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</p:sldIdLst>
  <p:sldSz cx="11522075" cy="8640445"/>
  <p:notesSz cx="6858000" cy="9144000"/>
  <p:custDataLst>
    <p:tags r:id="rId10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8" userDrawn="1">
          <p15:clr>
            <a:srgbClr val="A4A3A4"/>
          </p15:clr>
        </p15:guide>
        <p15:guide id="2" pos="3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158" y="60"/>
      </p:cViewPr>
      <p:guideLst>
        <p:guide orient="horz" pos="2708"/>
        <p:guide pos="36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4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8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8470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830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8470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830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8470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83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8470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830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8470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83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65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59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47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83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 noEditPoints="1"/>
          </p:cNvSpPr>
          <p:nvPr/>
        </p:nvSpPr>
        <p:spPr>
          <a:xfrm>
            <a:off x="6275343" y="4250516"/>
            <a:ext cx="440713" cy="563367"/>
          </a:xfrm>
          <a:custGeom>
            <a:avLst/>
            <a:gdLst/>
            <a:ahLst/>
            <a:cxnLst>
              <a:cxn ang="0">
                <a:pos x="45308" y="245791"/>
              </a:cxn>
              <a:cxn ang="0">
                <a:pos x="32363" y="236088"/>
              </a:cxn>
              <a:cxn ang="0">
                <a:pos x="32363" y="100257"/>
              </a:cxn>
              <a:cxn ang="0">
                <a:pos x="45308" y="90554"/>
              </a:cxn>
              <a:cxn ang="0">
                <a:pos x="249192" y="90554"/>
              </a:cxn>
              <a:cxn ang="0">
                <a:pos x="265374" y="100257"/>
              </a:cxn>
              <a:cxn ang="0">
                <a:pos x="265374" y="236088"/>
              </a:cxn>
              <a:cxn ang="0">
                <a:pos x="249192" y="245791"/>
              </a:cxn>
              <a:cxn ang="0">
                <a:pos x="45308" y="245791"/>
              </a:cxn>
              <a:cxn ang="0">
                <a:pos x="90615" y="58214"/>
              </a:cxn>
              <a:cxn ang="0">
                <a:pos x="90615" y="45277"/>
              </a:cxn>
              <a:cxn ang="0">
                <a:pos x="103561" y="32341"/>
              </a:cxn>
              <a:cxn ang="0">
                <a:pos x="307445" y="32341"/>
              </a:cxn>
              <a:cxn ang="0">
                <a:pos x="320390" y="45277"/>
              </a:cxn>
              <a:cxn ang="0">
                <a:pos x="320390" y="177875"/>
              </a:cxn>
              <a:cxn ang="0">
                <a:pos x="307445" y="187577"/>
              </a:cxn>
              <a:cxn ang="0">
                <a:pos x="297736" y="187577"/>
              </a:cxn>
              <a:cxn ang="0">
                <a:pos x="297736" y="100257"/>
              </a:cxn>
              <a:cxn ang="0">
                <a:pos x="249192" y="58214"/>
              </a:cxn>
              <a:cxn ang="0">
                <a:pos x="90615" y="58214"/>
              </a:cxn>
              <a:cxn ang="0">
                <a:pos x="307445" y="0"/>
              </a:cxn>
              <a:cxn ang="0">
                <a:pos x="103561" y="0"/>
              </a:cxn>
              <a:cxn ang="0">
                <a:pos x="58253" y="45277"/>
              </a:cxn>
              <a:cxn ang="0">
                <a:pos x="58253" y="58214"/>
              </a:cxn>
              <a:cxn ang="0">
                <a:pos x="45308" y="58214"/>
              </a:cxn>
              <a:cxn ang="0">
                <a:pos x="0" y="100257"/>
              </a:cxn>
              <a:cxn ang="0">
                <a:pos x="0" y="236088"/>
              </a:cxn>
              <a:cxn ang="0">
                <a:pos x="45308" y="278131"/>
              </a:cxn>
              <a:cxn ang="0">
                <a:pos x="126214" y="278131"/>
              </a:cxn>
              <a:cxn ang="0">
                <a:pos x="126214" y="300770"/>
              </a:cxn>
              <a:cxn ang="0">
                <a:pos x="84143" y="300770"/>
              </a:cxn>
              <a:cxn ang="0">
                <a:pos x="67962" y="316940"/>
              </a:cxn>
              <a:cxn ang="0">
                <a:pos x="84143" y="336345"/>
              </a:cxn>
              <a:cxn ang="0">
                <a:pos x="213594" y="336345"/>
              </a:cxn>
              <a:cxn ang="0">
                <a:pos x="229775" y="316940"/>
              </a:cxn>
              <a:cxn ang="0">
                <a:pos x="213594" y="300770"/>
              </a:cxn>
              <a:cxn ang="0">
                <a:pos x="171522" y="300770"/>
              </a:cxn>
              <a:cxn ang="0">
                <a:pos x="171522" y="278131"/>
              </a:cxn>
              <a:cxn ang="0">
                <a:pos x="249192" y="278131"/>
              </a:cxn>
              <a:cxn ang="0">
                <a:pos x="297736" y="236088"/>
              </a:cxn>
              <a:cxn ang="0">
                <a:pos x="297736" y="219918"/>
              </a:cxn>
              <a:cxn ang="0">
                <a:pos x="307445" y="219918"/>
              </a:cxn>
              <a:cxn ang="0">
                <a:pos x="352753" y="177875"/>
              </a:cxn>
              <a:cxn ang="0">
                <a:pos x="352753" y="45277"/>
              </a:cxn>
              <a:cxn ang="0">
                <a:pos x="3074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207"/>
          <p:cNvSpPr/>
          <p:nvPr/>
        </p:nvSpPr>
        <p:spPr>
          <a:xfrm>
            <a:off x="7343756" y="4316653"/>
            <a:ext cx="608460" cy="431093"/>
          </a:xfrm>
          <a:custGeom>
            <a:avLst/>
            <a:gdLst/>
            <a:ahLst/>
            <a:cxnLst>
              <a:cxn ang="0">
                <a:pos x="256084" y="82093"/>
              </a:cxn>
              <a:cxn ang="0">
                <a:pos x="256084" y="78275"/>
              </a:cxn>
              <a:cxn ang="0">
                <a:pos x="205251" y="27683"/>
              </a:cxn>
              <a:cxn ang="0">
                <a:pos x="180314" y="35319"/>
              </a:cxn>
              <a:cxn ang="0">
                <a:pos x="123726" y="0"/>
              </a:cxn>
              <a:cxn ang="0">
                <a:pos x="67138" y="35319"/>
              </a:cxn>
              <a:cxn ang="0">
                <a:pos x="48915" y="29592"/>
              </a:cxn>
              <a:cxn ang="0">
                <a:pos x="20141" y="58229"/>
              </a:cxn>
              <a:cxn ang="0">
                <a:pos x="21101" y="66820"/>
              </a:cxn>
              <a:cxn ang="0">
                <a:pos x="0" y="103094"/>
              </a:cxn>
              <a:cxn ang="0">
                <a:pos x="42201" y="146050"/>
              </a:cxn>
              <a:cxn ang="0">
                <a:pos x="42201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240738" y="146050"/>
              </a:cxn>
              <a:cxn ang="0">
                <a:pos x="242656" y="146050"/>
              </a:cxn>
              <a:cxn ang="0">
                <a:pos x="276225" y="112640"/>
              </a:cxn>
              <a:cxn ang="0">
                <a:pos x="256084" y="82093"/>
              </a:cxn>
            </a:cxnLst>
            <a:rect l="0" t="0" r="0" b="0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218"/>
          <p:cNvSpPr>
            <a:spLocks noEditPoints="1"/>
          </p:cNvSpPr>
          <p:nvPr/>
        </p:nvSpPr>
        <p:spPr>
          <a:xfrm>
            <a:off x="5328984" y="4260436"/>
            <a:ext cx="318660" cy="543525"/>
          </a:xfrm>
          <a:custGeom>
            <a:avLst/>
            <a:gdLst/>
            <a:ahLst/>
            <a:cxnLst>
              <a:cxn ang="0">
                <a:pos x="214313" y="113874"/>
              </a:cxn>
              <a:cxn ang="0">
                <a:pos x="107157" y="0"/>
              </a:cxn>
              <a:cxn ang="0">
                <a:pos x="0" y="113874"/>
              </a:cxn>
              <a:cxn ang="0">
                <a:pos x="93762" y="246886"/>
              </a:cxn>
              <a:cxn ang="0">
                <a:pos x="81324" y="269852"/>
              </a:cxn>
              <a:cxn ang="0">
                <a:pos x="81324" y="272723"/>
              </a:cxn>
              <a:cxn ang="0">
                <a:pos x="84194" y="274637"/>
              </a:cxn>
              <a:cxn ang="0">
                <a:pos x="130119" y="274637"/>
              </a:cxn>
              <a:cxn ang="0">
                <a:pos x="133946" y="272723"/>
              </a:cxn>
              <a:cxn ang="0">
                <a:pos x="133946" y="269852"/>
              </a:cxn>
              <a:cxn ang="0">
                <a:pos x="121508" y="246886"/>
              </a:cxn>
              <a:cxn ang="0">
                <a:pos x="214313" y="113874"/>
              </a:cxn>
              <a:cxn ang="0">
                <a:pos x="35400" y="124400"/>
              </a:cxn>
              <a:cxn ang="0">
                <a:pos x="34443" y="122486"/>
              </a:cxn>
              <a:cxn ang="0">
                <a:pos x="46881" y="57415"/>
              </a:cxn>
              <a:cxn ang="0">
                <a:pos x="75584" y="56458"/>
              </a:cxn>
              <a:cxn ang="0">
                <a:pos x="78454" y="60286"/>
              </a:cxn>
              <a:cxn ang="0">
                <a:pos x="70800" y="76554"/>
              </a:cxn>
              <a:cxn ang="0">
                <a:pos x="66016" y="84209"/>
              </a:cxn>
              <a:cxn ang="0">
                <a:pos x="58362" y="112917"/>
              </a:cxn>
              <a:cxn ang="0">
                <a:pos x="51665" y="127271"/>
              </a:cxn>
              <a:cxn ang="0">
                <a:pos x="46881" y="128228"/>
              </a:cxn>
              <a:cxn ang="0">
                <a:pos x="35400" y="124400"/>
              </a:cxn>
            </a:cxnLst>
            <a:rect l="0" t="0" r="0" b="0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493"/>
          <p:cNvSpPr/>
          <p:nvPr/>
        </p:nvSpPr>
        <p:spPr>
          <a:xfrm>
            <a:off x="1631929" y="4231576"/>
            <a:ext cx="434099" cy="601245"/>
          </a:xfrm>
          <a:custGeom>
            <a:avLst/>
            <a:gdLst/>
            <a:ahLst/>
            <a:cxnLst>
              <a:cxn ang="0">
                <a:pos x="66121" y="161720"/>
              </a:cxn>
              <a:cxn ang="0">
                <a:pos x="98702" y="129185"/>
              </a:cxn>
              <a:cxn ang="0">
                <a:pos x="118826" y="149280"/>
              </a:cxn>
              <a:cxn ang="0">
                <a:pos x="118826" y="214351"/>
              </a:cxn>
              <a:cxn ang="0">
                <a:pos x="118826" y="215308"/>
              </a:cxn>
              <a:cxn ang="0">
                <a:pos x="112118" y="244972"/>
              </a:cxn>
              <a:cxn ang="0">
                <a:pos x="98702" y="249757"/>
              </a:cxn>
              <a:cxn ang="0">
                <a:pos x="83370" y="244015"/>
              </a:cxn>
              <a:cxn ang="0">
                <a:pos x="78578" y="226791"/>
              </a:cxn>
              <a:cxn ang="0">
                <a:pos x="68037" y="212437"/>
              </a:cxn>
              <a:cxn ang="0">
                <a:pos x="53663" y="223920"/>
              </a:cxn>
              <a:cxn ang="0">
                <a:pos x="64204" y="261240"/>
              </a:cxn>
              <a:cxn ang="0">
                <a:pos x="98702" y="274637"/>
              </a:cxn>
              <a:cxn ang="0">
                <a:pos x="130325" y="262197"/>
              </a:cxn>
              <a:cxn ang="0">
                <a:pos x="144699" y="214351"/>
              </a:cxn>
              <a:cxn ang="0">
                <a:pos x="144699" y="149280"/>
              </a:cxn>
              <a:cxn ang="0">
                <a:pos x="164823" y="129185"/>
              </a:cxn>
              <a:cxn ang="0">
                <a:pos x="197404" y="161720"/>
              </a:cxn>
              <a:cxn ang="0">
                <a:pos x="230944" y="129185"/>
              </a:cxn>
              <a:cxn ang="0">
                <a:pos x="261608" y="159806"/>
              </a:cxn>
              <a:cxn ang="0">
                <a:pos x="263525" y="135883"/>
              </a:cxn>
              <a:cxn ang="0">
                <a:pos x="140866" y="22966"/>
              </a:cxn>
              <a:cxn ang="0">
                <a:pos x="140866" y="8612"/>
              </a:cxn>
              <a:cxn ang="0">
                <a:pos x="132242" y="0"/>
              </a:cxn>
              <a:cxn ang="0">
                <a:pos x="122659" y="8612"/>
              </a:cxn>
              <a:cxn ang="0">
                <a:pos x="122659" y="22966"/>
              </a:cxn>
              <a:cxn ang="0">
                <a:pos x="0" y="135883"/>
              </a:cxn>
              <a:cxn ang="0">
                <a:pos x="2875" y="159806"/>
              </a:cxn>
              <a:cxn ang="0">
                <a:pos x="33540" y="129185"/>
              </a:cxn>
              <a:cxn ang="0">
                <a:pos x="66121" y="161720"/>
              </a:cxn>
            </a:cxnLst>
            <a:rect l="0" t="0" r="0" b="0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>
          <a:xfrm>
            <a:off x="2693727" y="4288695"/>
            <a:ext cx="733519" cy="487008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>
          <a:xfrm>
            <a:off x="4054946" y="4292302"/>
            <a:ext cx="646338" cy="479793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2"/>
          <p:cNvGrpSpPr/>
          <p:nvPr/>
        </p:nvGrpSpPr>
        <p:grpSpPr>
          <a:xfrm>
            <a:off x="432445" y="4247810"/>
            <a:ext cx="571784" cy="568778"/>
            <a:chOff x="0" y="0"/>
            <a:chExt cx="377825" cy="374650"/>
          </a:xfrm>
          <a:solidFill>
            <a:schemeClr val="bg1"/>
          </a:solidFill>
        </p:grpSpPr>
        <p:sp>
          <p:nvSpPr>
            <p:cNvPr id="9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扳手"/>
          <p:cNvSpPr/>
          <p:nvPr/>
        </p:nvSpPr>
        <p:spPr bwMode="auto">
          <a:xfrm>
            <a:off x="8567890" y="4231576"/>
            <a:ext cx="377582" cy="491818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电视机"/>
          <p:cNvSpPr/>
          <p:nvPr/>
        </p:nvSpPr>
        <p:spPr bwMode="auto">
          <a:xfrm>
            <a:off x="9519060" y="4197305"/>
            <a:ext cx="606656" cy="606656"/>
          </a:xfrm>
          <a:custGeom>
            <a:avLst/>
            <a:gdLst>
              <a:gd name="T0" fmla="*/ 291065635 w 5643"/>
              <a:gd name="T1" fmla="*/ 74701230 h 5531"/>
              <a:gd name="T2" fmla="*/ 0 w 5643"/>
              <a:gd name="T3" fmla="*/ 631761781 h 5531"/>
              <a:gd name="T4" fmla="*/ 124221326 w 5643"/>
              <a:gd name="T5" fmla="*/ 234954587 h 5531"/>
              <a:gd name="T6" fmla="*/ 105986935 w 5643"/>
              <a:gd name="T7" fmla="*/ 239752000 h 5531"/>
              <a:gd name="T8" fmla="*/ 90259798 w 5643"/>
              <a:gd name="T9" fmla="*/ 249346489 h 5531"/>
              <a:gd name="T10" fmla="*/ 77837969 w 5643"/>
              <a:gd name="T11" fmla="*/ 262939104 h 5531"/>
              <a:gd name="T12" fmla="*/ 69860128 w 5643"/>
              <a:gd name="T13" fmla="*/ 279615264 h 5531"/>
              <a:gd name="T14" fmla="*/ 66897132 w 5643"/>
              <a:gd name="T15" fmla="*/ 298576357 h 5531"/>
              <a:gd name="T16" fmla="*/ 68264694 w 5643"/>
              <a:gd name="T17" fmla="*/ 509887056 h 5531"/>
              <a:gd name="T18" fmla="*/ 74760869 w 5643"/>
              <a:gd name="T19" fmla="*/ 527362841 h 5531"/>
              <a:gd name="T20" fmla="*/ 85587265 w 5643"/>
              <a:gd name="T21" fmla="*/ 542211865 h 5531"/>
              <a:gd name="T22" fmla="*/ 100402919 w 5643"/>
              <a:gd name="T23" fmla="*/ 553062763 h 5531"/>
              <a:gd name="T24" fmla="*/ 117839256 w 5643"/>
              <a:gd name="T25" fmla="*/ 559573369 h 5531"/>
              <a:gd name="T26" fmla="*/ 420757212 w 5643"/>
              <a:gd name="T27" fmla="*/ 560944059 h 5531"/>
              <a:gd name="T28" fmla="*/ 439675215 w 5643"/>
              <a:gd name="T29" fmla="*/ 557974457 h 5531"/>
              <a:gd name="T30" fmla="*/ 456314173 w 5643"/>
              <a:gd name="T31" fmla="*/ 549978880 h 5531"/>
              <a:gd name="T32" fmla="*/ 469876031 w 5643"/>
              <a:gd name="T33" fmla="*/ 537528732 h 5531"/>
              <a:gd name="T34" fmla="*/ 479448969 w 5643"/>
              <a:gd name="T35" fmla="*/ 521766140 h 5531"/>
              <a:gd name="T36" fmla="*/ 484121502 w 5643"/>
              <a:gd name="T37" fmla="*/ 503490392 h 5531"/>
              <a:gd name="T38" fmla="*/ 484121502 w 5643"/>
              <a:gd name="T39" fmla="*/ 292065751 h 5531"/>
              <a:gd name="T40" fmla="*/ 479448969 w 5643"/>
              <a:gd name="T41" fmla="*/ 273790002 h 5531"/>
              <a:gd name="T42" fmla="*/ 469876031 w 5643"/>
              <a:gd name="T43" fmla="*/ 257913130 h 5531"/>
              <a:gd name="T44" fmla="*/ 456314173 w 5643"/>
              <a:gd name="T45" fmla="*/ 245577262 h 5531"/>
              <a:gd name="T46" fmla="*/ 439675215 w 5643"/>
              <a:gd name="T47" fmla="*/ 237467405 h 5531"/>
              <a:gd name="T48" fmla="*/ 420757212 w 5643"/>
              <a:gd name="T49" fmla="*/ 234612083 h 5531"/>
              <a:gd name="T50" fmla="*/ 609596624 w 5643"/>
              <a:gd name="T51" fmla="*/ 236210996 h 5531"/>
              <a:gd name="T52" fmla="*/ 609596624 w 5643"/>
              <a:gd name="T53" fmla="*/ 277673510 h 5531"/>
              <a:gd name="T54" fmla="*/ 609596624 w 5643"/>
              <a:gd name="T55" fmla="*/ 318108176 h 5531"/>
              <a:gd name="T56" fmla="*/ 609596624 w 5643"/>
              <a:gd name="T57" fmla="*/ 359570691 h 5531"/>
              <a:gd name="T58" fmla="*/ 549423200 w 5643"/>
              <a:gd name="T59" fmla="*/ 417367200 h 5531"/>
              <a:gd name="T60" fmla="*/ 536089213 w 5643"/>
              <a:gd name="T61" fmla="*/ 422164613 h 5531"/>
              <a:gd name="T62" fmla="*/ 525490688 w 5643"/>
              <a:gd name="T63" fmla="*/ 434957265 h 5531"/>
              <a:gd name="T64" fmla="*/ 523325409 w 5643"/>
              <a:gd name="T65" fmla="*/ 446265285 h 5531"/>
              <a:gd name="T66" fmla="*/ 524578868 w 5643"/>
              <a:gd name="T67" fmla="*/ 455060487 h 5531"/>
              <a:gd name="T68" fmla="*/ 533923934 w 5643"/>
              <a:gd name="T69" fmla="*/ 468767045 h 5531"/>
              <a:gd name="T70" fmla="*/ 547941534 w 5643"/>
              <a:gd name="T71" fmla="*/ 475049090 h 5531"/>
              <a:gd name="T72" fmla="*/ 555349192 w 5643"/>
              <a:gd name="T73" fmla="*/ 475277651 h 5531"/>
              <a:gd name="T74" fmla="*/ 568569413 w 5643"/>
              <a:gd name="T75" fmla="*/ 470480237 h 5531"/>
              <a:gd name="T76" fmla="*/ 579167937 w 5643"/>
              <a:gd name="T77" fmla="*/ 457687586 h 5531"/>
              <a:gd name="T78" fmla="*/ 581447321 w 5643"/>
              <a:gd name="T79" fmla="*/ 446265285 h 5531"/>
              <a:gd name="T80" fmla="*/ 580079758 w 5643"/>
              <a:gd name="T81" fmla="*/ 437584364 h 5531"/>
              <a:gd name="T82" fmla="*/ 570848458 w 5643"/>
              <a:gd name="T83" fmla="*/ 423877806 h 5531"/>
              <a:gd name="T84" fmla="*/ 556830859 w 5643"/>
              <a:gd name="T85" fmla="*/ 417595423 h 5531"/>
              <a:gd name="T86" fmla="*/ 552386196 w 5643"/>
              <a:gd name="T87" fmla="*/ 499264380 h 5531"/>
              <a:gd name="T88" fmla="*/ 541103721 w 5643"/>
              <a:gd name="T89" fmla="*/ 501548638 h 5531"/>
              <a:gd name="T90" fmla="*/ 528225813 w 5643"/>
              <a:gd name="T91" fmla="*/ 512171313 h 5531"/>
              <a:gd name="T92" fmla="*/ 523439176 w 5643"/>
              <a:gd name="T93" fmla="*/ 525535367 h 5531"/>
              <a:gd name="T94" fmla="*/ 523553280 w 5643"/>
              <a:gd name="T95" fmla="*/ 532959879 h 5531"/>
              <a:gd name="T96" fmla="*/ 529935351 w 5643"/>
              <a:gd name="T97" fmla="*/ 546894998 h 5531"/>
              <a:gd name="T98" fmla="*/ 543725080 w 5643"/>
              <a:gd name="T99" fmla="*/ 556260926 h 5531"/>
              <a:gd name="T100" fmla="*/ 552386196 w 5643"/>
              <a:gd name="T101" fmla="*/ 557631615 h 5531"/>
              <a:gd name="T102" fmla="*/ 563782775 w 5643"/>
              <a:gd name="T103" fmla="*/ 555347358 h 5531"/>
              <a:gd name="T104" fmla="*/ 576432812 w 5643"/>
              <a:gd name="T105" fmla="*/ 544724683 h 5531"/>
              <a:gd name="T106" fmla="*/ 581333216 w 5643"/>
              <a:gd name="T107" fmla="*/ 531474909 h 5531"/>
              <a:gd name="T108" fmla="*/ 581105346 w 5643"/>
              <a:gd name="T109" fmla="*/ 524050397 h 5531"/>
              <a:gd name="T110" fmla="*/ 574723275 w 5643"/>
              <a:gd name="T111" fmla="*/ 510000998 h 5531"/>
              <a:gd name="T112" fmla="*/ 561047650 w 5643"/>
              <a:gd name="T113" fmla="*/ 500635070 h 5531"/>
              <a:gd name="T114" fmla="*/ 552386196 w 5643"/>
              <a:gd name="T115" fmla="*/ 499264380 h 5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643" h="5531">
                <a:moveTo>
                  <a:pt x="0" y="1511"/>
                </a:moveTo>
                <a:lnTo>
                  <a:pt x="1627" y="1511"/>
                </a:lnTo>
                <a:lnTo>
                  <a:pt x="645" y="270"/>
                </a:lnTo>
                <a:lnTo>
                  <a:pt x="987" y="0"/>
                </a:lnTo>
                <a:lnTo>
                  <a:pt x="2000" y="1279"/>
                </a:lnTo>
                <a:lnTo>
                  <a:pt x="2554" y="654"/>
                </a:lnTo>
                <a:lnTo>
                  <a:pt x="2881" y="944"/>
                </a:lnTo>
                <a:lnTo>
                  <a:pt x="2379" y="1511"/>
                </a:lnTo>
                <a:lnTo>
                  <a:pt x="5643" y="1511"/>
                </a:lnTo>
                <a:lnTo>
                  <a:pt x="5643" y="5531"/>
                </a:lnTo>
                <a:lnTo>
                  <a:pt x="0" y="5531"/>
                </a:lnTo>
                <a:lnTo>
                  <a:pt x="0" y="1511"/>
                </a:lnTo>
                <a:close/>
                <a:moveTo>
                  <a:pt x="1147" y="2054"/>
                </a:moveTo>
                <a:lnTo>
                  <a:pt x="1147" y="2054"/>
                </a:lnTo>
                <a:lnTo>
                  <a:pt x="1119" y="2055"/>
                </a:lnTo>
                <a:lnTo>
                  <a:pt x="1090" y="2057"/>
                </a:lnTo>
                <a:lnTo>
                  <a:pt x="1062" y="2060"/>
                </a:lnTo>
                <a:lnTo>
                  <a:pt x="1034" y="2066"/>
                </a:lnTo>
                <a:lnTo>
                  <a:pt x="1008" y="2072"/>
                </a:lnTo>
                <a:lnTo>
                  <a:pt x="981" y="2079"/>
                </a:lnTo>
                <a:lnTo>
                  <a:pt x="956" y="2088"/>
                </a:lnTo>
                <a:lnTo>
                  <a:pt x="930" y="2099"/>
                </a:lnTo>
                <a:lnTo>
                  <a:pt x="905" y="2109"/>
                </a:lnTo>
                <a:lnTo>
                  <a:pt x="881" y="2122"/>
                </a:lnTo>
                <a:lnTo>
                  <a:pt x="858" y="2136"/>
                </a:lnTo>
                <a:lnTo>
                  <a:pt x="834" y="2150"/>
                </a:lnTo>
                <a:lnTo>
                  <a:pt x="813" y="2166"/>
                </a:lnTo>
                <a:lnTo>
                  <a:pt x="792" y="2183"/>
                </a:lnTo>
                <a:lnTo>
                  <a:pt x="772" y="2200"/>
                </a:lnTo>
                <a:lnTo>
                  <a:pt x="751" y="2219"/>
                </a:lnTo>
                <a:lnTo>
                  <a:pt x="733" y="2238"/>
                </a:lnTo>
                <a:lnTo>
                  <a:pt x="715" y="2258"/>
                </a:lnTo>
                <a:lnTo>
                  <a:pt x="699" y="2280"/>
                </a:lnTo>
                <a:lnTo>
                  <a:pt x="683" y="2302"/>
                </a:lnTo>
                <a:lnTo>
                  <a:pt x="668" y="2324"/>
                </a:lnTo>
                <a:lnTo>
                  <a:pt x="656" y="2348"/>
                </a:lnTo>
                <a:lnTo>
                  <a:pt x="643" y="2372"/>
                </a:lnTo>
                <a:lnTo>
                  <a:pt x="631" y="2397"/>
                </a:lnTo>
                <a:lnTo>
                  <a:pt x="622" y="2422"/>
                </a:lnTo>
                <a:lnTo>
                  <a:pt x="613" y="2448"/>
                </a:lnTo>
                <a:lnTo>
                  <a:pt x="604" y="2474"/>
                </a:lnTo>
                <a:lnTo>
                  <a:pt x="599" y="2502"/>
                </a:lnTo>
                <a:lnTo>
                  <a:pt x="594" y="2530"/>
                </a:lnTo>
                <a:lnTo>
                  <a:pt x="591" y="2557"/>
                </a:lnTo>
                <a:lnTo>
                  <a:pt x="589" y="2586"/>
                </a:lnTo>
                <a:lnTo>
                  <a:pt x="587" y="2614"/>
                </a:lnTo>
                <a:lnTo>
                  <a:pt x="587" y="4351"/>
                </a:lnTo>
                <a:lnTo>
                  <a:pt x="589" y="4379"/>
                </a:lnTo>
                <a:lnTo>
                  <a:pt x="591" y="4408"/>
                </a:lnTo>
                <a:lnTo>
                  <a:pt x="594" y="4436"/>
                </a:lnTo>
                <a:lnTo>
                  <a:pt x="599" y="4464"/>
                </a:lnTo>
                <a:lnTo>
                  <a:pt x="604" y="4490"/>
                </a:lnTo>
                <a:lnTo>
                  <a:pt x="613" y="4517"/>
                </a:lnTo>
                <a:lnTo>
                  <a:pt x="622" y="4543"/>
                </a:lnTo>
                <a:lnTo>
                  <a:pt x="631" y="4568"/>
                </a:lnTo>
                <a:lnTo>
                  <a:pt x="643" y="4593"/>
                </a:lnTo>
                <a:lnTo>
                  <a:pt x="656" y="4617"/>
                </a:lnTo>
                <a:lnTo>
                  <a:pt x="668" y="4640"/>
                </a:lnTo>
                <a:lnTo>
                  <a:pt x="683" y="4664"/>
                </a:lnTo>
                <a:lnTo>
                  <a:pt x="699" y="4685"/>
                </a:lnTo>
                <a:lnTo>
                  <a:pt x="715" y="4706"/>
                </a:lnTo>
                <a:lnTo>
                  <a:pt x="733" y="4726"/>
                </a:lnTo>
                <a:lnTo>
                  <a:pt x="751" y="4747"/>
                </a:lnTo>
                <a:lnTo>
                  <a:pt x="772" y="4765"/>
                </a:lnTo>
                <a:lnTo>
                  <a:pt x="792" y="4783"/>
                </a:lnTo>
                <a:lnTo>
                  <a:pt x="813" y="4799"/>
                </a:lnTo>
                <a:lnTo>
                  <a:pt x="834" y="4815"/>
                </a:lnTo>
                <a:lnTo>
                  <a:pt x="858" y="4830"/>
                </a:lnTo>
                <a:lnTo>
                  <a:pt x="881" y="4842"/>
                </a:lnTo>
                <a:lnTo>
                  <a:pt x="905" y="4855"/>
                </a:lnTo>
                <a:lnTo>
                  <a:pt x="930" y="4867"/>
                </a:lnTo>
                <a:lnTo>
                  <a:pt x="956" y="4877"/>
                </a:lnTo>
                <a:lnTo>
                  <a:pt x="981" y="4885"/>
                </a:lnTo>
                <a:lnTo>
                  <a:pt x="1008" y="4894"/>
                </a:lnTo>
                <a:lnTo>
                  <a:pt x="1034" y="4899"/>
                </a:lnTo>
                <a:lnTo>
                  <a:pt x="1062" y="4904"/>
                </a:lnTo>
                <a:lnTo>
                  <a:pt x="1090" y="4907"/>
                </a:lnTo>
                <a:lnTo>
                  <a:pt x="1119" y="4911"/>
                </a:lnTo>
                <a:lnTo>
                  <a:pt x="1147" y="4911"/>
                </a:lnTo>
                <a:lnTo>
                  <a:pt x="3692" y="4911"/>
                </a:lnTo>
                <a:lnTo>
                  <a:pt x="3721" y="4911"/>
                </a:lnTo>
                <a:lnTo>
                  <a:pt x="3748" y="4907"/>
                </a:lnTo>
                <a:lnTo>
                  <a:pt x="3777" y="4904"/>
                </a:lnTo>
                <a:lnTo>
                  <a:pt x="3804" y="4899"/>
                </a:lnTo>
                <a:lnTo>
                  <a:pt x="3831" y="4894"/>
                </a:lnTo>
                <a:lnTo>
                  <a:pt x="3858" y="4885"/>
                </a:lnTo>
                <a:lnTo>
                  <a:pt x="3883" y="4877"/>
                </a:lnTo>
                <a:lnTo>
                  <a:pt x="3909" y="4867"/>
                </a:lnTo>
                <a:lnTo>
                  <a:pt x="3933" y="4855"/>
                </a:lnTo>
                <a:lnTo>
                  <a:pt x="3958" y="4842"/>
                </a:lnTo>
                <a:lnTo>
                  <a:pt x="3981" y="4830"/>
                </a:lnTo>
                <a:lnTo>
                  <a:pt x="4004" y="4815"/>
                </a:lnTo>
                <a:lnTo>
                  <a:pt x="4026" y="4799"/>
                </a:lnTo>
                <a:lnTo>
                  <a:pt x="4047" y="4783"/>
                </a:lnTo>
                <a:lnTo>
                  <a:pt x="4068" y="4765"/>
                </a:lnTo>
                <a:lnTo>
                  <a:pt x="4087" y="4747"/>
                </a:lnTo>
                <a:lnTo>
                  <a:pt x="4106" y="4726"/>
                </a:lnTo>
                <a:lnTo>
                  <a:pt x="4123" y="4706"/>
                </a:lnTo>
                <a:lnTo>
                  <a:pt x="4140" y="4685"/>
                </a:lnTo>
                <a:lnTo>
                  <a:pt x="4156" y="4664"/>
                </a:lnTo>
                <a:lnTo>
                  <a:pt x="4170" y="4640"/>
                </a:lnTo>
                <a:lnTo>
                  <a:pt x="4184" y="4617"/>
                </a:lnTo>
                <a:lnTo>
                  <a:pt x="4196" y="4593"/>
                </a:lnTo>
                <a:lnTo>
                  <a:pt x="4207" y="4568"/>
                </a:lnTo>
                <a:lnTo>
                  <a:pt x="4218" y="4543"/>
                </a:lnTo>
                <a:lnTo>
                  <a:pt x="4226" y="4517"/>
                </a:lnTo>
                <a:lnTo>
                  <a:pt x="4234" y="4490"/>
                </a:lnTo>
                <a:lnTo>
                  <a:pt x="4240" y="4464"/>
                </a:lnTo>
                <a:lnTo>
                  <a:pt x="4245" y="4436"/>
                </a:lnTo>
                <a:lnTo>
                  <a:pt x="4248" y="4408"/>
                </a:lnTo>
                <a:lnTo>
                  <a:pt x="4251" y="4379"/>
                </a:lnTo>
                <a:lnTo>
                  <a:pt x="4252" y="4351"/>
                </a:lnTo>
                <a:lnTo>
                  <a:pt x="4252" y="2614"/>
                </a:lnTo>
                <a:lnTo>
                  <a:pt x="4251" y="2586"/>
                </a:lnTo>
                <a:lnTo>
                  <a:pt x="4248" y="2557"/>
                </a:lnTo>
                <a:lnTo>
                  <a:pt x="4245" y="2530"/>
                </a:lnTo>
                <a:lnTo>
                  <a:pt x="4240" y="2502"/>
                </a:lnTo>
                <a:lnTo>
                  <a:pt x="4234" y="2474"/>
                </a:lnTo>
                <a:lnTo>
                  <a:pt x="4226" y="2448"/>
                </a:lnTo>
                <a:lnTo>
                  <a:pt x="4218" y="2422"/>
                </a:lnTo>
                <a:lnTo>
                  <a:pt x="4207" y="2397"/>
                </a:lnTo>
                <a:lnTo>
                  <a:pt x="4196" y="2372"/>
                </a:lnTo>
                <a:lnTo>
                  <a:pt x="4184" y="2348"/>
                </a:lnTo>
                <a:lnTo>
                  <a:pt x="4170" y="2324"/>
                </a:lnTo>
                <a:lnTo>
                  <a:pt x="4156" y="2302"/>
                </a:lnTo>
                <a:lnTo>
                  <a:pt x="4140" y="2280"/>
                </a:lnTo>
                <a:lnTo>
                  <a:pt x="4123" y="2258"/>
                </a:lnTo>
                <a:lnTo>
                  <a:pt x="4106" y="2238"/>
                </a:lnTo>
                <a:lnTo>
                  <a:pt x="4087" y="2219"/>
                </a:lnTo>
                <a:lnTo>
                  <a:pt x="4068" y="2200"/>
                </a:lnTo>
                <a:lnTo>
                  <a:pt x="4047" y="2183"/>
                </a:lnTo>
                <a:lnTo>
                  <a:pt x="4026" y="2166"/>
                </a:lnTo>
                <a:lnTo>
                  <a:pt x="4004" y="2150"/>
                </a:lnTo>
                <a:lnTo>
                  <a:pt x="3981" y="2136"/>
                </a:lnTo>
                <a:lnTo>
                  <a:pt x="3958" y="2122"/>
                </a:lnTo>
                <a:lnTo>
                  <a:pt x="3933" y="2109"/>
                </a:lnTo>
                <a:lnTo>
                  <a:pt x="3909" y="2099"/>
                </a:lnTo>
                <a:lnTo>
                  <a:pt x="3883" y="2088"/>
                </a:lnTo>
                <a:lnTo>
                  <a:pt x="3858" y="2079"/>
                </a:lnTo>
                <a:lnTo>
                  <a:pt x="3831" y="2072"/>
                </a:lnTo>
                <a:lnTo>
                  <a:pt x="3804" y="2066"/>
                </a:lnTo>
                <a:lnTo>
                  <a:pt x="3777" y="2060"/>
                </a:lnTo>
                <a:lnTo>
                  <a:pt x="3748" y="2057"/>
                </a:lnTo>
                <a:lnTo>
                  <a:pt x="3721" y="2055"/>
                </a:lnTo>
                <a:lnTo>
                  <a:pt x="3692" y="2054"/>
                </a:lnTo>
                <a:lnTo>
                  <a:pt x="1147" y="2054"/>
                </a:lnTo>
                <a:close/>
                <a:moveTo>
                  <a:pt x="4522" y="2068"/>
                </a:moveTo>
                <a:lnTo>
                  <a:pt x="4522" y="2268"/>
                </a:lnTo>
                <a:lnTo>
                  <a:pt x="5349" y="2268"/>
                </a:lnTo>
                <a:lnTo>
                  <a:pt x="5349" y="2068"/>
                </a:lnTo>
                <a:lnTo>
                  <a:pt x="4522" y="2068"/>
                </a:lnTo>
                <a:close/>
                <a:moveTo>
                  <a:pt x="4522" y="2431"/>
                </a:moveTo>
                <a:lnTo>
                  <a:pt x="4522" y="2632"/>
                </a:lnTo>
                <a:lnTo>
                  <a:pt x="5349" y="2632"/>
                </a:lnTo>
                <a:lnTo>
                  <a:pt x="5349" y="2431"/>
                </a:lnTo>
                <a:lnTo>
                  <a:pt x="4522" y="2431"/>
                </a:lnTo>
                <a:close/>
                <a:moveTo>
                  <a:pt x="4522" y="2785"/>
                </a:moveTo>
                <a:lnTo>
                  <a:pt x="4522" y="2985"/>
                </a:lnTo>
                <a:lnTo>
                  <a:pt x="5349" y="2985"/>
                </a:lnTo>
                <a:lnTo>
                  <a:pt x="5349" y="2785"/>
                </a:lnTo>
                <a:lnTo>
                  <a:pt x="4522" y="2785"/>
                </a:lnTo>
                <a:close/>
                <a:moveTo>
                  <a:pt x="4522" y="3148"/>
                </a:moveTo>
                <a:lnTo>
                  <a:pt x="4522" y="3349"/>
                </a:lnTo>
                <a:lnTo>
                  <a:pt x="5349" y="3349"/>
                </a:lnTo>
                <a:lnTo>
                  <a:pt x="5349" y="3148"/>
                </a:lnTo>
                <a:lnTo>
                  <a:pt x="4522" y="3148"/>
                </a:lnTo>
                <a:close/>
                <a:moveTo>
                  <a:pt x="4847" y="3653"/>
                </a:moveTo>
                <a:lnTo>
                  <a:pt x="4847" y="3653"/>
                </a:lnTo>
                <a:lnTo>
                  <a:pt x="4834" y="3653"/>
                </a:lnTo>
                <a:lnTo>
                  <a:pt x="4821" y="3654"/>
                </a:lnTo>
                <a:lnTo>
                  <a:pt x="4808" y="3656"/>
                </a:lnTo>
                <a:lnTo>
                  <a:pt x="4795" y="3658"/>
                </a:lnTo>
                <a:lnTo>
                  <a:pt x="4771" y="3664"/>
                </a:lnTo>
                <a:lnTo>
                  <a:pt x="4748" y="3673"/>
                </a:lnTo>
                <a:lnTo>
                  <a:pt x="4725" y="3683"/>
                </a:lnTo>
                <a:lnTo>
                  <a:pt x="4704" y="3696"/>
                </a:lnTo>
                <a:lnTo>
                  <a:pt x="4685" y="3711"/>
                </a:lnTo>
                <a:lnTo>
                  <a:pt x="4667" y="3727"/>
                </a:lnTo>
                <a:lnTo>
                  <a:pt x="4650" y="3745"/>
                </a:lnTo>
                <a:lnTo>
                  <a:pt x="4635" y="3764"/>
                </a:lnTo>
                <a:lnTo>
                  <a:pt x="4622" y="3786"/>
                </a:lnTo>
                <a:lnTo>
                  <a:pt x="4611" y="3808"/>
                </a:lnTo>
                <a:lnTo>
                  <a:pt x="4603" y="3831"/>
                </a:lnTo>
                <a:lnTo>
                  <a:pt x="4596" y="3856"/>
                </a:lnTo>
                <a:lnTo>
                  <a:pt x="4594" y="3869"/>
                </a:lnTo>
                <a:lnTo>
                  <a:pt x="4593" y="3881"/>
                </a:lnTo>
                <a:lnTo>
                  <a:pt x="4592" y="3894"/>
                </a:lnTo>
                <a:lnTo>
                  <a:pt x="4592" y="3907"/>
                </a:lnTo>
                <a:lnTo>
                  <a:pt x="4592" y="3921"/>
                </a:lnTo>
                <a:lnTo>
                  <a:pt x="4593" y="3934"/>
                </a:lnTo>
                <a:lnTo>
                  <a:pt x="4594" y="3946"/>
                </a:lnTo>
                <a:lnTo>
                  <a:pt x="4596" y="3959"/>
                </a:lnTo>
                <a:lnTo>
                  <a:pt x="4603" y="3984"/>
                </a:lnTo>
                <a:lnTo>
                  <a:pt x="4611" y="4007"/>
                </a:lnTo>
                <a:lnTo>
                  <a:pt x="4622" y="4029"/>
                </a:lnTo>
                <a:lnTo>
                  <a:pt x="4635" y="4051"/>
                </a:lnTo>
                <a:lnTo>
                  <a:pt x="4650" y="4070"/>
                </a:lnTo>
                <a:lnTo>
                  <a:pt x="4667" y="4088"/>
                </a:lnTo>
                <a:lnTo>
                  <a:pt x="4685" y="4104"/>
                </a:lnTo>
                <a:lnTo>
                  <a:pt x="4704" y="4119"/>
                </a:lnTo>
                <a:lnTo>
                  <a:pt x="4725" y="4131"/>
                </a:lnTo>
                <a:lnTo>
                  <a:pt x="4748" y="4142"/>
                </a:lnTo>
                <a:lnTo>
                  <a:pt x="4771" y="4151"/>
                </a:lnTo>
                <a:lnTo>
                  <a:pt x="4795" y="4157"/>
                </a:lnTo>
                <a:lnTo>
                  <a:pt x="4808" y="4159"/>
                </a:lnTo>
                <a:lnTo>
                  <a:pt x="4821" y="4161"/>
                </a:lnTo>
                <a:lnTo>
                  <a:pt x="4834" y="4162"/>
                </a:lnTo>
                <a:lnTo>
                  <a:pt x="4847" y="4162"/>
                </a:lnTo>
                <a:lnTo>
                  <a:pt x="4860" y="4162"/>
                </a:lnTo>
                <a:lnTo>
                  <a:pt x="4873" y="4161"/>
                </a:lnTo>
                <a:lnTo>
                  <a:pt x="4886" y="4159"/>
                </a:lnTo>
                <a:lnTo>
                  <a:pt x="4899" y="4157"/>
                </a:lnTo>
                <a:lnTo>
                  <a:pt x="4923" y="4151"/>
                </a:lnTo>
                <a:lnTo>
                  <a:pt x="4947" y="4142"/>
                </a:lnTo>
                <a:lnTo>
                  <a:pt x="4969" y="4131"/>
                </a:lnTo>
                <a:lnTo>
                  <a:pt x="4989" y="4119"/>
                </a:lnTo>
                <a:lnTo>
                  <a:pt x="5009" y="4104"/>
                </a:lnTo>
                <a:lnTo>
                  <a:pt x="5027" y="4088"/>
                </a:lnTo>
                <a:lnTo>
                  <a:pt x="5043" y="4070"/>
                </a:lnTo>
                <a:lnTo>
                  <a:pt x="5058" y="4051"/>
                </a:lnTo>
                <a:lnTo>
                  <a:pt x="5071" y="4029"/>
                </a:lnTo>
                <a:lnTo>
                  <a:pt x="5082" y="4007"/>
                </a:lnTo>
                <a:lnTo>
                  <a:pt x="5090" y="3984"/>
                </a:lnTo>
                <a:lnTo>
                  <a:pt x="5097" y="3959"/>
                </a:lnTo>
                <a:lnTo>
                  <a:pt x="5099" y="3946"/>
                </a:lnTo>
                <a:lnTo>
                  <a:pt x="5101" y="3934"/>
                </a:lnTo>
                <a:lnTo>
                  <a:pt x="5102" y="3921"/>
                </a:lnTo>
                <a:lnTo>
                  <a:pt x="5102" y="3907"/>
                </a:lnTo>
                <a:lnTo>
                  <a:pt x="5102" y="3894"/>
                </a:lnTo>
                <a:lnTo>
                  <a:pt x="5101" y="3881"/>
                </a:lnTo>
                <a:lnTo>
                  <a:pt x="5099" y="3869"/>
                </a:lnTo>
                <a:lnTo>
                  <a:pt x="5097" y="3856"/>
                </a:lnTo>
                <a:lnTo>
                  <a:pt x="5090" y="3831"/>
                </a:lnTo>
                <a:lnTo>
                  <a:pt x="5082" y="3808"/>
                </a:lnTo>
                <a:lnTo>
                  <a:pt x="5071" y="3786"/>
                </a:lnTo>
                <a:lnTo>
                  <a:pt x="5058" y="3764"/>
                </a:lnTo>
                <a:lnTo>
                  <a:pt x="5043" y="3745"/>
                </a:lnTo>
                <a:lnTo>
                  <a:pt x="5027" y="3727"/>
                </a:lnTo>
                <a:lnTo>
                  <a:pt x="5009" y="3711"/>
                </a:lnTo>
                <a:lnTo>
                  <a:pt x="4989" y="3696"/>
                </a:lnTo>
                <a:lnTo>
                  <a:pt x="4969" y="3683"/>
                </a:lnTo>
                <a:lnTo>
                  <a:pt x="4947" y="3673"/>
                </a:lnTo>
                <a:lnTo>
                  <a:pt x="4923" y="3664"/>
                </a:lnTo>
                <a:lnTo>
                  <a:pt x="4899" y="3658"/>
                </a:lnTo>
                <a:lnTo>
                  <a:pt x="4886" y="3656"/>
                </a:lnTo>
                <a:lnTo>
                  <a:pt x="4873" y="3654"/>
                </a:lnTo>
                <a:lnTo>
                  <a:pt x="4860" y="3653"/>
                </a:lnTo>
                <a:lnTo>
                  <a:pt x="4847" y="3653"/>
                </a:lnTo>
                <a:close/>
                <a:moveTo>
                  <a:pt x="4847" y="4371"/>
                </a:moveTo>
                <a:lnTo>
                  <a:pt x="4847" y="4371"/>
                </a:lnTo>
                <a:lnTo>
                  <a:pt x="4834" y="4372"/>
                </a:lnTo>
                <a:lnTo>
                  <a:pt x="4821" y="4373"/>
                </a:lnTo>
                <a:lnTo>
                  <a:pt x="4808" y="4374"/>
                </a:lnTo>
                <a:lnTo>
                  <a:pt x="4795" y="4376"/>
                </a:lnTo>
                <a:lnTo>
                  <a:pt x="4771" y="4383"/>
                </a:lnTo>
                <a:lnTo>
                  <a:pt x="4748" y="4391"/>
                </a:lnTo>
                <a:lnTo>
                  <a:pt x="4725" y="4402"/>
                </a:lnTo>
                <a:lnTo>
                  <a:pt x="4704" y="4415"/>
                </a:lnTo>
                <a:lnTo>
                  <a:pt x="4685" y="4430"/>
                </a:lnTo>
                <a:lnTo>
                  <a:pt x="4667" y="4447"/>
                </a:lnTo>
                <a:lnTo>
                  <a:pt x="4650" y="4465"/>
                </a:lnTo>
                <a:lnTo>
                  <a:pt x="4635" y="4484"/>
                </a:lnTo>
                <a:lnTo>
                  <a:pt x="4622" y="4505"/>
                </a:lnTo>
                <a:lnTo>
                  <a:pt x="4611" y="4527"/>
                </a:lnTo>
                <a:lnTo>
                  <a:pt x="4603" y="4551"/>
                </a:lnTo>
                <a:lnTo>
                  <a:pt x="4596" y="4575"/>
                </a:lnTo>
                <a:lnTo>
                  <a:pt x="4594" y="4588"/>
                </a:lnTo>
                <a:lnTo>
                  <a:pt x="4593" y="4601"/>
                </a:lnTo>
                <a:lnTo>
                  <a:pt x="4592" y="4614"/>
                </a:lnTo>
                <a:lnTo>
                  <a:pt x="4592" y="4626"/>
                </a:lnTo>
                <a:lnTo>
                  <a:pt x="4592" y="4639"/>
                </a:lnTo>
                <a:lnTo>
                  <a:pt x="4593" y="4653"/>
                </a:lnTo>
                <a:lnTo>
                  <a:pt x="4594" y="4666"/>
                </a:lnTo>
                <a:lnTo>
                  <a:pt x="4596" y="4677"/>
                </a:lnTo>
                <a:lnTo>
                  <a:pt x="4603" y="4702"/>
                </a:lnTo>
                <a:lnTo>
                  <a:pt x="4611" y="4725"/>
                </a:lnTo>
                <a:lnTo>
                  <a:pt x="4622" y="4748"/>
                </a:lnTo>
                <a:lnTo>
                  <a:pt x="4635" y="4769"/>
                </a:lnTo>
                <a:lnTo>
                  <a:pt x="4650" y="4788"/>
                </a:lnTo>
                <a:lnTo>
                  <a:pt x="4667" y="4807"/>
                </a:lnTo>
                <a:lnTo>
                  <a:pt x="4685" y="4823"/>
                </a:lnTo>
                <a:lnTo>
                  <a:pt x="4704" y="4838"/>
                </a:lnTo>
                <a:lnTo>
                  <a:pt x="4725" y="4851"/>
                </a:lnTo>
                <a:lnTo>
                  <a:pt x="4748" y="4862"/>
                </a:lnTo>
                <a:lnTo>
                  <a:pt x="4771" y="4870"/>
                </a:lnTo>
                <a:lnTo>
                  <a:pt x="4795" y="4877"/>
                </a:lnTo>
                <a:lnTo>
                  <a:pt x="4808" y="4879"/>
                </a:lnTo>
                <a:lnTo>
                  <a:pt x="4821" y="4880"/>
                </a:lnTo>
                <a:lnTo>
                  <a:pt x="4834" y="4881"/>
                </a:lnTo>
                <a:lnTo>
                  <a:pt x="4847" y="4882"/>
                </a:lnTo>
                <a:lnTo>
                  <a:pt x="4860" y="4881"/>
                </a:lnTo>
                <a:lnTo>
                  <a:pt x="4873" y="4880"/>
                </a:lnTo>
                <a:lnTo>
                  <a:pt x="4886" y="4879"/>
                </a:lnTo>
                <a:lnTo>
                  <a:pt x="4899" y="4877"/>
                </a:lnTo>
                <a:lnTo>
                  <a:pt x="4923" y="4870"/>
                </a:lnTo>
                <a:lnTo>
                  <a:pt x="4947" y="4862"/>
                </a:lnTo>
                <a:lnTo>
                  <a:pt x="4969" y="4851"/>
                </a:lnTo>
                <a:lnTo>
                  <a:pt x="4989" y="4838"/>
                </a:lnTo>
                <a:lnTo>
                  <a:pt x="5009" y="4823"/>
                </a:lnTo>
                <a:lnTo>
                  <a:pt x="5027" y="4807"/>
                </a:lnTo>
                <a:lnTo>
                  <a:pt x="5043" y="4788"/>
                </a:lnTo>
                <a:lnTo>
                  <a:pt x="5058" y="4769"/>
                </a:lnTo>
                <a:lnTo>
                  <a:pt x="5071" y="4748"/>
                </a:lnTo>
                <a:lnTo>
                  <a:pt x="5082" y="4725"/>
                </a:lnTo>
                <a:lnTo>
                  <a:pt x="5090" y="4702"/>
                </a:lnTo>
                <a:lnTo>
                  <a:pt x="5097" y="4677"/>
                </a:lnTo>
                <a:lnTo>
                  <a:pt x="5099" y="4666"/>
                </a:lnTo>
                <a:lnTo>
                  <a:pt x="5101" y="4653"/>
                </a:lnTo>
                <a:lnTo>
                  <a:pt x="5102" y="4639"/>
                </a:lnTo>
                <a:lnTo>
                  <a:pt x="5102" y="4626"/>
                </a:lnTo>
                <a:lnTo>
                  <a:pt x="5102" y="4614"/>
                </a:lnTo>
                <a:lnTo>
                  <a:pt x="5101" y="4601"/>
                </a:lnTo>
                <a:lnTo>
                  <a:pt x="5099" y="4588"/>
                </a:lnTo>
                <a:lnTo>
                  <a:pt x="5097" y="4575"/>
                </a:lnTo>
                <a:lnTo>
                  <a:pt x="5090" y="4551"/>
                </a:lnTo>
                <a:lnTo>
                  <a:pt x="5082" y="4527"/>
                </a:lnTo>
                <a:lnTo>
                  <a:pt x="5071" y="4505"/>
                </a:lnTo>
                <a:lnTo>
                  <a:pt x="5058" y="4484"/>
                </a:lnTo>
                <a:lnTo>
                  <a:pt x="5043" y="4465"/>
                </a:lnTo>
                <a:lnTo>
                  <a:pt x="5027" y="4447"/>
                </a:lnTo>
                <a:lnTo>
                  <a:pt x="5009" y="4430"/>
                </a:lnTo>
                <a:lnTo>
                  <a:pt x="4989" y="4415"/>
                </a:lnTo>
                <a:lnTo>
                  <a:pt x="4969" y="4402"/>
                </a:lnTo>
                <a:lnTo>
                  <a:pt x="4947" y="4391"/>
                </a:lnTo>
                <a:lnTo>
                  <a:pt x="4923" y="4383"/>
                </a:lnTo>
                <a:lnTo>
                  <a:pt x="4899" y="4376"/>
                </a:lnTo>
                <a:lnTo>
                  <a:pt x="4886" y="4374"/>
                </a:lnTo>
                <a:lnTo>
                  <a:pt x="4873" y="4373"/>
                </a:lnTo>
                <a:lnTo>
                  <a:pt x="4860" y="4372"/>
                </a:lnTo>
                <a:lnTo>
                  <a:pt x="4847" y="4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tIns="504000" r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购物车"/>
          <p:cNvSpPr/>
          <p:nvPr/>
        </p:nvSpPr>
        <p:spPr>
          <a:xfrm>
            <a:off x="10514119" y="4299517"/>
            <a:ext cx="603049" cy="462959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显示器"/>
          <p:cNvSpPr/>
          <p:nvPr/>
        </p:nvSpPr>
        <p:spPr bwMode="auto">
          <a:xfrm>
            <a:off x="511809" y="5359512"/>
            <a:ext cx="492420" cy="492420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5" name="蓝牙"/>
          <p:cNvSpPr/>
          <p:nvPr/>
        </p:nvSpPr>
        <p:spPr bwMode="auto">
          <a:xfrm>
            <a:off x="1715503" y="5359512"/>
            <a:ext cx="492420" cy="49242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手机"/>
          <p:cNvSpPr/>
          <p:nvPr/>
        </p:nvSpPr>
        <p:spPr bwMode="auto">
          <a:xfrm>
            <a:off x="2919194" y="5359512"/>
            <a:ext cx="241700" cy="4924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话筒"/>
          <p:cNvSpPr/>
          <p:nvPr/>
        </p:nvSpPr>
        <p:spPr>
          <a:xfrm>
            <a:off x="3872167" y="5359512"/>
            <a:ext cx="282585" cy="492420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手机"/>
          <p:cNvSpPr/>
          <p:nvPr/>
        </p:nvSpPr>
        <p:spPr bwMode="auto">
          <a:xfrm>
            <a:off x="4866025" y="5359512"/>
            <a:ext cx="271161" cy="492420"/>
          </a:xfrm>
          <a:custGeom>
            <a:avLst/>
            <a:gdLst>
              <a:gd name="T0" fmla="*/ 750267 w 3056"/>
              <a:gd name="T1" fmla="*/ 27771 h 5968"/>
              <a:gd name="T2" fmla="*/ 691573 w 3056"/>
              <a:gd name="T3" fmla="*/ 0 h 5968"/>
              <a:gd name="T4" fmla="*/ 628413 w 3056"/>
              <a:gd name="T5" fmla="*/ 33835 h 5968"/>
              <a:gd name="T6" fmla="*/ 268272 w 3056"/>
              <a:gd name="T7" fmla="*/ 220250 h 5968"/>
              <a:gd name="T8" fmla="*/ 135890 w 3056"/>
              <a:gd name="T9" fmla="*/ 260788 h 5968"/>
              <a:gd name="T10" fmla="*/ 40831 w 3056"/>
              <a:gd name="T11" fmla="*/ 356230 h 5968"/>
              <a:gd name="T12" fmla="*/ 319 w 3056"/>
              <a:gd name="T13" fmla="*/ 488380 h 5968"/>
              <a:gd name="T14" fmla="*/ 16907 w 3056"/>
              <a:gd name="T15" fmla="*/ 1719224 h 5968"/>
              <a:gd name="T16" fmla="*/ 92507 w 3056"/>
              <a:gd name="T17" fmla="*/ 1831264 h 5968"/>
              <a:gd name="T18" fmla="*/ 212129 w 3056"/>
              <a:gd name="T19" fmla="*/ 1896062 h 5968"/>
              <a:gd name="T20" fmla="*/ 734637 w 3056"/>
              <a:gd name="T21" fmla="*/ 1901808 h 5968"/>
              <a:gd name="T22" fmla="*/ 860957 w 3056"/>
              <a:gd name="T23" fmla="*/ 1848820 h 5968"/>
              <a:gd name="T24" fmla="*/ 946447 w 3056"/>
              <a:gd name="T25" fmla="*/ 1744760 h 5968"/>
              <a:gd name="T26" fmla="*/ 974837 w 3056"/>
              <a:gd name="T27" fmla="*/ 502744 h 5968"/>
              <a:gd name="T28" fmla="*/ 954741 w 3056"/>
              <a:gd name="T29" fmla="*/ 399641 h 5968"/>
              <a:gd name="T30" fmla="*/ 893494 w 3056"/>
              <a:gd name="T31" fmla="*/ 305796 h 5968"/>
              <a:gd name="T32" fmla="*/ 800668 w 3056"/>
              <a:gd name="T33" fmla="*/ 242594 h 5968"/>
              <a:gd name="T34" fmla="*/ 193628 w 3056"/>
              <a:gd name="T35" fmla="*/ 517427 h 5968"/>
              <a:gd name="T36" fmla="*/ 217552 w 3056"/>
              <a:gd name="T37" fmla="*/ 468270 h 5968"/>
              <a:gd name="T38" fmla="*/ 260935 w 3056"/>
              <a:gd name="T39" fmla="*/ 435711 h 5968"/>
              <a:gd name="T40" fmla="*/ 669562 w 3056"/>
              <a:gd name="T41" fmla="*/ 426774 h 5968"/>
              <a:gd name="T42" fmla="*/ 723472 w 3056"/>
              <a:gd name="T43" fmla="*/ 440819 h 5968"/>
              <a:gd name="T44" fmla="*/ 763665 w 3056"/>
              <a:gd name="T45" fmla="*/ 476888 h 5968"/>
              <a:gd name="T46" fmla="*/ 782485 w 3056"/>
              <a:gd name="T47" fmla="*/ 528918 h 5968"/>
              <a:gd name="T48" fmla="*/ 777700 w 3056"/>
              <a:gd name="T49" fmla="*/ 896320 h 5968"/>
              <a:gd name="T50" fmla="*/ 749629 w 3056"/>
              <a:gd name="T51" fmla="*/ 942924 h 5968"/>
              <a:gd name="T52" fmla="*/ 703376 w 3056"/>
              <a:gd name="T53" fmla="*/ 971014 h 5968"/>
              <a:gd name="T54" fmla="*/ 293153 w 3056"/>
              <a:gd name="T55" fmla="*/ 975483 h 5968"/>
              <a:gd name="T56" fmla="*/ 241795 w 3056"/>
              <a:gd name="T57" fmla="*/ 956650 h 5968"/>
              <a:gd name="T58" fmla="*/ 205111 w 3056"/>
              <a:gd name="T59" fmla="*/ 916749 h 5968"/>
              <a:gd name="T60" fmla="*/ 191395 w 3056"/>
              <a:gd name="T61" fmla="*/ 862485 h 5968"/>
              <a:gd name="T62" fmla="*/ 227122 w 3056"/>
              <a:gd name="T63" fmla="*/ 1163493 h 5968"/>
              <a:gd name="T64" fmla="*/ 390445 w 3056"/>
              <a:gd name="T65" fmla="*/ 1148490 h 5968"/>
              <a:gd name="T66" fmla="*/ 422025 w 3056"/>
              <a:gd name="T67" fmla="*/ 1163493 h 5968"/>
              <a:gd name="T68" fmla="*/ 431595 w 3056"/>
              <a:gd name="T69" fmla="*/ 1310007 h 5968"/>
              <a:gd name="T70" fmla="*/ 409904 w 3056"/>
              <a:gd name="T71" fmla="*/ 1341927 h 5968"/>
              <a:gd name="T72" fmla="*/ 246580 w 3056"/>
              <a:gd name="T73" fmla="*/ 1344800 h 5968"/>
              <a:gd name="T74" fmla="*/ 219785 w 3056"/>
              <a:gd name="T75" fmla="*/ 1317987 h 5968"/>
              <a:gd name="T76" fmla="*/ 538776 w 3056"/>
              <a:gd name="T77" fmla="*/ 1173388 h 5968"/>
              <a:gd name="T78" fmla="*/ 568123 w 3056"/>
              <a:gd name="T79" fmla="*/ 1149129 h 5968"/>
              <a:gd name="T80" fmla="*/ 730809 w 3056"/>
              <a:gd name="T81" fmla="*/ 1155513 h 5968"/>
              <a:gd name="T82" fmla="*/ 748991 w 3056"/>
              <a:gd name="T83" fmla="*/ 1189667 h 5968"/>
              <a:gd name="T84" fmla="*/ 737189 w 3056"/>
              <a:gd name="T85" fmla="*/ 1334904 h 5968"/>
              <a:gd name="T86" fmla="*/ 576736 w 3056"/>
              <a:gd name="T87" fmla="*/ 1346715 h 5968"/>
              <a:gd name="T88" fmla="*/ 542923 w 3056"/>
              <a:gd name="T89" fmla="*/ 1328840 h 5968"/>
              <a:gd name="T90" fmla="*/ 218190 w 3056"/>
              <a:gd name="T91" fmla="*/ 1483653 h 5968"/>
              <a:gd name="T92" fmla="*/ 239243 w 3056"/>
              <a:gd name="T93" fmla="*/ 1451733 h 5968"/>
              <a:gd name="T94" fmla="*/ 402567 w 3056"/>
              <a:gd name="T95" fmla="*/ 1448860 h 5968"/>
              <a:gd name="T96" fmla="*/ 429681 w 3056"/>
              <a:gd name="T97" fmla="*/ 1475992 h 5968"/>
              <a:gd name="T98" fmla="*/ 426491 w 3056"/>
              <a:gd name="T99" fmla="*/ 1624102 h 5968"/>
              <a:gd name="T100" fmla="*/ 394592 w 3056"/>
              <a:gd name="T101" fmla="*/ 1645169 h 5968"/>
              <a:gd name="T102" fmla="*/ 232864 w 3056"/>
              <a:gd name="T103" fmla="*/ 1635912 h 5968"/>
              <a:gd name="T104" fmla="*/ 217871 w 3056"/>
              <a:gd name="T105" fmla="*/ 1488122 h 5968"/>
              <a:gd name="T106" fmla="*/ 547708 w 3056"/>
              <a:gd name="T107" fmla="*/ 1459393 h 5968"/>
              <a:gd name="T108" fmla="*/ 708160 w 3056"/>
              <a:gd name="T109" fmla="*/ 1447264 h 5968"/>
              <a:gd name="T110" fmla="*/ 742292 w 3056"/>
              <a:gd name="T111" fmla="*/ 1465139 h 5968"/>
              <a:gd name="T112" fmla="*/ 748353 w 3056"/>
              <a:gd name="T113" fmla="*/ 1612611 h 5968"/>
              <a:gd name="T114" fmla="*/ 724110 w 3056"/>
              <a:gd name="T115" fmla="*/ 1641977 h 5968"/>
              <a:gd name="T116" fmla="*/ 560467 w 3056"/>
              <a:gd name="T117" fmla="*/ 1641977 h 5968"/>
              <a:gd name="T118" fmla="*/ 536543 w 3056"/>
              <a:gd name="T119" fmla="*/ 1612611 h 596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56" h="5968">
                <a:moveTo>
                  <a:pt x="2407" y="725"/>
                </a:moveTo>
                <a:lnTo>
                  <a:pt x="2407" y="239"/>
                </a:lnTo>
                <a:lnTo>
                  <a:pt x="2406" y="215"/>
                </a:lnTo>
                <a:lnTo>
                  <a:pt x="2403" y="191"/>
                </a:lnTo>
                <a:lnTo>
                  <a:pt x="2396" y="168"/>
                </a:lnTo>
                <a:lnTo>
                  <a:pt x="2388" y="147"/>
                </a:lnTo>
                <a:lnTo>
                  <a:pt x="2379" y="126"/>
                </a:lnTo>
                <a:lnTo>
                  <a:pt x="2366" y="106"/>
                </a:lnTo>
                <a:lnTo>
                  <a:pt x="2352" y="87"/>
                </a:lnTo>
                <a:lnTo>
                  <a:pt x="2338" y="70"/>
                </a:lnTo>
                <a:lnTo>
                  <a:pt x="2320" y="54"/>
                </a:lnTo>
                <a:lnTo>
                  <a:pt x="2302" y="40"/>
                </a:lnTo>
                <a:lnTo>
                  <a:pt x="2282" y="29"/>
                </a:lnTo>
                <a:lnTo>
                  <a:pt x="2261" y="18"/>
                </a:lnTo>
                <a:lnTo>
                  <a:pt x="2239" y="11"/>
                </a:lnTo>
                <a:lnTo>
                  <a:pt x="2217" y="5"/>
                </a:lnTo>
                <a:lnTo>
                  <a:pt x="2192" y="2"/>
                </a:lnTo>
                <a:lnTo>
                  <a:pt x="2168" y="0"/>
                </a:lnTo>
                <a:lnTo>
                  <a:pt x="2144" y="2"/>
                </a:lnTo>
                <a:lnTo>
                  <a:pt x="2120" y="5"/>
                </a:lnTo>
                <a:lnTo>
                  <a:pt x="2097" y="11"/>
                </a:lnTo>
                <a:lnTo>
                  <a:pt x="2075" y="18"/>
                </a:lnTo>
                <a:lnTo>
                  <a:pt x="2054" y="29"/>
                </a:lnTo>
                <a:lnTo>
                  <a:pt x="2035" y="40"/>
                </a:lnTo>
                <a:lnTo>
                  <a:pt x="2016" y="54"/>
                </a:lnTo>
                <a:lnTo>
                  <a:pt x="1999" y="70"/>
                </a:lnTo>
                <a:lnTo>
                  <a:pt x="1983" y="87"/>
                </a:lnTo>
                <a:lnTo>
                  <a:pt x="1970" y="106"/>
                </a:lnTo>
                <a:lnTo>
                  <a:pt x="1958" y="126"/>
                </a:lnTo>
                <a:lnTo>
                  <a:pt x="1948" y="147"/>
                </a:lnTo>
                <a:lnTo>
                  <a:pt x="1940" y="168"/>
                </a:lnTo>
                <a:lnTo>
                  <a:pt x="1934" y="191"/>
                </a:lnTo>
                <a:lnTo>
                  <a:pt x="1931" y="215"/>
                </a:lnTo>
                <a:lnTo>
                  <a:pt x="1930" y="239"/>
                </a:lnTo>
                <a:lnTo>
                  <a:pt x="1930" y="689"/>
                </a:lnTo>
                <a:lnTo>
                  <a:pt x="887" y="689"/>
                </a:lnTo>
                <a:lnTo>
                  <a:pt x="841" y="690"/>
                </a:lnTo>
                <a:lnTo>
                  <a:pt x="795" y="693"/>
                </a:lnTo>
                <a:lnTo>
                  <a:pt x="751" y="700"/>
                </a:lnTo>
                <a:lnTo>
                  <a:pt x="708" y="707"/>
                </a:lnTo>
                <a:lnTo>
                  <a:pt x="665" y="716"/>
                </a:lnTo>
                <a:lnTo>
                  <a:pt x="623" y="729"/>
                </a:lnTo>
                <a:lnTo>
                  <a:pt x="582" y="743"/>
                </a:lnTo>
                <a:lnTo>
                  <a:pt x="541" y="758"/>
                </a:lnTo>
                <a:lnTo>
                  <a:pt x="502" y="776"/>
                </a:lnTo>
                <a:lnTo>
                  <a:pt x="464" y="796"/>
                </a:lnTo>
                <a:lnTo>
                  <a:pt x="426" y="817"/>
                </a:lnTo>
                <a:lnTo>
                  <a:pt x="391" y="840"/>
                </a:lnTo>
                <a:lnTo>
                  <a:pt x="356" y="866"/>
                </a:lnTo>
                <a:lnTo>
                  <a:pt x="322" y="892"/>
                </a:lnTo>
                <a:lnTo>
                  <a:pt x="290" y="919"/>
                </a:lnTo>
                <a:lnTo>
                  <a:pt x="259" y="949"/>
                </a:lnTo>
                <a:lnTo>
                  <a:pt x="230" y="979"/>
                </a:lnTo>
                <a:lnTo>
                  <a:pt x="203" y="1012"/>
                </a:lnTo>
                <a:lnTo>
                  <a:pt x="176" y="1045"/>
                </a:lnTo>
                <a:lnTo>
                  <a:pt x="151" y="1080"/>
                </a:lnTo>
                <a:lnTo>
                  <a:pt x="128" y="1116"/>
                </a:lnTo>
                <a:lnTo>
                  <a:pt x="107" y="1153"/>
                </a:lnTo>
                <a:lnTo>
                  <a:pt x="87" y="1191"/>
                </a:lnTo>
                <a:lnTo>
                  <a:pt x="69" y="1230"/>
                </a:lnTo>
                <a:lnTo>
                  <a:pt x="53" y="1270"/>
                </a:lnTo>
                <a:lnTo>
                  <a:pt x="40" y="1312"/>
                </a:lnTo>
                <a:lnTo>
                  <a:pt x="27" y="1354"/>
                </a:lnTo>
                <a:lnTo>
                  <a:pt x="18" y="1396"/>
                </a:lnTo>
                <a:lnTo>
                  <a:pt x="9" y="1440"/>
                </a:lnTo>
                <a:lnTo>
                  <a:pt x="4" y="1485"/>
                </a:lnTo>
                <a:lnTo>
                  <a:pt x="1" y="1530"/>
                </a:lnTo>
                <a:lnTo>
                  <a:pt x="0" y="1575"/>
                </a:lnTo>
                <a:lnTo>
                  <a:pt x="0" y="5081"/>
                </a:lnTo>
                <a:lnTo>
                  <a:pt x="1" y="5128"/>
                </a:lnTo>
                <a:lnTo>
                  <a:pt x="4" y="5172"/>
                </a:lnTo>
                <a:lnTo>
                  <a:pt x="9" y="5217"/>
                </a:lnTo>
                <a:lnTo>
                  <a:pt x="18" y="5260"/>
                </a:lnTo>
                <a:lnTo>
                  <a:pt x="27" y="5303"/>
                </a:lnTo>
                <a:lnTo>
                  <a:pt x="40" y="5345"/>
                </a:lnTo>
                <a:lnTo>
                  <a:pt x="53" y="5386"/>
                </a:lnTo>
                <a:lnTo>
                  <a:pt x="69" y="5426"/>
                </a:lnTo>
                <a:lnTo>
                  <a:pt x="87" y="5466"/>
                </a:lnTo>
                <a:lnTo>
                  <a:pt x="107" y="5504"/>
                </a:lnTo>
                <a:lnTo>
                  <a:pt x="128" y="5541"/>
                </a:lnTo>
                <a:lnTo>
                  <a:pt x="151" y="5577"/>
                </a:lnTo>
                <a:lnTo>
                  <a:pt x="176" y="5612"/>
                </a:lnTo>
                <a:lnTo>
                  <a:pt x="203" y="5646"/>
                </a:lnTo>
                <a:lnTo>
                  <a:pt x="230" y="5677"/>
                </a:lnTo>
                <a:lnTo>
                  <a:pt x="259" y="5709"/>
                </a:lnTo>
                <a:lnTo>
                  <a:pt x="290" y="5737"/>
                </a:lnTo>
                <a:lnTo>
                  <a:pt x="322" y="5766"/>
                </a:lnTo>
                <a:lnTo>
                  <a:pt x="356" y="5792"/>
                </a:lnTo>
                <a:lnTo>
                  <a:pt x="391" y="5817"/>
                </a:lnTo>
                <a:lnTo>
                  <a:pt x="426" y="5840"/>
                </a:lnTo>
                <a:lnTo>
                  <a:pt x="464" y="5861"/>
                </a:lnTo>
                <a:lnTo>
                  <a:pt x="502" y="5880"/>
                </a:lnTo>
                <a:lnTo>
                  <a:pt x="541" y="5898"/>
                </a:lnTo>
                <a:lnTo>
                  <a:pt x="582" y="5914"/>
                </a:lnTo>
                <a:lnTo>
                  <a:pt x="623" y="5928"/>
                </a:lnTo>
                <a:lnTo>
                  <a:pt x="665" y="5940"/>
                </a:lnTo>
                <a:lnTo>
                  <a:pt x="708" y="5951"/>
                </a:lnTo>
                <a:lnTo>
                  <a:pt x="751" y="5958"/>
                </a:lnTo>
                <a:lnTo>
                  <a:pt x="795" y="5963"/>
                </a:lnTo>
                <a:lnTo>
                  <a:pt x="841" y="5967"/>
                </a:lnTo>
                <a:lnTo>
                  <a:pt x="887" y="5968"/>
                </a:lnTo>
                <a:lnTo>
                  <a:pt x="2168" y="5968"/>
                </a:lnTo>
                <a:lnTo>
                  <a:pt x="2214" y="5967"/>
                </a:lnTo>
                <a:lnTo>
                  <a:pt x="2259" y="5963"/>
                </a:lnTo>
                <a:lnTo>
                  <a:pt x="2303" y="5958"/>
                </a:lnTo>
                <a:lnTo>
                  <a:pt x="2347" y="5951"/>
                </a:lnTo>
                <a:lnTo>
                  <a:pt x="2390" y="5940"/>
                </a:lnTo>
                <a:lnTo>
                  <a:pt x="2432" y="5928"/>
                </a:lnTo>
                <a:lnTo>
                  <a:pt x="2473" y="5914"/>
                </a:lnTo>
                <a:lnTo>
                  <a:pt x="2513" y="5898"/>
                </a:lnTo>
                <a:lnTo>
                  <a:pt x="2553" y="5880"/>
                </a:lnTo>
                <a:lnTo>
                  <a:pt x="2591" y="5861"/>
                </a:lnTo>
                <a:lnTo>
                  <a:pt x="2628" y="5840"/>
                </a:lnTo>
                <a:lnTo>
                  <a:pt x="2664" y="5817"/>
                </a:lnTo>
                <a:lnTo>
                  <a:pt x="2699" y="5792"/>
                </a:lnTo>
                <a:lnTo>
                  <a:pt x="2733" y="5766"/>
                </a:lnTo>
                <a:lnTo>
                  <a:pt x="2764" y="5737"/>
                </a:lnTo>
                <a:lnTo>
                  <a:pt x="2795" y="5709"/>
                </a:lnTo>
                <a:lnTo>
                  <a:pt x="2824" y="5677"/>
                </a:lnTo>
                <a:lnTo>
                  <a:pt x="2853" y="5646"/>
                </a:lnTo>
                <a:lnTo>
                  <a:pt x="2879" y="5612"/>
                </a:lnTo>
                <a:lnTo>
                  <a:pt x="2904" y="5577"/>
                </a:lnTo>
                <a:lnTo>
                  <a:pt x="2926" y="5541"/>
                </a:lnTo>
                <a:lnTo>
                  <a:pt x="2948" y="5504"/>
                </a:lnTo>
                <a:lnTo>
                  <a:pt x="2967" y="5466"/>
                </a:lnTo>
                <a:lnTo>
                  <a:pt x="2985" y="5426"/>
                </a:lnTo>
                <a:lnTo>
                  <a:pt x="3001" y="5386"/>
                </a:lnTo>
                <a:lnTo>
                  <a:pt x="3016" y="5345"/>
                </a:lnTo>
                <a:lnTo>
                  <a:pt x="3027" y="5303"/>
                </a:lnTo>
                <a:lnTo>
                  <a:pt x="3038" y="5260"/>
                </a:lnTo>
                <a:lnTo>
                  <a:pt x="3045" y="5217"/>
                </a:lnTo>
                <a:lnTo>
                  <a:pt x="3050" y="5172"/>
                </a:lnTo>
                <a:lnTo>
                  <a:pt x="3054" y="5128"/>
                </a:lnTo>
                <a:lnTo>
                  <a:pt x="3056" y="5081"/>
                </a:lnTo>
                <a:lnTo>
                  <a:pt x="3056" y="1575"/>
                </a:lnTo>
                <a:lnTo>
                  <a:pt x="3054" y="1537"/>
                </a:lnTo>
                <a:lnTo>
                  <a:pt x="3052" y="1500"/>
                </a:lnTo>
                <a:lnTo>
                  <a:pt x="3048" y="1463"/>
                </a:lnTo>
                <a:lnTo>
                  <a:pt x="3043" y="1427"/>
                </a:lnTo>
                <a:lnTo>
                  <a:pt x="3036" y="1390"/>
                </a:lnTo>
                <a:lnTo>
                  <a:pt x="3027" y="1355"/>
                </a:lnTo>
                <a:lnTo>
                  <a:pt x="3018" y="1321"/>
                </a:lnTo>
                <a:lnTo>
                  <a:pt x="3006" y="1286"/>
                </a:lnTo>
                <a:lnTo>
                  <a:pt x="2993" y="1252"/>
                </a:lnTo>
                <a:lnTo>
                  <a:pt x="2980" y="1220"/>
                </a:lnTo>
                <a:lnTo>
                  <a:pt x="2965" y="1187"/>
                </a:lnTo>
                <a:lnTo>
                  <a:pt x="2948" y="1156"/>
                </a:lnTo>
                <a:lnTo>
                  <a:pt x="2930" y="1125"/>
                </a:lnTo>
                <a:lnTo>
                  <a:pt x="2913" y="1095"/>
                </a:lnTo>
                <a:lnTo>
                  <a:pt x="2893" y="1065"/>
                </a:lnTo>
                <a:lnTo>
                  <a:pt x="2872" y="1037"/>
                </a:lnTo>
                <a:lnTo>
                  <a:pt x="2848" y="1010"/>
                </a:lnTo>
                <a:lnTo>
                  <a:pt x="2825" y="983"/>
                </a:lnTo>
                <a:lnTo>
                  <a:pt x="2801" y="958"/>
                </a:lnTo>
                <a:lnTo>
                  <a:pt x="2776" y="933"/>
                </a:lnTo>
                <a:lnTo>
                  <a:pt x="2750" y="910"/>
                </a:lnTo>
                <a:lnTo>
                  <a:pt x="2723" y="887"/>
                </a:lnTo>
                <a:lnTo>
                  <a:pt x="2695" y="866"/>
                </a:lnTo>
                <a:lnTo>
                  <a:pt x="2666" y="846"/>
                </a:lnTo>
                <a:lnTo>
                  <a:pt x="2636" y="826"/>
                </a:lnTo>
                <a:lnTo>
                  <a:pt x="2606" y="808"/>
                </a:lnTo>
                <a:lnTo>
                  <a:pt x="2574" y="791"/>
                </a:lnTo>
                <a:lnTo>
                  <a:pt x="2543" y="775"/>
                </a:lnTo>
                <a:lnTo>
                  <a:pt x="2510" y="760"/>
                </a:lnTo>
                <a:lnTo>
                  <a:pt x="2476" y="748"/>
                </a:lnTo>
                <a:lnTo>
                  <a:pt x="2442" y="735"/>
                </a:lnTo>
                <a:lnTo>
                  <a:pt x="2407" y="725"/>
                </a:lnTo>
                <a:close/>
                <a:moveTo>
                  <a:pt x="600" y="1693"/>
                </a:moveTo>
                <a:lnTo>
                  <a:pt x="600" y="1693"/>
                </a:lnTo>
                <a:lnTo>
                  <a:pt x="601" y="1675"/>
                </a:lnTo>
                <a:lnTo>
                  <a:pt x="602" y="1657"/>
                </a:lnTo>
                <a:lnTo>
                  <a:pt x="604" y="1639"/>
                </a:lnTo>
                <a:lnTo>
                  <a:pt x="607" y="1621"/>
                </a:lnTo>
                <a:lnTo>
                  <a:pt x="611" y="1604"/>
                </a:lnTo>
                <a:lnTo>
                  <a:pt x="617" y="1588"/>
                </a:lnTo>
                <a:lnTo>
                  <a:pt x="622" y="1571"/>
                </a:lnTo>
                <a:lnTo>
                  <a:pt x="628" y="1555"/>
                </a:lnTo>
                <a:lnTo>
                  <a:pt x="636" y="1539"/>
                </a:lnTo>
                <a:lnTo>
                  <a:pt x="643" y="1524"/>
                </a:lnTo>
                <a:lnTo>
                  <a:pt x="652" y="1509"/>
                </a:lnTo>
                <a:lnTo>
                  <a:pt x="661" y="1494"/>
                </a:lnTo>
                <a:lnTo>
                  <a:pt x="671" y="1480"/>
                </a:lnTo>
                <a:lnTo>
                  <a:pt x="682" y="1467"/>
                </a:lnTo>
                <a:lnTo>
                  <a:pt x="693" y="1454"/>
                </a:lnTo>
                <a:lnTo>
                  <a:pt x="705" y="1442"/>
                </a:lnTo>
                <a:lnTo>
                  <a:pt x="718" y="1430"/>
                </a:lnTo>
                <a:lnTo>
                  <a:pt x="730" y="1418"/>
                </a:lnTo>
                <a:lnTo>
                  <a:pt x="744" y="1408"/>
                </a:lnTo>
                <a:lnTo>
                  <a:pt x="758" y="1398"/>
                </a:lnTo>
                <a:lnTo>
                  <a:pt x="772" y="1389"/>
                </a:lnTo>
                <a:lnTo>
                  <a:pt x="787" y="1381"/>
                </a:lnTo>
                <a:lnTo>
                  <a:pt x="802" y="1372"/>
                </a:lnTo>
                <a:lnTo>
                  <a:pt x="818" y="1365"/>
                </a:lnTo>
                <a:lnTo>
                  <a:pt x="834" y="1359"/>
                </a:lnTo>
                <a:lnTo>
                  <a:pt x="850" y="1353"/>
                </a:lnTo>
                <a:lnTo>
                  <a:pt x="868" y="1348"/>
                </a:lnTo>
                <a:lnTo>
                  <a:pt x="885" y="1345"/>
                </a:lnTo>
                <a:lnTo>
                  <a:pt x="902" y="1342"/>
                </a:lnTo>
                <a:lnTo>
                  <a:pt x="919" y="1339"/>
                </a:lnTo>
                <a:lnTo>
                  <a:pt x="938" y="1337"/>
                </a:lnTo>
                <a:lnTo>
                  <a:pt x="956" y="1337"/>
                </a:lnTo>
                <a:lnTo>
                  <a:pt x="2099" y="1337"/>
                </a:lnTo>
                <a:lnTo>
                  <a:pt x="2117" y="1337"/>
                </a:lnTo>
                <a:lnTo>
                  <a:pt x="2136" y="1339"/>
                </a:lnTo>
                <a:lnTo>
                  <a:pt x="2154" y="1342"/>
                </a:lnTo>
                <a:lnTo>
                  <a:pt x="2170" y="1345"/>
                </a:lnTo>
                <a:lnTo>
                  <a:pt x="2188" y="1348"/>
                </a:lnTo>
                <a:lnTo>
                  <a:pt x="2205" y="1353"/>
                </a:lnTo>
                <a:lnTo>
                  <a:pt x="2221" y="1359"/>
                </a:lnTo>
                <a:lnTo>
                  <a:pt x="2238" y="1365"/>
                </a:lnTo>
                <a:lnTo>
                  <a:pt x="2253" y="1372"/>
                </a:lnTo>
                <a:lnTo>
                  <a:pt x="2268" y="1381"/>
                </a:lnTo>
                <a:lnTo>
                  <a:pt x="2284" y="1389"/>
                </a:lnTo>
                <a:lnTo>
                  <a:pt x="2298" y="1398"/>
                </a:lnTo>
                <a:lnTo>
                  <a:pt x="2312" y="1408"/>
                </a:lnTo>
                <a:lnTo>
                  <a:pt x="2325" y="1418"/>
                </a:lnTo>
                <a:lnTo>
                  <a:pt x="2339" y="1430"/>
                </a:lnTo>
                <a:lnTo>
                  <a:pt x="2350" y="1442"/>
                </a:lnTo>
                <a:lnTo>
                  <a:pt x="2363" y="1454"/>
                </a:lnTo>
                <a:lnTo>
                  <a:pt x="2373" y="1467"/>
                </a:lnTo>
                <a:lnTo>
                  <a:pt x="2384" y="1480"/>
                </a:lnTo>
                <a:lnTo>
                  <a:pt x="2394" y="1494"/>
                </a:lnTo>
                <a:lnTo>
                  <a:pt x="2404" y="1509"/>
                </a:lnTo>
                <a:lnTo>
                  <a:pt x="2412" y="1524"/>
                </a:lnTo>
                <a:lnTo>
                  <a:pt x="2420" y="1539"/>
                </a:lnTo>
                <a:lnTo>
                  <a:pt x="2427" y="1555"/>
                </a:lnTo>
                <a:lnTo>
                  <a:pt x="2433" y="1571"/>
                </a:lnTo>
                <a:lnTo>
                  <a:pt x="2438" y="1588"/>
                </a:lnTo>
                <a:lnTo>
                  <a:pt x="2444" y="1604"/>
                </a:lnTo>
                <a:lnTo>
                  <a:pt x="2448" y="1621"/>
                </a:lnTo>
                <a:lnTo>
                  <a:pt x="2451" y="1639"/>
                </a:lnTo>
                <a:lnTo>
                  <a:pt x="2453" y="1657"/>
                </a:lnTo>
                <a:lnTo>
                  <a:pt x="2454" y="1675"/>
                </a:lnTo>
                <a:lnTo>
                  <a:pt x="2455" y="1693"/>
                </a:lnTo>
                <a:lnTo>
                  <a:pt x="2455" y="2702"/>
                </a:lnTo>
                <a:lnTo>
                  <a:pt x="2454" y="2721"/>
                </a:lnTo>
                <a:lnTo>
                  <a:pt x="2453" y="2739"/>
                </a:lnTo>
                <a:lnTo>
                  <a:pt x="2451" y="2756"/>
                </a:lnTo>
                <a:lnTo>
                  <a:pt x="2448" y="2774"/>
                </a:lnTo>
                <a:lnTo>
                  <a:pt x="2444" y="2791"/>
                </a:lnTo>
                <a:lnTo>
                  <a:pt x="2438" y="2808"/>
                </a:lnTo>
                <a:lnTo>
                  <a:pt x="2433" y="2825"/>
                </a:lnTo>
                <a:lnTo>
                  <a:pt x="2427" y="2840"/>
                </a:lnTo>
                <a:lnTo>
                  <a:pt x="2420" y="2856"/>
                </a:lnTo>
                <a:lnTo>
                  <a:pt x="2412" y="2872"/>
                </a:lnTo>
                <a:lnTo>
                  <a:pt x="2404" y="2887"/>
                </a:lnTo>
                <a:lnTo>
                  <a:pt x="2394" y="2901"/>
                </a:lnTo>
                <a:lnTo>
                  <a:pt x="2384" y="2915"/>
                </a:lnTo>
                <a:lnTo>
                  <a:pt x="2373" y="2929"/>
                </a:lnTo>
                <a:lnTo>
                  <a:pt x="2363" y="2941"/>
                </a:lnTo>
                <a:lnTo>
                  <a:pt x="2350" y="2954"/>
                </a:lnTo>
                <a:lnTo>
                  <a:pt x="2339" y="2966"/>
                </a:lnTo>
                <a:lnTo>
                  <a:pt x="2325" y="2977"/>
                </a:lnTo>
                <a:lnTo>
                  <a:pt x="2312" y="2988"/>
                </a:lnTo>
                <a:lnTo>
                  <a:pt x="2298" y="2997"/>
                </a:lnTo>
                <a:lnTo>
                  <a:pt x="2284" y="3007"/>
                </a:lnTo>
                <a:lnTo>
                  <a:pt x="2268" y="3015"/>
                </a:lnTo>
                <a:lnTo>
                  <a:pt x="2253" y="3023"/>
                </a:lnTo>
                <a:lnTo>
                  <a:pt x="2238" y="3030"/>
                </a:lnTo>
                <a:lnTo>
                  <a:pt x="2221" y="3036"/>
                </a:lnTo>
                <a:lnTo>
                  <a:pt x="2205" y="3042"/>
                </a:lnTo>
                <a:lnTo>
                  <a:pt x="2188" y="3046"/>
                </a:lnTo>
                <a:lnTo>
                  <a:pt x="2170" y="3051"/>
                </a:lnTo>
                <a:lnTo>
                  <a:pt x="2154" y="3054"/>
                </a:lnTo>
                <a:lnTo>
                  <a:pt x="2136" y="3056"/>
                </a:lnTo>
                <a:lnTo>
                  <a:pt x="2117" y="3058"/>
                </a:lnTo>
                <a:lnTo>
                  <a:pt x="2099" y="3058"/>
                </a:lnTo>
                <a:lnTo>
                  <a:pt x="956" y="3058"/>
                </a:lnTo>
                <a:lnTo>
                  <a:pt x="938" y="3058"/>
                </a:lnTo>
                <a:lnTo>
                  <a:pt x="919" y="3056"/>
                </a:lnTo>
                <a:lnTo>
                  <a:pt x="902" y="3054"/>
                </a:lnTo>
                <a:lnTo>
                  <a:pt x="885" y="3051"/>
                </a:lnTo>
                <a:lnTo>
                  <a:pt x="868" y="3046"/>
                </a:lnTo>
                <a:lnTo>
                  <a:pt x="850" y="3042"/>
                </a:lnTo>
                <a:lnTo>
                  <a:pt x="834" y="3036"/>
                </a:lnTo>
                <a:lnTo>
                  <a:pt x="818" y="3030"/>
                </a:lnTo>
                <a:lnTo>
                  <a:pt x="802" y="3023"/>
                </a:lnTo>
                <a:lnTo>
                  <a:pt x="787" y="3015"/>
                </a:lnTo>
                <a:lnTo>
                  <a:pt x="772" y="3007"/>
                </a:lnTo>
                <a:lnTo>
                  <a:pt x="758" y="2997"/>
                </a:lnTo>
                <a:lnTo>
                  <a:pt x="744" y="2988"/>
                </a:lnTo>
                <a:lnTo>
                  <a:pt x="730" y="2977"/>
                </a:lnTo>
                <a:lnTo>
                  <a:pt x="718" y="2966"/>
                </a:lnTo>
                <a:lnTo>
                  <a:pt x="705" y="2954"/>
                </a:lnTo>
                <a:lnTo>
                  <a:pt x="693" y="2941"/>
                </a:lnTo>
                <a:lnTo>
                  <a:pt x="682" y="2929"/>
                </a:lnTo>
                <a:lnTo>
                  <a:pt x="671" y="2915"/>
                </a:lnTo>
                <a:lnTo>
                  <a:pt x="661" y="2901"/>
                </a:lnTo>
                <a:lnTo>
                  <a:pt x="652" y="2887"/>
                </a:lnTo>
                <a:lnTo>
                  <a:pt x="643" y="2872"/>
                </a:lnTo>
                <a:lnTo>
                  <a:pt x="636" y="2856"/>
                </a:lnTo>
                <a:lnTo>
                  <a:pt x="628" y="2840"/>
                </a:lnTo>
                <a:lnTo>
                  <a:pt x="622" y="2825"/>
                </a:lnTo>
                <a:lnTo>
                  <a:pt x="617" y="2808"/>
                </a:lnTo>
                <a:lnTo>
                  <a:pt x="611" y="2791"/>
                </a:lnTo>
                <a:lnTo>
                  <a:pt x="607" y="2774"/>
                </a:lnTo>
                <a:lnTo>
                  <a:pt x="604" y="2756"/>
                </a:lnTo>
                <a:lnTo>
                  <a:pt x="602" y="2739"/>
                </a:lnTo>
                <a:lnTo>
                  <a:pt x="601" y="2721"/>
                </a:lnTo>
                <a:lnTo>
                  <a:pt x="600" y="2702"/>
                </a:lnTo>
                <a:lnTo>
                  <a:pt x="600" y="1693"/>
                </a:lnTo>
                <a:close/>
                <a:moveTo>
                  <a:pt x="683" y="3727"/>
                </a:moveTo>
                <a:lnTo>
                  <a:pt x="683" y="3727"/>
                </a:lnTo>
                <a:lnTo>
                  <a:pt x="684" y="3714"/>
                </a:lnTo>
                <a:lnTo>
                  <a:pt x="686" y="3700"/>
                </a:lnTo>
                <a:lnTo>
                  <a:pt x="689" y="3689"/>
                </a:lnTo>
                <a:lnTo>
                  <a:pt x="693" y="3676"/>
                </a:lnTo>
                <a:lnTo>
                  <a:pt x="699" y="3666"/>
                </a:lnTo>
                <a:lnTo>
                  <a:pt x="705" y="3655"/>
                </a:lnTo>
                <a:lnTo>
                  <a:pt x="712" y="3645"/>
                </a:lnTo>
                <a:lnTo>
                  <a:pt x="721" y="3636"/>
                </a:lnTo>
                <a:lnTo>
                  <a:pt x="730" y="3628"/>
                </a:lnTo>
                <a:lnTo>
                  <a:pt x="740" y="3620"/>
                </a:lnTo>
                <a:lnTo>
                  <a:pt x="750" y="3614"/>
                </a:lnTo>
                <a:lnTo>
                  <a:pt x="762" y="3609"/>
                </a:lnTo>
                <a:lnTo>
                  <a:pt x="773" y="3604"/>
                </a:lnTo>
                <a:lnTo>
                  <a:pt x="786" y="3600"/>
                </a:lnTo>
                <a:lnTo>
                  <a:pt x="799" y="3599"/>
                </a:lnTo>
                <a:lnTo>
                  <a:pt x="812" y="3598"/>
                </a:lnTo>
                <a:lnTo>
                  <a:pt x="1224" y="3598"/>
                </a:lnTo>
                <a:lnTo>
                  <a:pt x="1237" y="3599"/>
                </a:lnTo>
                <a:lnTo>
                  <a:pt x="1251" y="3600"/>
                </a:lnTo>
                <a:lnTo>
                  <a:pt x="1262" y="3604"/>
                </a:lnTo>
                <a:lnTo>
                  <a:pt x="1274" y="3609"/>
                </a:lnTo>
                <a:lnTo>
                  <a:pt x="1285" y="3614"/>
                </a:lnTo>
                <a:lnTo>
                  <a:pt x="1296" y="3620"/>
                </a:lnTo>
                <a:lnTo>
                  <a:pt x="1306" y="3628"/>
                </a:lnTo>
                <a:lnTo>
                  <a:pt x="1315" y="3636"/>
                </a:lnTo>
                <a:lnTo>
                  <a:pt x="1323" y="3645"/>
                </a:lnTo>
                <a:lnTo>
                  <a:pt x="1331" y="3655"/>
                </a:lnTo>
                <a:lnTo>
                  <a:pt x="1337" y="3666"/>
                </a:lnTo>
                <a:lnTo>
                  <a:pt x="1343" y="3676"/>
                </a:lnTo>
                <a:lnTo>
                  <a:pt x="1347" y="3689"/>
                </a:lnTo>
                <a:lnTo>
                  <a:pt x="1350" y="3700"/>
                </a:lnTo>
                <a:lnTo>
                  <a:pt x="1353" y="3714"/>
                </a:lnTo>
                <a:lnTo>
                  <a:pt x="1353" y="3727"/>
                </a:lnTo>
                <a:lnTo>
                  <a:pt x="1353" y="4091"/>
                </a:lnTo>
                <a:lnTo>
                  <a:pt x="1353" y="4104"/>
                </a:lnTo>
                <a:lnTo>
                  <a:pt x="1350" y="4116"/>
                </a:lnTo>
                <a:lnTo>
                  <a:pt x="1347" y="4129"/>
                </a:lnTo>
                <a:lnTo>
                  <a:pt x="1343" y="4141"/>
                </a:lnTo>
                <a:lnTo>
                  <a:pt x="1337" y="4152"/>
                </a:lnTo>
                <a:lnTo>
                  <a:pt x="1331" y="4163"/>
                </a:lnTo>
                <a:lnTo>
                  <a:pt x="1323" y="4172"/>
                </a:lnTo>
                <a:lnTo>
                  <a:pt x="1315" y="4182"/>
                </a:lnTo>
                <a:lnTo>
                  <a:pt x="1306" y="4190"/>
                </a:lnTo>
                <a:lnTo>
                  <a:pt x="1296" y="4197"/>
                </a:lnTo>
                <a:lnTo>
                  <a:pt x="1285" y="4204"/>
                </a:lnTo>
                <a:lnTo>
                  <a:pt x="1274" y="4209"/>
                </a:lnTo>
                <a:lnTo>
                  <a:pt x="1262" y="4213"/>
                </a:lnTo>
                <a:lnTo>
                  <a:pt x="1251" y="4216"/>
                </a:lnTo>
                <a:lnTo>
                  <a:pt x="1237" y="4218"/>
                </a:lnTo>
                <a:lnTo>
                  <a:pt x="1224" y="4219"/>
                </a:lnTo>
                <a:lnTo>
                  <a:pt x="812" y="4219"/>
                </a:lnTo>
                <a:lnTo>
                  <a:pt x="799" y="4218"/>
                </a:lnTo>
                <a:lnTo>
                  <a:pt x="786" y="4216"/>
                </a:lnTo>
                <a:lnTo>
                  <a:pt x="773" y="4213"/>
                </a:lnTo>
                <a:lnTo>
                  <a:pt x="762" y="4209"/>
                </a:lnTo>
                <a:lnTo>
                  <a:pt x="750" y="4204"/>
                </a:lnTo>
                <a:lnTo>
                  <a:pt x="740" y="4197"/>
                </a:lnTo>
                <a:lnTo>
                  <a:pt x="730" y="4190"/>
                </a:lnTo>
                <a:lnTo>
                  <a:pt x="721" y="4182"/>
                </a:lnTo>
                <a:lnTo>
                  <a:pt x="712" y="4172"/>
                </a:lnTo>
                <a:lnTo>
                  <a:pt x="705" y="4163"/>
                </a:lnTo>
                <a:lnTo>
                  <a:pt x="699" y="4152"/>
                </a:lnTo>
                <a:lnTo>
                  <a:pt x="693" y="4141"/>
                </a:lnTo>
                <a:lnTo>
                  <a:pt x="689" y="4129"/>
                </a:lnTo>
                <a:lnTo>
                  <a:pt x="686" y="4116"/>
                </a:lnTo>
                <a:lnTo>
                  <a:pt x="684" y="4104"/>
                </a:lnTo>
                <a:lnTo>
                  <a:pt x="683" y="4091"/>
                </a:lnTo>
                <a:lnTo>
                  <a:pt x="683" y="3727"/>
                </a:lnTo>
                <a:close/>
                <a:moveTo>
                  <a:pt x="1679" y="3727"/>
                </a:moveTo>
                <a:lnTo>
                  <a:pt x="1679" y="3727"/>
                </a:lnTo>
                <a:lnTo>
                  <a:pt x="1679" y="3714"/>
                </a:lnTo>
                <a:lnTo>
                  <a:pt x="1682" y="3700"/>
                </a:lnTo>
                <a:lnTo>
                  <a:pt x="1685" y="3689"/>
                </a:lnTo>
                <a:lnTo>
                  <a:pt x="1689" y="3676"/>
                </a:lnTo>
                <a:lnTo>
                  <a:pt x="1695" y="3666"/>
                </a:lnTo>
                <a:lnTo>
                  <a:pt x="1702" y="3655"/>
                </a:lnTo>
                <a:lnTo>
                  <a:pt x="1709" y="3645"/>
                </a:lnTo>
                <a:lnTo>
                  <a:pt x="1717" y="3636"/>
                </a:lnTo>
                <a:lnTo>
                  <a:pt x="1726" y="3628"/>
                </a:lnTo>
                <a:lnTo>
                  <a:pt x="1736" y="3620"/>
                </a:lnTo>
                <a:lnTo>
                  <a:pt x="1747" y="3614"/>
                </a:lnTo>
                <a:lnTo>
                  <a:pt x="1757" y="3609"/>
                </a:lnTo>
                <a:lnTo>
                  <a:pt x="1770" y="3604"/>
                </a:lnTo>
                <a:lnTo>
                  <a:pt x="1781" y="3600"/>
                </a:lnTo>
                <a:lnTo>
                  <a:pt x="1794" y="3599"/>
                </a:lnTo>
                <a:lnTo>
                  <a:pt x="1808" y="3598"/>
                </a:lnTo>
                <a:lnTo>
                  <a:pt x="2220" y="3598"/>
                </a:lnTo>
                <a:lnTo>
                  <a:pt x="2233" y="3599"/>
                </a:lnTo>
                <a:lnTo>
                  <a:pt x="2246" y="3600"/>
                </a:lnTo>
                <a:lnTo>
                  <a:pt x="2259" y="3604"/>
                </a:lnTo>
                <a:lnTo>
                  <a:pt x="2270" y="3609"/>
                </a:lnTo>
                <a:lnTo>
                  <a:pt x="2281" y="3614"/>
                </a:lnTo>
                <a:lnTo>
                  <a:pt x="2291" y="3620"/>
                </a:lnTo>
                <a:lnTo>
                  <a:pt x="2302" y="3628"/>
                </a:lnTo>
                <a:lnTo>
                  <a:pt x="2311" y="3636"/>
                </a:lnTo>
                <a:lnTo>
                  <a:pt x="2319" y="3645"/>
                </a:lnTo>
                <a:lnTo>
                  <a:pt x="2327" y="3655"/>
                </a:lnTo>
                <a:lnTo>
                  <a:pt x="2333" y="3666"/>
                </a:lnTo>
                <a:lnTo>
                  <a:pt x="2339" y="3676"/>
                </a:lnTo>
                <a:lnTo>
                  <a:pt x="2343" y="3689"/>
                </a:lnTo>
                <a:lnTo>
                  <a:pt x="2346" y="3700"/>
                </a:lnTo>
                <a:lnTo>
                  <a:pt x="2348" y="3714"/>
                </a:lnTo>
                <a:lnTo>
                  <a:pt x="2348" y="3727"/>
                </a:lnTo>
                <a:lnTo>
                  <a:pt x="2348" y="4091"/>
                </a:lnTo>
                <a:lnTo>
                  <a:pt x="2348" y="4104"/>
                </a:lnTo>
                <a:lnTo>
                  <a:pt x="2346" y="4116"/>
                </a:lnTo>
                <a:lnTo>
                  <a:pt x="2343" y="4129"/>
                </a:lnTo>
                <a:lnTo>
                  <a:pt x="2339" y="4141"/>
                </a:lnTo>
                <a:lnTo>
                  <a:pt x="2333" y="4152"/>
                </a:lnTo>
                <a:lnTo>
                  <a:pt x="2327" y="4163"/>
                </a:lnTo>
                <a:lnTo>
                  <a:pt x="2319" y="4172"/>
                </a:lnTo>
                <a:lnTo>
                  <a:pt x="2311" y="4182"/>
                </a:lnTo>
                <a:lnTo>
                  <a:pt x="2302" y="4190"/>
                </a:lnTo>
                <a:lnTo>
                  <a:pt x="2291" y="4197"/>
                </a:lnTo>
                <a:lnTo>
                  <a:pt x="2281" y="4204"/>
                </a:lnTo>
                <a:lnTo>
                  <a:pt x="2270" y="4209"/>
                </a:lnTo>
                <a:lnTo>
                  <a:pt x="2259" y="4213"/>
                </a:lnTo>
                <a:lnTo>
                  <a:pt x="2246" y="4216"/>
                </a:lnTo>
                <a:lnTo>
                  <a:pt x="2233" y="4218"/>
                </a:lnTo>
                <a:lnTo>
                  <a:pt x="2220" y="4219"/>
                </a:lnTo>
                <a:lnTo>
                  <a:pt x="1808" y="4219"/>
                </a:lnTo>
                <a:lnTo>
                  <a:pt x="1794" y="4218"/>
                </a:lnTo>
                <a:lnTo>
                  <a:pt x="1781" y="4216"/>
                </a:lnTo>
                <a:lnTo>
                  <a:pt x="1770" y="4213"/>
                </a:lnTo>
                <a:lnTo>
                  <a:pt x="1757" y="4209"/>
                </a:lnTo>
                <a:lnTo>
                  <a:pt x="1747" y="4204"/>
                </a:lnTo>
                <a:lnTo>
                  <a:pt x="1736" y="4197"/>
                </a:lnTo>
                <a:lnTo>
                  <a:pt x="1726" y="4190"/>
                </a:lnTo>
                <a:lnTo>
                  <a:pt x="1717" y="4182"/>
                </a:lnTo>
                <a:lnTo>
                  <a:pt x="1709" y="4172"/>
                </a:lnTo>
                <a:lnTo>
                  <a:pt x="1702" y="4163"/>
                </a:lnTo>
                <a:lnTo>
                  <a:pt x="1695" y="4152"/>
                </a:lnTo>
                <a:lnTo>
                  <a:pt x="1689" y="4141"/>
                </a:lnTo>
                <a:lnTo>
                  <a:pt x="1685" y="4129"/>
                </a:lnTo>
                <a:lnTo>
                  <a:pt x="1682" y="4116"/>
                </a:lnTo>
                <a:lnTo>
                  <a:pt x="1679" y="4104"/>
                </a:lnTo>
                <a:lnTo>
                  <a:pt x="1679" y="4091"/>
                </a:lnTo>
                <a:lnTo>
                  <a:pt x="1679" y="3727"/>
                </a:lnTo>
                <a:close/>
                <a:moveTo>
                  <a:pt x="683" y="4662"/>
                </a:moveTo>
                <a:lnTo>
                  <a:pt x="683" y="4662"/>
                </a:lnTo>
                <a:lnTo>
                  <a:pt x="684" y="4648"/>
                </a:lnTo>
                <a:lnTo>
                  <a:pt x="686" y="4636"/>
                </a:lnTo>
                <a:lnTo>
                  <a:pt x="689" y="4624"/>
                </a:lnTo>
                <a:lnTo>
                  <a:pt x="693" y="4611"/>
                </a:lnTo>
                <a:lnTo>
                  <a:pt x="699" y="4601"/>
                </a:lnTo>
                <a:lnTo>
                  <a:pt x="705" y="4590"/>
                </a:lnTo>
                <a:lnTo>
                  <a:pt x="712" y="4580"/>
                </a:lnTo>
                <a:lnTo>
                  <a:pt x="721" y="4572"/>
                </a:lnTo>
                <a:lnTo>
                  <a:pt x="730" y="4563"/>
                </a:lnTo>
                <a:lnTo>
                  <a:pt x="740" y="4556"/>
                </a:lnTo>
                <a:lnTo>
                  <a:pt x="750" y="4548"/>
                </a:lnTo>
                <a:lnTo>
                  <a:pt x="762" y="4543"/>
                </a:lnTo>
                <a:lnTo>
                  <a:pt x="773" y="4539"/>
                </a:lnTo>
                <a:lnTo>
                  <a:pt x="786" y="4536"/>
                </a:lnTo>
                <a:lnTo>
                  <a:pt x="799" y="4534"/>
                </a:lnTo>
                <a:lnTo>
                  <a:pt x="812" y="4534"/>
                </a:lnTo>
                <a:lnTo>
                  <a:pt x="1224" y="4534"/>
                </a:lnTo>
                <a:lnTo>
                  <a:pt x="1237" y="4534"/>
                </a:lnTo>
                <a:lnTo>
                  <a:pt x="1251" y="4536"/>
                </a:lnTo>
                <a:lnTo>
                  <a:pt x="1262" y="4539"/>
                </a:lnTo>
                <a:lnTo>
                  <a:pt x="1274" y="4543"/>
                </a:lnTo>
                <a:lnTo>
                  <a:pt x="1285" y="4548"/>
                </a:lnTo>
                <a:lnTo>
                  <a:pt x="1296" y="4556"/>
                </a:lnTo>
                <a:lnTo>
                  <a:pt x="1306" y="4563"/>
                </a:lnTo>
                <a:lnTo>
                  <a:pt x="1315" y="4572"/>
                </a:lnTo>
                <a:lnTo>
                  <a:pt x="1323" y="4580"/>
                </a:lnTo>
                <a:lnTo>
                  <a:pt x="1331" y="4590"/>
                </a:lnTo>
                <a:lnTo>
                  <a:pt x="1337" y="4601"/>
                </a:lnTo>
                <a:lnTo>
                  <a:pt x="1343" y="4611"/>
                </a:lnTo>
                <a:lnTo>
                  <a:pt x="1347" y="4624"/>
                </a:lnTo>
                <a:lnTo>
                  <a:pt x="1350" y="4636"/>
                </a:lnTo>
                <a:lnTo>
                  <a:pt x="1353" y="4648"/>
                </a:lnTo>
                <a:lnTo>
                  <a:pt x="1353" y="4662"/>
                </a:lnTo>
                <a:lnTo>
                  <a:pt x="1353" y="5026"/>
                </a:lnTo>
                <a:lnTo>
                  <a:pt x="1353" y="5039"/>
                </a:lnTo>
                <a:lnTo>
                  <a:pt x="1350" y="5052"/>
                </a:lnTo>
                <a:lnTo>
                  <a:pt x="1347" y="5064"/>
                </a:lnTo>
                <a:lnTo>
                  <a:pt x="1343" y="5076"/>
                </a:lnTo>
                <a:lnTo>
                  <a:pt x="1337" y="5088"/>
                </a:lnTo>
                <a:lnTo>
                  <a:pt x="1331" y="5098"/>
                </a:lnTo>
                <a:lnTo>
                  <a:pt x="1323" y="5108"/>
                </a:lnTo>
                <a:lnTo>
                  <a:pt x="1315" y="5117"/>
                </a:lnTo>
                <a:lnTo>
                  <a:pt x="1306" y="5125"/>
                </a:lnTo>
                <a:lnTo>
                  <a:pt x="1296" y="5133"/>
                </a:lnTo>
                <a:lnTo>
                  <a:pt x="1285" y="5139"/>
                </a:lnTo>
                <a:lnTo>
                  <a:pt x="1274" y="5144"/>
                </a:lnTo>
                <a:lnTo>
                  <a:pt x="1262" y="5149"/>
                </a:lnTo>
                <a:lnTo>
                  <a:pt x="1251" y="5152"/>
                </a:lnTo>
                <a:lnTo>
                  <a:pt x="1237" y="5154"/>
                </a:lnTo>
                <a:lnTo>
                  <a:pt x="1224" y="5155"/>
                </a:lnTo>
                <a:lnTo>
                  <a:pt x="812" y="5155"/>
                </a:lnTo>
                <a:lnTo>
                  <a:pt x="799" y="5154"/>
                </a:lnTo>
                <a:lnTo>
                  <a:pt x="786" y="5152"/>
                </a:lnTo>
                <a:lnTo>
                  <a:pt x="773" y="5149"/>
                </a:lnTo>
                <a:lnTo>
                  <a:pt x="762" y="5144"/>
                </a:lnTo>
                <a:lnTo>
                  <a:pt x="750" y="5139"/>
                </a:lnTo>
                <a:lnTo>
                  <a:pt x="740" y="5133"/>
                </a:lnTo>
                <a:lnTo>
                  <a:pt x="730" y="5125"/>
                </a:lnTo>
                <a:lnTo>
                  <a:pt x="721" y="5117"/>
                </a:lnTo>
                <a:lnTo>
                  <a:pt x="712" y="5108"/>
                </a:lnTo>
                <a:lnTo>
                  <a:pt x="705" y="5098"/>
                </a:lnTo>
                <a:lnTo>
                  <a:pt x="699" y="5088"/>
                </a:lnTo>
                <a:lnTo>
                  <a:pt x="693" y="5076"/>
                </a:lnTo>
                <a:lnTo>
                  <a:pt x="689" y="5064"/>
                </a:lnTo>
                <a:lnTo>
                  <a:pt x="686" y="5052"/>
                </a:lnTo>
                <a:lnTo>
                  <a:pt x="684" y="5039"/>
                </a:lnTo>
                <a:lnTo>
                  <a:pt x="683" y="5026"/>
                </a:lnTo>
                <a:lnTo>
                  <a:pt x="683" y="4662"/>
                </a:lnTo>
                <a:close/>
                <a:moveTo>
                  <a:pt x="1679" y="4662"/>
                </a:moveTo>
                <a:lnTo>
                  <a:pt x="1679" y="4662"/>
                </a:lnTo>
                <a:lnTo>
                  <a:pt x="1679" y="4648"/>
                </a:lnTo>
                <a:lnTo>
                  <a:pt x="1682" y="4636"/>
                </a:lnTo>
                <a:lnTo>
                  <a:pt x="1685" y="4624"/>
                </a:lnTo>
                <a:lnTo>
                  <a:pt x="1689" y="4611"/>
                </a:lnTo>
                <a:lnTo>
                  <a:pt x="1695" y="4601"/>
                </a:lnTo>
                <a:lnTo>
                  <a:pt x="1702" y="4590"/>
                </a:lnTo>
                <a:lnTo>
                  <a:pt x="1709" y="4580"/>
                </a:lnTo>
                <a:lnTo>
                  <a:pt x="1717" y="4572"/>
                </a:lnTo>
                <a:lnTo>
                  <a:pt x="1726" y="4563"/>
                </a:lnTo>
                <a:lnTo>
                  <a:pt x="1736" y="4556"/>
                </a:lnTo>
                <a:lnTo>
                  <a:pt x="1747" y="4548"/>
                </a:lnTo>
                <a:lnTo>
                  <a:pt x="1757" y="4543"/>
                </a:lnTo>
                <a:lnTo>
                  <a:pt x="1770" y="4539"/>
                </a:lnTo>
                <a:lnTo>
                  <a:pt x="1781" y="4536"/>
                </a:lnTo>
                <a:lnTo>
                  <a:pt x="1794" y="4534"/>
                </a:lnTo>
                <a:lnTo>
                  <a:pt x="1808" y="4534"/>
                </a:lnTo>
                <a:lnTo>
                  <a:pt x="2220" y="4534"/>
                </a:lnTo>
                <a:lnTo>
                  <a:pt x="2233" y="4534"/>
                </a:lnTo>
                <a:lnTo>
                  <a:pt x="2246" y="4536"/>
                </a:lnTo>
                <a:lnTo>
                  <a:pt x="2259" y="4539"/>
                </a:lnTo>
                <a:lnTo>
                  <a:pt x="2270" y="4543"/>
                </a:lnTo>
                <a:lnTo>
                  <a:pt x="2281" y="4548"/>
                </a:lnTo>
                <a:lnTo>
                  <a:pt x="2291" y="4556"/>
                </a:lnTo>
                <a:lnTo>
                  <a:pt x="2302" y="4563"/>
                </a:lnTo>
                <a:lnTo>
                  <a:pt x="2311" y="4572"/>
                </a:lnTo>
                <a:lnTo>
                  <a:pt x="2319" y="4580"/>
                </a:lnTo>
                <a:lnTo>
                  <a:pt x="2327" y="4590"/>
                </a:lnTo>
                <a:lnTo>
                  <a:pt x="2333" y="4601"/>
                </a:lnTo>
                <a:lnTo>
                  <a:pt x="2339" y="4611"/>
                </a:lnTo>
                <a:lnTo>
                  <a:pt x="2343" y="4624"/>
                </a:lnTo>
                <a:lnTo>
                  <a:pt x="2346" y="4636"/>
                </a:lnTo>
                <a:lnTo>
                  <a:pt x="2348" y="4648"/>
                </a:lnTo>
                <a:lnTo>
                  <a:pt x="2348" y="4662"/>
                </a:lnTo>
                <a:lnTo>
                  <a:pt x="2348" y="5026"/>
                </a:lnTo>
                <a:lnTo>
                  <a:pt x="2348" y="5039"/>
                </a:lnTo>
                <a:lnTo>
                  <a:pt x="2346" y="5052"/>
                </a:lnTo>
                <a:lnTo>
                  <a:pt x="2343" y="5064"/>
                </a:lnTo>
                <a:lnTo>
                  <a:pt x="2339" y="5076"/>
                </a:lnTo>
                <a:lnTo>
                  <a:pt x="2333" y="5088"/>
                </a:lnTo>
                <a:lnTo>
                  <a:pt x="2327" y="5098"/>
                </a:lnTo>
                <a:lnTo>
                  <a:pt x="2319" y="5108"/>
                </a:lnTo>
                <a:lnTo>
                  <a:pt x="2311" y="5117"/>
                </a:lnTo>
                <a:lnTo>
                  <a:pt x="2302" y="5125"/>
                </a:lnTo>
                <a:lnTo>
                  <a:pt x="2291" y="5133"/>
                </a:lnTo>
                <a:lnTo>
                  <a:pt x="2281" y="5139"/>
                </a:lnTo>
                <a:lnTo>
                  <a:pt x="2270" y="5144"/>
                </a:lnTo>
                <a:lnTo>
                  <a:pt x="2259" y="5149"/>
                </a:lnTo>
                <a:lnTo>
                  <a:pt x="2246" y="5152"/>
                </a:lnTo>
                <a:lnTo>
                  <a:pt x="2233" y="5154"/>
                </a:lnTo>
                <a:lnTo>
                  <a:pt x="2220" y="5155"/>
                </a:lnTo>
                <a:lnTo>
                  <a:pt x="1808" y="5155"/>
                </a:lnTo>
                <a:lnTo>
                  <a:pt x="1794" y="5154"/>
                </a:lnTo>
                <a:lnTo>
                  <a:pt x="1781" y="5152"/>
                </a:lnTo>
                <a:lnTo>
                  <a:pt x="1770" y="5149"/>
                </a:lnTo>
                <a:lnTo>
                  <a:pt x="1757" y="5144"/>
                </a:lnTo>
                <a:lnTo>
                  <a:pt x="1747" y="5139"/>
                </a:lnTo>
                <a:lnTo>
                  <a:pt x="1736" y="5133"/>
                </a:lnTo>
                <a:lnTo>
                  <a:pt x="1726" y="5125"/>
                </a:lnTo>
                <a:lnTo>
                  <a:pt x="1717" y="5117"/>
                </a:lnTo>
                <a:lnTo>
                  <a:pt x="1709" y="5108"/>
                </a:lnTo>
                <a:lnTo>
                  <a:pt x="1702" y="5098"/>
                </a:lnTo>
                <a:lnTo>
                  <a:pt x="1695" y="5088"/>
                </a:lnTo>
                <a:lnTo>
                  <a:pt x="1689" y="5076"/>
                </a:lnTo>
                <a:lnTo>
                  <a:pt x="1685" y="5064"/>
                </a:lnTo>
                <a:lnTo>
                  <a:pt x="1682" y="5052"/>
                </a:lnTo>
                <a:lnTo>
                  <a:pt x="1679" y="5039"/>
                </a:lnTo>
                <a:lnTo>
                  <a:pt x="1679" y="5026"/>
                </a:lnTo>
                <a:lnTo>
                  <a:pt x="1679" y="46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电话"/>
          <p:cNvSpPr/>
          <p:nvPr/>
        </p:nvSpPr>
        <p:spPr bwMode="auto">
          <a:xfrm>
            <a:off x="5848460" y="5359512"/>
            <a:ext cx="492420" cy="49242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USB"/>
          <p:cNvSpPr/>
          <p:nvPr/>
        </p:nvSpPr>
        <p:spPr>
          <a:xfrm>
            <a:off x="7052152" y="5359512"/>
            <a:ext cx="340305" cy="492420"/>
          </a:xfrm>
          <a:custGeom>
            <a:avLst/>
            <a:gdLst/>
            <a:ahLst/>
            <a:cxnLst/>
            <a:rect l="l" t="t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信号"/>
          <p:cNvSpPr/>
          <p:nvPr/>
        </p:nvSpPr>
        <p:spPr>
          <a:xfrm>
            <a:off x="8103729" y="5359512"/>
            <a:ext cx="492420" cy="492420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分享"/>
          <p:cNvSpPr/>
          <p:nvPr/>
        </p:nvSpPr>
        <p:spPr>
          <a:xfrm>
            <a:off x="9307422" y="5359512"/>
            <a:ext cx="492420" cy="492420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电源"/>
          <p:cNvSpPr/>
          <p:nvPr/>
        </p:nvSpPr>
        <p:spPr bwMode="auto">
          <a:xfrm>
            <a:off x="10511114" y="5359512"/>
            <a:ext cx="492420" cy="492420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信号"/>
          <p:cNvSpPr/>
          <p:nvPr/>
        </p:nvSpPr>
        <p:spPr>
          <a:xfrm>
            <a:off x="517221" y="6391849"/>
            <a:ext cx="419068" cy="592828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微博"/>
          <p:cNvSpPr/>
          <p:nvPr/>
        </p:nvSpPr>
        <p:spPr>
          <a:xfrm>
            <a:off x="149304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微信"/>
          <p:cNvSpPr/>
          <p:nvPr/>
        </p:nvSpPr>
        <p:spPr>
          <a:xfrm>
            <a:off x="264262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耳机"/>
          <p:cNvSpPr/>
          <p:nvPr/>
        </p:nvSpPr>
        <p:spPr bwMode="auto">
          <a:xfrm>
            <a:off x="3792202" y="6391849"/>
            <a:ext cx="592828" cy="592828"/>
          </a:xfrm>
          <a:custGeom>
            <a:avLst/>
            <a:gdLst>
              <a:gd name="T0" fmla="*/ 1307726 w 3563"/>
              <a:gd name="T1" fmla="*/ 104074 h 3093"/>
              <a:gd name="T2" fmla="*/ 1229404 w 3563"/>
              <a:gd name="T3" fmla="*/ 39912 h 3093"/>
              <a:gd name="T4" fmla="*/ 574025 w 3563"/>
              <a:gd name="T5" fmla="*/ 39912 h 3093"/>
              <a:gd name="T6" fmla="*/ 494187 w 3563"/>
              <a:gd name="T7" fmla="*/ 103064 h 3093"/>
              <a:gd name="T8" fmla="*/ 90449 w 3563"/>
              <a:gd name="T9" fmla="*/ 1286273 h 3093"/>
              <a:gd name="T10" fmla="*/ 100555 w 3563"/>
              <a:gd name="T11" fmla="*/ 1306987 h 3093"/>
              <a:gd name="T12" fmla="*/ 135927 w 3563"/>
              <a:gd name="T13" fmla="*/ 1342352 h 3093"/>
              <a:gd name="T14" fmla="*/ 166245 w 3563"/>
              <a:gd name="T15" fmla="*/ 1352456 h 3093"/>
              <a:gd name="T16" fmla="*/ 274885 w 3563"/>
              <a:gd name="T17" fmla="*/ 1443395 h 3093"/>
              <a:gd name="T18" fmla="*/ 276906 w 3563"/>
              <a:gd name="T19" fmla="*/ 1462088 h 3093"/>
              <a:gd name="T20" fmla="*/ 314804 w 3563"/>
              <a:gd name="T21" fmla="*/ 1533323 h 3093"/>
              <a:gd name="T22" fmla="*/ 390600 w 3563"/>
              <a:gd name="T23" fmla="*/ 1556562 h 3093"/>
              <a:gd name="T24" fmla="*/ 465385 w 3563"/>
              <a:gd name="T25" fmla="*/ 1548984 h 3093"/>
              <a:gd name="T26" fmla="*/ 535622 w 3563"/>
              <a:gd name="T27" fmla="*/ 1511093 h 3093"/>
              <a:gd name="T28" fmla="*/ 558361 w 3563"/>
              <a:gd name="T29" fmla="*/ 1433290 h 3093"/>
              <a:gd name="T30" fmla="*/ 498735 w 3563"/>
              <a:gd name="T31" fmla="*/ 822487 h 3093"/>
              <a:gd name="T32" fmla="*/ 385041 w 3563"/>
              <a:gd name="T33" fmla="*/ 728012 h 3093"/>
              <a:gd name="T34" fmla="*/ 310256 w 3563"/>
              <a:gd name="T35" fmla="*/ 735591 h 3093"/>
              <a:gd name="T36" fmla="*/ 217281 w 3563"/>
              <a:gd name="T37" fmla="*/ 851285 h 3093"/>
              <a:gd name="T38" fmla="*/ 219302 w 3563"/>
              <a:gd name="T39" fmla="*/ 869977 h 3093"/>
              <a:gd name="T40" fmla="*/ 181909 w 3563"/>
              <a:gd name="T41" fmla="*/ 901301 h 3093"/>
              <a:gd name="T42" fmla="*/ 532590 w 3563"/>
              <a:gd name="T43" fmla="*/ 257659 h 3093"/>
              <a:gd name="T44" fmla="*/ 600301 w 3563"/>
              <a:gd name="T45" fmla="*/ 267258 h 3093"/>
              <a:gd name="T46" fmla="*/ 1203128 w 3563"/>
              <a:gd name="T47" fmla="*/ 267763 h 3093"/>
              <a:gd name="T48" fmla="*/ 1268312 w 3563"/>
              <a:gd name="T49" fmla="*/ 258164 h 3093"/>
              <a:gd name="T50" fmla="*/ 1618488 w 3563"/>
              <a:gd name="T51" fmla="*/ 901301 h 3093"/>
              <a:gd name="T52" fmla="*/ 1581095 w 3563"/>
              <a:gd name="T53" fmla="*/ 869977 h 3093"/>
              <a:gd name="T54" fmla="*/ 1583116 w 3563"/>
              <a:gd name="T55" fmla="*/ 851285 h 3093"/>
              <a:gd name="T56" fmla="*/ 1490141 w 3563"/>
              <a:gd name="T57" fmla="*/ 735591 h 3093"/>
              <a:gd name="T58" fmla="*/ 1415356 w 3563"/>
              <a:gd name="T59" fmla="*/ 728012 h 3093"/>
              <a:gd name="T60" fmla="*/ 1301662 w 3563"/>
              <a:gd name="T61" fmla="*/ 822487 h 3093"/>
              <a:gd name="T62" fmla="*/ 1242036 w 3563"/>
              <a:gd name="T63" fmla="*/ 1433290 h 3093"/>
              <a:gd name="T64" fmla="*/ 1265280 w 3563"/>
              <a:gd name="T65" fmla="*/ 1511093 h 3093"/>
              <a:gd name="T66" fmla="*/ 1335012 w 3563"/>
              <a:gd name="T67" fmla="*/ 1548984 h 3093"/>
              <a:gd name="T68" fmla="*/ 1409797 w 3563"/>
              <a:gd name="T69" fmla="*/ 1556562 h 3093"/>
              <a:gd name="T70" fmla="*/ 1523491 w 3563"/>
              <a:gd name="T71" fmla="*/ 1462088 h 3093"/>
              <a:gd name="T72" fmla="*/ 1525512 w 3563"/>
              <a:gd name="T73" fmla="*/ 1443395 h 3093"/>
              <a:gd name="T74" fmla="*/ 1634152 w 3563"/>
              <a:gd name="T75" fmla="*/ 1352456 h 3093"/>
              <a:gd name="T76" fmla="*/ 1664470 w 3563"/>
              <a:gd name="T77" fmla="*/ 1342352 h 3093"/>
              <a:gd name="T78" fmla="*/ 1684682 w 3563"/>
              <a:gd name="T79" fmla="*/ 1322143 h 3093"/>
              <a:gd name="T80" fmla="*/ 1699842 w 3563"/>
              <a:gd name="T81" fmla="*/ 1306987 h 3093"/>
              <a:gd name="T82" fmla="*/ 1709948 w 3563"/>
              <a:gd name="T83" fmla="*/ 1286273 h 3093"/>
              <a:gd name="T84" fmla="*/ 1307726 w 3563"/>
              <a:gd name="T85" fmla="*/ 104074 h 30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63" h="3093">
                <a:moveTo>
                  <a:pt x="2588" y="206"/>
                </a:moveTo>
                <a:cubicBezTo>
                  <a:pt x="2558" y="142"/>
                  <a:pt x="2500" y="93"/>
                  <a:pt x="2433" y="79"/>
                </a:cubicBezTo>
                <a:cubicBezTo>
                  <a:pt x="1989" y="0"/>
                  <a:pt x="1577" y="0"/>
                  <a:pt x="1136" y="79"/>
                </a:cubicBezTo>
                <a:cubicBezTo>
                  <a:pt x="1067" y="93"/>
                  <a:pt x="1009" y="141"/>
                  <a:pt x="978" y="204"/>
                </a:cubicBezTo>
                <a:cubicBezTo>
                  <a:pt x="314" y="521"/>
                  <a:pt x="0" y="1435"/>
                  <a:pt x="179" y="2546"/>
                </a:cubicBezTo>
                <a:cubicBezTo>
                  <a:pt x="181" y="2562"/>
                  <a:pt x="188" y="2576"/>
                  <a:pt x="199" y="2587"/>
                </a:cubicBezTo>
                <a:cubicBezTo>
                  <a:pt x="201" y="2588"/>
                  <a:pt x="269" y="2657"/>
                  <a:pt x="269" y="2657"/>
                </a:cubicBezTo>
                <a:cubicBezTo>
                  <a:pt x="285" y="2673"/>
                  <a:pt x="308" y="2680"/>
                  <a:pt x="329" y="2677"/>
                </a:cubicBezTo>
                <a:cubicBezTo>
                  <a:pt x="388" y="2761"/>
                  <a:pt x="462" y="2823"/>
                  <a:pt x="544" y="2857"/>
                </a:cubicBezTo>
                <a:cubicBezTo>
                  <a:pt x="548" y="2894"/>
                  <a:pt x="548" y="2894"/>
                  <a:pt x="548" y="2894"/>
                </a:cubicBezTo>
                <a:cubicBezTo>
                  <a:pt x="554" y="2949"/>
                  <a:pt x="580" y="2999"/>
                  <a:pt x="623" y="3035"/>
                </a:cubicBezTo>
                <a:cubicBezTo>
                  <a:pt x="665" y="3070"/>
                  <a:pt x="718" y="3087"/>
                  <a:pt x="773" y="3081"/>
                </a:cubicBezTo>
                <a:cubicBezTo>
                  <a:pt x="921" y="3066"/>
                  <a:pt x="921" y="3066"/>
                  <a:pt x="921" y="3066"/>
                </a:cubicBezTo>
                <a:cubicBezTo>
                  <a:pt x="976" y="3060"/>
                  <a:pt x="1025" y="3034"/>
                  <a:pt x="1060" y="2991"/>
                </a:cubicBezTo>
                <a:cubicBezTo>
                  <a:pt x="1094" y="2947"/>
                  <a:pt x="1110" y="2893"/>
                  <a:pt x="1105" y="2837"/>
                </a:cubicBezTo>
                <a:cubicBezTo>
                  <a:pt x="987" y="1628"/>
                  <a:pt x="987" y="1628"/>
                  <a:pt x="987" y="1628"/>
                </a:cubicBezTo>
                <a:cubicBezTo>
                  <a:pt x="976" y="1514"/>
                  <a:pt x="875" y="1430"/>
                  <a:pt x="762" y="1441"/>
                </a:cubicBezTo>
                <a:cubicBezTo>
                  <a:pt x="614" y="1456"/>
                  <a:pt x="614" y="1456"/>
                  <a:pt x="614" y="1456"/>
                </a:cubicBezTo>
                <a:cubicBezTo>
                  <a:pt x="501" y="1468"/>
                  <a:pt x="419" y="1570"/>
                  <a:pt x="430" y="1685"/>
                </a:cubicBezTo>
                <a:cubicBezTo>
                  <a:pt x="430" y="1685"/>
                  <a:pt x="432" y="1703"/>
                  <a:pt x="434" y="1722"/>
                </a:cubicBezTo>
                <a:cubicBezTo>
                  <a:pt x="407" y="1740"/>
                  <a:pt x="383" y="1760"/>
                  <a:pt x="360" y="1784"/>
                </a:cubicBezTo>
                <a:cubicBezTo>
                  <a:pt x="416" y="1173"/>
                  <a:pt x="664" y="711"/>
                  <a:pt x="1054" y="510"/>
                </a:cubicBezTo>
                <a:cubicBezTo>
                  <a:pt x="1094" y="532"/>
                  <a:pt x="1141" y="539"/>
                  <a:pt x="1188" y="529"/>
                </a:cubicBezTo>
                <a:cubicBezTo>
                  <a:pt x="1593" y="457"/>
                  <a:pt x="1973" y="457"/>
                  <a:pt x="2381" y="530"/>
                </a:cubicBezTo>
                <a:cubicBezTo>
                  <a:pt x="2425" y="539"/>
                  <a:pt x="2471" y="532"/>
                  <a:pt x="2510" y="511"/>
                </a:cubicBezTo>
                <a:cubicBezTo>
                  <a:pt x="2900" y="712"/>
                  <a:pt x="3148" y="1173"/>
                  <a:pt x="3203" y="1784"/>
                </a:cubicBezTo>
                <a:cubicBezTo>
                  <a:pt x="3180" y="1760"/>
                  <a:pt x="3156" y="1740"/>
                  <a:pt x="3129" y="1722"/>
                </a:cubicBezTo>
                <a:cubicBezTo>
                  <a:pt x="3133" y="1685"/>
                  <a:pt x="3133" y="1685"/>
                  <a:pt x="3133" y="1685"/>
                </a:cubicBezTo>
                <a:cubicBezTo>
                  <a:pt x="3144" y="1570"/>
                  <a:pt x="3062" y="1468"/>
                  <a:pt x="2949" y="1456"/>
                </a:cubicBezTo>
                <a:cubicBezTo>
                  <a:pt x="2801" y="1441"/>
                  <a:pt x="2801" y="1441"/>
                  <a:pt x="2801" y="1441"/>
                </a:cubicBezTo>
                <a:cubicBezTo>
                  <a:pt x="2688" y="1430"/>
                  <a:pt x="2588" y="1514"/>
                  <a:pt x="2576" y="1628"/>
                </a:cubicBezTo>
                <a:cubicBezTo>
                  <a:pt x="2458" y="2837"/>
                  <a:pt x="2458" y="2837"/>
                  <a:pt x="2458" y="2837"/>
                </a:cubicBezTo>
                <a:cubicBezTo>
                  <a:pt x="2453" y="2893"/>
                  <a:pt x="2469" y="2947"/>
                  <a:pt x="2504" y="2991"/>
                </a:cubicBezTo>
                <a:cubicBezTo>
                  <a:pt x="2538" y="3034"/>
                  <a:pt x="2588" y="3060"/>
                  <a:pt x="2642" y="3066"/>
                </a:cubicBezTo>
                <a:cubicBezTo>
                  <a:pt x="2642" y="3066"/>
                  <a:pt x="2790" y="3081"/>
                  <a:pt x="2790" y="3081"/>
                </a:cubicBezTo>
                <a:cubicBezTo>
                  <a:pt x="2903" y="3093"/>
                  <a:pt x="3004" y="3008"/>
                  <a:pt x="3015" y="2894"/>
                </a:cubicBezTo>
                <a:cubicBezTo>
                  <a:pt x="3015" y="2894"/>
                  <a:pt x="3017" y="2876"/>
                  <a:pt x="3019" y="2857"/>
                </a:cubicBezTo>
                <a:cubicBezTo>
                  <a:pt x="3101" y="2823"/>
                  <a:pt x="3175" y="2761"/>
                  <a:pt x="3234" y="2677"/>
                </a:cubicBezTo>
                <a:cubicBezTo>
                  <a:pt x="3255" y="2680"/>
                  <a:pt x="3277" y="2673"/>
                  <a:pt x="3294" y="2657"/>
                </a:cubicBezTo>
                <a:cubicBezTo>
                  <a:pt x="3334" y="2617"/>
                  <a:pt x="3334" y="2617"/>
                  <a:pt x="3334" y="2617"/>
                </a:cubicBezTo>
                <a:cubicBezTo>
                  <a:pt x="3364" y="2587"/>
                  <a:pt x="3364" y="2587"/>
                  <a:pt x="3364" y="2587"/>
                </a:cubicBezTo>
                <a:cubicBezTo>
                  <a:pt x="3375" y="2576"/>
                  <a:pt x="3382" y="2562"/>
                  <a:pt x="3384" y="2546"/>
                </a:cubicBezTo>
                <a:cubicBezTo>
                  <a:pt x="3563" y="1438"/>
                  <a:pt x="3251" y="524"/>
                  <a:pt x="2588" y="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Facebook"/>
          <p:cNvSpPr/>
          <p:nvPr/>
        </p:nvSpPr>
        <p:spPr bwMode="auto">
          <a:xfrm>
            <a:off x="4941782" y="6391849"/>
            <a:ext cx="592828" cy="592828"/>
          </a:xfrm>
          <a:custGeom>
            <a:avLst/>
            <a:gdLst>
              <a:gd name="T0" fmla="*/ 1619882 w 3951"/>
              <a:gd name="T1" fmla="*/ 1800397 h 3950"/>
              <a:gd name="T2" fmla="*/ 1077795 w 3951"/>
              <a:gd name="T3" fmla="*/ 1800397 h 3950"/>
              <a:gd name="T4" fmla="*/ 1077795 w 3951"/>
              <a:gd name="T5" fmla="*/ 1153621 h 3950"/>
              <a:gd name="T6" fmla="*/ 1290075 w 3951"/>
              <a:gd name="T7" fmla="*/ 1153621 h 3950"/>
              <a:gd name="T8" fmla="*/ 1290075 w 3951"/>
              <a:gd name="T9" fmla="*/ 901110 h 3950"/>
              <a:gd name="T10" fmla="*/ 1080984 w 3951"/>
              <a:gd name="T11" fmla="*/ 901110 h 3950"/>
              <a:gd name="T12" fmla="*/ 1080984 w 3951"/>
              <a:gd name="T13" fmla="*/ 753432 h 3950"/>
              <a:gd name="T14" fmla="*/ 1160703 w 3951"/>
              <a:gd name="T15" fmla="*/ 683695 h 3950"/>
              <a:gd name="T16" fmla="*/ 1365238 w 3951"/>
              <a:gd name="T17" fmla="*/ 682783 h 3950"/>
              <a:gd name="T18" fmla="*/ 1365238 w 3951"/>
              <a:gd name="T19" fmla="*/ 433918 h 3950"/>
              <a:gd name="T20" fmla="*/ 1037708 w 3951"/>
              <a:gd name="T21" fmla="*/ 433918 h 3950"/>
              <a:gd name="T22" fmla="*/ 791719 w 3951"/>
              <a:gd name="T23" fmla="*/ 705118 h 3950"/>
              <a:gd name="T24" fmla="*/ 791719 w 3951"/>
              <a:gd name="T25" fmla="*/ 901566 h 3950"/>
              <a:gd name="T26" fmla="*/ 610417 w 3951"/>
              <a:gd name="T27" fmla="*/ 901566 h 3950"/>
              <a:gd name="T28" fmla="*/ 609506 w 3951"/>
              <a:gd name="T29" fmla="*/ 1153621 h 3950"/>
              <a:gd name="T30" fmla="*/ 791719 w 3951"/>
              <a:gd name="T31" fmla="*/ 1153621 h 3950"/>
              <a:gd name="T32" fmla="*/ 791719 w 3951"/>
              <a:gd name="T33" fmla="*/ 1800397 h 3950"/>
              <a:gd name="T34" fmla="*/ 179936 w 3951"/>
              <a:gd name="T35" fmla="*/ 1800397 h 3950"/>
              <a:gd name="T36" fmla="*/ 0 w 3951"/>
              <a:gd name="T37" fmla="*/ 1620357 h 3950"/>
              <a:gd name="T38" fmla="*/ 0 w 3951"/>
              <a:gd name="T39" fmla="*/ 180040 h 3950"/>
              <a:gd name="T40" fmla="*/ 179936 w 3951"/>
              <a:gd name="T41" fmla="*/ 0 h 3950"/>
              <a:gd name="T42" fmla="*/ 1619882 w 3951"/>
              <a:gd name="T43" fmla="*/ 0 h 3950"/>
              <a:gd name="T44" fmla="*/ 1799818 w 3951"/>
              <a:gd name="T45" fmla="*/ 180040 h 3950"/>
              <a:gd name="T46" fmla="*/ 1799818 w 3951"/>
              <a:gd name="T47" fmla="*/ 1620357 h 3950"/>
              <a:gd name="T48" fmla="*/ 1619882 w 3951"/>
              <a:gd name="T49" fmla="*/ 1800397 h 39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2366" y="3950"/>
                  <a:pt x="2366" y="3950"/>
                  <a:pt x="2366" y="3950"/>
                </a:cubicBezTo>
                <a:cubicBezTo>
                  <a:pt x="2366" y="2531"/>
                  <a:pt x="2366" y="2531"/>
                  <a:pt x="2366" y="2531"/>
                </a:cubicBezTo>
                <a:cubicBezTo>
                  <a:pt x="2832" y="2531"/>
                  <a:pt x="2832" y="2531"/>
                  <a:pt x="2832" y="2531"/>
                </a:cubicBezTo>
                <a:cubicBezTo>
                  <a:pt x="2832" y="1977"/>
                  <a:pt x="2832" y="1977"/>
                  <a:pt x="2832" y="1977"/>
                </a:cubicBezTo>
                <a:cubicBezTo>
                  <a:pt x="2373" y="1977"/>
                  <a:pt x="2373" y="1977"/>
                  <a:pt x="2373" y="1977"/>
                </a:cubicBezTo>
                <a:cubicBezTo>
                  <a:pt x="2373" y="1653"/>
                  <a:pt x="2373" y="1653"/>
                  <a:pt x="2373" y="1653"/>
                </a:cubicBezTo>
                <a:cubicBezTo>
                  <a:pt x="2373" y="1653"/>
                  <a:pt x="2376" y="1500"/>
                  <a:pt x="2548" y="1500"/>
                </a:cubicBezTo>
                <a:cubicBezTo>
                  <a:pt x="2720" y="1500"/>
                  <a:pt x="2997" y="1498"/>
                  <a:pt x="2997" y="1498"/>
                </a:cubicBezTo>
                <a:cubicBezTo>
                  <a:pt x="2997" y="952"/>
                  <a:pt x="2997" y="952"/>
                  <a:pt x="2997" y="952"/>
                </a:cubicBezTo>
                <a:cubicBezTo>
                  <a:pt x="2997" y="952"/>
                  <a:pt x="2243" y="952"/>
                  <a:pt x="2278" y="952"/>
                </a:cubicBezTo>
                <a:cubicBezTo>
                  <a:pt x="1774" y="952"/>
                  <a:pt x="1738" y="1547"/>
                  <a:pt x="1738" y="1547"/>
                </a:cubicBezTo>
                <a:cubicBezTo>
                  <a:pt x="1738" y="1978"/>
                  <a:pt x="1738" y="1978"/>
                  <a:pt x="1738" y="1978"/>
                </a:cubicBezTo>
                <a:cubicBezTo>
                  <a:pt x="1340" y="1978"/>
                  <a:pt x="1340" y="1978"/>
                  <a:pt x="1340" y="1978"/>
                </a:cubicBezTo>
                <a:cubicBezTo>
                  <a:pt x="1338" y="2531"/>
                  <a:pt x="1338" y="2531"/>
                  <a:pt x="1338" y="2531"/>
                </a:cubicBezTo>
                <a:cubicBezTo>
                  <a:pt x="1738" y="2531"/>
                  <a:pt x="1738" y="2531"/>
                  <a:pt x="1738" y="2531"/>
                </a:cubicBezTo>
                <a:cubicBezTo>
                  <a:pt x="1738" y="3950"/>
                  <a:pt x="1738" y="3950"/>
                  <a:pt x="1738" y="3950"/>
                </a:cubicBezTo>
                <a:cubicBezTo>
                  <a:pt x="395" y="3950"/>
                  <a:pt x="395" y="3950"/>
                  <a:pt x="395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177"/>
                  <a:pt x="177" y="0"/>
                  <a:pt x="395" y="0"/>
                </a:cubicBezTo>
                <a:cubicBezTo>
                  <a:pt x="3556" y="0"/>
                  <a:pt x="3556" y="0"/>
                  <a:pt x="3556" y="0"/>
                </a:cubicBezTo>
                <a:cubicBezTo>
                  <a:pt x="3774" y="0"/>
                  <a:pt x="3951" y="177"/>
                  <a:pt x="3951" y="395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24小时"/>
          <p:cNvSpPr/>
          <p:nvPr/>
        </p:nvSpPr>
        <p:spPr bwMode="auto">
          <a:xfrm>
            <a:off x="6091362" y="6391849"/>
            <a:ext cx="592828" cy="592828"/>
          </a:xfrm>
          <a:custGeom>
            <a:avLst/>
            <a:gdLst>
              <a:gd name="T0" fmla="*/ 364082 w 4228"/>
              <a:gd name="T1" fmla="*/ 0 h 3267"/>
              <a:gd name="T2" fmla="*/ 1641989 w 4228"/>
              <a:gd name="T3" fmla="*/ 0 h 3267"/>
              <a:gd name="T4" fmla="*/ 1786345 w 4228"/>
              <a:gd name="T5" fmla="*/ 169964 h 3267"/>
              <a:gd name="T6" fmla="*/ 1630918 w 4228"/>
              <a:gd name="T7" fmla="*/ 1221694 h 3267"/>
              <a:gd name="T8" fmla="*/ 1436315 w 4228"/>
              <a:gd name="T9" fmla="*/ 1391658 h 3267"/>
              <a:gd name="T10" fmla="*/ 158408 w 4228"/>
              <a:gd name="T11" fmla="*/ 1391658 h 3267"/>
              <a:gd name="T12" fmla="*/ 14052 w 4228"/>
              <a:gd name="T13" fmla="*/ 1221694 h 3267"/>
              <a:gd name="T14" fmla="*/ 169479 w 4228"/>
              <a:gd name="T15" fmla="*/ 169964 h 3267"/>
              <a:gd name="T16" fmla="*/ 364082 w 4228"/>
              <a:gd name="T17" fmla="*/ 0 h 3267"/>
              <a:gd name="T18" fmla="*/ 1507428 w 4228"/>
              <a:gd name="T19" fmla="*/ 1158224 h 3267"/>
              <a:gd name="T20" fmla="*/ 1564915 w 4228"/>
              <a:gd name="T21" fmla="*/ 824686 h 3267"/>
              <a:gd name="T22" fmla="*/ 1551714 w 4228"/>
              <a:gd name="T23" fmla="*/ 785923 h 3267"/>
              <a:gd name="T24" fmla="*/ 1506150 w 4228"/>
              <a:gd name="T25" fmla="*/ 771013 h 3267"/>
              <a:gd name="T26" fmla="*/ 1445257 w 4228"/>
              <a:gd name="T27" fmla="*/ 785497 h 3267"/>
              <a:gd name="T28" fmla="*/ 1462716 w 4228"/>
              <a:gd name="T29" fmla="*/ 684115 h 3267"/>
              <a:gd name="T30" fmla="*/ 1368182 w 4228"/>
              <a:gd name="T31" fmla="*/ 684115 h 3267"/>
              <a:gd name="T32" fmla="*/ 1286424 w 4228"/>
              <a:gd name="T33" fmla="*/ 1158224 h 3267"/>
              <a:gd name="T34" fmla="*/ 1380531 w 4228"/>
              <a:gd name="T35" fmla="*/ 1158224 h 3267"/>
              <a:gd name="T36" fmla="*/ 1434186 w 4228"/>
              <a:gd name="T37" fmla="*/ 847689 h 3267"/>
              <a:gd name="T38" fmla="*/ 1453774 w 4228"/>
              <a:gd name="T39" fmla="*/ 831076 h 3267"/>
              <a:gd name="T40" fmla="*/ 1466974 w 4228"/>
              <a:gd name="T41" fmla="*/ 848541 h 3267"/>
              <a:gd name="T42" fmla="*/ 1413320 w 4228"/>
              <a:gd name="T43" fmla="*/ 1158224 h 3267"/>
              <a:gd name="T44" fmla="*/ 1507428 w 4228"/>
              <a:gd name="T45" fmla="*/ 1158224 h 3267"/>
              <a:gd name="T46" fmla="*/ 643425 w 4228"/>
              <a:gd name="T47" fmla="*/ 1136499 h 3267"/>
              <a:gd name="T48" fmla="*/ 665142 w 4228"/>
              <a:gd name="T49" fmla="*/ 1016801 h 3267"/>
              <a:gd name="T50" fmla="*/ 415181 w 4228"/>
              <a:gd name="T51" fmla="*/ 1016801 h 3267"/>
              <a:gd name="T52" fmla="*/ 724758 w 4228"/>
              <a:gd name="T53" fmla="*/ 577195 h 3267"/>
              <a:gd name="T54" fmla="*/ 762656 w 4228"/>
              <a:gd name="T55" fmla="*/ 479647 h 3267"/>
              <a:gd name="T56" fmla="*/ 755843 w 4228"/>
              <a:gd name="T57" fmla="*/ 263252 h 3267"/>
              <a:gd name="T58" fmla="*/ 578273 w 4228"/>
              <a:gd name="T59" fmla="*/ 197652 h 3267"/>
              <a:gd name="T60" fmla="*/ 314260 w 4228"/>
              <a:gd name="T61" fmla="*/ 377413 h 3267"/>
              <a:gd name="T62" fmla="*/ 285304 w 4228"/>
              <a:gd name="T63" fmla="*/ 539283 h 3267"/>
              <a:gd name="T64" fmla="*/ 468410 w 4228"/>
              <a:gd name="T65" fmla="*/ 539283 h 3267"/>
              <a:gd name="T66" fmla="*/ 497792 w 4228"/>
              <a:gd name="T67" fmla="*/ 379969 h 3267"/>
              <a:gd name="T68" fmla="*/ 547188 w 4228"/>
              <a:gd name="T69" fmla="*/ 341205 h 3267"/>
              <a:gd name="T70" fmla="*/ 576996 w 4228"/>
              <a:gd name="T71" fmla="*/ 403398 h 3267"/>
              <a:gd name="T72" fmla="*/ 505457 w 4228"/>
              <a:gd name="T73" fmla="*/ 591252 h 3267"/>
              <a:gd name="T74" fmla="*/ 199287 w 4228"/>
              <a:gd name="T75" fmla="*/ 1012967 h 3267"/>
              <a:gd name="T76" fmla="*/ 176718 w 4228"/>
              <a:gd name="T77" fmla="*/ 1136499 h 3267"/>
              <a:gd name="T78" fmla="*/ 643425 w 4228"/>
              <a:gd name="T79" fmla="*/ 1136499 h 3267"/>
              <a:gd name="T80" fmla="*/ 1263855 w 4228"/>
              <a:gd name="T81" fmla="*/ 1016801 h 3267"/>
              <a:gd name="T82" fmla="*/ 1288979 w 4228"/>
              <a:gd name="T83" fmla="*/ 877081 h 3267"/>
              <a:gd name="T84" fmla="*/ 1188058 w 4228"/>
              <a:gd name="T85" fmla="*/ 877081 h 3267"/>
              <a:gd name="T86" fmla="*/ 1309844 w 4228"/>
              <a:gd name="T87" fmla="*/ 205320 h 3267"/>
              <a:gd name="T88" fmla="*/ 1034334 w 4228"/>
              <a:gd name="T89" fmla="*/ 205320 h 3267"/>
              <a:gd name="T90" fmla="*/ 710280 w 4228"/>
              <a:gd name="T91" fmla="*/ 884749 h 3267"/>
              <a:gd name="T92" fmla="*/ 686433 w 4228"/>
              <a:gd name="T93" fmla="*/ 1016801 h 3267"/>
              <a:gd name="T94" fmla="*/ 963221 w 4228"/>
              <a:gd name="T95" fmla="*/ 1016801 h 3267"/>
              <a:gd name="T96" fmla="*/ 941504 w 4228"/>
              <a:gd name="T97" fmla="*/ 1136499 h 3267"/>
              <a:gd name="T98" fmla="*/ 1140791 w 4228"/>
              <a:gd name="T99" fmla="*/ 1136499 h 3267"/>
              <a:gd name="T100" fmla="*/ 1162508 w 4228"/>
              <a:gd name="T101" fmla="*/ 1016801 h 3267"/>
              <a:gd name="T102" fmla="*/ 1263855 w 4228"/>
              <a:gd name="T103" fmla="*/ 1016801 h 3267"/>
              <a:gd name="T104" fmla="*/ 988345 w 4228"/>
              <a:gd name="T105" fmla="*/ 877081 h 3267"/>
              <a:gd name="T106" fmla="*/ 1054774 w 4228"/>
              <a:gd name="T107" fmla="*/ 510743 h 3267"/>
              <a:gd name="T108" fmla="*/ 895940 w 4228"/>
              <a:gd name="T109" fmla="*/ 877081 h 3267"/>
              <a:gd name="T110" fmla="*/ 988345 w 4228"/>
              <a:gd name="T111" fmla="*/ 877081 h 32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228" h="3267">
                <a:moveTo>
                  <a:pt x="855" y="0"/>
                </a:moveTo>
                <a:cubicBezTo>
                  <a:pt x="3856" y="0"/>
                  <a:pt x="3856" y="0"/>
                  <a:pt x="3856" y="0"/>
                </a:cubicBezTo>
                <a:cubicBezTo>
                  <a:pt x="4075" y="0"/>
                  <a:pt x="4228" y="180"/>
                  <a:pt x="4195" y="399"/>
                </a:cubicBezTo>
                <a:cubicBezTo>
                  <a:pt x="3830" y="2868"/>
                  <a:pt x="3830" y="2868"/>
                  <a:pt x="3830" y="2868"/>
                </a:cubicBezTo>
                <a:cubicBezTo>
                  <a:pt x="3798" y="3087"/>
                  <a:pt x="3592" y="3267"/>
                  <a:pt x="3373" y="3267"/>
                </a:cubicBezTo>
                <a:cubicBezTo>
                  <a:pt x="372" y="3267"/>
                  <a:pt x="372" y="3267"/>
                  <a:pt x="372" y="3267"/>
                </a:cubicBezTo>
                <a:cubicBezTo>
                  <a:pt x="153" y="3267"/>
                  <a:pt x="0" y="3087"/>
                  <a:pt x="33" y="2868"/>
                </a:cubicBezTo>
                <a:cubicBezTo>
                  <a:pt x="398" y="399"/>
                  <a:pt x="398" y="399"/>
                  <a:pt x="398" y="399"/>
                </a:cubicBezTo>
                <a:cubicBezTo>
                  <a:pt x="430" y="180"/>
                  <a:pt x="636" y="0"/>
                  <a:pt x="855" y="0"/>
                </a:cubicBezTo>
                <a:close/>
                <a:moveTo>
                  <a:pt x="3540" y="2719"/>
                </a:moveTo>
                <a:cubicBezTo>
                  <a:pt x="3675" y="1936"/>
                  <a:pt x="3675" y="1936"/>
                  <a:pt x="3675" y="1936"/>
                </a:cubicBezTo>
                <a:cubicBezTo>
                  <a:pt x="3682" y="1898"/>
                  <a:pt x="3671" y="1868"/>
                  <a:pt x="3644" y="1845"/>
                </a:cubicBezTo>
                <a:cubicBezTo>
                  <a:pt x="3616" y="1822"/>
                  <a:pt x="3580" y="1810"/>
                  <a:pt x="3537" y="1810"/>
                </a:cubicBezTo>
                <a:cubicBezTo>
                  <a:pt x="3471" y="1810"/>
                  <a:pt x="3424" y="1822"/>
                  <a:pt x="3394" y="1844"/>
                </a:cubicBezTo>
                <a:cubicBezTo>
                  <a:pt x="3435" y="1606"/>
                  <a:pt x="3435" y="1606"/>
                  <a:pt x="3435" y="1606"/>
                </a:cubicBezTo>
                <a:cubicBezTo>
                  <a:pt x="3213" y="1606"/>
                  <a:pt x="3213" y="1606"/>
                  <a:pt x="3213" y="1606"/>
                </a:cubicBezTo>
                <a:cubicBezTo>
                  <a:pt x="3021" y="2719"/>
                  <a:pt x="3021" y="2719"/>
                  <a:pt x="3021" y="2719"/>
                </a:cubicBezTo>
                <a:cubicBezTo>
                  <a:pt x="3242" y="2719"/>
                  <a:pt x="3242" y="2719"/>
                  <a:pt x="3242" y="2719"/>
                </a:cubicBezTo>
                <a:cubicBezTo>
                  <a:pt x="3368" y="1990"/>
                  <a:pt x="3368" y="1990"/>
                  <a:pt x="3368" y="1990"/>
                </a:cubicBezTo>
                <a:cubicBezTo>
                  <a:pt x="3373" y="1964"/>
                  <a:pt x="3388" y="1951"/>
                  <a:pt x="3414" y="1951"/>
                </a:cubicBezTo>
                <a:cubicBezTo>
                  <a:pt x="3439" y="1951"/>
                  <a:pt x="3449" y="1964"/>
                  <a:pt x="3445" y="1992"/>
                </a:cubicBezTo>
                <a:cubicBezTo>
                  <a:pt x="3319" y="2719"/>
                  <a:pt x="3319" y="2719"/>
                  <a:pt x="3319" y="2719"/>
                </a:cubicBezTo>
                <a:cubicBezTo>
                  <a:pt x="3540" y="2719"/>
                  <a:pt x="3540" y="2719"/>
                  <a:pt x="3540" y="2719"/>
                </a:cubicBezTo>
                <a:close/>
                <a:moveTo>
                  <a:pt x="1511" y="2668"/>
                </a:moveTo>
                <a:cubicBezTo>
                  <a:pt x="1562" y="2387"/>
                  <a:pt x="1562" y="2387"/>
                  <a:pt x="1562" y="2387"/>
                </a:cubicBezTo>
                <a:cubicBezTo>
                  <a:pt x="975" y="2387"/>
                  <a:pt x="975" y="2387"/>
                  <a:pt x="975" y="2387"/>
                </a:cubicBezTo>
                <a:cubicBezTo>
                  <a:pt x="1702" y="1355"/>
                  <a:pt x="1702" y="1355"/>
                  <a:pt x="1702" y="1355"/>
                </a:cubicBezTo>
                <a:cubicBezTo>
                  <a:pt x="1745" y="1295"/>
                  <a:pt x="1774" y="1219"/>
                  <a:pt x="1791" y="1126"/>
                </a:cubicBezTo>
                <a:cubicBezTo>
                  <a:pt x="1834" y="890"/>
                  <a:pt x="1828" y="721"/>
                  <a:pt x="1775" y="618"/>
                </a:cubicBezTo>
                <a:cubicBezTo>
                  <a:pt x="1720" y="515"/>
                  <a:pt x="1581" y="464"/>
                  <a:pt x="1358" y="464"/>
                </a:cubicBezTo>
                <a:cubicBezTo>
                  <a:pt x="996" y="464"/>
                  <a:pt x="789" y="604"/>
                  <a:pt x="738" y="886"/>
                </a:cubicBezTo>
                <a:cubicBezTo>
                  <a:pt x="670" y="1266"/>
                  <a:pt x="670" y="1266"/>
                  <a:pt x="670" y="1266"/>
                </a:cubicBezTo>
                <a:cubicBezTo>
                  <a:pt x="1100" y="1266"/>
                  <a:pt x="1100" y="1266"/>
                  <a:pt x="1100" y="1266"/>
                </a:cubicBezTo>
                <a:cubicBezTo>
                  <a:pt x="1169" y="892"/>
                  <a:pt x="1169" y="892"/>
                  <a:pt x="1169" y="892"/>
                </a:cubicBezTo>
                <a:cubicBezTo>
                  <a:pt x="1179" y="831"/>
                  <a:pt x="1218" y="801"/>
                  <a:pt x="1285" y="801"/>
                </a:cubicBezTo>
                <a:cubicBezTo>
                  <a:pt x="1349" y="801"/>
                  <a:pt x="1373" y="850"/>
                  <a:pt x="1355" y="947"/>
                </a:cubicBezTo>
                <a:cubicBezTo>
                  <a:pt x="1322" y="1133"/>
                  <a:pt x="1265" y="1281"/>
                  <a:pt x="1187" y="1388"/>
                </a:cubicBezTo>
                <a:cubicBezTo>
                  <a:pt x="468" y="2378"/>
                  <a:pt x="468" y="2378"/>
                  <a:pt x="468" y="2378"/>
                </a:cubicBezTo>
                <a:cubicBezTo>
                  <a:pt x="415" y="2668"/>
                  <a:pt x="415" y="2668"/>
                  <a:pt x="415" y="2668"/>
                </a:cubicBezTo>
                <a:cubicBezTo>
                  <a:pt x="1511" y="2668"/>
                  <a:pt x="1511" y="2668"/>
                  <a:pt x="1511" y="2668"/>
                </a:cubicBezTo>
                <a:close/>
                <a:moveTo>
                  <a:pt x="2968" y="2387"/>
                </a:moveTo>
                <a:cubicBezTo>
                  <a:pt x="3027" y="2059"/>
                  <a:pt x="3027" y="2059"/>
                  <a:pt x="3027" y="2059"/>
                </a:cubicBezTo>
                <a:cubicBezTo>
                  <a:pt x="2790" y="2059"/>
                  <a:pt x="2790" y="2059"/>
                  <a:pt x="2790" y="2059"/>
                </a:cubicBezTo>
                <a:cubicBezTo>
                  <a:pt x="3076" y="482"/>
                  <a:pt x="3076" y="482"/>
                  <a:pt x="3076" y="482"/>
                </a:cubicBezTo>
                <a:cubicBezTo>
                  <a:pt x="2429" y="482"/>
                  <a:pt x="2429" y="482"/>
                  <a:pt x="2429" y="482"/>
                </a:cubicBezTo>
                <a:cubicBezTo>
                  <a:pt x="1668" y="2077"/>
                  <a:pt x="1668" y="2077"/>
                  <a:pt x="1668" y="2077"/>
                </a:cubicBezTo>
                <a:cubicBezTo>
                  <a:pt x="1612" y="2387"/>
                  <a:pt x="1612" y="2387"/>
                  <a:pt x="1612" y="2387"/>
                </a:cubicBezTo>
                <a:cubicBezTo>
                  <a:pt x="2262" y="2387"/>
                  <a:pt x="2262" y="2387"/>
                  <a:pt x="2262" y="2387"/>
                </a:cubicBezTo>
                <a:cubicBezTo>
                  <a:pt x="2211" y="2668"/>
                  <a:pt x="2211" y="2668"/>
                  <a:pt x="2211" y="2668"/>
                </a:cubicBezTo>
                <a:cubicBezTo>
                  <a:pt x="2679" y="2668"/>
                  <a:pt x="2679" y="2668"/>
                  <a:pt x="2679" y="2668"/>
                </a:cubicBezTo>
                <a:cubicBezTo>
                  <a:pt x="2730" y="2387"/>
                  <a:pt x="2730" y="2387"/>
                  <a:pt x="2730" y="2387"/>
                </a:cubicBezTo>
                <a:cubicBezTo>
                  <a:pt x="2968" y="2387"/>
                  <a:pt x="2968" y="2387"/>
                  <a:pt x="2968" y="2387"/>
                </a:cubicBezTo>
                <a:close/>
                <a:moveTo>
                  <a:pt x="2321" y="2059"/>
                </a:moveTo>
                <a:cubicBezTo>
                  <a:pt x="2477" y="1199"/>
                  <a:pt x="2477" y="1199"/>
                  <a:pt x="2477" y="1199"/>
                </a:cubicBezTo>
                <a:cubicBezTo>
                  <a:pt x="2104" y="2059"/>
                  <a:pt x="2104" y="2059"/>
                  <a:pt x="2104" y="2059"/>
                </a:cubicBezTo>
                <a:lnTo>
                  <a:pt x="2321" y="20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投影仪"/>
          <p:cNvSpPr/>
          <p:nvPr/>
        </p:nvSpPr>
        <p:spPr bwMode="auto">
          <a:xfrm>
            <a:off x="7240943" y="6391849"/>
            <a:ext cx="592828" cy="592828"/>
          </a:xfrm>
          <a:custGeom>
            <a:avLst/>
            <a:gdLst>
              <a:gd name="T0" fmla="*/ 1751971 w 3123"/>
              <a:gd name="T1" fmla="*/ 672051 h 2811"/>
              <a:gd name="T2" fmla="*/ 1656849 w 3123"/>
              <a:gd name="T3" fmla="*/ 673782 h 2811"/>
              <a:gd name="T4" fmla="*/ 1380131 w 3123"/>
              <a:gd name="T5" fmla="*/ 832997 h 2811"/>
              <a:gd name="T6" fmla="*/ 1380131 w 3123"/>
              <a:gd name="T7" fmla="*/ 779349 h 2811"/>
              <a:gd name="T8" fmla="*/ 1380131 w 3123"/>
              <a:gd name="T9" fmla="*/ 635132 h 2811"/>
              <a:gd name="T10" fmla="*/ 1275209 w 3123"/>
              <a:gd name="T11" fmla="*/ 516874 h 2811"/>
              <a:gd name="T12" fmla="*/ 1113214 w 3123"/>
              <a:gd name="T13" fmla="*/ 499568 h 2811"/>
              <a:gd name="T14" fmla="*/ 1106872 w 3123"/>
              <a:gd name="T15" fmla="*/ 476493 h 2811"/>
              <a:gd name="T16" fmla="*/ 1105719 w 3123"/>
              <a:gd name="T17" fmla="*/ 473609 h 2811"/>
              <a:gd name="T18" fmla="*/ 959866 w 3123"/>
              <a:gd name="T19" fmla="*/ 101529 h 2811"/>
              <a:gd name="T20" fmla="*/ 959289 w 3123"/>
              <a:gd name="T21" fmla="*/ 100375 h 2811"/>
              <a:gd name="T22" fmla="*/ 831307 w 3123"/>
              <a:gd name="T23" fmla="*/ 6346 h 2811"/>
              <a:gd name="T24" fmla="*/ 668159 w 3123"/>
              <a:gd name="T25" fmla="*/ 577 h 2811"/>
              <a:gd name="T26" fmla="*/ 506163 w 3123"/>
              <a:gd name="T27" fmla="*/ 2307 h 2811"/>
              <a:gd name="T28" fmla="*/ 426031 w 3123"/>
              <a:gd name="T29" fmla="*/ 4038 h 2811"/>
              <a:gd name="T30" fmla="*/ 348780 w 3123"/>
              <a:gd name="T31" fmla="*/ 8653 h 2811"/>
              <a:gd name="T32" fmla="*/ 194856 w 3123"/>
              <a:gd name="T33" fmla="*/ 18460 h 2811"/>
              <a:gd name="T34" fmla="*/ 65144 w 3123"/>
              <a:gd name="T35" fmla="*/ 162677 h 2811"/>
              <a:gd name="T36" fmla="*/ 209268 w 3123"/>
              <a:gd name="T37" fmla="*/ 295356 h 2811"/>
              <a:gd name="T38" fmla="*/ 212727 w 3123"/>
              <a:gd name="T39" fmla="*/ 295356 h 2811"/>
              <a:gd name="T40" fmla="*/ 366651 w 3123"/>
              <a:gd name="T41" fmla="*/ 289011 h 2811"/>
              <a:gd name="T42" fmla="*/ 443902 w 3123"/>
              <a:gd name="T43" fmla="*/ 286127 h 2811"/>
              <a:gd name="T44" fmla="*/ 517693 w 3123"/>
              <a:gd name="T45" fmla="*/ 286127 h 2811"/>
              <a:gd name="T46" fmla="*/ 664123 w 3123"/>
              <a:gd name="T47" fmla="*/ 288434 h 2811"/>
              <a:gd name="T48" fmla="*/ 719467 w 3123"/>
              <a:gd name="T49" fmla="*/ 291318 h 2811"/>
              <a:gd name="T50" fmla="*/ 789223 w 3123"/>
              <a:gd name="T51" fmla="*/ 482262 h 2811"/>
              <a:gd name="T52" fmla="*/ 104922 w 3123"/>
              <a:gd name="T53" fmla="*/ 516874 h 2811"/>
              <a:gd name="T54" fmla="*/ 0 w 3123"/>
              <a:gd name="T55" fmla="*/ 635132 h 2811"/>
              <a:gd name="T56" fmla="*/ 0 w 3123"/>
              <a:gd name="T57" fmla="*/ 779349 h 2811"/>
              <a:gd name="T58" fmla="*/ 0 w 3123"/>
              <a:gd name="T59" fmla="*/ 1262187 h 2811"/>
              <a:gd name="T60" fmla="*/ 0 w 3123"/>
              <a:gd name="T61" fmla="*/ 1436401 h 2811"/>
              <a:gd name="T62" fmla="*/ 92239 w 3123"/>
              <a:gd name="T63" fmla="*/ 1551775 h 2811"/>
              <a:gd name="T64" fmla="*/ 690066 w 3123"/>
              <a:gd name="T65" fmla="*/ 1621576 h 2811"/>
              <a:gd name="T66" fmla="*/ 1287892 w 3123"/>
              <a:gd name="T67" fmla="*/ 1551775 h 2811"/>
              <a:gd name="T68" fmla="*/ 1380131 w 3123"/>
              <a:gd name="T69" fmla="*/ 1436401 h 2811"/>
              <a:gd name="T70" fmla="*/ 1380131 w 3123"/>
              <a:gd name="T71" fmla="*/ 1262187 h 2811"/>
              <a:gd name="T72" fmla="*/ 1380131 w 3123"/>
              <a:gd name="T73" fmla="*/ 1209115 h 2811"/>
              <a:gd name="T74" fmla="*/ 1656849 w 3123"/>
              <a:gd name="T75" fmla="*/ 1368331 h 2811"/>
              <a:gd name="T76" fmla="*/ 1705852 w 3123"/>
              <a:gd name="T77" fmla="*/ 1381022 h 2811"/>
              <a:gd name="T78" fmla="*/ 1751971 w 3123"/>
              <a:gd name="T79" fmla="*/ 1370062 h 2811"/>
              <a:gd name="T80" fmla="*/ 1800397 w 3123"/>
              <a:gd name="T81" fmla="*/ 1292761 h 2811"/>
              <a:gd name="T82" fmla="*/ 1800397 w 3123"/>
              <a:gd name="T83" fmla="*/ 749352 h 2811"/>
              <a:gd name="T84" fmla="*/ 1751971 w 3123"/>
              <a:gd name="T85" fmla="*/ 672051 h 2811"/>
              <a:gd name="T86" fmla="*/ 1019821 w 3123"/>
              <a:gd name="T87" fmla="*/ 1141622 h 2811"/>
              <a:gd name="T88" fmla="*/ 359734 w 3123"/>
              <a:gd name="T89" fmla="*/ 1141622 h 2811"/>
              <a:gd name="T90" fmla="*/ 359734 w 3123"/>
              <a:gd name="T91" fmla="*/ 781079 h 2811"/>
              <a:gd name="T92" fmla="*/ 1019821 w 3123"/>
              <a:gd name="T93" fmla="*/ 781079 h 2811"/>
              <a:gd name="T94" fmla="*/ 1019821 w 3123"/>
              <a:gd name="T95" fmla="*/ 1141622 h 28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23" h="2811">
                <a:moveTo>
                  <a:pt x="3039" y="1165"/>
                </a:moveTo>
                <a:cubicBezTo>
                  <a:pt x="2988" y="1138"/>
                  <a:pt x="2924" y="1139"/>
                  <a:pt x="2874" y="1168"/>
                </a:cubicBezTo>
                <a:cubicBezTo>
                  <a:pt x="2394" y="1444"/>
                  <a:pt x="2394" y="1444"/>
                  <a:pt x="2394" y="1444"/>
                </a:cubicBezTo>
                <a:cubicBezTo>
                  <a:pt x="2394" y="1351"/>
                  <a:pt x="2394" y="1351"/>
                  <a:pt x="2394" y="1351"/>
                </a:cubicBezTo>
                <a:cubicBezTo>
                  <a:pt x="2394" y="1101"/>
                  <a:pt x="2394" y="1101"/>
                  <a:pt x="2394" y="1101"/>
                </a:cubicBezTo>
                <a:cubicBezTo>
                  <a:pt x="2394" y="997"/>
                  <a:pt x="2316" y="909"/>
                  <a:pt x="2212" y="896"/>
                </a:cubicBezTo>
                <a:cubicBezTo>
                  <a:pt x="2119" y="884"/>
                  <a:pt x="2025" y="875"/>
                  <a:pt x="1931" y="866"/>
                </a:cubicBezTo>
                <a:cubicBezTo>
                  <a:pt x="1928" y="853"/>
                  <a:pt x="1925" y="839"/>
                  <a:pt x="1920" y="826"/>
                </a:cubicBezTo>
                <a:cubicBezTo>
                  <a:pt x="1918" y="821"/>
                  <a:pt x="1918" y="821"/>
                  <a:pt x="1918" y="821"/>
                </a:cubicBezTo>
                <a:cubicBezTo>
                  <a:pt x="1665" y="176"/>
                  <a:pt x="1665" y="176"/>
                  <a:pt x="1665" y="176"/>
                </a:cubicBezTo>
                <a:cubicBezTo>
                  <a:pt x="1664" y="174"/>
                  <a:pt x="1664" y="174"/>
                  <a:pt x="1664" y="174"/>
                </a:cubicBezTo>
                <a:cubicBezTo>
                  <a:pt x="1629" y="84"/>
                  <a:pt x="1544" y="18"/>
                  <a:pt x="1442" y="11"/>
                </a:cubicBezTo>
                <a:cubicBezTo>
                  <a:pt x="1342" y="5"/>
                  <a:pt x="1253" y="4"/>
                  <a:pt x="1159" y="1"/>
                </a:cubicBezTo>
                <a:cubicBezTo>
                  <a:pt x="1067" y="0"/>
                  <a:pt x="972" y="3"/>
                  <a:pt x="878" y="4"/>
                </a:cubicBezTo>
                <a:cubicBezTo>
                  <a:pt x="832" y="5"/>
                  <a:pt x="783" y="4"/>
                  <a:pt x="739" y="7"/>
                </a:cubicBezTo>
                <a:cubicBezTo>
                  <a:pt x="605" y="15"/>
                  <a:pt x="605" y="15"/>
                  <a:pt x="605" y="15"/>
                </a:cubicBezTo>
                <a:cubicBezTo>
                  <a:pt x="338" y="32"/>
                  <a:pt x="338" y="32"/>
                  <a:pt x="338" y="32"/>
                </a:cubicBezTo>
                <a:cubicBezTo>
                  <a:pt x="209" y="41"/>
                  <a:pt x="108" y="151"/>
                  <a:pt x="113" y="282"/>
                </a:cubicBezTo>
                <a:cubicBezTo>
                  <a:pt x="119" y="415"/>
                  <a:pt x="231" y="518"/>
                  <a:pt x="363" y="512"/>
                </a:cubicBezTo>
                <a:cubicBezTo>
                  <a:pt x="369" y="512"/>
                  <a:pt x="369" y="512"/>
                  <a:pt x="369" y="512"/>
                </a:cubicBezTo>
                <a:cubicBezTo>
                  <a:pt x="636" y="501"/>
                  <a:pt x="636" y="501"/>
                  <a:pt x="636" y="501"/>
                </a:cubicBezTo>
                <a:cubicBezTo>
                  <a:pt x="770" y="496"/>
                  <a:pt x="770" y="496"/>
                  <a:pt x="770" y="496"/>
                </a:cubicBezTo>
                <a:cubicBezTo>
                  <a:pt x="814" y="494"/>
                  <a:pt x="855" y="496"/>
                  <a:pt x="898" y="496"/>
                </a:cubicBezTo>
                <a:cubicBezTo>
                  <a:pt x="983" y="498"/>
                  <a:pt x="1067" y="496"/>
                  <a:pt x="1152" y="500"/>
                </a:cubicBezTo>
                <a:cubicBezTo>
                  <a:pt x="1184" y="502"/>
                  <a:pt x="1216" y="503"/>
                  <a:pt x="1248" y="505"/>
                </a:cubicBezTo>
                <a:cubicBezTo>
                  <a:pt x="1369" y="836"/>
                  <a:pt x="1369" y="836"/>
                  <a:pt x="1369" y="836"/>
                </a:cubicBezTo>
                <a:cubicBezTo>
                  <a:pt x="972" y="827"/>
                  <a:pt x="574" y="847"/>
                  <a:pt x="182" y="896"/>
                </a:cubicBezTo>
                <a:cubicBezTo>
                  <a:pt x="78" y="909"/>
                  <a:pt x="0" y="997"/>
                  <a:pt x="0" y="1101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0" y="2188"/>
                  <a:pt x="0" y="2188"/>
                  <a:pt x="0" y="2188"/>
                </a:cubicBezTo>
                <a:cubicBezTo>
                  <a:pt x="0" y="2490"/>
                  <a:pt x="0" y="2490"/>
                  <a:pt x="0" y="2490"/>
                </a:cubicBezTo>
                <a:cubicBezTo>
                  <a:pt x="0" y="2585"/>
                  <a:pt x="66" y="2668"/>
                  <a:pt x="160" y="2690"/>
                </a:cubicBezTo>
                <a:cubicBezTo>
                  <a:pt x="499" y="2770"/>
                  <a:pt x="848" y="2811"/>
                  <a:pt x="1197" y="2811"/>
                </a:cubicBezTo>
                <a:cubicBezTo>
                  <a:pt x="1546" y="2811"/>
                  <a:pt x="1895" y="2770"/>
                  <a:pt x="2234" y="2690"/>
                </a:cubicBezTo>
                <a:cubicBezTo>
                  <a:pt x="2328" y="2668"/>
                  <a:pt x="2394" y="2585"/>
                  <a:pt x="2394" y="2490"/>
                </a:cubicBezTo>
                <a:cubicBezTo>
                  <a:pt x="2394" y="2188"/>
                  <a:pt x="2394" y="2188"/>
                  <a:pt x="2394" y="2188"/>
                </a:cubicBezTo>
                <a:cubicBezTo>
                  <a:pt x="2394" y="2096"/>
                  <a:pt x="2394" y="2096"/>
                  <a:pt x="2394" y="2096"/>
                </a:cubicBezTo>
                <a:cubicBezTo>
                  <a:pt x="2874" y="2372"/>
                  <a:pt x="2874" y="2372"/>
                  <a:pt x="2874" y="2372"/>
                </a:cubicBezTo>
                <a:cubicBezTo>
                  <a:pt x="2900" y="2387"/>
                  <a:pt x="2929" y="2394"/>
                  <a:pt x="2959" y="2394"/>
                </a:cubicBezTo>
                <a:cubicBezTo>
                  <a:pt x="2987" y="2394"/>
                  <a:pt x="3014" y="2388"/>
                  <a:pt x="3039" y="2375"/>
                </a:cubicBezTo>
                <a:cubicBezTo>
                  <a:pt x="3090" y="2348"/>
                  <a:pt x="3123" y="2296"/>
                  <a:pt x="3123" y="2241"/>
                </a:cubicBezTo>
                <a:cubicBezTo>
                  <a:pt x="3123" y="1299"/>
                  <a:pt x="3123" y="1299"/>
                  <a:pt x="3123" y="1299"/>
                </a:cubicBezTo>
                <a:cubicBezTo>
                  <a:pt x="3123" y="1243"/>
                  <a:pt x="3090" y="1192"/>
                  <a:pt x="3039" y="1165"/>
                </a:cubicBezTo>
                <a:close/>
                <a:moveTo>
                  <a:pt x="1769" y="1979"/>
                </a:moveTo>
                <a:cubicBezTo>
                  <a:pt x="624" y="1979"/>
                  <a:pt x="624" y="1979"/>
                  <a:pt x="624" y="1979"/>
                </a:cubicBezTo>
                <a:cubicBezTo>
                  <a:pt x="624" y="1354"/>
                  <a:pt x="624" y="1354"/>
                  <a:pt x="624" y="1354"/>
                </a:cubicBezTo>
                <a:cubicBezTo>
                  <a:pt x="1769" y="1354"/>
                  <a:pt x="1769" y="1354"/>
                  <a:pt x="1769" y="1354"/>
                </a:cubicBezTo>
                <a:lnTo>
                  <a:pt x="1769" y="19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下载箭头"/>
          <p:cNvSpPr/>
          <p:nvPr/>
        </p:nvSpPr>
        <p:spPr bwMode="auto">
          <a:xfrm>
            <a:off x="8390522" y="6391849"/>
            <a:ext cx="592828" cy="592828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系统图标"/>
          <p:cNvSpPr/>
          <p:nvPr/>
        </p:nvSpPr>
        <p:spPr bwMode="auto">
          <a:xfrm>
            <a:off x="9540103" y="6391849"/>
            <a:ext cx="592828" cy="592828"/>
          </a:xfrm>
          <a:custGeom>
            <a:avLst/>
            <a:gdLst>
              <a:gd name="T0" fmla="*/ 2147483646 w 5215"/>
              <a:gd name="T1" fmla="*/ 2147483646 h 4586"/>
              <a:gd name="T2" fmla="*/ 2147483646 w 5215"/>
              <a:gd name="T3" fmla="*/ 2147483646 h 4586"/>
              <a:gd name="T4" fmla="*/ 2147483646 w 5215"/>
              <a:gd name="T5" fmla="*/ 2147483646 h 4586"/>
              <a:gd name="T6" fmla="*/ 2147483646 w 5215"/>
              <a:gd name="T7" fmla="*/ 2147483646 h 4586"/>
              <a:gd name="T8" fmla="*/ 2147483646 w 5215"/>
              <a:gd name="T9" fmla="*/ 2147483646 h 4586"/>
              <a:gd name="T10" fmla="*/ 2147483646 w 5215"/>
              <a:gd name="T11" fmla="*/ 2147483646 h 4586"/>
              <a:gd name="T12" fmla="*/ 2147483646 w 5215"/>
              <a:gd name="T13" fmla="*/ 2147483646 h 4586"/>
              <a:gd name="T14" fmla="*/ 2147483646 w 5215"/>
              <a:gd name="T15" fmla="*/ 2147483646 h 4586"/>
              <a:gd name="T16" fmla="*/ 2147483646 w 5215"/>
              <a:gd name="T17" fmla="*/ 2147483646 h 4586"/>
              <a:gd name="T18" fmla="*/ 2147483646 w 5215"/>
              <a:gd name="T19" fmla="*/ 2147483646 h 4586"/>
              <a:gd name="T20" fmla="*/ 2147483646 w 5215"/>
              <a:gd name="T21" fmla="*/ 2147483646 h 4586"/>
              <a:gd name="T22" fmla="*/ 2147483646 w 5215"/>
              <a:gd name="T23" fmla="*/ 2147483646 h 4586"/>
              <a:gd name="T24" fmla="*/ 2147483646 w 5215"/>
              <a:gd name="T25" fmla="*/ 2147483646 h 4586"/>
              <a:gd name="T26" fmla="*/ 2147483646 w 5215"/>
              <a:gd name="T27" fmla="*/ 2147483646 h 4586"/>
              <a:gd name="T28" fmla="*/ 2147483646 w 5215"/>
              <a:gd name="T29" fmla="*/ 2147483646 h 4586"/>
              <a:gd name="T30" fmla="*/ 2147483646 w 5215"/>
              <a:gd name="T31" fmla="*/ 2147483646 h 4586"/>
              <a:gd name="T32" fmla="*/ 2147483646 w 5215"/>
              <a:gd name="T33" fmla="*/ 2147483646 h 4586"/>
              <a:gd name="T34" fmla="*/ 2147483646 w 5215"/>
              <a:gd name="T35" fmla="*/ 2147483646 h 4586"/>
              <a:gd name="T36" fmla="*/ 2147483646 w 5215"/>
              <a:gd name="T37" fmla="*/ 2147483646 h 4586"/>
              <a:gd name="T38" fmla="*/ 2147483646 w 5215"/>
              <a:gd name="T39" fmla="*/ 2147483646 h 4586"/>
              <a:gd name="T40" fmla="*/ 2147483646 w 5215"/>
              <a:gd name="T41" fmla="*/ 2147483646 h 4586"/>
              <a:gd name="T42" fmla="*/ 2147483646 w 5215"/>
              <a:gd name="T43" fmla="*/ 781838818 h 4586"/>
              <a:gd name="T44" fmla="*/ 2147483646 w 5215"/>
              <a:gd name="T45" fmla="*/ 48906576 h 4586"/>
              <a:gd name="T46" fmla="*/ 2147483646 w 5215"/>
              <a:gd name="T47" fmla="*/ 146586302 h 4586"/>
              <a:gd name="T48" fmla="*/ 2147483646 w 5215"/>
              <a:gd name="T49" fmla="*/ 2101117000 h 4586"/>
              <a:gd name="T50" fmla="*/ 2147483646 w 5215"/>
              <a:gd name="T51" fmla="*/ 2147483646 h 4586"/>
              <a:gd name="T52" fmla="*/ 2147483646 w 5215"/>
              <a:gd name="T53" fmla="*/ 2147483646 h 4586"/>
              <a:gd name="T54" fmla="*/ 2147483646 w 5215"/>
              <a:gd name="T55" fmla="*/ 2147483646 h 4586"/>
              <a:gd name="T56" fmla="*/ 2147483646 w 5215"/>
              <a:gd name="T57" fmla="*/ 2147483646 h 4586"/>
              <a:gd name="T58" fmla="*/ 2147483646 w 5215"/>
              <a:gd name="T59" fmla="*/ 2147483646 h 4586"/>
              <a:gd name="T60" fmla="*/ 2147483646 w 5215"/>
              <a:gd name="T61" fmla="*/ 2147483646 h 4586"/>
              <a:gd name="T62" fmla="*/ 2147483646 w 5215"/>
              <a:gd name="T63" fmla="*/ 2147483646 h 4586"/>
              <a:gd name="T64" fmla="*/ 2147483646 w 5215"/>
              <a:gd name="T65" fmla="*/ 2147483646 h 4586"/>
              <a:gd name="T66" fmla="*/ 2147483646 w 5215"/>
              <a:gd name="T67" fmla="*/ 2147483646 h 4586"/>
              <a:gd name="T68" fmla="*/ 2147483646 w 5215"/>
              <a:gd name="T69" fmla="*/ 2147483646 h 4586"/>
              <a:gd name="T70" fmla="*/ 2147483646 w 5215"/>
              <a:gd name="T71" fmla="*/ 2147483646 h 4586"/>
              <a:gd name="T72" fmla="*/ 2147483646 w 5215"/>
              <a:gd name="T73" fmla="*/ 2147483646 h 4586"/>
              <a:gd name="T74" fmla="*/ 2147483646 w 5215"/>
              <a:gd name="T75" fmla="*/ 2147483646 h 4586"/>
              <a:gd name="T76" fmla="*/ 2147483646 w 5215"/>
              <a:gd name="T77" fmla="*/ 2147483646 h 4586"/>
              <a:gd name="T78" fmla="*/ 2147483646 w 5215"/>
              <a:gd name="T79" fmla="*/ 2147483646 h 4586"/>
              <a:gd name="T80" fmla="*/ 2147483646 w 5215"/>
              <a:gd name="T81" fmla="*/ 2147483646 h 4586"/>
              <a:gd name="T82" fmla="*/ 2147483646 w 5215"/>
              <a:gd name="T83" fmla="*/ 2147483646 h 4586"/>
              <a:gd name="T84" fmla="*/ 2147483646 w 5215"/>
              <a:gd name="T85" fmla="*/ 2147483646 h 4586"/>
              <a:gd name="T86" fmla="*/ 2147483646 w 5215"/>
              <a:gd name="T87" fmla="*/ 2147483646 h 4586"/>
              <a:gd name="T88" fmla="*/ 2147483646 w 5215"/>
              <a:gd name="T89" fmla="*/ 2147483646 h 4586"/>
              <a:gd name="T90" fmla="*/ 2147483646 w 5215"/>
              <a:gd name="T91" fmla="*/ 2147483646 h 4586"/>
              <a:gd name="T92" fmla="*/ 2147483646 w 5215"/>
              <a:gd name="T93" fmla="*/ 2147483646 h 4586"/>
              <a:gd name="T94" fmla="*/ 2147483646 w 5215"/>
              <a:gd name="T95" fmla="*/ 2147483646 h 4586"/>
              <a:gd name="T96" fmla="*/ 2147483646 w 5215"/>
              <a:gd name="T97" fmla="*/ 2147483646 h 4586"/>
              <a:gd name="T98" fmla="*/ 2147483646 w 5215"/>
              <a:gd name="T99" fmla="*/ 2147483646 h 4586"/>
              <a:gd name="T100" fmla="*/ 2147483646 w 5215"/>
              <a:gd name="T101" fmla="*/ 2147483646 h 4586"/>
              <a:gd name="T102" fmla="*/ 2147483646 w 5215"/>
              <a:gd name="T103" fmla="*/ 2147483646 h 4586"/>
              <a:gd name="T104" fmla="*/ 2147483646 w 5215"/>
              <a:gd name="T105" fmla="*/ 2147483646 h 4586"/>
              <a:gd name="T106" fmla="*/ 2147483646 w 5215"/>
              <a:gd name="T107" fmla="*/ 2147483646 h 4586"/>
              <a:gd name="T108" fmla="*/ 2147483646 w 5215"/>
              <a:gd name="T109" fmla="*/ 2147483646 h 4586"/>
              <a:gd name="T110" fmla="*/ 2147483646 w 5215"/>
              <a:gd name="T111" fmla="*/ 2147483646 h 4586"/>
              <a:gd name="T112" fmla="*/ 2147483646 w 5215"/>
              <a:gd name="T113" fmla="*/ 2147483646 h 4586"/>
              <a:gd name="T114" fmla="*/ 2147483646 w 5215"/>
              <a:gd name="T115" fmla="*/ 2147483646 h 4586"/>
              <a:gd name="T116" fmla="*/ 2147483646 w 5215"/>
              <a:gd name="T117" fmla="*/ 2147483646 h 4586"/>
              <a:gd name="T118" fmla="*/ 2147483646 w 5215"/>
              <a:gd name="T119" fmla="*/ 2147483646 h 4586"/>
              <a:gd name="T120" fmla="*/ 2147483646 w 5215"/>
              <a:gd name="T121" fmla="*/ 2147483646 h 4586"/>
              <a:gd name="T122" fmla="*/ 2147483646 w 5215"/>
              <a:gd name="T123" fmla="*/ 2147483646 h 4586"/>
              <a:gd name="T124" fmla="*/ 2147483646 w 5215"/>
              <a:gd name="T125" fmla="*/ 2147483646 h 45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215" h="4586">
                <a:moveTo>
                  <a:pt x="2334" y="2365"/>
                </a:moveTo>
                <a:lnTo>
                  <a:pt x="2334" y="2365"/>
                </a:lnTo>
                <a:lnTo>
                  <a:pt x="2240" y="2309"/>
                </a:lnTo>
                <a:lnTo>
                  <a:pt x="2194" y="2282"/>
                </a:lnTo>
                <a:lnTo>
                  <a:pt x="2147" y="2256"/>
                </a:lnTo>
                <a:lnTo>
                  <a:pt x="2100" y="2231"/>
                </a:lnTo>
                <a:lnTo>
                  <a:pt x="2054" y="2207"/>
                </a:lnTo>
                <a:lnTo>
                  <a:pt x="2007" y="2185"/>
                </a:lnTo>
                <a:lnTo>
                  <a:pt x="1959" y="2163"/>
                </a:lnTo>
                <a:lnTo>
                  <a:pt x="1910" y="2144"/>
                </a:lnTo>
                <a:lnTo>
                  <a:pt x="1861" y="2126"/>
                </a:lnTo>
                <a:lnTo>
                  <a:pt x="1811" y="2110"/>
                </a:lnTo>
                <a:lnTo>
                  <a:pt x="1760" y="2095"/>
                </a:lnTo>
                <a:lnTo>
                  <a:pt x="1709" y="2084"/>
                </a:lnTo>
                <a:lnTo>
                  <a:pt x="1656" y="2073"/>
                </a:lnTo>
                <a:lnTo>
                  <a:pt x="1602" y="2065"/>
                </a:lnTo>
                <a:lnTo>
                  <a:pt x="1546" y="2059"/>
                </a:lnTo>
                <a:lnTo>
                  <a:pt x="1512" y="2057"/>
                </a:lnTo>
                <a:lnTo>
                  <a:pt x="1478" y="2056"/>
                </a:lnTo>
                <a:lnTo>
                  <a:pt x="1444" y="2056"/>
                </a:lnTo>
                <a:lnTo>
                  <a:pt x="1410" y="2056"/>
                </a:lnTo>
                <a:lnTo>
                  <a:pt x="1375" y="2056"/>
                </a:lnTo>
                <a:lnTo>
                  <a:pt x="1341" y="2057"/>
                </a:lnTo>
                <a:lnTo>
                  <a:pt x="1273" y="2063"/>
                </a:lnTo>
                <a:lnTo>
                  <a:pt x="1205" y="2070"/>
                </a:lnTo>
                <a:lnTo>
                  <a:pt x="1137" y="2080"/>
                </a:lnTo>
                <a:lnTo>
                  <a:pt x="1070" y="2092"/>
                </a:lnTo>
                <a:lnTo>
                  <a:pt x="1002" y="2106"/>
                </a:lnTo>
                <a:lnTo>
                  <a:pt x="935" y="2122"/>
                </a:lnTo>
                <a:lnTo>
                  <a:pt x="868" y="2141"/>
                </a:lnTo>
                <a:lnTo>
                  <a:pt x="803" y="2160"/>
                </a:lnTo>
                <a:lnTo>
                  <a:pt x="737" y="2181"/>
                </a:lnTo>
                <a:lnTo>
                  <a:pt x="673" y="2204"/>
                </a:lnTo>
                <a:lnTo>
                  <a:pt x="608" y="2228"/>
                </a:lnTo>
                <a:lnTo>
                  <a:pt x="544" y="2253"/>
                </a:lnTo>
                <a:lnTo>
                  <a:pt x="482" y="2277"/>
                </a:lnTo>
                <a:lnTo>
                  <a:pt x="0" y="3962"/>
                </a:lnTo>
                <a:lnTo>
                  <a:pt x="61" y="3939"/>
                </a:lnTo>
                <a:lnTo>
                  <a:pt x="120" y="3918"/>
                </a:lnTo>
                <a:lnTo>
                  <a:pt x="180" y="3898"/>
                </a:lnTo>
                <a:lnTo>
                  <a:pt x="240" y="3880"/>
                </a:lnTo>
                <a:lnTo>
                  <a:pt x="299" y="3862"/>
                </a:lnTo>
                <a:lnTo>
                  <a:pt x="357" y="3847"/>
                </a:lnTo>
                <a:lnTo>
                  <a:pt x="417" y="3833"/>
                </a:lnTo>
                <a:lnTo>
                  <a:pt x="476" y="3820"/>
                </a:lnTo>
                <a:lnTo>
                  <a:pt x="533" y="3809"/>
                </a:lnTo>
                <a:lnTo>
                  <a:pt x="592" y="3800"/>
                </a:lnTo>
                <a:lnTo>
                  <a:pt x="649" y="3792"/>
                </a:lnTo>
                <a:lnTo>
                  <a:pt x="708" y="3786"/>
                </a:lnTo>
                <a:lnTo>
                  <a:pt x="765" y="3781"/>
                </a:lnTo>
                <a:lnTo>
                  <a:pt x="823" y="3779"/>
                </a:lnTo>
                <a:lnTo>
                  <a:pt x="879" y="3778"/>
                </a:lnTo>
                <a:lnTo>
                  <a:pt x="936" y="3779"/>
                </a:lnTo>
                <a:lnTo>
                  <a:pt x="994" y="3781"/>
                </a:lnTo>
                <a:lnTo>
                  <a:pt x="1050" y="3786"/>
                </a:lnTo>
                <a:lnTo>
                  <a:pt x="1106" y="3793"/>
                </a:lnTo>
                <a:lnTo>
                  <a:pt x="1164" y="3801"/>
                </a:lnTo>
                <a:lnTo>
                  <a:pt x="1220" y="3812"/>
                </a:lnTo>
                <a:lnTo>
                  <a:pt x="1276" y="3823"/>
                </a:lnTo>
                <a:lnTo>
                  <a:pt x="1333" y="3839"/>
                </a:lnTo>
                <a:lnTo>
                  <a:pt x="1389" y="3855"/>
                </a:lnTo>
                <a:lnTo>
                  <a:pt x="1445" y="3874"/>
                </a:lnTo>
                <a:lnTo>
                  <a:pt x="1501" y="3894"/>
                </a:lnTo>
                <a:lnTo>
                  <a:pt x="1558" y="3917"/>
                </a:lnTo>
                <a:lnTo>
                  <a:pt x="1613" y="3942"/>
                </a:lnTo>
                <a:lnTo>
                  <a:pt x="1669" y="3970"/>
                </a:lnTo>
                <a:lnTo>
                  <a:pt x="1725" y="3999"/>
                </a:lnTo>
                <a:lnTo>
                  <a:pt x="1782" y="4031"/>
                </a:lnTo>
                <a:lnTo>
                  <a:pt x="1837" y="4065"/>
                </a:lnTo>
                <a:lnTo>
                  <a:pt x="2334" y="2365"/>
                </a:lnTo>
                <a:close/>
                <a:moveTo>
                  <a:pt x="1690" y="1712"/>
                </a:moveTo>
                <a:lnTo>
                  <a:pt x="1690" y="1712"/>
                </a:lnTo>
                <a:lnTo>
                  <a:pt x="1746" y="1720"/>
                </a:lnTo>
                <a:lnTo>
                  <a:pt x="1801" y="1730"/>
                </a:lnTo>
                <a:lnTo>
                  <a:pt x="1854" y="1741"/>
                </a:lnTo>
                <a:lnTo>
                  <a:pt x="1907" y="1756"/>
                </a:lnTo>
                <a:lnTo>
                  <a:pt x="1957" y="1771"/>
                </a:lnTo>
                <a:lnTo>
                  <a:pt x="2007" y="1787"/>
                </a:lnTo>
                <a:lnTo>
                  <a:pt x="2055" y="1805"/>
                </a:lnTo>
                <a:lnTo>
                  <a:pt x="2102" y="1825"/>
                </a:lnTo>
                <a:lnTo>
                  <a:pt x="2146" y="1845"/>
                </a:lnTo>
                <a:lnTo>
                  <a:pt x="2191" y="1866"/>
                </a:lnTo>
                <a:lnTo>
                  <a:pt x="2234" y="1887"/>
                </a:lnTo>
                <a:lnTo>
                  <a:pt x="2276" y="1909"/>
                </a:lnTo>
                <a:lnTo>
                  <a:pt x="2316" y="1931"/>
                </a:lnTo>
                <a:lnTo>
                  <a:pt x="2356" y="1955"/>
                </a:lnTo>
                <a:lnTo>
                  <a:pt x="2432" y="2002"/>
                </a:lnTo>
                <a:lnTo>
                  <a:pt x="2676" y="1158"/>
                </a:lnTo>
                <a:lnTo>
                  <a:pt x="2798" y="737"/>
                </a:lnTo>
                <a:lnTo>
                  <a:pt x="2920" y="315"/>
                </a:lnTo>
                <a:lnTo>
                  <a:pt x="2832" y="261"/>
                </a:lnTo>
                <a:lnTo>
                  <a:pt x="2787" y="234"/>
                </a:lnTo>
                <a:lnTo>
                  <a:pt x="2743" y="208"/>
                </a:lnTo>
                <a:lnTo>
                  <a:pt x="2698" y="184"/>
                </a:lnTo>
                <a:lnTo>
                  <a:pt x="2653" y="160"/>
                </a:lnTo>
                <a:lnTo>
                  <a:pt x="2607" y="138"/>
                </a:lnTo>
                <a:lnTo>
                  <a:pt x="2560" y="117"/>
                </a:lnTo>
                <a:lnTo>
                  <a:pt x="2513" y="97"/>
                </a:lnTo>
                <a:lnTo>
                  <a:pt x="2466" y="79"/>
                </a:lnTo>
                <a:lnTo>
                  <a:pt x="2418" y="63"/>
                </a:lnTo>
                <a:lnTo>
                  <a:pt x="2369" y="48"/>
                </a:lnTo>
                <a:lnTo>
                  <a:pt x="2320" y="35"/>
                </a:lnTo>
                <a:lnTo>
                  <a:pt x="2269" y="24"/>
                </a:lnTo>
                <a:lnTo>
                  <a:pt x="2218" y="16"/>
                </a:lnTo>
                <a:lnTo>
                  <a:pt x="2165" y="9"/>
                </a:lnTo>
                <a:lnTo>
                  <a:pt x="2131" y="5"/>
                </a:lnTo>
                <a:lnTo>
                  <a:pt x="2096" y="3"/>
                </a:lnTo>
                <a:lnTo>
                  <a:pt x="2061" y="1"/>
                </a:lnTo>
                <a:lnTo>
                  <a:pt x="2027" y="0"/>
                </a:lnTo>
                <a:lnTo>
                  <a:pt x="1991" y="0"/>
                </a:lnTo>
                <a:lnTo>
                  <a:pt x="1956" y="0"/>
                </a:lnTo>
                <a:lnTo>
                  <a:pt x="1921" y="1"/>
                </a:lnTo>
                <a:lnTo>
                  <a:pt x="1886" y="3"/>
                </a:lnTo>
                <a:lnTo>
                  <a:pt x="1851" y="5"/>
                </a:lnTo>
                <a:lnTo>
                  <a:pt x="1817" y="9"/>
                </a:lnTo>
                <a:lnTo>
                  <a:pt x="1746" y="18"/>
                </a:lnTo>
                <a:lnTo>
                  <a:pt x="1677" y="29"/>
                </a:lnTo>
                <a:lnTo>
                  <a:pt x="1607" y="43"/>
                </a:lnTo>
                <a:lnTo>
                  <a:pt x="1538" y="59"/>
                </a:lnTo>
                <a:lnTo>
                  <a:pt x="1470" y="77"/>
                </a:lnTo>
                <a:lnTo>
                  <a:pt x="1402" y="97"/>
                </a:lnTo>
                <a:lnTo>
                  <a:pt x="1334" y="118"/>
                </a:lnTo>
                <a:lnTo>
                  <a:pt x="1267" y="140"/>
                </a:lnTo>
                <a:lnTo>
                  <a:pt x="1201" y="164"/>
                </a:lnTo>
                <a:lnTo>
                  <a:pt x="1137" y="188"/>
                </a:lnTo>
                <a:lnTo>
                  <a:pt x="1072" y="214"/>
                </a:lnTo>
                <a:lnTo>
                  <a:pt x="949" y="637"/>
                </a:lnTo>
                <a:lnTo>
                  <a:pt x="827" y="1059"/>
                </a:lnTo>
                <a:lnTo>
                  <a:pt x="584" y="1906"/>
                </a:lnTo>
                <a:lnTo>
                  <a:pt x="649" y="1880"/>
                </a:lnTo>
                <a:lnTo>
                  <a:pt x="716" y="1856"/>
                </a:lnTo>
                <a:lnTo>
                  <a:pt x="783" y="1833"/>
                </a:lnTo>
                <a:lnTo>
                  <a:pt x="851" y="1811"/>
                </a:lnTo>
                <a:lnTo>
                  <a:pt x="919" y="1791"/>
                </a:lnTo>
                <a:lnTo>
                  <a:pt x="988" y="1772"/>
                </a:lnTo>
                <a:lnTo>
                  <a:pt x="1057" y="1754"/>
                </a:lnTo>
                <a:lnTo>
                  <a:pt x="1126" y="1740"/>
                </a:lnTo>
                <a:lnTo>
                  <a:pt x="1195" y="1727"/>
                </a:lnTo>
                <a:lnTo>
                  <a:pt x="1266" y="1717"/>
                </a:lnTo>
                <a:lnTo>
                  <a:pt x="1336" y="1709"/>
                </a:lnTo>
                <a:lnTo>
                  <a:pt x="1406" y="1703"/>
                </a:lnTo>
                <a:lnTo>
                  <a:pt x="1443" y="1702"/>
                </a:lnTo>
                <a:lnTo>
                  <a:pt x="1478" y="1700"/>
                </a:lnTo>
                <a:lnTo>
                  <a:pt x="1513" y="1700"/>
                </a:lnTo>
                <a:lnTo>
                  <a:pt x="1548" y="1702"/>
                </a:lnTo>
                <a:lnTo>
                  <a:pt x="1583" y="1703"/>
                </a:lnTo>
                <a:lnTo>
                  <a:pt x="1619" y="1705"/>
                </a:lnTo>
                <a:lnTo>
                  <a:pt x="1655" y="1707"/>
                </a:lnTo>
                <a:lnTo>
                  <a:pt x="1690" y="1712"/>
                </a:lnTo>
                <a:close/>
                <a:moveTo>
                  <a:pt x="3659" y="2901"/>
                </a:moveTo>
                <a:lnTo>
                  <a:pt x="3659" y="2901"/>
                </a:lnTo>
                <a:lnTo>
                  <a:pt x="3618" y="2901"/>
                </a:lnTo>
                <a:lnTo>
                  <a:pt x="3577" y="2900"/>
                </a:lnTo>
                <a:lnTo>
                  <a:pt x="3536" y="2897"/>
                </a:lnTo>
                <a:lnTo>
                  <a:pt x="3497" y="2894"/>
                </a:lnTo>
                <a:lnTo>
                  <a:pt x="3458" y="2890"/>
                </a:lnTo>
                <a:lnTo>
                  <a:pt x="3420" y="2886"/>
                </a:lnTo>
                <a:lnTo>
                  <a:pt x="3383" y="2880"/>
                </a:lnTo>
                <a:lnTo>
                  <a:pt x="3346" y="2874"/>
                </a:lnTo>
                <a:lnTo>
                  <a:pt x="3310" y="2867"/>
                </a:lnTo>
                <a:lnTo>
                  <a:pt x="3275" y="2859"/>
                </a:lnTo>
                <a:lnTo>
                  <a:pt x="3241" y="2850"/>
                </a:lnTo>
                <a:lnTo>
                  <a:pt x="3207" y="2841"/>
                </a:lnTo>
                <a:lnTo>
                  <a:pt x="3173" y="2832"/>
                </a:lnTo>
                <a:lnTo>
                  <a:pt x="3140" y="2821"/>
                </a:lnTo>
                <a:lnTo>
                  <a:pt x="3109" y="2811"/>
                </a:lnTo>
                <a:lnTo>
                  <a:pt x="3077" y="2800"/>
                </a:lnTo>
                <a:lnTo>
                  <a:pt x="3016" y="2775"/>
                </a:lnTo>
                <a:lnTo>
                  <a:pt x="2956" y="2750"/>
                </a:lnTo>
                <a:lnTo>
                  <a:pt x="2899" y="2721"/>
                </a:lnTo>
                <a:lnTo>
                  <a:pt x="2844" y="2692"/>
                </a:lnTo>
                <a:lnTo>
                  <a:pt x="2790" y="2662"/>
                </a:lnTo>
                <a:lnTo>
                  <a:pt x="2737" y="2631"/>
                </a:lnTo>
                <a:lnTo>
                  <a:pt x="2685" y="2598"/>
                </a:lnTo>
                <a:lnTo>
                  <a:pt x="2635" y="2566"/>
                </a:lnTo>
                <a:lnTo>
                  <a:pt x="2630" y="2570"/>
                </a:lnTo>
                <a:lnTo>
                  <a:pt x="2141" y="4263"/>
                </a:lnTo>
                <a:lnTo>
                  <a:pt x="2200" y="4299"/>
                </a:lnTo>
                <a:lnTo>
                  <a:pt x="2259" y="4334"/>
                </a:lnTo>
                <a:lnTo>
                  <a:pt x="2318" y="4367"/>
                </a:lnTo>
                <a:lnTo>
                  <a:pt x="2378" y="4398"/>
                </a:lnTo>
                <a:lnTo>
                  <a:pt x="2438" y="4425"/>
                </a:lnTo>
                <a:lnTo>
                  <a:pt x="2498" y="4450"/>
                </a:lnTo>
                <a:lnTo>
                  <a:pt x="2559" y="4474"/>
                </a:lnTo>
                <a:lnTo>
                  <a:pt x="2620" y="4495"/>
                </a:lnTo>
                <a:lnTo>
                  <a:pt x="2682" y="4514"/>
                </a:lnTo>
                <a:lnTo>
                  <a:pt x="2744" y="4530"/>
                </a:lnTo>
                <a:lnTo>
                  <a:pt x="2806" y="4544"/>
                </a:lnTo>
                <a:lnTo>
                  <a:pt x="2868" y="4557"/>
                </a:lnTo>
                <a:lnTo>
                  <a:pt x="2930" y="4567"/>
                </a:lnTo>
                <a:lnTo>
                  <a:pt x="2994" y="4575"/>
                </a:lnTo>
                <a:lnTo>
                  <a:pt x="3056" y="4581"/>
                </a:lnTo>
                <a:lnTo>
                  <a:pt x="3119" y="4584"/>
                </a:lnTo>
                <a:lnTo>
                  <a:pt x="3182" y="4586"/>
                </a:lnTo>
                <a:lnTo>
                  <a:pt x="3246" y="4586"/>
                </a:lnTo>
                <a:lnTo>
                  <a:pt x="3309" y="4584"/>
                </a:lnTo>
                <a:lnTo>
                  <a:pt x="3373" y="4579"/>
                </a:lnTo>
                <a:lnTo>
                  <a:pt x="3437" y="4574"/>
                </a:lnTo>
                <a:lnTo>
                  <a:pt x="3501" y="4565"/>
                </a:lnTo>
                <a:lnTo>
                  <a:pt x="3565" y="4556"/>
                </a:lnTo>
                <a:lnTo>
                  <a:pt x="3628" y="4543"/>
                </a:lnTo>
                <a:lnTo>
                  <a:pt x="3692" y="4530"/>
                </a:lnTo>
                <a:lnTo>
                  <a:pt x="3756" y="4515"/>
                </a:lnTo>
                <a:lnTo>
                  <a:pt x="3820" y="4497"/>
                </a:lnTo>
                <a:lnTo>
                  <a:pt x="3883" y="4479"/>
                </a:lnTo>
                <a:lnTo>
                  <a:pt x="3947" y="4457"/>
                </a:lnTo>
                <a:lnTo>
                  <a:pt x="4011" y="4435"/>
                </a:lnTo>
                <a:lnTo>
                  <a:pt x="4074" y="4411"/>
                </a:lnTo>
                <a:lnTo>
                  <a:pt x="4138" y="4385"/>
                </a:lnTo>
                <a:lnTo>
                  <a:pt x="4611" y="2731"/>
                </a:lnTo>
                <a:lnTo>
                  <a:pt x="4608" y="2732"/>
                </a:lnTo>
                <a:lnTo>
                  <a:pt x="4541" y="2753"/>
                </a:lnTo>
                <a:lnTo>
                  <a:pt x="4475" y="2773"/>
                </a:lnTo>
                <a:lnTo>
                  <a:pt x="4411" y="2792"/>
                </a:lnTo>
                <a:lnTo>
                  <a:pt x="4348" y="2808"/>
                </a:lnTo>
                <a:lnTo>
                  <a:pt x="4285" y="2823"/>
                </a:lnTo>
                <a:lnTo>
                  <a:pt x="4223" y="2837"/>
                </a:lnTo>
                <a:lnTo>
                  <a:pt x="4162" y="2850"/>
                </a:lnTo>
                <a:lnTo>
                  <a:pt x="4104" y="2861"/>
                </a:lnTo>
                <a:lnTo>
                  <a:pt x="4045" y="2870"/>
                </a:lnTo>
                <a:lnTo>
                  <a:pt x="3987" y="2879"/>
                </a:lnTo>
                <a:lnTo>
                  <a:pt x="3930" y="2886"/>
                </a:lnTo>
                <a:lnTo>
                  <a:pt x="3874" y="2891"/>
                </a:lnTo>
                <a:lnTo>
                  <a:pt x="3820" y="2896"/>
                </a:lnTo>
                <a:lnTo>
                  <a:pt x="3765" y="2898"/>
                </a:lnTo>
                <a:lnTo>
                  <a:pt x="3712" y="2901"/>
                </a:lnTo>
                <a:lnTo>
                  <a:pt x="3659" y="2901"/>
                </a:lnTo>
                <a:close/>
                <a:moveTo>
                  <a:pt x="5214" y="640"/>
                </a:moveTo>
                <a:lnTo>
                  <a:pt x="5214" y="640"/>
                </a:lnTo>
                <a:lnTo>
                  <a:pt x="5210" y="637"/>
                </a:lnTo>
                <a:lnTo>
                  <a:pt x="5147" y="662"/>
                </a:lnTo>
                <a:lnTo>
                  <a:pt x="5083" y="685"/>
                </a:lnTo>
                <a:lnTo>
                  <a:pt x="5019" y="708"/>
                </a:lnTo>
                <a:lnTo>
                  <a:pt x="4956" y="729"/>
                </a:lnTo>
                <a:lnTo>
                  <a:pt x="4891" y="747"/>
                </a:lnTo>
                <a:lnTo>
                  <a:pt x="4828" y="765"/>
                </a:lnTo>
                <a:lnTo>
                  <a:pt x="4765" y="780"/>
                </a:lnTo>
                <a:lnTo>
                  <a:pt x="4702" y="794"/>
                </a:lnTo>
                <a:lnTo>
                  <a:pt x="4638" y="807"/>
                </a:lnTo>
                <a:lnTo>
                  <a:pt x="4576" y="817"/>
                </a:lnTo>
                <a:lnTo>
                  <a:pt x="4513" y="826"/>
                </a:lnTo>
                <a:lnTo>
                  <a:pt x="4450" y="833"/>
                </a:lnTo>
                <a:lnTo>
                  <a:pt x="4387" y="838"/>
                </a:lnTo>
                <a:lnTo>
                  <a:pt x="4325" y="840"/>
                </a:lnTo>
                <a:lnTo>
                  <a:pt x="4262" y="841"/>
                </a:lnTo>
                <a:lnTo>
                  <a:pt x="4200" y="840"/>
                </a:lnTo>
                <a:lnTo>
                  <a:pt x="4138" y="838"/>
                </a:lnTo>
                <a:lnTo>
                  <a:pt x="4076" y="832"/>
                </a:lnTo>
                <a:lnTo>
                  <a:pt x="4015" y="825"/>
                </a:lnTo>
                <a:lnTo>
                  <a:pt x="3953" y="815"/>
                </a:lnTo>
                <a:lnTo>
                  <a:pt x="3890" y="804"/>
                </a:lnTo>
                <a:lnTo>
                  <a:pt x="3829" y="791"/>
                </a:lnTo>
                <a:lnTo>
                  <a:pt x="3768" y="774"/>
                </a:lnTo>
                <a:lnTo>
                  <a:pt x="3708" y="756"/>
                </a:lnTo>
                <a:lnTo>
                  <a:pt x="3647" y="736"/>
                </a:lnTo>
                <a:lnTo>
                  <a:pt x="3586" y="712"/>
                </a:lnTo>
                <a:lnTo>
                  <a:pt x="3526" y="686"/>
                </a:lnTo>
                <a:lnTo>
                  <a:pt x="3465" y="658"/>
                </a:lnTo>
                <a:lnTo>
                  <a:pt x="3405" y="628"/>
                </a:lnTo>
                <a:lnTo>
                  <a:pt x="3345" y="595"/>
                </a:lnTo>
                <a:lnTo>
                  <a:pt x="3286" y="560"/>
                </a:lnTo>
                <a:lnTo>
                  <a:pt x="3227" y="522"/>
                </a:lnTo>
                <a:lnTo>
                  <a:pt x="3206" y="593"/>
                </a:lnTo>
                <a:lnTo>
                  <a:pt x="3186" y="655"/>
                </a:lnTo>
                <a:lnTo>
                  <a:pt x="3168" y="709"/>
                </a:lnTo>
                <a:lnTo>
                  <a:pt x="3154" y="756"/>
                </a:lnTo>
                <a:lnTo>
                  <a:pt x="2987" y="1336"/>
                </a:lnTo>
                <a:lnTo>
                  <a:pt x="2730" y="2226"/>
                </a:lnTo>
                <a:lnTo>
                  <a:pt x="2787" y="2262"/>
                </a:lnTo>
                <a:lnTo>
                  <a:pt x="2846" y="2296"/>
                </a:lnTo>
                <a:lnTo>
                  <a:pt x="2906" y="2328"/>
                </a:lnTo>
                <a:lnTo>
                  <a:pt x="2964" y="2358"/>
                </a:lnTo>
                <a:lnTo>
                  <a:pt x="3025" y="2385"/>
                </a:lnTo>
                <a:lnTo>
                  <a:pt x="3085" y="2411"/>
                </a:lnTo>
                <a:lnTo>
                  <a:pt x="3146" y="2434"/>
                </a:lnTo>
                <a:lnTo>
                  <a:pt x="3207" y="2455"/>
                </a:lnTo>
                <a:lnTo>
                  <a:pt x="3268" y="2474"/>
                </a:lnTo>
                <a:lnTo>
                  <a:pt x="3330" y="2491"/>
                </a:lnTo>
                <a:lnTo>
                  <a:pt x="3391" y="2506"/>
                </a:lnTo>
                <a:lnTo>
                  <a:pt x="3453" y="2519"/>
                </a:lnTo>
                <a:lnTo>
                  <a:pt x="3516" y="2529"/>
                </a:lnTo>
                <a:lnTo>
                  <a:pt x="3579" y="2537"/>
                </a:lnTo>
                <a:lnTo>
                  <a:pt x="3642" y="2543"/>
                </a:lnTo>
                <a:lnTo>
                  <a:pt x="3704" y="2548"/>
                </a:lnTo>
                <a:lnTo>
                  <a:pt x="3767" y="2550"/>
                </a:lnTo>
                <a:lnTo>
                  <a:pt x="3831" y="2550"/>
                </a:lnTo>
                <a:lnTo>
                  <a:pt x="3894" y="2549"/>
                </a:lnTo>
                <a:lnTo>
                  <a:pt x="3957" y="2546"/>
                </a:lnTo>
                <a:lnTo>
                  <a:pt x="4022" y="2540"/>
                </a:lnTo>
                <a:lnTo>
                  <a:pt x="4085" y="2532"/>
                </a:lnTo>
                <a:lnTo>
                  <a:pt x="4148" y="2522"/>
                </a:lnTo>
                <a:lnTo>
                  <a:pt x="4212" y="2510"/>
                </a:lnTo>
                <a:lnTo>
                  <a:pt x="4276" y="2496"/>
                </a:lnTo>
                <a:lnTo>
                  <a:pt x="4339" y="2480"/>
                </a:lnTo>
                <a:lnTo>
                  <a:pt x="4403" y="2462"/>
                </a:lnTo>
                <a:lnTo>
                  <a:pt x="4466" y="2444"/>
                </a:lnTo>
                <a:lnTo>
                  <a:pt x="4529" y="2421"/>
                </a:lnTo>
                <a:lnTo>
                  <a:pt x="4593" y="2398"/>
                </a:lnTo>
                <a:lnTo>
                  <a:pt x="4656" y="2373"/>
                </a:lnTo>
                <a:lnTo>
                  <a:pt x="4718" y="2345"/>
                </a:lnTo>
                <a:lnTo>
                  <a:pt x="5215" y="641"/>
                </a:lnTo>
                <a:lnTo>
                  <a:pt x="5214" y="6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U盘"/>
          <p:cNvSpPr/>
          <p:nvPr/>
        </p:nvSpPr>
        <p:spPr bwMode="auto">
          <a:xfrm>
            <a:off x="10689684" y="6391848"/>
            <a:ext cx="276573" cy="592828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酒杯"/>
          <p:cNvSpPr/>
          <p:nvPr/>
        </p:nvSpPr>
        <p:spPr bwMode="auto">
          <a:xfrm>
            <a:off x="605002" y="3088610"/>
            <a:ext cx="404037" cy="752759"/>
          </a:xfrm>
          <a:custGeom>
            <a:avLst/>
            <a:gdLst/>
            <a:ahLst/>
            <a:cxnLst/>
            <a:rect l="0" t="0" r="r" b="b"/>
            <a:pathLst>
              <a:path w="1517650" h="4295775">
                <a:moveTo>
                  <a:pt x="12700" y="908050"/>
                </a:moveTo>
                <a:lnTo>
                  <a:pt x="15875" y="911225"/>
                </a:lnTo>
                <a:lnTo>
                  <a:pt x="19050" y="927100"/>
                </a:lnTo>
                <a:lnTo>
                  <a:pt x="28575" y="958850"/>
                </a:lnTo>
                <a:lnTo>
                  <a:pt x="41275" y="1000125"/>
                </a:lnTo>
                <a:lnTo>
                  <a:pt x="60325" y="1050925"/>
                </a:lnTo>
                <a:lnTo>
                  <a:pt x="92075" y="1111250"/>
                </a:lnTo>
                <a:lnTo>
                  <a:pt x="111125" y="1139825"/>
                </a:lnTo>
                <a:lnTo>
                  <a:pt x="130175" y="1174750"/>
                </a:lnTo>
                <a:lnTo>
                  <a:pt x="155575" y="1206500"/>
                </a:lnTo>
                <a:lnTo>
                  <a:pt x="184150" y="1241425"/>
                </a:lnTo>
                <a:lnTo>
                  <a:pt x="215900" y="1273175"/>
                </a:lnTo>
                <a:lnTo>
                  <a:pt x="250825" y="1304925"/>
                </a:lnTo>
                <a:lnTo>
                  <a:pt x="288925" y="1333500"/>
                </a:lnTo>
                <a:lnTo>
                  <a:pt x="330200" y="1362075"/>
                </a:lnTo>
                <a:lnTo>
                  <a:pt x="374650" y="1390650"/>
                </a:lnTo>
                <a:lnTo>
                  <a:pt x="422275" y="1412875"/>
                </a:lnTo>
                <a:lnTo>
                  <a:pt x="473075" y="1435100"/>
                </a:lnTo>
                <a:lnTo>
                  <a:pt x="527050" y="1450975"/>
                </a:lnTo>
                <a:lnTo>
                  <a:pt x="584200" y="1466850"/>
                </a:lnTo>
                <a:lnTo>
                  <a:pt x="641350" y="1476375"/>
                </a:lnTo>
                <a:lnTo>
                  <a:pt x="698500" y="1482725"/>
                </a:lnTo>
                <a:lnTo>
                  <a:pt x="758825" y="1485900"/>
                </a:lnTo>
                <a:lnTo>
                  <a:pt x="815975" y="1482725"/>
                </a:lnTo>
                <a:lnTo>
                  <a:pt x="876300" y="1476375"/>
                </a:lnTo>
                <a:lnTo>
                  <a:pt x="930275" y="1466850"/>
                </a:lnTo>
                <a:lnTo>
                  <a:pt x="987425" y="1450975"/>
                </a:lnTo>
                <a:lnTo>
                  <a:pt x="1041400" y="1435100"/>
                </a:lnTo>
                <a:lnTo>
                  <a:pt x="1092200" y="1412875"/>
                </a:lnTo>
                <a:lnTo>
                  <a:pt x="1139825" y="1390650"/>
                </a:lnTo>
                <a:lnTo>
                  <a:pt x="1184275" y="1362075"/>
                </a:lnTo>
                <a:lnTo>
                  <a:pt x="1225550" y="1333500"/>
                </a:lnTo>
                <a:lnTo>
                  <a:pt x="1263650" y="1304925"/>
                </a:lnTo>
                <a:lnTo>
                  <a:pt x="1298575" y="1273175"/>
                </a:lnTo>
                <a:lnTo>
                  <a:pt x="1330325" y="1241425"/>
                </a:lnTo>
                <a:lnTo>
                  <a:pt x="1358900" y="1206500"/>
                </a:lnTo>
                <a:lnTo>
                  <a:pt x="1384300" y="1174750"/>
                </a:lnTo>
                <a:lnTo>
                  <a:pt x="1406525" y="1143000"/>
                </a:lnTo>
                <a:lnTo>
                  <a:pt x="1422400" y="1111250"/>
                </a:lnTo>
                <a:lnTo>
                  <a:pt x="1454150" y="1050925"/>
                </a:lnTo>
                <a:lnTo>
                  <a:pt x="1473200" y="1000125"/>
                </a:lnTo>
                <a:lnTo>
                  <a:pt x="1485900" y="958850"/>
                </a:lnTo>
                <a:lnTo>
                  <a:pt x="1495425" y="927100"/>
                </a:lnTo>
                <a:lnTo>
                  <a:pt x="1498600" y="911225"/>
                </a:lnTo>
                <a:lnTo>
                  <a:pt x="1501775" y="908050"/>
                </a:lnTo>
                <a:lnTo>
                  <a:pt x="1504950" y="933450"/>
                </a:lnTo>
                <a:lnTo>
                  <a:pt x="1504950" y="1000125"/>
                </a:lnTo>
                <a:lnTo>
                  <a:pt x="1501775" y="1095375"/>
                </a:lnTo>
                <a:lnTo>
                  <a:pt x="1498600" y="1203325"/>
                </a:lnTo>
                <a:lnTo>
                  <a:pt x="1489075" y="1311275"/>
                </a:lnTo>
                <a:lnTo>
                  <a:pt x="1473200" y="1517650"/>
                </a:lnTo>
                <a:lnTo>
                  <a:pt x="1463675" y="1711325"/>
                </a:lnTo>
                <a:lnTo>
                  <a:pt x="1454150" y="1809750"/>
                </a:lnTo>
                <a:lnTo>
                  <a:pt x="1450975" y="1860550"/>
                </a:lnTo>
                <a:lnTo>
                  <a:pt x="1441450" y="1911350"/>
                </a:lnTo>
                <a:lnTo>
                  <a:pt x="1431925" y="1962150"/>
                </a:lnTo>
                <a:lnTo>
                  <a:pt x="1419225" y="2012950"/>
                </a:lnTo>
                <a:lnTo>
                  <a:pt x="1403350" y="2063750"/>
                </a:lnTo>
                <a:lnTo>
                  <a:pt x="1384300" y="2114550"/>
                </a:lnTo>
                <a:lnTo>
                  <a:pt x="1362075" y="2162175"/>
                </a:lnTo>
                <a:lnTo>
                  <a:pt x="1336675" y="2209800"/>
                </a:lnTo>
                <a:lnTo>
                  <a:pt x="1304925" y="2254250"/>
                </a:lnTo>
                <a:lnTo>
                  <a:pt x="1270000" y="2298700"/>
                </a:lnTo>
                <a:lnTo>
                  <a:pt x="1235075" y="2336800"/>
                </a:lnTo>
                <a:lnTo>
                  <a:pt x="1196975" y="2371725"/>
                </a:lnTo>
                <a:lnTo>
                  <a:pt x="1155700" y="2406650"/>
                </a:lnTo>
                <a:lnTo>
                  <a:pt x="1114425" y="2435225"/>
                </a:lnTo>
                <a:lnTo>
                  <a:pt x="1073150" y="2463800"/>
                </a:lnTo>
                <a:lnTo>
                  <a:pt x="1035050" y="2486025"/>
                </a:lnTo>
                <a:lnTo>
                  <a:pt x="958850" y="2527300"/>
                </a:lnTo>
                <a:lnTo>
                  <a:pt x="841375" y="2587625"/>
                </a:lnTo>
                <a:lnTo>
                  <a:pt x="796925" y="2613025"/>
                </a:lnTo>
                <a:lnTo>
                  <a:pt x="796925" y="4165600"/>
                </a:lnTo>
                <a:lnTo>
                  <a:pt x="844550" y="4168775"/>
                </a:lnTo>
                <a:lnTo>
                  <a:pt x="895350" y="4175125"/>
                </a:lnTo>
                <a:lnTo>
                  <a:pt x="1060450" y="4197350"/>
                </a:lnTo>
                <a:lnTo>
                  <a:pt x="1257300" y="4222750"/>
                </a:lnTo>
                <a:lnTo>
                  <a:pt x="1441450" y="4244975"/>
                </a:lnTo>
                <a:lnTo>
                  <a:pt x="1498600" y="4254500"/>
                </a:lnTo>
                <a:lnTo>
                  <a:pt x="1511300" y="4260850"/>
                </a:lnTo>
                <a:lnTo>
                  <a:pt x="1514475" y="4260850"/>
                </a:lnTo>
                <a:lnTo>
                  <a:pt x="1517650" y="4264025"/>
                </a:lnTo>
                <a:lnTo>
                  <a:pt x="1508125" y="4267200"/>
                </a:lnTo>
                <a:lnTo>
                  <a:pt x="1492250" y="4270375"/>
                </a:lnTo>
                <a:lnTo>
                  <a:pt x="1422400" y="4279900"/>
                </a:lnTo>
                <a:lnTo>
                  <a:pt x="1308100" y="4286250"/>
                </a:lnTo>
                <a:lnTo>
                  <a:pt x="1152525" y="4289425"/>
                </a:lnTo>
                <a:lnTo>
                  <a:pt x="965200" y="4292600"/>
                </a:lnTo>
                <a:lnTo>
                  <a:pt x="758825" y="4295775"/>
                </a:lnTo>
                <a:lnTo>
                  <a:pt x="549275" y="4292600"/>
                </a:lnTo>
                <a:lnTo>
                  <a:pt x="361950" y="4289425"/>
                </a:lnTo>
                <a:lnTo>
                  <a:pt x="209550" y="4286250"/>
                </a:lnTo>
                <a:lnTo>
                  <a:pt x="95250" y="4279900"/>
                </a:lnTo>
                <a:lnTo>
                  <a:pt x="22225" y="4270375"/>
                </a:lnTo>
                <a:lnTo>
                  <a:pt x="6350" y="4267200"/>
                </a:lnTo>
                <a:lnTo>
                  <a:pt x="0" y="4264025"/>
                </a:lnTo>
                <a:lnTo>
                  <a:pt x="0" y="4260850"/>
                </a:lnTo>
                <a:lnTo>
                  <a:pt x="3175" y="4260850"/>
                </a:lnTo>
                <a:lnTo>
                  <a:pt x="15875" y="4254500"/>
                </a:lnTo>
                <a:lnTo>
                  <a:pt x="76200" y="4244975"/>
                </a:lnTo>
                <a:lnTo>
                  <a:pt x="257175" y="4222750"/>
                </a:lnTo>
                <a:lnTo>
                  <a:pt x="454025" y="4197350"/>
                </a:lnTo>
                <a:lnTo>
                  <a:pt x="622300" y="4175125"/>
                </a:lnTo>
                <a:lnTo>
                  <a:pt x="669925" y="4168775"/>
                </a:lnTo>
                <a:lnTo>
                  <a:pt x="717550" y="4165600"/>
                </a:lnTo>
                <a:lnTo>
                  <a:pt x="717550" y="2613025"/>
                </a:lnTo>
                <a:lnTo>
                  <a:pt x="673100" y="2587625"/>
                </a:lnTo>
                <a:lnTo>
                  <a:pt x="555625" y="2527300"/>
                </a:lnTo>
                <a:lnTo>
                  <a:pt x="479425" y="2486025"/>
                </a:lnTo>
                <a:lnTo>
                  <a:pt x="441325" y="2463800"/>
                </a:lnTo>
                <a:lnTo>
                  <a:pt x="400050" y="2435225"/>
                </a:lnTo>
                <a:lnTo>
                  <a:pt x="358775" y="2406650"/>
                </a:lnTo>
                <a:lnTo>
                  <a:pt x="317500" y="2371725"/>
                </a:lnTo>
                <a:lnTo>
                  <a:pt x="279400" y="2336800"/>
                </a:lnTo>
                <a:lnTo>
                  <a:pt x="244475" y="2298700"/>
                </a:lnTo>
                <a:lnTo>
                  <a:pt x="209550" y="2254250"/>
                </a:lnTo>
                <a:lnTo>
                  <a:pt x="177800" y="2209800"/>
                </a:lnTo>
                <a:lnTo>
                  <a:pt x="152400" y="2162175"/>
                </a:lnTo>
                <a:lnTo>
                  <a:pt x="130175" y="2114550"/>
                </a:lnTo>
                <a:lnTo>
                  <a:pt x="111125" y="2063750"/>
                </a:lnTo>
                <a:lnTo>
                  <a:pt x="95250" y="2012950"/>
                </a:lnTo>
                <a:lnTo>
                  <a:pt x="82550" y="1962150"/>
                </a:lnTo>
                <a:lnTo>
                  <a:pt x="73025" y="1911350"/>
                </a:lnTo>
                <a:lnTo>
                  <a:pt x="63500" y="1860550"/>
                </a:lnTo>
                <a:lnTo>
                  <a:pt x="60325" y="1809750"/>
                </a:lnTo>
                <a:lnTo>
                  <a:pt x="50800" y="1711325"/>
                </a:lnTo>
                <a:lnTo>
                  <a:pt x="41275" y="1517650"/>
                </a:lnTo>
                <a:lnTo>
                  <a:pt x="25400" y="1311275"/>
                </a:lnTo>
                <a:lnTo>
                  <a:pt x="19050" y="1203325"/>
                </a:lnTo>
                <a:lnTo>
                  <a:pt x="12700" y="1095375"/>
                </a:lnTo>
                <a:lnTo>
                  <a:pt x="9525" y="1000125"/>
                </a:lnTo>
                <a:lnTo>
                  <a:pt x="9525" y="933450"/>
                </a:lnTo>
                <a:lnTo>
                  <a:pt x="12700" y="908050"/>
                </a:lnTo>
                <a:close/>
                <a:moveTo>
                  <a:pt x="1174750" y="0"/>
                </a:moveTo>
                <a:lnTo>
                  <a:pt x="1193800" y="3175"/>
                </a:lnTo>
                <a:lnTo>
                  <a:pt x="1212850" y="9525"/>
                </a:lnTo>
                <a:lnTo>
                  <a:pt x="1241425" y="25400"/>
                </a:lnTo>
                <a:lnTo>
                  <a:pt x="1270000" y="47625"/>
                </a:lnTo>
                <a:lnTo>
                  <a:pt x="1301750" y="76200"/>
                </a:lnTo>
                <a:lnTo>
                  <a:pt x="1339850" y="117475"/>
                </a:lnTo>
                <a:lnTo>
                  <a:pt x="1374775" y="165100"/>
                </a:lnTo>
                <a:lnTo>
                  <a:pt x="1393825" y="196850"/>
                </a:lnTo>
                <a:lnTo>
                  <a:pt x="1412875" y="231775"/>
                </a:lnTo>
                <a:lnTo>
                  <a:pt x="1428750" y="266700"/>
                </a:lnTo>
                <a:lnTo>
                  <a:pt x="1447800" y="311150"/>
                </a:lnTo>
                <a:lnTo>
                  <a:pt x="1460500" y="355600"/>
                </a:lnTo>
                <a:lnTo>
                  <a:pt x="1473200" y="406400"/>
                </a:lnTo>
                <a:lnTo>
                  <a:pt x="1485900" y="463550"/>
                </a:lnTo>
                <a:lnTo>
                  <a:pt x="1492250" y="523875"/>
                </a:lnTo>
                <a:lnTo>
                  <a:pt x="1495425" y="587375"/>
                </a:lnTo>
                <a:lnTo>
                  <a:pt x="1492250" y="650875"/>
                </a:lnTo>
                <a:lnTo>
                  <a:pt x="1485900" y="717550"/>
                </a:lnTo>
                <a:lnTo>
                  <a:pt x="1473200" y="781050"/>
                </a:lnTo>
                <a:lnTo>
                  <a:pt x="1457325" y="844550"/>
                </a:lnTo>
                <a:lnTo>
                  <a:pt x="1435100" y="904875"/>
                </a:lnTo>
                <a:lnTo>
                  <a:pt x="1422400" y="936625"/>
                </a:lnTo>
                <a:lnTo>
                  <a:pt x="1406525" y="971550"/>
                </a:lnTo>
                <a:lnTo>
                  <a:pt x="1384300" y="1012825"/>
                </a:lnTo>
                <a:lnTo>
                  <a:pt x="1355725" y="1057275"/>
                </a:lnTo>
                <a:lnTo>
                  <a:pt x="1323975" y="1101725"/>
                </a:lnTo>
                <a:lnTo>
                  <a:pt x="1289050" y="1146175"/>
                </a:lnTo>
                <a:lnTo>
                  <a:pt x="1247775" y="1190625"/>
                </a:lnTo>
                <a:lnTo>
                  <a:pt x="1203325" y="1231900"/>
                </a:lnTo>
                <a:lnTo>
                  <a:pt x="1152525" y="1270000"/>
                </a:lnTo>
                <a:lnTo>
                  <a:pt x="1098550" y="1304925"/>
                </a:lnTo>
                <a:lnTo>
                  <a:pt x="1038225" y="1333500"/>
                </a:lnTo>
                <a:lnTo>
                  <a:pt x="977900" y="1355725"/>
                </a:lnTo>
                <a:lnTo>
                  <a:pt x="914400" y="1374775"/>
                </a:lnTo>
                <a:lnTo>
                  <a:pt x="844550" y="1384300"/>
                </a:lnTo>
                <a:lnTo>
                  <a:pt x="774700" y="1390650"/>
                </a:lnTo>
                <a:lnTo>
                  <a:pt x="704850" y="1387475"/>
                </a:lnTo>
                <a:lnTo>
                  <a:pt x="631825" y="1377950"/>
                </a:lnTo>
                <a:lnTo>
                  <a:pt x="593725" y="1371600"/>
                </a:lnTo>
                <a:lnTo>
                  <a:pt x="555625" y="1362075"/>
                </a:lnTo>
                <a:lnTo>
                  <a:pt x="517525" y="1349375"/>
                </a:lnTo>
                <a:lnTo>
                  <a:pt x="479425" y="1333500"/>
                </a:lnTo>
                <a:lnTo>
                  <a:pt x="441325" y="1317625"/>
                </a:lnTo>
                <a:lnTo>
                  <a:pt x="403225" y="1295400"/>
                </a:lnTo>
                <a:lnTo>
                  <a:pt x="365125" y="1273175"/>
                </a:lnTo>
                <a:lnTo>
                  <a:pt x="327025" y="1247775"/>
                </a:lnTo>
                <a:lnTo>
                  <a:pt x="288925" y="1216025"/>
                </a:lnTo>
                <a:lnTo>
                  <a:pt x="250825" y="1181100"/>
                </a:lnTo>
                <a:lnTo>
                  <a:pt x="215900" y="1143000"/>
                </a:lnTo>
                <a:lnTo>
                  <a:pt x="180975" y="1095375"/>
                </a:lnTo>
                <a:lnTo>
                  <a:pt x="161925" y="1066800"/>
                </a:lnTo>
                <a:lnTo>
                  <a:pt x="146050" y="1038225"/>
                </a:lnTo>
                <a:lnTo>
                  <a:pt x="133350" y="1006475"/>
                </a:lnTo>
                <a:lnTo>
                  <a:pt x="117475" y="971550"/>
                </a:lnTo>
                <a:lnTo>
                  <a:pt x="104775" y="933450"/>
                </a:lnTo>
                <a:lnTo>
                  <a:pt x="95250" y="895350"/>
                </a:lnTo>
                <a:lnTo>
                  <a:pt x="88900" y="850900"/>
                </a:lnTo>
                <a:lnTo>
                  <a:pt x="82550" y="806450"/>
                </a:lnTo>
                <a:lnTo>
                  <a:pt x="79375" y="758825"/>
                </a:lnTo>
                <a:lnTo>
                  <a:pt x="82550" y="711200"/>
                </a:lnTo>
                <a:lnTo>
                  <a:pt x="88900" y="663575"/>
                </a:lnTo>
                <a:lnTo>
                  <a:pt x="98425" y="615950"/>
                </a:lnTo>
                <a:lnTo>
                  <a:pt x="111125" y="574675"/>
                </a:lnTo>
                <a:lnTo>
                  <a:pt x="123825" y="533400"/>
                </a:lnTo>
                <a:lnTo>
                  <a:pt x="139700" y="498475"/>
                </a:lnTo>
                <a:lnTo>
                  <a:pt x="158750" y="463550"/>
                </a:lnTo>
                <a:lnTo>
                  <a:pt x="177800" y="434975"/>
                </a:lnTo>
                <a:lnTo>
                  <a:pt x="196850" y="406400"/>
                </a:lnTo>
                <a:lnTo>
                  <a:pt x="215900" y="381000"/>
                </a:lnTo>
                <a:lnTo>
                  <a:pt x="238125" y="358775"/>
                </a:lnTo>
                <a:lnTo>
                  <a:pt x="279400" y="320675"/>
                </a:lnTo>
                <a:lnTo>
                  <a:pt x="323850" y="288925"/>
                </a:lnTo>
                <a:lnTo>
                  <a:pt x="371475" y="263525"/>
                </a:lnTo>
                <a:lnTo>
                  <a:pt x="415925" y="244475"/>
                </a:lnTo>
                <a:lnTo>
                  <a:pt x="460375" y="231775"/>
                </a:lnTo>
                <a:lnTo>
                  <a:pt x="508000" y="225425"/>
                </a:lnTo>
                <a:lnTo>
                  <a:pt x="552450" y="222250"/>
                </a:lnTo>
                <a:lnTo>
                  <a:pt x="596900" y="222250"/>
                </a:lnTo>
                <a:lnTo>
                  <a:pt x="641350" y="228600"/>
                </a:lnTo>
                <a:lnTo>
                  <a:pt x="685800" y="238125"/>
                </a:lnTo>
                <a:lnTo>
                  <a:pt x="730250" y="254000"/>
                </a:lnTo>
                <a:lnTo>
                  <a:pt x="771525" y="273050"/>
                </a:lnTo>
                <a:lnTo>
                  <a:pt x="812800" y="295275"/>
                </a:lnTo>
                <a:lnTo>
                  <a:pt x="854075" y="323850"/>
                </a:lnTo>
                <a:lnTo>
                  <a:pt x="895350" y="361950"/>
                </a:lnTo>
                <a:lnTo>
                  <a:pt x="914400" y="384175"/>
                </a:lnTo>
                <a:lnTo>
                  <a:pt x="933450" y="406400"/>
                </a:lnTo>
                <a:lnTo>
                  <a:pt x="949325" y="434975"/>
                </a:lnTo>
                <a:lnTo>
                  <a:pt x="968375" y="466725"/>
                </a:lnTo>
                <a:lnTo>
                  <a:pt x="981075" y="501650"/>
                </a:lnTo>
                <a:lnTo>
                  <a:pt x="993775" y="539750"/>
                </a:lnTo>
                <a:lnTo>
                  <a:pt x="1000125" y="584200"/>
                </a:lnTo>
                <a:lnTo>
                  <a:pt x="1003300" y="631825"/>
                </a:lnTo>
                <a:lnTo>
                  <a:pt x="1003300" y="682625"/>
                </a:lnTo>
                <a:lnTo>
                  <a:pt x="993775" y="727075"/>
                </a:lnTo>
                <a:lnTo>
                  <a:pt x="981075" y="771525"/>
                </a:lnTo>
                <a:lnTo>
                  <a:pt x="968375" y="809625"/>
                </a:lnTo>
                <a:lnTo>
                  <a:pt x="949325" y="841375"/>
                </a:lnTo>
                <a:lnTo>
                  <a:pt x="930275" y="869950"/>
                </a:lnTo>
                <a:lnTo>
                  <a:pt x="911225" y="892175"/>
                </a:lnTo>
                <a:lnTo>
                  <a:pt x="892175" y="914400"/>
                </a:lnTo>
                <a:lnTo>
                  <a:pt x="869950" y="930275"/>
                </a:lnTo>
                <a:lnTo>
                  <a:pt x="850900" y="946150"/>
                </a:lnTo>
                <a:lnTo>
                  <a:pt x="809625" y="968375"/>
                </a:lnTo>
                <a:lnTo>
                  <a:pt x="768350" y="981075"/>
                </a:lnTo>
                <a:lnTo>
                  <a:pt x="727075" y="990600"/>
                </a:lnTo>
                <a:lnTo>
                  <a:pt x="685800" y="990600"/>
                </a:lnTo>
                <a:lnTo>
                  <a:pt x="644525" y="987425"/>
                </a:lnTo>
                <a:lnTo>
                  <a:pt x="606425" y="977900"/>
                </a:lnTo>
                <a:lnTo>
                  <a:pt x="568325" y="965200"/>
                </a:lnTo>
                <a:lnTo>
                  <a:pt x="533400" y="946150"/>
                </a:lnTo>
                <a:lnTo>
                  <a:pt x="498475" y="920750"/>
                </a:lnTo>
                <a:lnTo>
                  <a:pt x="482600" y="904875"/>
                </a:lnTo>
                <a:lnTo>
                  <a:pt x="466725" y="889000"/>
                </a:lnTo>
                <a:lnTo>
                  <a:pt x="450850" y="866775"/>
                </a:lnTo>
                <a:lnTo>
                  <a:pt x="434975" y="844550"/>
                </a:lnTo>
                <a:lnTo>
                  <a:pt x="422275" y="815975"/>
                </a:lnTo>
                <a:lnTo>
                  <a:pt x="412750" y="781050"/>
                </a:lnTo>
                <a:lnTo>
                  <a:pt x="406400" y="746125"/>
                </a:lnTo>
                <a:lnTo>
                  <a:pt x="406400" y="704850"/>
                </a:lnTo>
                <a:lnTo>
                  <a:pt x="409575" y="666750"/>
                </a:lnTo>
                <a:lnTo>
                  <a:pt x="419100" y="631825"/>
                </a:lnTo>
                <a:lnTo>
                  <a:pt x="431800" y="600075"/>
                </a:lnTo>
                <a:lnTo>
                  <a:pt x="447675" y="574675"/>
                </a:lnTo>
                <a:lnTo>
                  <a:pt x="463550" y="555625"/>
                </a:lnTo>
                <a:lnTo>
                  <a:pt x="479425" y="539750"/>
                </a:lnTo>
                <a:lnTo>
                  <a:pt x="495300" y="527050"/>
                </a:lnTo>
                <a:lnTo>
                  <a:pt x="511175" y="514350"/>
                </a:lnTo>
                <a:lnTo>
                  <a:pt x="527050" y="508000"/>
                </a:lnTo>
                <a:lnTo>
                  <a:pt x="542925" y="501650"/>
                </a:lnTo>
                <a:lnTo>
                  <a:pt x="574675" y="492125"/>
                </a:lnTo>
                <a:lnTo>
                  <a:pt x="606425" y="488950"/>
                </a:lnTo>
                <a:lnTo>
                  <a:pt x="635000" y="492125"/>
                </a:lnTo>
                <a:lnTo>
                  <a:pt x="663575" y="498475"/>
                </a:lnTo>
                <a:lnTo>
                  <a:pt x="688975" y="511175"/>
                </a:lnTo>
                <a:lnTo>
                  <a:pt x="714375" y="527050"/>
                </a:lnTo>
                <a:lnTo>
                  <a:pt x="739775" y="546100"/>
                </a:lnTo>
                <a:lnTo>
                  <a:pt x="762000" y="571500"/>
                </a:lnTo>
                <a:lnTo>
                  <a:pt x="771525" y="587375"/>
                </a:lnTo>
                <a:lnTo>
                  <a:pt x="777875" y="606425"/>
                </a:lnTo>
                <a:lnTo>
                  <a:pt x="784225" y="628650"/>
                </a:lnTo>
                <a:lnTo>
                  <a:pt x="787400" y="650875"/>
                </a:lnTo>
                <a:lnTo>
                  <a:pt x="790575" y="676275"/>
                </a:lnTo>
                <a:lnTo>
                  <a:pt x="784225" y="701675"/>
                </a:lnTo>
                <a:lnTo>
                  <a:pt x="777875" y="723900"/>
                </a:lnTo>
                <a:lnTo>
                  <a:pt x="771525" y="739775"/>
                </a:lnTo>
                <a:lnTo>
                  <a:pt x="752475" y="765175"/>
                </a:lnTo>
                <a:lnTo>
                  <a:pt x="733425" y="784225"/>
                </a:lnTo>
                <a:lnTo>
                  <a:pt x="714375" y="793750"/>
                </a:lnTo>
                <a:lnTo>
                  <a:pt x="698500" y="800100"/>
                </a:lnTo>
                <a:lnTo>
                  <a:pt x="682625" y="803275"/>
                </a:lnTo>
                <a:lnTo>
                  <a:pt x="666750" y="803275"/>
                </a:lnTo>
                <a:lnTo>
                  <a:pt x="641350" y="800100"/>
                </a:lnTo>
                <a:lnTo>
                  <a:pt x="619125" y="790575"/>
                </a:lnTo>
                <a:lnTo>
                  <a:pt x="603250" y="781050"/>
                </a:lnTo>
                <a:lnTo>
                  <a:pt x="593725" y="771525"/>
                </a:lnTo>
                <a:lnTo>
                  <a:pt x="587375" y="762000"/>
                </a:lnTo>
                <a:lnTo>
                  <a:pt x="584200" y="758825"/>
                </a:lnTo>
                <a:lnTo>
                  <a:pt x="587375" y="758825"/>
                </a:lnTo>
                <a:lnTo>
                  <a:pt x="593725" y="758825"/>
                </a:lnTo>
                <a:lnTo>
                  <a:pt x="622300" y="768350"/>
                </a:lnTo>
                <a:lnTo>
                  <a:pt x="641350" y="768350"/>
                </a:lnTo>
                <a:lnTo>
                  <a:pt x="666750" y="768350"/>
                </a:lnTo>
                <a:lnTo>
                  <a:pt x="679450" y="765175"/>
                </a:lnTo>
                <a:lnTo>
                  <a:pt x="695325" y="758825"/>
                </a:lnTo>
                <a:lnTo>
                  <a:pt x="708025" y="752475"/>
                </a:lnTo>
                <a:lnTo>
                  <a:pt x="723900" y="739775"/>
                </a:lnTo>
                <a:lnTo>
                  <a:pt x="736600" y="727075"/>
                </a:lnTo>
                <a:lnTo>
                  <a:pt x="746125" y="708025"/>
                </a:lnTo>
                <a:lnTo>
                  <a:pt x="755650" y="685800"/>
                </a:lnTo>
                <a:lnTo>
                  <a:pt x="755650" y="676275"/>
                </a:lnTo>
                <a:lnTo>
                  <a:pt x="755650" y="663575"/>
                </a:lnTo>
                <a:lnTo>
                  <a:pt x="749300" y="641350"/>
                </a:lnTo>
                <a:lnTo>
                  <a:pt x="736600" y="622300"/>
                </a:lnTo>
                <a:lnTo>
                  <a:pt x="720725" y="606425"/>
                </a:lnTo>
                <a:lnTo>
                  <a:pt x="698500" y="590550"/>
                </a:lnTo>
                <a:lnTo>
                  <a:pt x="676275" y="581025"/>
                </a:lnTo>
                <a:lnTo>
                  <a:pt x="654050" y="574675"/>
                </a:lnTo>
                <a:lnTo>
                  <a:pt x="628650" y="571500"/>
                </a:lnTo>
                <a:lnTo>
                  <a:pt x="603250" y="571500"/>
                </a:lnTo>
                <a:lnTo>
                  <a:pt x="577850" y="574675"/>
                </a:lnTo>
                <a:lnTo>
                  <a:pt x="552450" y="584200"/>
                </a:lnTo>
                <a:lnTo>
                  <a:pt x="527050" y="600075"/>
                </a:lnTo>
                <a:lnTo>
                  <a:pt x="504825" y="619125"/>
                </a:lnTo>
                <a:lnTo>
                  <a:pt x="482600" y="644525"/>
                </a:lnTo>
                <a:lnTo>
                  <a:pt x="476250" y="660400"/>
                </a:lnTo>
                <a:lnTo>
                  <a:pt x="469900" y="676275"/>
                </a:lnTo>
                <a:lnTo>
                  <a:pt x="466725" y="692150"/>
                </a:lnTo>
                <a:lnTo>
                  <a:pt x="463550" y="708025"/>
                </a:lnTo>
                <a:lnTo>
                  <a:pt x="463550" y="720725"/>
                </a:lnTo>
                <a:lnTo>
                  <a:pt x="466725" y="736600"/>
                </a:lnTo>
                <a:lnTo>
                  <a:pt x="473075" y="752475"/>
                </a:lnTo>
                <a:lnTo>
                  <a:pt x="482600" y="768350"/>
                </a:lnTo>
                <a:lnTo>
                  <a:pt x="492125" y="784225"/>
                </a:lnTo>
                <a:lnTo>
                  <a:pt x="501650" y="796925"/>
                </a:lnTo>
                <a:lnTo>
                  <a:pt x="527050" y="819150"/>
                </a:lnTo>
                <a:lnTo>
                  <a:pt x="558800" y="838200"/>
                </a:lnTo>
                <a:lnTo>
                  <a:pt x="587375" y="854075"/>
                </a:lnTo>
                <a:lnTo>
                  <a:pt x="622300" y="863600"/>
                </a:lnTo>
                <a:lnTo>
                  <a:pt x="654050" y="866775"/>
                </a:lnTo>
                <a:lnTo>
                  <a:pt x="688975" y="869950"/>
                </a:lnTo>
                <a:lnTo>
                  <a:pt x="723900" y="863600"/>
                </a:lnTo>
                <a:lnTo>
                  <a:pt x="758825" y="857250"/>
                </a:lnTo>
                <a:lnTo>
                  <a:pt x="793750" y="841375"/>
                </a:lnTo>
                <a:lnTo>
                  <a:pt x="825500" y="822325"/>
                </a:lnTo>
                <a:lnTo>
                  <a:pt x="854075" y="796925"/>
                </a:lnTo>
                <a:lnTo>
                  <a:pt x="882650" y="765175"/>
                </a:lnTo>
                <a:lnTo>
                  <a:pt x="895350" y="746125"/>
                </a:lnTo>
                <a:lnTo>
                  <a:pt x="904875" y="727075"/>
                </a:lnTo>
                <a:lnTo>
                  <a:pt x="911225" y="704850"/>
                </a:lnTo>
                <a:lnTo>
                  <a:pt x="917575" y="685800"/>
                </a:lnTo>
                <a:lnTo>
                  <a:pt x="920750" y="663575"/>
                </a:lnTo>
                <a:lnTo>
                  <a:pt x="920750" y="644525"/>
                </a:lnTo>
                <a:lnTo>
                  <a:pt x="917575" y="625475"/>
                </a:lnTo>
                <a:lnTo>
                  <a:pt x="914400" y="603250"/>
                </a:lnTo>
                <a:lnTo>
                  <a:pt x="908050" y="584200"/>
                </a:lnTo>
                <a:lnTo>
                  <a:pt x="898525" y="561975"/>
                </a:lnTo>
                <a:lnTo>
                  <a:pt x="889000" y="542925"/>
                </a:lnTo>
                <a:lnTo>
                  <a:pt x="876300" y="527050"/>
                </a:lnTo>
                <a:lnTo>
                  <a:pt x="847725" y="495300"/>
                </a:lnTo>
                <a:lnTo>
                  <a:pt x="815975" y="466725"/>
                </a:lnTo>
                <a:lnTo>
                  <a:pt x="777875" y="444500"/>
                </a:lnTo>
                <a:lnTo>
                  <a:pt x="742950" y="425450"/>
                </a:lnTo>
                <a:lnTo>
                  <a:pt x="704850" y="412750"/>
                </a:lnTo>
                <a:lnTo>
                  <a:pt x="666750" y="400050"/>
                </a:lnTo>
                <a:lnTo>
                  <a:pt x="628650" y="393700"/>
                </a:lnTo>
                <a:lnTo>
                  <a:pt x="587375" y="390525"/>
                </a:lnTo>
                <a:lnTo>
                  <a:pt x="549275" y="390525"/>
                </a:lnTo>
                <a:lnTo>
                  <a:pt x="511175" y="396875"/>
                </a:lnTo>
                <a:lnTo>
                  <a:pt x="469900" y="403225"/>
                </a:lnTo>
                <a:lnTo>
                  <a:pt x="431800" y="415925"/>
                </a:lnTo>
                <a:lnTo>
                  <a:pt x="393700" y="434975"/>
                </a:lnTo>
                <a:lnTo>
                  <a:pt x="358775" y="454025"/>
                </a:lnTo>
                <a:lnTo>
                  <a:pt x="323850" y="482600"/>
                </a:lnTo>
                <a:lnTo>
                  <a:pt x="292100" y="511175"/>
                </a:lnTo>
                <a:lnTo>
                  <a:pt x="260350" y="549275"/>
                </a:lnTo>
                <a:lnTo>
                  <a:pt x="234950" y="590550"/>
                </a:lnTo>
                <a:lnTo>
                  <a:pt x="215900" y="635000"/>
                </a:lnTo>
                <a:lnTo>
                  <a:pt x="200025" y="679450"/>
                </a:lnTo>
                <a:lnTo>
                  <a:pt x="193675" y="723900"/>
                </a:lnTo>
                <a:lnTo>
                  <a:pt x="193675" y="771525"/>
                </a:lnTo>
                <a:lnTo>
                  <a:pt x="203200" y="815975"/>
                </a:lnTo>
                <a:lnTo>
                  <a:pt x="215900" y="860425"/>
                </a:lnTo>
                <a:lnTo>
                  <a:pt x="234950" y="901700"/>
                </a:lnTo>
                <a:lnTo>
                  <a:pt x="260350" y="939800"/>
                </a:lnTo>
                <a:lnTo>
                  <a:pt x="285750" y="974725"/>
                </a:lnTo>
                <a:lnTo>
                  <a:pt x="314325" y="1006475"/>
                </a:lnTo>
                <a:lnTo>
                  <a:pt x="346075" y="1031875"/>
                </a:lnTo>
                <a:lnTo>
                  <a:pt x="377825" y="1057275"/>
                </a:lnTo>
                <a:lnTo>
                  <a:pt x="412750" y="1079500"/>
                </a:lnTo>
                <a:lnTo>
                  <a:pt x="444500" y="1098550"/>
                </a:lnTo>
                <a:lnTo>
                  <a:pt x="479425" y="1114425"/>
                </a:lnTo>
                <a:lnTo>
                  <a:pt x="514350" y="1127125"/>
                </a:lnTo>
                <a:lnTo>
                  <a:pt x="546100" y="1139825"/>
                </a:lnTo>
                <a:lnTo>
                  <a:pt x="581025" y="1149350"/>
                </a:lnTo>
                <a:lnTo>
                  <a:pt x="647700" y="1165225"/>
                </a:lnTo>
                <a:lnTo>
                  <a:pt x="714375" y="1171575"/>
                </a:lnTo>
                <a:lnTo>
                  <a:pt x="781050" y="1171575"/>
                </a:lnTo>
                <a:lnTo>
                  <a:pt x="841375" y="1162050"/>
                </a:lnTo>
                <a:lnTo>
                  <a:pt x="901700" y="1152525"/>
                </a:lnTo>
                <a:lnTo>
                  <a:pt x="958850" y="1133475"/>
                </a:lnTo>
                <a:lnTo>
                  <a:pt x="1012825" y="1114425"/>
                </a:lnTo>
                <a:lnTo>
                  <a:pt x="1060450" y="1085850"/>
                </a:lnTo>
                <a:lnTo>
                  <a:pt x="1108075" y="1057275"/>
                </a:lnTo>
                <a:lnTo>
                  <a:pt x="1146175" y="1025525"/>
                </a:lnTo>
                <a:lnTo>
                  <a:pt x="1184275" y="990600"/>
                </a:lnTo>
                <a:lnTo>
                  <a:pt x="1216025" y="955675"/>
                </a:lnTo>
                <a:lnTo>
                  <a:pt x="1244600" y="920750"/>
                </a:lnTo>
                <a:lnTo>
                  <a:pt x="1266825" y="885825"/>
                </a:lnTo>
                <a:lnTo>
                  <a:pt x="1285875" y="854075"/>
                </a:lnTo>
                <a:lnTo>
                  <a:pt x="1301750" y="825500"/>
                </a:lnTo>
                <a:lnTo>
                  <a:pt x="1320800" y="781050"/>
                </a:lnTo>
                <a:lnTo>
                  <a:pt x="1333500" y="742950"/>
                </a:lnTo>
                <a:lnTo>
                  <a:pt x="1343025" y="704850"/>
                </a:lnTo>
                <a:lnTo>
                  <a:pt x="1352550" y="669925"/>
                </a:lnTo>
                <a:lnTo>
                  <a:pt x="1355725" y="631825"/>
                </a:lnTo>
                <a:lnTo>
                  <a:pt x="1358900" y="593725"/>
                </a:lnTo>
                <a:lnTo>
                  <a:pt x="1358900" y="558800"/>
                </a:lnTo>
                <a:lnTo>
                  <a:pt x="1355725" y="520700"/>
                </a:lnTo>
                <a:lnTo>
                  <a:pt x="1352550" y="485775"/>
                </a:lnTo>
                <a:lnTo>
                  <a:pt x="1346200" y="450850"/>
                </a:lnTo>
                <a:lnTo>
                  <a:pt x="1339850" y="415925"/>
                </a:lnTo>
                <a:lnTo>
                  <a:pt x="1317625" y="352425"/>
                </a:lnTo>
                <a:lnTo>
                  <a:pt x="1295400" y="295275"/>
                </a:lnTo>
                <a:lnTo>
                  <a:pt x="1270000" y="244475"/>
                </a:lnTo>
                <a:lnTo>
                  <a:pt x="1222375" y="155575"/>
                </a:lnTo>
                <a:lnTo>
                  <a:pt x="1184275" y="92075"/>
                </a:lnTo>
                <a:lnTo>
                  <a:pt x="1171575" y="66675"/>
                </a:lnTo>
                <a:lnTo>
                  <a:pt x="1162050" y="44450"/>
                </a:lnTo>
                <a:lnTo>
                  <a:pt x="1155700" y="25400"/>
                </a:lnTo>
                <a:lnTo>
                  <a:pt x="1158875" y="12700"/>
                </a:lnTo>
                <a:lnTo>
                  <a:pt x="1165225" y="3175"/>
                </a:lnTo>
                <a:lnTo>
                  <a:pt x="11747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酒杯"/>
          <p:cNvSpPr/>
          <p:nvPr/>
        </p:nvSpPr>
        <p:spPr bwMode="auto">
          <a:xfrm>
            <a:off x="1615095" y="3088610"/>
            <a:ext cx="356538" cy="660768"/>
          </a:xfrm>
          <a:custGeom>
            <a:avLst/>
            <a:gdLst/>
            <a:ahLst/>
            <a:cxnLst/>
            <a:rect l="0" t="0" r="r" b="b"/>
            <a:pathLst>
              <a:path w="2012950" h="4314825">
                <a:moveTo>
                  <a:pt x="244475" y="708025"/>
                </a:moveTo>
                <a:lnTo>
                  <a:pt x="225425" y="781050"/>
                </a:lnTo>
                <a:lnTo>
                  <a:pt x="209550" y="847725"/>
                </a:lnTo>
                <a:lnTo>
                  <a:pt x="196850" y="917575"/>
                </a:lnTo>
                <a:lnTo>
                  <a:pt x="187325" y="984250"/>
                </a:lnTo>
                <a:lnTo>
                  <a:pt x="180975" y="1050925"/>
                </a:lnTo>
                <a:lnTo>
                  <a:pt x="174625" y="1117600"/>
                </a:lnTo>
                <a:lnTo>
                  <a:pt x="171450" y="1181100"/>
                </a:lnTo>
                <a:lnTo>
                  <a:pt x="171450" y="1241425"/>
                </a:lnTo>
                <a:lnTo>
                  <a:pt x="177800" y="1304925"/>
                </a:lnTo>
                <a:lnTo>
                  <a:pt x="184150" y="1362075"/>
                </a:lnTo>
                <a:lnTo>
                  <a:pt x="193675" y="1419225"/>
                </a:lnTo>
                <a:lnTo>
                  <a:pt x="206375" y="1476375"/>
                </a:lnTo>
                <a:lnTo>
                  <a:pt x="219075" y="1530350"/>
                </a:lnTo>
                <a:lnTo>
                  <a:pt x="238125" y="1581150"/>
                </a:lnTo>
                <a:lnTo>
                  <a:pt x="260350" y="1631950"/>
                </a:lnTo>
                <a:lnTo>
                  <a:pt x="285750" y="1679575"/>
                </a:lnTo>
                <a:lnTo>
                  <a:pt x="311150" y="1724025"/>
                </a:lnTo>
                <a:lnTo>
                  <a:pt x="342900" y="1768475"/>
                </a:lnTo>
                <a:lnTo>
                  <a:pt x="374650" y="1806575"/>
                </a:lnTo>
                <a:lnTo>
                  <a:pt x="412750" y="1844675"/>
                </a:lnTo>
                <a:lnTo>
                  <a:pt x="450850" y="1882775"/>
                </a:lnTo>
                <a:lnTo>
                  <a:pt x="488950" y="1914525"/>
                </a:lnTo>
                <a:lnTo>
                  <a:pt x="533400" y="1946275"/>
                </a:lnTo>
                <a:lnTo>
                  <a:pt x="577850" y="1971675"/>
                </a:lnTo>
                <a:lnTo>
                  <a:pt x="625475" y="1997075"/>
                </a:lnTo>
                <a:lnTo>
                  <a:pt x="676275" y="2019300"/>
                </a:lnTo>
                <a:lnTo>
                  <a:pt x="727075" y="2038350"/>
                </a:lnTo>
                <a:lnTo>
                  <a:pt x="781050" y="2051050"/>
                </a:lnTo>
                <a:lnTo>
                  <a:pt x="835025" y="2063750"/>
                </a:lnTo>
                <a:lnTo>
                  <a:pt x="892175" y="2073275"/>
                </a:lnTo>
                <a:lnTo>
                  <a:pt x="949325" y="2079625"/>
                </a:lnTo>
                <a:lnTo>
                  <a:pt x="1006475" y="2079625"/>
                </a:lnTo>
                <a:lnTo>
                  <a:pt x="1066800" y="2079625"/>
                </a:lnTo>
                <a:lnTo>
                  <a:pt x="1123950" y="2073275"/>
                </a:lnTo>
                <a:lnTo>
                  <a:pt x="1177925" y="2063750"/>
                </a:lnTo>
                <a:lnTo>
                  <a:pt x="1235075" y="2051050"/>
                </a:lnTo>
                <a:lnTo>
                  <a:pt x="1285875" y="2038350"/>
                </a:lnTo>
                <a:lnTo>
                  <a:pt x="1339850" y="2019300"/>
                </a:lnTo>
                <a:lnTo>
                  <a:pt x="1387475" y="1997075"/>
                </a:lnTo>
                <a:lnTo>
                  <a:pt x="1435100" y="1971675"/>
                </a:lnTo>
                <a:lnTo>
                  <a:pt x="1482725" y="1946275"/>
                </a:lnTo>
                <a:lnTo>
                  <a:pt x="1524000" y="1914525"/>
                </a:lnTo>
                <a:lnTo>
                  <a:pt x="1565275" y="1882775"/>
                </a:lnTo>
                <a:lnTo>
                  <a:pt x="1603375" y="1844675"/>
                </a:lnTo>
                <a:lnTo>
                  <a:pt x="1641475" y="1806575"/>
                </a:lnTo>
                <a:lnTo>
                  <a:pt x="1673225" y="1768475"/>
                </a:lnTo>
                <a:lnTo>
                  <a:pt x="1701800" y="1724025"/>
                </a:lnTo>
                <a:lnTo>
                  <a:pt x="1730375" y="1679575"/>
                </a:lnTo>
                <a:lnTo>
                  <a:pt x="1755775" y="1631950"/>
                </a:lnTo>
                <a:lnTo>
                  <a:pt x="1778000" y="1581150"/>
                </a:lnTo>
                <a:lnTo>
                  <a:pt x="1793875" y="1530350"/>
                </a:lnTo>
                <a:lnTo>
                  <a:pt x="1809750" y="1476375"/>
                </a:lnTo>
                <a:lnTo>
                  <a:pt x="1822450" y="1419225"/>
                </a:lnTo>
                <a:lnTo>
                  <a:pt x="1831975" y="1362075"/>
                </a:lnTo>
                <a:lnTo>
                  <a:pt x="1838325" y="1304925"/>
                </a:lnTo>
                <a:lnTo>
                  <a:pt x="1841500" y="1241425"/>
                </a:lnTo>
                <a:lnTo>
                  <a:pt x="1844675" y="1181100"/>
                </a:lnTo>
                <a:lnTo>
                  <a:pt x="1841500" y="1117600"/>
                </a:lnTo>
                <a:lnTo>
                  <a:pt x="1835150" y="1050925"/>
                </a:lnTo>
                <a:lnTo>
                  <a:pt x="1828800" y="984250"/>
                </a:lnTo>
                <a:lnTo>
                  <a:pt x="1819275" y="917575"/>
                </a:lnTo>
                <a:lnTo>
                  <a:pt x="1803400" y="847725"/>
                </a:lnTo>
                <a:lnTo>
                  <a:pt x="1790700" y="781050"/>
                </a:lnTo>
                <a:lnTo>
                  <a:pt x="1771650" y="708025"/>
                </a:lnTo>
                <a:lnTo>
                  <a:pt x="244475" y="708025"/>
                </a:lnTo>
                <a:close/>
                <a:moveTo>
                  <a:pt x="355600" y="0"/>
                </a:moveTo>
                <a:lnTo>
                  <a:pt x="1660525" y="0"/>
                </a:lnTo>
                <a:lnTo>
                  <a:pt x="1720850" y="142875"/>
                </a:lnTo>
                <a:lnTo>
                  <a:pt x="1778000" y="292100"/>
                </a:lnTo>
                <a:lnTo>
                  <a:pt x="1831975" y="447675"/>
                </a:lnTo>
                <a:lnTo>
                  <a:pt x="1854200" y="527050"/>
                </a:lnTo>
                <a:lnTo>
                  <a:pt x="1876425" y="606425"/>
                </a:lnTo>
                <a:lnTo>
                  <a:pt x="1898650" y="685800"/>
                </a:lnTo>
                <a:lnTo>
                  <a:pt x="1914525" y="765175"/>
                </a:lnTo>
                <a:lnTo>
                  <a:pt x="1930400" y="844550"/>
                </a:lnTo>
                <a:lnTo>
                  <a:pt x="1943100" y="920750"/>
                </a:lnTo>
                <a:lnTo>
                  <a:pt x="1949450" y="996950"/>
                </a:lnTo>
                <a:lnTo>
                  <a:pt x="1955800" y="1069975"/>
                </a:lnTo>
                <a:lnTo>
                  <a:pt x="1958975" y="1143000"/>
                </a:lnTo>
                <a:lnTo>
                  <a:pt x="1958975" y="1212850"/>
                </a:lnTo>
                <a:lnTo>
                  <a:pt x="1952625" y="1282700"/>
                </a:lnTo>
                <a:lnTo>
                  <a:pt x="1946275" y="1349375"/>
                </a:lnTo>
                <a:lnTo>
                  <a:pt x="1936750" y="1416050"/>
                </a:lnTo>
                <a:lnTo>
                  <a:pt x="1920875" y="1479550"/>
                </a:lnTo>
                <a:lnTo>
                  <a:pt x="1905000" y="1539875"/>
                </a:lnTo>
                <a:lnTo>
                  <a:pt x="1882775" y="1600200"/>
                </a:lnTo>
                <a:lnTo>
                  <a:pt x="1857375" y="1654175"/>
                </a:lnTo>
                <a:lnTo>
                  <a:pt x="1831975" y="1708150"/>
                </a:lnTo>
                <a:lnTo>
                  <a:pt x="1800225" y="1762125"/>
                </a:lnTo>
                <a:lnTo>
                  <a:pt x="1765300" y="1809750"/>
                </a:lnTo>
                <a:lnTo>
                  <a:pt x="1727200" y="1857375"/>
                </a:lnTo>
                <a:lnTo>
                  <a:pt x="1685925" y="1901825"/>
                </a:lnTo>
                <a:lnTo>
                  <a:pt x="1644650" y="1939925"/>
                </a:lnTo>
                <a:lnTo>
                  <a:pt x="1597025" y="1978025"/>
                </a:lnTo>
                <a:lnTo>
                  <a:pt x="1546225" y="2012950"/>
                </a:lnTo>
                <a:lnTo>
                  <a:pt x="1495425" y="2044700"/>
                </a:lnTo>
                <a:lnTo>
                  <a:pt x="1447800" y="2070100"/>
                </a:lnTo>
                <a:lnTo>
                  <a:pt x="1400175" y="2089150"/>
                </a:lnTo>
                <a:lnTo>
                  <a:pt x="1349375" y="2111375"/>
                </a:lnTo>
                <a:lnTo>
                  <a:pt x="1295400" y="2127250"/>
                </a:lnTo>
                <a:lnTo>
                  <a:pt x="1244600" y="2139950"/>
                </a:lnTo>
                <a:lnTo>
                  <a:pt x="1187450" y="2152650"/>
                </a:lnTo>
                <a:lnTo>
                  <a:pt x="1133475" y="2159000"/>
                </a:lnTo>
                <a:lnTo>
                  <a:pt x="1076325" y="2165350"/>
                </a:lnTo>
                <a:lnTo>
                  <a:pt x="1089025" y="2393950"/>
                </a:lnTo>
                <a:lnTo>
                  <a:pt x="1095375" y="2622550"/>
                </a:lnTo>
                <a:lnTo>
                  <a:pt x="1098550" y="2847975"/>
                </a:lnTo>
                <a:lnTo>
                  <a:pt x="1095375" y="3076575"/>
                </a:lnTo>
                <a:lnTo>
                  <a:pt x="1089025" y="3305175"/>
                </a:lnTo>
                <a:lnTo>
                  <a:pt x="1082675" y="3533775"/>
                </a:lnTo>
                <a:lnTo>
                  <a:pt x="1060450" y="3990975"/>
                </a:lnTo>
                <a:lnTo>
                  <a:pt x="1101725" y="4019550"/>
                </a:lnTo>
                <a:lnTo>
                  <a:pt x="1152525" y="4051300"/>
                </a:lnTo>
                <a:lnTo>
                  <a:pt x="1212850" y="4083050"/>
                </a:lnTo>
                <a:lnTo>
                  <a:pt x="1285875" y="4114800"/>
                </a:lnTo>
                <a:lnTo>
                  <a:pt x="1352550" y="4140200"/>
                </a:lnTo>
                <a:lnTo>
                  <a:pt x="1425575" y="4162425"/>
                </a:lnTo>
                <a:lnTo>
                  <a:pt x="1504950" y="4187825"/>
                </a:lnTo>
                <a:lnTo>
                  <a:pt x="1593850" y="4213225"/>
                </a:lnTo>
                <a:lnTo>
                  <a:pt x="1790700" y="4264025"/>
                </a:lnTo>
                <a:lnTo>
                  <a:pt x="2012950" y="4314825"/>
                </a:lnTo>
                <a:lnTo>
                  <a:pt x="1006475" y="4314825"/>
                </a:lnTo>
                <a:lnTo>
                  <a:pt x="0" y="4314825"/>
                </a:lnTo>
                <a:lnTo>
                  <a:pt x="225425" y="4264025"/>
                </a:lnTo>
                <a:lnTo>
                  <a:pt x="422275" y="4213225"/>
                </a:lnTo>
                <a:lnTo>
                  <a:pt x="508000" y="4187825"/>
                </a:lnTo>
                <a:lnTo>
                  <a:pt x="590550" y="4162425"/>
                </a:lnTo>
                <a:lnTo>
                  <a:pt x="663575" y="4140200"/>
                </a:lnTo>
                <a:lnTo>
                  <a:pt x="730250" y="4114800"/>
                </a:lnTo>
                <a:lnTo>
                  <a:pt x="803275" y="4083050"/>
                </a:lnTo>
                <a:lnTo>
                  <a:pt x="863600" y="4051300"/>
                </a:lnTo>
                <a:lnTo>
                  <a:pt x="914400" y="4019550"/>
                </a:lnTo>
                <a:lnTo>
                  <a:pt x="955675" y="3990975"/>
                </a:lnTo>
                <a:lnTo>
                  <a:pt x="933450" y="3533775"/>
                </a:lnTo>
                <a:lnTo>
                  <a:pt x="923925" y="3305175"/>
                </a:lnTo>
                <a:lnTo>
                  <a:pt x="920750" y="3076575"/>
                </a:lnTo>
                <a:lnTo>
                  <a:pt x="917575" y="2847975"/>
                </a:lnTo>
                <a:lnTo>
                  <a:pt x="920750" y="2622550"/>
                </a:lnTo>
                <a:lnTo>
                  <a:pt x="927100" y="2393950"/>
                </a:lnTo>
                <a:lnTo>
                  <a:pt x="939800" y="2165350"/>
                </a:lnTo>
                <a:lnTo>
                  <a:pt x="882650" y="2159000"/>
                </a:lnTo>
                <a:lnTo>
                  <a:pt x="825500" y="2152650"/>
                </a:lnTo>
                <a:lnTo>
                  <a:pt x="771525" y="2139950"/>
                </a:lnTo>
                <a:lnTo>
                  <a:pt x="717550" y="2127250"/>
                </a:lnTo>
                <a:lnTo>
                  <a:pt x="666750" y="2111375"/>
                </a:lnTo>
                <a:lnTo>
                  <a:pt x="615950" y="2089150"/>
                </a:lnTo>
                <a:lnTo>
                  <a:pt x="568325" y="2070100"/>
                </a:lnTo>
                <a:lnTo>
                  <a:pt x="520700" y="2044700"/>
                </a:lnTo>
                <a:lnTo>
                  <a:pt x="466725" y="2012950"/>
                </a:lnTo>
                <a:lnTo>
                  <a:pt x="419100" y="1978025"/>
                </a:lnTo>
                <a:lnTo>
                  <a:pt x="371475" y="1939925"/>
                </a:lnTo>
                <a:lnTo>
                  <a:pt x="330200" y="1901825"/>
                </a:lnTo>
                <a:lnTo>
                  <a:pt x="288925" y="1857375"/>
                </a:lnTo>
                <a:lnTo>
                  <a:pt x="250825" y="1809750"/>
                </a:lnTo>
                <a:lnTo>
                  <a:pt x="215900" y="1762125"/>
                </a:lnTo>
                <a:lnTo>
                  <a:pt x="184150" y="1708150"/>
                </a:lnTo>
                <a:lnTo>
                  <a:pt x="155575" y="1654175"/>
                </a:lnTo>
                <a:lnTo>
                  <a:pt x="133350" y="1600200"/>
                </a:lnTo>
                <a:lnTo>
                  <a:pt x="111125" y="1539875"/>
                </a:lnTo>
                <a:lnTo>
                  <a:pt x="95250" y="1479550"/>
                </a:lnTo>
                <a:lnTo>
                  <a:pt x="79375" y="1416050"/>
                </a:lnTo>
                <a:lnTo>
                  <a:pt x="69850" y="1349375"/>
                </a:lnTo>
                <a:lnTo>
                  <a:pt x="60325" y="1282700"/>
                </a:lnTo>
                <a:lnTo>
                  <a:pt x="57150" y="1212850"/>
                </a:lnTo>
                <a:lnTo>
                  <a:pt x="57150" y="1143000"/>
                </a:lnTo>
                <a:lnTo>
                  <a:pt x="60325" y="1069975"/>
                </a:lnTo>
                <a:lnTo>
                  <a:pt x="63500" y="996950"/>
                </a:lnTo>
                <a:lnTo>
                  <a:pt x="73025" y="920750"/>
                </a:lnTo>
                <a:lnTo>
                  <a:pt x="85725" y="844550"/>
                </a:lnTo>
                <a:lnTo>
                  <a:pt x="101600" y="765175"/>
                </a:lnTo>
                <a:lnTo>
                  <a:pt x="117475" y="685800"/>
                </a:lnTo>
                <a:lnTo>
                  <a:pt x="139700" y="606425"/>
                </a:lnTo>
                <a:lnTo>
                  <a:pt x="161925" y="527050"/>
                </a:lnTo>
                <a:lnTo>
                  <a:pt x="184150" y="447675"/>
                </a:lnTo>
                <a:lnTo>
                  <a:pt x="238125" y="292100"/>
                </a:lnTo>
                <a:lnTo>
                  <a:pt x="295275" y="142875"/>
                </a:lnTo>
                <a:lnTo>
                  <a:pt x="355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饮料"/>
          <p:cNvSpPr/>
          <p:nvPr/>
        </p:nvSpPr>
        <p:spPr bwMode="auto">
          <a:xfrm>
            <a:off x="2642621" y="3017062"/>
            <a:ext cx="464161" cy="803263"/>
          </a:xfrm>
          <a:custGeom>
            <a:avLst/>
            <a:gdLst>
              <a:gd name="T0" fmla="*/ 1330937 w 3898"/>
              <a:gd name="T1" fmla="*/ 629650 h 5579"/>
              <a:gd name="T2" fmla="*/ 671956 w 3898"/>
              <a:gd name="T3" fmla="*/ 629650 h 5579"/>
              <a:gd name="T4" fmla="*/ 558597 w 3898"/>
              <a:gd name="T5" fmla="*/ 112681 h 5579"/>
              <a:gd name="T6" fmla="*/ 36534 w 3898"/>
              <a:gd name="T7" fmla="*/ 0 h 5579"/>
              <a:gd name="T8" fmla="*/ 0 w 3898"/>
              <a:gd name="T9" fmla="*/ 170730 h 5579"/>
              <a:gd name="T10" fmla="*/ 0 w 3898"/>
              <a:gd name="T11" fmla="*/ 170730 h 5579"/>
              <a:gd name="T12" fmla="*/ 412461 w 3898"/>
              <a:gd name="T13" fmla="*/ 259509 h 5579"/>
              <a:gd name="T14" fmla="*/ 412461 w 3898"/>
              <a:gd name="T15" fmla="*/ 259509 h 5579"/>
              <a:gd name="T16" fmla="*/ 493724 w 3898"/>
              <a:gd name="T17" fmla="*/ 629650 h 5579"/>
              <a:gd name="T18" fmla="*/ 62825 w 3898"/>
              <a:gd name="T19" fmla="*/ 629650 h 5579"/>
              <a:gd name="T20" fmla="*/ 357489 w 3898"/>
              <a:gd name="T21" fmla="*/ 1905000 h 5579"/>
              <a:gd name="T22" fmla="*/ 1036273 w 3898"/>
              <a:gd name="T23" fmla="*/ 1905000 h 5579"/>
              <a:gd name="T24" fmla="*/ 1330937 w 3898"/>
              <a:gd name="T25" fmla="*/ 629650 h 55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98" h="5579">
                <a:moveTo>
                  <a:pt x="3898" y="1844"/>
                </a:moveTo>
                <a:lnTo>
                  <a:pt x="1968" y="1844"/>
                </a:lnTo>
                <a:lnTo>
                  <a:pt x="1636" y="330"/>
                </a:lnTo>
                <a:lnTo>
                  <a:pt x="107" y="0"/>
                </a:lnTo>
                <a:lnTo>
                  <a:pt x="0" y="500"/>
                </a:lnTo>
                <a:lnTo>
                  <a:pt x="1208" y="760"/>
                </a:lnTo>
                <a:lnTo>
                  <a:pt x="1446" y="1844"/>
                </a:lnTo>
                <a:lnTo>
                  <a:pt x="184" y="1844"/>
                </a:lnTo>
                <a:lnTo>
                  <a:pt x="1047" y="5579"/>
                </a:lnTo>
                <a:lnTo>
                  <a:pt x="3035" y="5579"/>
                </a:lnTo>
                <a:lnTo>
                  <a:pt x="3898" y="18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80000" t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7" name="茶杯"/>
          <p:cNvSpPr/>
          <p:nvPr/>
        </p:nvSpPr>
        <p:spPr bwMode="auto">
          <a:xfrm>
            <a:off x="5306738" y="3207656"/>
            <a:ext cx="541722" cy="541722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8" name="啤酒"/>
          <p:cNvSpPr/>
          <p:nvPr/>
        </p:nvSpPr>
        <p:spPr bwMode="auto">
          <a:xfrm>
            <a:off x="7622132" y="3179999"/>
            <a:ext cx="640326" cy="640326"/>
          </a:xfrm>
          <a:custGeom>
            <a:avLst/>
            <a:gdLst>
              <a:gd name="T0" fmla="*/ 1130338 w 2302"/>
              <a:gd name="T1" fmla="*/ 1578547 h 2743"/>
              <a:gd name="T2" fmla="*/ 1130338 w 2302"/>
              <a:gd name="T3" fmla="*/ 1618585 h 2743"/>
              <a:gd name="T4" fmla="*/ 948723 w 2302"/>
              <a:gd name="T5" fmla="*/ 1800397 h 2743"/>
              <a:gd name="T6" fmla="*/ 329791 w 2302"/>
              <a:gd name="T7" fmla="*/ 1800397 h 2743"/>
              <a:gd name="T8" fmla="*/ 148177 w 2302"/>
              <a:gd name="T9" fmla="*/ 1618585 h 2743"/>
              <a:gd name="T10" fmla="*/ 148177 w 2302"/>
              <a:gd name="T11" fmla="*/ 817169 h 2743"/>
              <a:gd name="T12" fmla="*/ 203907 w 2302"/>
              <a:gd name="T13" fmla="*/ 822420 h 2743"/>
              <a:gd name="T14" fmla="*/ 425516 w 2302"/>
              <a:gd name="T15" fmla="*/ 721340 h 2743"/>
              <a:gd name="T16" fmla="*/ 696299 w 2302"/>
              <a:gd name="T17" fmla="*/ 822420 h 2743"/>
              <a:gd name="T18" fmla="*/ 925776 w 2302"/>
              <a:gd name="T19" fmla="*/ 753502 h 2743"/>
              <a:gd name="T20" fmla="*/ 1115258 w 2302"/>
              <a:gd name="T21" fmla="*/ 822420 h 2743"/>
              <a:gd name="T22" fmla="*/ 1162465 w 2302"/>
              <a:gd name="T23" fmla="*/ 818482 h 2743"/>
              <a:gd name="T24" fmla="*/ 1509303 w 2302"/>
              <a:gd name="T25" fmla="*/ 1197858 h 2743"/>
              <a:gd name="T26" fmla="*/ 1130338 w 2302"/>
              <a:gd name="T27" fmla="*/ 1578547 h 2743"/>
              <a:gd name="T28" fmla="*/ 402568 w 2302"/>
              <a:gd name="T29" fmla="*/ 1035737 h 2743"/>
              <a:gd name="T30" fmla="*/ 348149 w 2302"/>
              <a:gd name="T31" fmla="*/ 981259 h 2743"/>
              <a:gd name="T32" fmla="*/ 293731 w 2302"/>
              <a:gd name="T33" fmla="*/ 1035737 h 2743"/>
              <a:gd name="T34" fmla="*/ 293731 w 2302"/>
              <a:gd name="T35" fmla="*/ 1548355 h 2743"/>
              <a:gd name="T36" fmla="*/ 348149 w 2302"/>
              <a:gd name="T37" fmla="*/ 1603489 h 2743"/>
              <a:gd name="T38" fmla="*/ 402568 w 2302"/>
              <a:gd name="T39" fmla="*/ 1548355 h 2743"/>
              <a:gd name="T40" fmla="*/ 402568 w 2302"/>
              <a:gd name="T41" fmla="*/ 1035737 h 2743"/>
              <a:gd name="T42" fmla="*/ 693676 w 2302"/>
              <a:gd name="T43" fmla="*/ 1072493 h 2743"/>
              <a:gd name="T44" fmla="*/ 639257 w 2302"/>
              <a:gd name="T45" fmla="*/ 1017359 h 2743"/>
              <a:gd name="T46" fmla="*/ 584839 w 2302"/>
              <a:gd name="T47" fmla="*/ 1072493 h 2743"/>
              <a:gd name="T48" fmla="*/ 584839 w 2302"/>
              <a:gd name="T49" fmla="*/ 1585111 h 2743"/>
              <a:gd name="T50" fmla="*/ 639257 w 2302"/>
              <a:gd name="T51" fmla="*/ 1639589 h 2743"/>
              <a:gd name="T52" fmla="*/ 693676 w 2302"/>
              <a:gd name="T53" fmla="*/ 1585111 h 2743"/>
              <a:gd name="T54" fmla="*/ 693676 w 2302"/>
              <a:gd name="T55" fmla="*/ 1072493 h 2743"/>
              <a:gd name="T56" fmla="*/ 984784 w 2302"/>
              <a:gd name="T57" fmla="*/ 1035737 h 2743"/>
              <a:gd name="T58" fmla="*/ 930365 w 2302"/>
              <a:gd name="T59" fmla="*/ 981259 h 2743"/>
              <a:gd name="T60" fmla="*/ 875946 w 2302"/>
              <a:gd name="T61" fmla="*/ 1035737 h 2743"/>
              <a:gd name="T62" fmla="*/ 875946 w 2302"/>
              <a:gd name="T63" fmla="*/ 1548355 h 2743"/>
              <a:gd name="T64" fmla="*/ 930365 w 2302"/>
              <a:gd name="T65" fmla="*/ 1603489 h 2743"/>
              <a:gd name="T66" fmla="*/ 984784 w 2302"/>
              <a:gd name="T67" fmla="*/ 1548355 h 2743"/>
              <a:gd name="T68" fmla="*/ 984784 w 2302"/>
              <a:gd name="T69" fmla="*/ 1035737 h 2743"/>
              <a:gd name="T70" fmla="*/ 1130338 w 2302"/>
              <a:gd name="T71" fmla="*/ 962881 h 2743"/>
              <a:gd name="T72" fmla="*/ 1130338 w 2302"/>
              <a:gd name="T73" fmla="*/ 1433491 h 2743"/>
              <a:gd name="T74" fmla="*/ 1362438 w 2302"/>
              <a:gd name="T75" fmla="*/ 1197858 h 2743"/>
              <a:gd name="T76" fmla="*/ 1130338 w 2302"/>
              <a:gd name="T77" fmla="*/ 962881 h 2743"/>
              <a:gd name="T78" fmla="*/ 1059528 w 2302"/>
              <a:gd name="T79" fmla="*/ 729873 h 2743"/>
              <a:gd name="T80" fmla="*/ 893649 w 2302"/>
              <a:gd name="T81" fmla="*/ 668831 h 2743"/>
              <a:gd name="T82" fmla="*/ 692365 w 2302"/>
              <a:gd name="T83" fmla="*/ 729873 h 2743"/>
              <a:gd name="T84" fmla="*/ 432728 w 2302"/>
              <a:gd name="T85" fmla="*/ 640608 h 2743"/>
              <a:gd name="T86" fmla="*/ 259637 w 2302"/>
              <a:gd name="T87" fmla="*/ 729873 h 2743"/>
              <a:gd name="T88" fmla="*/ 0 w 2302"/>
              <a:gd name="T89" fmla="*/ 469954 h 2743"/>
              <a:gd name="T90" fmla="*/ 259637 w 2302"/>
              <a:gd name="T91" fmla="*/ 210692 h 2743"/>
              <a:gd name="T92" fmla="*/ 354050 w 2302"/>
              <a:gd name="T93" fmla="*/ 228413 h 2743"/>
              <a:gd name="T94" fmla="*/ 692365 w 2302"/>
              <a:gd name="T95" fmla="*/ 0 h 2743"/>
              <a:gd name="T96" fmla="*/ 1023467 w 2302"/>
              <a:gd name="T97" fmla="*/ 213317 h 2743"/>
              <a:gd name="T98" fmla="*/ 1059528 w 2302"/>
              <a:gd name="T99" fmla="*/ 210692 h 2743"/>
              <a:gd name="T100" fmla="*/ 1343424 w 2302"/>
              <a:gd name="T101" fmla="*/ 469954 h 2743"/>
              <a:gd name="T102" fmla="*/ 1059528 w 2302"/>
              <a:gd name="T103" fmla="*/ 729873 h 2743"/>
              <a:gd name="T104" fmla="*/ 1059528 w 2302"/>
              <a:gd name="T105" fmla="*/ 305208 h 2743"/>
              <a:gd name="T106" fmla="*/ 955280 w 2302"/>
              <a:gd name="T107" fmla="*/ 500803 h 2743"/>
              <a:gd name="T108" fmla="*/ 468789 w 2302"/>
              <a:gd name="T109" fmla="*/ 236946 h 2743"/>
              <a:gd name="T110" fmla="*/ 523208 w 2302"/>
              <a:gd name="T111" fmla="*/ 468641 h 2743"/>
              <a:gd name="T112" fmla="*/ 134408 w 2302"/>
              <a:gd name="T113" fmla="*/ 373469 h 2743"/>
              <a:gd name="T114" fmla="*/ 447152 w 2302"/>
              <a:gd name="T115" fmla="*/ 532965 h 2743"/>
              <a:gd name="T116" fmla="*/ 866767 w 2302"/>
              <a:gd name="T117" fmla="*/ 530339 h 2743"/>
              <a:gd name="T118" fmla="*/ 1183446 w 2302"/>
              <a:gd name="T119" fmla="*/ 607790 h 2743"/>
              <a:gd name="T120" fmla="*/ 1059528 w 2302"/>
              <a:gd name="T121" fmla="*/ 305208 h 2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302" h="2743">
                <a:moveTo>
                  <a:pt x="1724" y="2405"/>
                </a:moveTo>
                <a:cubicBezTo>
                  <a:pt x="1724" y="2466"/>
                  <a:pt x="1724" y="2466"/>
                  <a:pt x="1724" y="2466"/>
                </a:cubicBezTo>
                <a:cubicBezTo>
                  <a:pt x="1724" y="2619"/>
                  <a:pt x="1600" y="2743"/>
                  <a:pt x="1447" y="2743"/>
                </a:cubicBezTo>
                <a:cubicBezTo>
                  <a:pt x="503" y="2743"/>
                  <a:pt x="503" y="2743"/>
                  <a:pt x="503" y="2743"/>
                </a:cubicBezTo>
                <a:cubicBezTo>
                  <a:pt x="350" y="2743"/>
                  <a:pt x="226" y="2619"/>
                  <a:pt x="226" y="2466"/>
                </a:cubicBezTo>
                <a:cubicBezTo>
                  <a:pt x="226" y="1245"/>
                  <a:pt x="226" y="1245"/>
                  <a:pt x="226" y="1245"/>
                </a:cubicBezTo>
                <a:cubicBezTo>
                  <a:pt x="253" y="1250"/>
                  <a:pt x="282" y="1253"/>
                  <a:pt x="311" y="1253"/>
                </a:cubicBezTo>
                <a:cubicBezTo>
                  <a:pt x="446" y="1253"/>
                  <a:pt x="567" y="1194"/>
                  <a:pt x="649" y="1099"/>
                </a:cubicBezTo>
                <a:cubicBezTo>
                  <a:pt x="760" y="1195"/>
                  <a:pt x="904" y="1253"/>
                  <a:pt x="1062" y="1253"/>
                </a:cubicBezTo>
                <a:cubicBezTo>
                  <a:pt x="1192" y="1253"/>
                  <a:pt x="1312" y="1215"/>
                  <a:pt x="1412" y="1148"/>
                </a:cubicBezTo>
                <a:cubicBezTo>
                  <a:pt x="1490" y="1214"/>
                  <a:pt x="1591" y="1253"/>
                  <a:pt x="1701" y="1253"/>
                </a:cubicBezTo>
                <a:cubicBezTo>
                  <a:pt x="1726" y="1253"/>
                  <a:pt x="1750" y="1251"/>
                  <a:pt x="1773" y="1247"/>
                </a:cubicBezTo>
                <a:cubicBezTo>
                  <a:pt x="2005" y="1260"/>
                  <a:pt x="2302" y="1356"/>
                  <a:pt x="2302" y="1825"/>
                </a:cubicBezTo>
                <a:cubicBezTo>
                  <a:pt x="2302" y="2261"/>
                  <a:pt x="1960" y="2399"/>
                  <a:pt x="1724" y="2405"/>
                </a:cubicBezTo>
                <a:close/>
                <a:moveTo>
                  <a:pt x="614" y="1578"/>
                </a:moveTo>
                <a:cubicBezTo>
                  <a:pt x="614" y="1532"/>
                  <a:pt x="577" y="1495"/>
                  <a:pt x="531" y="1495"/>
                </a:cubicBezTo>
                <a:cubicBezTo>
                  <a:pt x="485" y="1495"/>
                  <a:pt x="448" y="1532"/>
                  <a:pt x="448" y="1578"/>
                </a:cubicBezTo>
                <a:cubicBezTo>
                  <a:pt x="448" y="2359"/>
                  <a:pt x="448" y="2359"/>
                  <a:pt x="448" y="2359"/>
                </a:cubicBezTo>
                <a:cubicBezTo>
                  <a:pt x="448" y="2405"/>
                  <a:pt x="485" y="2443"/>
                  <a:pt x="531" y="2443"/>
                </a:cubicBezTo>
                <a:cubicBezTo>
                  <a:pt x="577" y="2443"/>
                  <a:pt x="614" y="2405"/>
                  <a:pt x="614" y="2359"/>
                </a:cubicBezTo>
                <a:lnTo>
                  <a:pt x="614" y="1578"/>
                </a:lnTo>
                <a:close/>
                <a:moveTo>
                  <a:pt x="1058" y="1634"/>
                </a:moveTo>
                <a:cubicBezTo>
                  <a:pt x="1058" y="1587"/>
                  <a:pt x="1021" y="1550"/>
                  <a:pt x="975" y="1550"/>
                </a:cubicBezTo>
                <a:cubicBezTo>
                  <a:pt x="929" y="1550"/>
                  <a:pt x="892" y="1587"/>
                  <a:pt x="892" y="1634"/>
                </a:cubicBezTo>
                <a:cubicBezTo>
                  <a:pt x="892" y="2415"/>
                  <a:pt x="892" y="2415"/>
                  <a:pt x="892" y="2415"/>
                </a:cubicBezTo>
                <a:cubicBezTo>
                  <a:pt x="892" y="2461"/>
                  <a:pt x="929" y="2498"/>
                  <a:pt x="975" y="2498"/>
                </a:cubicBezTo>
                <a:cubicBezTo>
                  <a:pt x="1021" y="2498"/>
                  <a:pt x="1058" y="2461"/>
                  <a:pt x="1058" y="2415"/>
                </a:cubicBezTo>
                <a:lnTo>
                  <a:pt x="1058" y="1634"/>
                </a:lnTo>
                <a:close/>
                <a:moveTo>
                  <a:pt x="1502" y="1578"/>
                </a:moveTo>
                <a:cubicBezTo>
                  <a:pt x="1502" y="1532"/>
                  <a:pt x="1465" y="1495"/>
                  <a:pt x="1419" y="1495"/>
                </a:cubicBezTo>
                <a:cubicBezTo>
                  <a:pt x="1373" y="1495"/>
                  <a:pt x="1336" y="1532"/>
                  <a:pt x="1336" y="1578"/>
                </a:cubicBezTo>
                <a:cubicBezTo>
                  <a:pt x="1336" y="2359"/>
                  <a:pt x="1336" y="2359"/>
                  <a:pt x="1336" y="2359"/>
                </a:cubicBezTo>
                <a:cubicBezTo>
                  <a:pt x="1336" y="2405"/>
                  <a:pt x="1373" y="2443"/>
                  <a:pt x="1419" y="2443"/>
                </a:cubicBezTo>
                <a:cubicBezTo>
                  <a:pt x="1465" y="2443"/>
                  <a:pt x="1502" y="2405"/>
                  <a:pt x="1502" y="2359"/>
                </a:cubicBezTo>
                <a:lnTo>
                  <a:pt x="1502" y="1578"/>
                </a:lnTo>
                <a:close/>
                <a:moveTo>
                  <a:pt x="1724" y="1467"/>
                </a:moveTo>
                <a:cubicBezTo>
                  <a:pt x="1724" y="2184"/>
                  <a:pt x="1724" y="2184"/>
                  <a:pt x="1724" y="2184"/>
                </a:cubicBezTo>
                <a:cubicBezTo>
                  <a:pt x="1876" y="2179"/>
                  <a:pt x="2078" y="2107"/>
                  <a:pt x="2078" y="1825"/>
                </a:cubicBezTo>
                <a:cubicBezTo>
                  <a:pt x="2078" y="1508"/>
                  <a:pt x="1876" y="1469"/>
                  <a:pt x="1724" y="1467"/>
                </a:cubicBezTo>
                <a:close/>
                <a:moveTo>
                  <a:pt x="1616" y="1112"/>
                </a:moveTo>
                <a:cubicBezTo>
                  <a:pt x="1520" y="1112"/>
                  <a:pt x="1431" y="1077"/>
                  <a:pt x="1363" y="1019"/>
                </a:cubicBezTo>
                <a:cubicBezTo>
                  <a:pt x="1274" y="1077"/>
                  <a:pt x="1169" y="1112"/>
                  <a:pt x="1056" y="1112"/>
                </a:cubicBezTo>
                <a:cubicBezTo>
                  <a:pt x="917" y="1112"/>
                  <a:pt x="758" y="1060"/>
                  <a:pt x="660" y="976"/>
                </a:cubicBezTo>
                <a:cubicBezTo>
                  <a:pt x="588" y="1059"/>
                  <a:pt x="514" y="1112"/>
                  <a:pt x="396" y="1112"/>
                </a:cubicBezTo>
                <a:cubicBezTo>
                  <a:pt x="177" y="1112"/>
                  <a:pt x="0" y="935"/>
                  <a:pt x="0" y="716"/>
                </a:cubicBezTo>
                <a:cubicBezTo>
                  <a:pt x="0" y="498"/>
                  <a:pt x="177" y="321"/>
                  <a:pt x="396" y="321"/>
                </a:cubicBezTo>
                <a:cubicBezTo>
                  <a:pt x="447" y="321"/>
                  <a:pt x="495" y="331"/>
                  <a:pt x="540" y="348"/>
                </a:cubicBezTo>
                <a:cubicBezTo>
                  <a:pt x="622" y="144"/>
                  <a:pt x="822" y="0"/>
                  <a:pt x="1056" y="0"/>
                </a:cubicBezTo>
                <a:cubicBezTo>
                  <a:pt x="1280" y="0"/>
                  <a:pt x="1473" y="133"/>
                  <a:pt x="1561" y="325"/>
                </a:cubicBezTo>
                <a:cubicBezTo>
                  <a:pt x="1579" y="323"/>
                  <a:pt x="1597" y="321"/>
                  <a:pt x="1616" y="321"/>
                </a:cubicBezTo>
                <a:cubicBezTo>
                  <a:pt x="1835" y="321"/>
                  <a:pt x="2049" y="498"/>
                  <a:pt x="2049" y="716"/>
                </a:cubicBezTo>
                <a:cubicBezTo>
                  <a:pt x="2049" y="935"/>
                  <a:pt x="1835" y="1112"/>
                  <a:pt x="1616" y="1112"/>
                </a:cubicBezTo>
                <a:close/>
                <a:moveTo>
                  <a:pt x="1616" y="465"/>
                </a:moveTo>
                <a:cubicBezTo>
                  <a:pt x="1672" y="659"/>
                  <a:pt x="1516" y="735"/>
                  <a:pt x="1457" y="763"/>
                </a:cubicBezTo>
                <a:cubicBezTo>
                  <a:pt x="1710" y="135"/>
                  <a:pt x="819" y="7"/>
                  <a:pt x="715" y="361"/>
                </a:cubicBezTo>
                <a:cubicBezTo>
                  <a:pt x="854" y="479"/>
                  <a:pt x="815" y="721"/>
                  <a:pt x="798" y="714"/>
                </a:cubicBezTo>
                <a:cubicBezTo>
                  <a:pt x="788" y="614"/>
                  <a:pt x="406" y="319"/>
                  <a:pt x="205" y="569"/>
                </a:cubicBezTo>
                <a:cubicBezTo>
                  <a:pt x="21" y="808"/>
                  <a:pt x="346" y="1210"/>
                  <a:pt x="682" y="812"/>
                </a:cubicBezTo>
                <a:cubicBezTo>
                  <a:pt x="939" y="1162"/>
                  <a:pt x="1311" y="922"/>
                  <a:pt x="1322" y="808"/>
                </a:cubicBezTo>
                <a:cubicBezTo>
                  <a:pt x="1509" y="1061"/>
                  <a:pt x="1746" y="964"/>
                  <a:pt x="1805" y="926"/>
                </a:cubicBezTo>
                <a:cubicBezTo>
                  <a:pt x="1864" y="888"/>
                  <a:pt x="2095" y="569"/>
                  <a:pt x="1616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咖啡"/>
          <p:cNvSpPr/>
          <p:nvPr/>
        </p:nvSpPr>
        <p:spPr bwMode="auto">
          <a:xfrm>
            <a:off x="8945471" y="3134304"/>
            <a:ext cx="689027" cy="689027"/>
          </a:xfrm>
          <a:custGeom>
            <a:avLst/>
            <a:gdLst>
              <a:gd name="T0" fmla="*/ 1479542 w 2700"/>
              <a:gd name="T1" fmla="*/ 1396279 h 2780"/>
              <a:gd name="T2" fmla="*/ 1438139 w 2700"/>
              <a:gd name="T3" fmla="*/ 1405346 h 2780"/>
              <a:gd name="T4" fmla="*/ 1428435 w 2700"/>
              <a:gd name="T5" fmla="*/ 1407289 h 2780"/>
              <a:gd name="T6" fmla="*/ 1388324 w 2700"/>
              <a:gd name="T7" fmla="*/ 1411174 h 2780"/>
              <a:gd name="T8" fmla="*/ 1387678 w 2700"/>
              <a:gd name="T9" fmla="*/ 1411174 h 2780"/>
              <a:gd name="T10" fmla="*/ 1347568 w 2700"/>
              <a:gd name="T11" fmla="*/ 1409879 h 2780"/>
              <a:gd name="T12" fmla="*/ 1339157 w 2700"/>
              <a:gd name="T13" fmla="*/ 1409232 h 2780"/>
              <a:gd name="T14" fmla="*/ 1300988 w 2700"/>
              <a:gd name="T15" fmla="*/ 1403403 h 2780"/>
              <a:gd name="T16" fmla="*/ 1101085 w 2700"/>
              <a:gd name="T17" fmla="*/ 1652739 h 2780"/>
              <a:gd name="T18" fmla="*/ 536310 w 2700"/>
              <a:gd name="T19" fmla="*/ 1652739 h 2780"/>
              <a:gd name="T20" fmla="*/ 177907 w 2700"/>
              <a:gd name="T21" fmla="*/ 942942 h 2780"/>
              <a:gd name="T22" fmla="*/ 177907 w 2700"/>
              <a:gd name="T23" fmla="*/ 939704 h 2780"/>
              <a:gd name="T24" fmla="*/ 177907 w 2700"/>
              <a:gd name="T25" fmla="*/ 937761 h 2780"/>
              <a:gd name="T26" fmla="*/ 176614 w 2700"/>
              <a:gd name="T27" fmla="*/ 901494 h 2780"/>
              <a:gd name="T28" fmla="*/ 177907 w 2700"/>
              <a:gd name="T29" fmla="*/ 901494 h 2780"/>
              <a:gd name="T30" fmla="*/ 273007 w 2700"/>
              <a:gd name="T31" fmla="*/ 792045 h 2780"/>
              <a:gd name="T32" fmla="*/ 1357919 w 2700"/>
              <a:gd name="T33" fmla="*/ 792045 h 2780"/>
              <a:gd name="T34" fmla="*/ 1451077 w 2700"/>
              <a:gd name="T35" fmla="*/ 884656 h 2780"/>
              <a:gd name="T36" fmla="*/ 1451077 w 2700"/>
              <a:gd name="T37" fmla="*/ 884656 h 2780"/>
              <a:gd name="T38" fmla="*/ 1494422 w 2700"/>
              <a:gd name="T39" fmla="*/ 889189 h 2780"/>
              <a:gd name="T40" fmla="*/ 1497657 w 2700"/>
              <a:gd name="T41" fmla="*/ 889837 h 2780"/>
              <a:gd name="T42" fmla="*/ 1575289 w 2700"/>
              <a:gd name="T43" fmla="*/ 913799 h 2780"/>
              <a:gd name="T44" fmla="*/ 1579818 w 2700"/>
              <a:gd name="T45" fmla="*/ 915741 h 2780"/>
              <a:gd name="T46" fmla="*/ 1612164 w 2700"/>
              <a:gd name="T47" fmla="*/ 934523 h 2780"/>
              <a:gd name="T48" fmla="*/ 1612811 w 2700"/>
              <a:gd name="T49" fmla="*/ 935170 h 2780"/>
              <a:gd name="T50" fmla="*/ 1641923 w 2700"/>
              <a:gd name="T51" fmla="*/ 957837 h 2780"/>
              <a:gd name="T52" fmla="*/ 1647099 w 2700"/>
              <a:gd name="T53" fmla="*/ 962370 h 2780"/>
              <a:gd name="T54" fmla="*/ 1670389 w 2700"/>
              <a:gd name="T55" fmla="*/ 988275 h 2780"/>
              <a:gd name="T56" fmla="*/ 1671035 w 2700"/>
              <a:gd name="T57" fmla="*/ 989571 h 2780"/>
              <a:gd name="T58" fmla="*/ 1689797 w 2700"/>
              <a:gd name="T59" fmla="*/ 1019361 h 2780"/>
              <a:gd name="T60" fmla="*/ 1693678 w 2700"/>
              <a:gd name="T61" fmla="*/ 1026485 h 2780"/>
              <a:gd name="T62" fmla="*/ 1706617 w 2700"/>
              <a:gd name="T63" fmla="*/ 1059514 h 2780"/>
              <a:gd name="T64" fmla="*/ 1479542 w 2700"/>
              <a:gd name="T65" fmla="*/ 1396279 h 2780"/>
              <a:gd name="T66" fmla="*/ 478086 w 2700"/>
              <a:gd name="T67" fmla="*/ 901494 h 2780"/>
              <a:gd name="T68" fmla="*/ 319586 w 2700"/>
              <a:gd name="T69" fmla="*/ 901494 h 2780"/>
              <a:gd name="T70" fmla="*/ 601650 w 2700"/>
              <a:gd name="T71" fmla="*/ 1558833 h 2780"/>
              <a:gd name="T72" fmla="*/ 478086 w 2700"/>
              <a:gd name="T73" fmla="*/ 901494 h 2780"/>
              <a:gd name="T74" fmla="*/ 1591462 w 2700"/>
              <a:gd name="T75" fmla="*/ 1093838 h 2780"/>
              <a:gd name="T76" fmla="*/ 1451077 w 2700"/>
              <a:gd name="T77" fmla="*/ 987628 h 2780"/>
              <a:gd name="T78" fmla="*/ 1355331 w 2700"/>
              <a:gd name="T79" fmla="*/ 1306907 h 2780"/>
              <a:gd name="T80" fmla="*/ 1370857 w 2700"/>
              <a:gd name="T81" fmla="*/ 1308850 h 2780"/>
              <a:gd name="T82" fmla="*/ 1377974 w 2700"/>
              <a:gd name="T83" fmla="*/ 1309497 h 2780"/>
              <a:gd name="T84" fmla="*/ 1409026 w 2700"/>
              <a:gd name="T85" fmla="*/ 1308850 h 2780"/>
              <a:gd name="T86" fmla="*/ 1418084 w 2700"/>
              <a:gd name="T87" fmla="*/ 1307555 h 2780"/>
              <a:gd name="T88" fmla="*/ 1451724 w 2700"/>
              <a:gd name="T89" fmla="*/ 1300431 h 2780"/>
              <a:gd name="T90" fmla="*/ 1591462 w 2700"/>
              <a:gd name="T91" fmla="*/ 1093838 h 2780"/>
              <a:gd name="T92" fmla="*/ 907004 w 2700"/>
              <a:gd name="T93" fmla="*/ 735054 h 2780"/>
              <a:gd name="T94" fmla="*/ 859778 w 2700"/>
              <a:gd name="T95" fmla="*/ 345832 h 2780"/>
              <a:gd name="T96" fmla="*/ 999516 w 2700"/>
              <a:gd name="T97" fmla="*/ 0 h 2780"/>
              <a:gd name="T98" fmla="*/ 907004 w 2700"/>
              <a:gd name="T99" fmla="*/ 735054 h 2780"/>
              <a:gd name="T100" fmla="*/ 663109 w 2700"/>
              <a:gd name="T101" fmla="*/ 735054 h 2780"/>
              <a:gd name="T102" fmla="*/ 624293 w 2700"/>
              <a:gd name="T103" fmla="*/ 419013 h 2780"/>
              <a:gd name="T104" fmla="*/ 738801 w 2700"/>
              <a:gd name="T105" fmla="*/ 135354 h 2780"/>
              <a:gd name="T106" fmla="*/ 663109 w 2700"/>
              <a:gd name="T107" fmla="*/ 735054 h 2780"/>
              <a:gd name="T108" fmla="*/ 1462722 w 2700"/>
              <a:gd name="T109" fmla="*/ 1800397 h 2780"/>
              <a:gd name="T110" fmla="*/ 130034 w 2700"/>
              <a:gd name="T111" fmla="*/ 1800397 h 2780"/>
              <a:gd name="T112" fmla="*/ 18761 w 2700"/>
              <a:gd name="T113" fmla="*/ 1692891 h 2780"/>
              <a:gd name="T114" fmla="*/ 1561056 w 2700"/>
              <a:gd name="T115" fmla="*/ 1692891 h 2780"/>
              <a:gd name="T116" fmla="*/ 1462722 w 2700"/>
              <a:gd name="T117" fmla="*/ 1800397 h 278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0" h="2780">
                <a:moveTo>
                  <a:pt x="2287" y="2156"/>
                </a:moveTo>
                <a:cubicBezTo>
                  <a:pt x="2266" y="2162"/>
                  <a:pt x="2244" y="2167"/>
                  <a:pt x="2223" y="2170"/>
                </a:cubicBezTo>
                <a:cubicBezTo>
                  <a:pt x="2218" y="2171"/>
                  <a:pt x="2213" y="2172"/>
                  <a:pt x="2208" y="2173"/>
                </a:cubicBezTo>
                <a:cubicBezTo>
                  <a:pt x="2187" y="2176"/>
                  <a:pt x="2166" y="2178"/>
                  <a:pt x="2146" y="2179"/>
                </a:cubicBezTo>
                <a:cubicBezTo>
                  <a:pt x="2145" y="2179"/>
                  <a:pt x="2145" y="2179"/>
                  <a:pt x="2145" y="2179"/>
                </a:cubicBezTo>
                <a:cubicBezTo>
                  <a:pt x="2124" y="2180"/>
                  <a:pt x="2103" y="2179"/>
                  <a:pt x="2083" y="2177"/>
                </a:cubicBezTo>
                <a:cubicBezTo>
                  <a:pt x="2079" y="2177"/>
                  <a:pt x="2074" y="2176"/>
                  <a:pt x="2070" y="2176"/>
                </a:cubicBezTo>
                <a:cubicBezTo>
                  <a:pt x="2050" y="2174"/>
                  <a:pt x="2030" y="2171"/>
                  <a:pt x="2011" y="2167"/>
                </a:cubicBezTo>
                <a:cubicBezTo>
                  <a:pt x="1935" y="2278"/>
                  <a:pt x="1834" y="2435"/>
                  <a:pt x="1702" y="2552"/>
                </a:cubicBezTo>
                <a:cubicBezTo>
                  <a:pt x="1669" y="2552"/>
                  <a:pt x="866" y="2552"/>
                  <a:pt x="829" y="2552"/>
                </a:cubicBezTo>
                <a:cubicBezTo>
                  <a:pt x="364" y="2311"/>
                  <a:pt x="288" y="1656"/>
                  <a:pt x="275" y="1456"/>
                </a:cubicBezTo>
                <a:cubicBezTo>
                  <a:pt x="275" y="1455"/>
                  <a:pt x="275" y="1453"/>
                  <a:pt x="275" y="1451"/>
                </a:cubicBezTo>
                <a:cubicBezTo>
                  <a:pt x="275" y="1448"/>
                  <a:pt x="275" y="1448"/>
                  <a:pt x="275" y="1448"/>
                </a:cubicBezTo>
                <a:cubicBezTo>
                  <a:pt x="273" y="1413"/>
                  <a:pt x="273" y="1392"/>
                  <a:pt x="273" y="1392"/>
                </a:cubicBezTo>
                <a:cubicBezTo>
                  <a:pt x="275" y="1392"/>
                  <a:pt x="275" y="1392"/>
                  <a:pt x="275" y="1392"/>
                </a:cubicBezTo>
                <a:cubicBezTo>
                  <a:pt x="275" y="1311"/>
                  <a:pt x="340" y="1223"/>
                  <a:pt x="422" y="1223"/>
                </a:cubicBezTo>
                <a:cubicBezTo>
                  <a:pt x="2099" y="1223"/>
                  <a:pt x="2099" y="1223"/>
                  <a:pt x="2099" y="1223"/>
                </a:cubicBezTo>
                <a:cubicBezTo>
                  <a:pt x="2171" y="1223"/>
                  <a:pt x="2231" y="1297"/>
                  <a:pt x="2243" y="1366"/>
                </a:cubicBezTo>
                <a:cubicBezTo>
                  <a:pt x="2243" y="1366"/>
                  <a:pt x="2243" y="1366"/>
                  <a:pt x="2243" y="1366"/>
                </a:cubicBezTo>
                <a:cubicBezTo>
                  <a:pt x="2266" y="1367"/>
                  <a:pt x="2288" y="1369"/>
                  <a:pt x="2310" y="1373"/>
                </a:cubicBezTo>
                <a:cubicBezTo>
                  <a:pt x="2312" y="1373"/>
                  <a:pt x="2313" y="1373"/>
                  <a:pt x="2315" y="1374"/>
                </a:cubicBezTo>
                <a:cubicBezTo>
                  <a:pt x="2357" y="1381"/>
                  <a:pt x="2398" y="1393"/>
                  <a:pt x="2435" y="1411"/>
                </a:cubicBezTo>
                <a:cubicBezTo>
                  <a:pt x="2437" y="1412"/>
                  <a:pt x="2439" y="1413"/>
                  <a:pt x="2442" y="1414"/>
                </a:cubicBezTo>
                <a:cubicBezTo>
                  <a:pt x="2459" y="1423"/>
                  <a:pt x="2477" y="1432"/>
                  <a:pt x="2492" y="1443"/>
                </a:cubicBezTo>
                <a:cubicBezTo>
                  <a:pt x="2493" y="1443"/>
                  <a:pt x="2493" y="1443"/>
                  <a:pt x="2493" y="1444"/>
                </a:cubicBezTo>
                <a:cubicBezTo>
                  <a:pt x="2509" y="1454"/>
                  <a:pt x="2524" y="1466"/>
                  <a:pt x="2538" y="1479"/>
                </a:cubicBezTo>
                <a:cubicBezTo>
                  <a:pt x="2541" y="1481"/>
                  <a:pt x="2543" y="1484"/>
                  <a:pt x="2546" y="1486"/>
                </a:cubicBezTo>
                <a:cubicBezTo>
                  <a:pt x="2559" y="1499"/>
                  <a:pt x="2571" y="1512"/>
                  <a:pt x="2582" y="1526"/>
                </a:cubicBezTo>
                <a:cubicBezTo>
                  <a:pt x="2582" y="1526"/>
                  <a:pt x="2583" y="1527"/>
                  <a:pt x="2583" y="1528"/>
                </a:cubicBezTo>
                <a:cubicBezTo>
                  <a:pt x="2594" y="1542"/>
                  <a:pt x="2604" y="1558"/>
                  <a:pt x="2612" y="1574"/>
                </a:cubicBezTo>
                <a:cubicBezTo>
                  <a:pt x="2614" y="1577"/>
                  <a:pt x="2616" y="1581"/>
                  <a:pt x="2618" y="1585"/>
                </a:cubicBezTo>
                <a:cubicBezTo>
                  <a:pt x="2626" y="1602"/>
                  <a:pt x="2633" y="1619"/>
                  <a:pt x="2638" y="1636"/>
                </a:cubicBezTo>
                <a:cubicBezTo>
                  <a:pt x="2700" y="1848"/>
                  <a:pt x="2543" y="2081"/>
                  <a:pt x="2287" y="2156"/>
                </a:cubicBezTo>
                <a:close/>
                <a:moveTo>
                  <a:pt x="739" y="1392"/>
                </a:moveTo>
                <a:cubicBezTo>
                  <a:pt x="494" y="1392"/>
                  <a:pt x="494" y="1392"/>
                  <a:pt x="494" y="1392"/>
                </a:cubicBezTo>
                <a:cubicBezTo>
                  <a:pt x="494" y="1392"/>
                  <a:pt x="462" y="2161"/>
                  <a:pt x="930" y="2407"/>
                </a:cubicBezTo>
                <a:cubicBezTo>
                  <a:pt x="565" y="1693"/>
                  <a:pt x="739" y="1392"/>
                  <a:pt x="739" y="1392"/>
                </a:cubicBezTo>
                <a:close/>
                <a:moveTo>
                  <a:pt x="2460" y="1689"/>
                </a:moveTo>
                <a:cubicBezTo>
                  <a:pt x="2433" y="1597"/>
                  <a:pt x="2347" y="1537"/>
                  <a:pt x="2243" y="1525"/>
                </a:cubicBezTo>
                <a:cubicBezTo>
                  <a:pt x="2237" y="1643"/>
                  <a:pt x="2203" y="1825"/>
                  <a:pt x="2095" y="2018"/>
                </a:cubicBezTo>
                <a:cubicBezTo>
                  <a:pt x="2103" y="2019"/>
                  <a:pt x="2111" y="2021"/>
                  <a:pt x="2119" y="2021"/>
                </a:cubicBezTo>
                <a:cubicBezTo>
                  <a:pt x="2123" y="2021"/>
                  <a:pt x="2126" y="2022"/>
                  <a:pt x="2130" y="2022"/>
                </a:cubicBezTo>
                <a:cubicBezTo>
                  <a:pt x="2146" y="2023"/>
                  <a:pt x="2162" y="2022"/>
                  <a:pt x="2178" y="2021"/>
                </a:cubicBezTo>
                <a:cubicBezTo>
                  <a:pt x="2183" y="2020"/>
                  <a:pt x="2187" y="2020"/>
                  <a:pt x="2192" y="2019"/>
                </a:cubicBezTo>
                <a:cubicBezTo>
                  <a:pt x="2209" y="2017"/>
                  <a:pt x="2227" y="2013"/>
                  <a:pt x="2244" y="2008"/>
                </a:cubicBezTo>
                <a:cubicBezTo>
                  <a:pt x="2401" y="1962"/>
                  <a:pt x="2498" y="1819"/>
                  <a:pt x="2460" y="1689"/>
                </a:cubicBezTo>
                <a:close/>
                <a:moveTo>
                  <a:pt x="1402" y="1135"/>
                </a:moveTo>
                <a:cubicBezTo>
                  <a:pt x="1716" y="713"/>
                  <a:pt x="1402" y="608"/>
                  <a:pt x="1329" y="534"/>
                </a:cubicBezTo>
                <a:cubicBezTo>
                  <a:pt x="1255" y="460"/>
                  <a:pt x="1187" y="59"/>
                  <a:pt x="1545" y="0"/>
                </a:cubicBezTo>
                <a:cubicBezTo>
                  <a:pt x="1142" y="412"/>
                  <a:pt x="2182" y="605"/>
                  <a:pt x="1402" y="1135"/>
                </a:cubicBezTo>
                <a:close/>
                <a:moveTo>
                  <a:pt x="1025" y="1135"/>
                </a:moveTo>
                <a:cubicBezTo>
                  <a:pt x="1282" y="789"/>
                  <a:pt x="1025" y="707"/>
                  <a:pt x="965" y="647"/>
                </a:cubicBezTo>
                <a:cubicBezTo>
                  <a:pt x="905" y="587"/>
                  <a:pt x="849" y="257"/>
                  <a:pt x="1142" y="209"/>
                </a:cubicBezTo>
                <a:cubicBezTo>
                  <a:pt x="813" y="546"/>
                  <a:pt x="1664" y="701"/>
                  <a:pt x="1025" y="1135"/>
                </a:cubicBezTo>
                <a:close/>
                <a:moveTo>
                  <a:pt x="2261" y="2780"/>
                </a:moveTo>
                <a:cubicBezTo>
                  <a:pt x="2099" y="2780"/>
                  <a:pt x="402" y="2780"/>
                  <a:pt x="201" y="2780"/>
                </a:cubicBezTo>
                <a:cubicBezTo>
                  <a:pt x="0" y="2780"/>
                  <a:pt x="29" y="2614"/>
                  <a:pt x="29" y="2614"/>
                </a:cubicBezTo>
                <a:cubicBezTo>
                  <a:pt x="2413" y="2614"/>
                  <a:pt x="2413" y="2614"/>
                  <a:pt x="2413" y="2614"/>
                </a:cubicBezTo>
                <a:cubicBezTo>
                  <a:pt x="2413" y="2614"/>
                  <a:pt x="2422" y="2780"/>
                  <a:pt x="2261" y="27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饮料"/>
          <p:cNvSpPr/>
          <p:nvPr/>
        </p:nvSpPr>
        <p:spPr bwMode="auto">
          <a:xfrm>
            <a:off x="6453913" y="3151139"/>
            <a:ext cx="598239" cy="598239"/>
          </a:xfrm>
          <a:custGeom>
            <a:avLst/>
            <a:gdLst>
              <a:gd name="T0" fmla="*/ 2147483646 w 3818"/>
              <a:gd name="T1" fmla="*/ 2147483646 h 5793"/>
              <a:gd name="T2" fmla="*/ 2147483646 w 3818"/>
              <a:gd name="T3" fmla="*/ 2147483646 h 5793"/>
              <a:gd name="T4" fmla="*/ 2147483646 w 3818"/>
              <a:gd name="T5" fmla="*/ 2147483646 h 5793"/>
              <a:gd name="T6" fmla="*/ 0 w 3818"/>
              <a:gd name="T7" fmla="*/ 2147483646 h 5793"/>
              <a:gd name="T8" fmla="*/ 2147483646 w 3818"/>
              <a:gd name="T9" fmla="*/ 2147483646 h 5793"/>
              <a:gd name="T10" fmla="*/ 2147483646 w 3818"/>
              <a:gd name="T11" fmla="*/ 2147483646 h 5793"/>
              <a:gd name="T12" fmla="*/ 2147483646 w 3818"/>
              <a:gd name="T13" fmla="*/ 2147483646 h 5793"/>
              <a:gd name="T14" fmla="*/ 2147483646 w 3818"/>
              <a:gd name="T15" fmla="*/ 0 h 5793"/>
              <a:gd name="T16" fmla="*/ 2147483646 w 3818"/>
              <a:gd name="T17" fmla="*/ 2147483646 h 5793"/>
              <a:gd name="T18" fmla="*/ 2147483646 w 3818"/>
              <a:gd name="T19" fmla="*/ 2147483646 h 5793"/>
              <a:gd name="T20" fmla="*/ 2147483646 w 3818"/>
              <a:gd name="T21" fmla="*/ 2147483646 h 5793"/>
              <a:gd name="T22" fmla="*/ 2147483646 w 3818"/>
              <a:gd name="T23" fmla="*/ 2147483646 h 5793"/>
              <a:gd name="T24" fmla="*/ 2147483646 w 3818"/>
              <a:gd name="T25" fmla="*/ 2147483646 h 5793"/>
              <a:gd name="T26" fmla="*/ 2147483646 w 3818"/>
              <a:gd name="T27" fmla="*/ 2147483646 h 5793"/>
              <a:gd name="T28" fmla="*/ 2147483646 w 3818"/>
              <a:gd name="T29" fmla="*/ 2147483646 h 5793"/>
              <a:gd name="T30" fmla="*/ 2147483646 w 3818"/>
              <a:gd name="T31" fmla="*/ 2147483646 h 5793"/>
              <a:gd name="T32" fmla="*/ 2147483646 w 3818"/>
              <a:gd name="T33" fmla="*/ 2147483646 h 5793"/>
              <a:gd name="T34" fmla="*/ 2147483646 w 3818"/>
              <a:gd name="T35" fmla="*/ 2147483646 h 5793"/>
              <a:gd name="T36" fmla="*/ 2147483646 w 3818"/>
              <a:gd name="T37" fmla="*/ 2147483646 h 5793"/>
              <a:gd name="T38" fmla="*/ 2147483646 w 3818"/>
              <a:gd name="T39" fmla="*/ 2147483646 h 5793"/>
              <a:gd name="T40" fmla="*/ 2147483646 w 3818"/>
              <a:gd name="T41" fmla="*/ 2147483646 h 5793"/>
              <a:gd name="T42" fmla="*/ 2147483646 w 3818"/>
              <a:gd name="T43" fmla="*/ 2147483646 h 5793"/>
              <a:gd name="T44" fmla="*/ 2147483646 w 3818"/>
              <a:gd name="T45" fmla="*/ 2147483646 h 5793"/>
              <a:gd name="T46" fmla="*/ 2147483646 w 3818"/>
              <a:gd name="T47" fmla="*/ 2147483646 h 5793"/>
              <a:gd name="T48" fmla="*/ 2147483646 w 3818"/>
              <a:gd name="T49" fmla="*/ 2147483646 h 5793"/>
              <a:gd name="T50" fmla="*/ 2147483646 w 3818"/>
              <a:gd name="T51" fmla="*/ 2147483646 h 5793"/>
              <a:gd name="T52" fmla="*/ 2147483646 w 3818"/>
              <a:gd name="T53" fmla="*/ 2147483646 h 5793"/>
              <a:gd name="T54" fmla="*/ 2147483646 w 3818"/>
              <a:gd name="T55" fmla="*/ 2147483646 h 5793"/>
              <a:gd name="T56" fmla="*/ 2147483646 w 3818"/>
              <a:gd name="T57" fmla="*/ 2147483646 h 5793"/>
              <a:gd name="T58" fmla="*/ 2147483646 w 3818"/>
              <a:gd name="T59" fmla="*/ 2147483646 h 5793"/>
              <a:gd name="T60" fmla="*/ 2147483646 w 3818"/>
              <a:gd name="T61" fmla="*/ 2147483646 h 5793"/>
              <a:gd name="T62" fmla="*/ 2147483646 w 3818"/>
              <a:gd name="T63" fmla="*/ 2147483646 h 5793"/>
              <a:gd name="T64" fmla="*/ 2147483646 w 3818"/>
              <a:gd name="T65" fmla="*/ 2147483646 h 5793"/>
              <a:gd name="T66" fmla="*/ 2147483646 w 3818"/>
              <a:gd name="T67" fmla="*/ 2147483646 h 5793"/>
              <a:gd name="T68" fmla="*/ 2147483646 w 3818"/>
              <a:gd name="T69" fmla="*/ 2147483646 h 5793"/>
              <a:gd name="T70" fmla="*/ 2147483646 w 3818"/>
              <a:gd name="T71" fmla="*/ 2147483646 h 5793"/>
              <a:gd name="T72" fmla="*/ 2147483646 w 3818"/>
              <a:gd name="T73" fmla="*/ 2147483646 h 5793"/>
              <a:gd name="T74" fmla="*/ 2147483646 w 3818"/>
              <a:gd name="T75" fmla="*/ 2147483646 h 5793"/>
              <a:gd name="T76" fmla="*/ 2147483646 w 3818"/>
              <a:gd name="T77" fmla="*/ 2147483646 h 5793"/>
              <a:gd name="T78" fmla="*/ 2147483646 w 3818"/>
              <a:gd name="T79" fmla="*/ 2147483646 h 5793"/>
              <a:gd name="T80" fmla="*/ 2147483646 w 3818"/>
              <a:gd name="T81" fmla="*/ 2147483646 h 5793"/>
              <a:gd name="T82" fmla="*/ 2147483646 w 3818"/>
              <a:gd name="T83" fmla="*/ 2147483646 h 5793"/>
              <a:gd name="T84" fmla="*/ 2147483646 w 3818"/>
              <a:gd name="T85" fmla="*/ 2147483646 h 5793"/>
              <a:gd name="T86" fmla="*/ 2147483646 w 3818"/>
              <a:gd name="T87" fmla="*/ 2147483646 h 5793"/>
              <a:gd name="T88" fmla="*/ 2147483646 w 3818"/>
              <a:gd name="T89" fmla="*/ 2147483646 h 5793"/>
              <a:gd name="T90" fmla="*/ 2147483646 w 3818"/>
              <a:gd name="T91" fmla="*/ 2147483646 h 5793"/>
              <a:gd name="T92" fmla="*/ 2147483646 w 3818"/>
              <a:gd name="T93" fmla="*/ 2147483646 h 5793"/>
              <a:gd name="T94" fmla="*/ 2147483646 w 3818"/>
              <a:gd name="T95" fmla="*/ 2147483646 h 5793"/>
              <a:gd name="T96" fmla="*/ 2147483646 w 3818"/>
              <a:gd name="T97" fmla="*/ 2147483646 h 5793"/>
              <a:gd name="T98" fmla="*/ 2147483646 w 3818"/>
              <a:gd name="T99" fmla="*/ 2147483646 h 5793"/>
              <a:gd name="T100" fmla="*/ 2147483646 w 3818"/>
              <a:gd name="T101" fmla="*/ 2147483646 h 5793"/>
              <a:gd name="T102" fmla="*/ 2147483646 w 3818"/>
              <a:gd name="T103" fmla="*/ 2147483646 h 5793"/>
              <a:gd name="T104" fmla="*/ 2147483646 w 3818"/>
              <a:gd name="T105" fmla="*/ 2147483646 h 5793"/>
              <a:gd name="T106" fmla="*/ 2147483646 w 3818"/>
              <a:gd name="T107" fmla="*/ 2147483646 h 5793"/>
              <a:gd name="T108" fmla="*/ 2147483646 w 3818"/>
              <a:gd name="T109" fmla="*/ 2147483646 h 5793"/>
              <a:gd name="T110" fmla="*/ 2147483646 w 3818"/>
              <a:gd name="T111" fmla="*/ 2147483646 h 5793"/>
              <a:gd name="T112" fmla="*/ 2147483646 w 3818"/>
              <a:gd name="T113" fmla="*/ 2147483646 h 5793"/>
              <a:gd name="T114" fmla="*/ 2147483646 w 3818"/>
              <a:gd name="T115" fmla="*/ 2147483646 h 5793"/>
              <a:gd name="T116" fmla="*/ 2147483646 w 3818"/>
              <a:gd name="T117" fmla="*/ 2147483646 h 5793"/>
              <a:gd name="T118" fmla="*/ 2147483646 w 3818"/>
              <a:gd name="T119" fmla="*/ 2147483646 h 579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18" h="5793">
                <a:moveTo>
                  <a:pt x="2857" y="2038"/>
                </a:moveTo>
                <a:lnTo>
                  <a:pt x="2857" y="2038"/>
                </a:lnTo>
                <a:lnTo>
                  <a:pt x="2842" y="2029"/>
                </a:lnTo>
                <a:lnTo>
                  <a:pt x="2827" y="2023"/>
                </a:lnTo>
                <a:lnTo>
                  <a:pt x="2812" y="2017"/>
                </a:lnTo>
                <a:lnTo>
                  <a:pt x="2795" y="2013"/>
                </a:lnTo>
                <a:lnTo>
                  <a:pt x="2780" y="2011"/>
                </a:lnTo>
                <a:lnTo>
                  <a:pt x="2764" y="2011"/>
                </a:lnTo>
                <a:lnTo>
                  <a:pt x="2748" y="2012"/>
                </a:lnTo>
                <a:lnTo>
                  <a:pt x="2732" y="2014"/>
                </a:lnTo>
                <a:lnTo>
                  <a:pt x="2717" y="2017"/>
                </a:lnTo>
                <a:lnTo>
                  <a:pt x="2702" y="2023"/>
                </a:lnTo>
                <a:lnTo>
                  <a:pt x="2687" y="2030"/>
                </a:lnTo>
                <a:lnTo>
                  <a:pt x="2673" y="2038"/>
                </a:lnTo>
                <a:lnTo>
                  <a:pt x="2659" y="2048"/>
                </a:lnTo>
                <a:lnTo>
                  <a:pt x="2648" y="2058"/>
                </a:lnTo>
                <a:lnTo>
                  <a:pt x="2637" y="2070"/>
                </a:lnTo>
                <a:lnTo>
                  <a:pt x="2626" y="2085"/>
                </a:lnTo>
                <a:lnTo>
                  <a:pt x="2499" y="2276"/>
                </a:lnTo>
                <a:lnTo>
                  <a:pt x="432" y="2276"/>
                </a:lnTo>
                <a:lnTo>
                  <a:pt x="304" y="2085"/>
                </a:lnTo>
                <a:lnTo>
                  <a:pt x="295" y="2070"/>
                </a:lnTo>
                <a:lnTo>
                  <a:pt x="283" y="2058"/>
                </a:lnTo>
                <a:lnTo>
                  <a:pt x="271" y="2048"/>
                </a:lnTo>
                <a:lnTo>
                  <a:pt x="258" y="2038"/>
                </a:lnTo>
                <a:lnTo>
                  <a:pt x="244" y="2030"/>
                </a:lnTo>
                <a:lnTo>
                  <a:pt x="229" y="2023"/>
                </a:lnTo>
                <a:lnTo>
                  <a:pt x="214" y="2017"/>
                </a:lnTo>
                <a:lnTo>
                  <a:pt x="199" y="2014"/>
                </a:lnTo>
                <a:lnTo>
                  <a:pt x="183" y="2012"/>
                </a:lnTo>
                <a:lnTo>
                  <a:pt x="166" y="2011"/>
                </a:lnTo>
                <a:lnTo>
                  <a:pt x="151" y="2011"/>
                </a:lnTo>
                <a:lnTo>
                  <a:pt x="135" y="2013"/>
                </a:lnTo>
                <a:lnTo>
                  <a:pt x="119" y="2017"/>
                </a:lnTo>
                <a:lnTo>
                  <a:pt x="103" y="2023"/>
                </a:lnTo>
                <a:lnTo>
                  <a:pt x="88" y="2029"/>
                </a:lnTo>
                <a:lnTo>
                  <a:pt x="74" y="2038"/>
                </a:lnTo>
                <a:lnTo>
                  <a:pt x="60" y="2049"/>
                </a:lnTo>
                <a:lnTo>
                  <a:pt x="48" y="2060"/>
                </a:lnTo>
                <a:lnTo>
                  <a:pt x="37" y="2071"/>
                </a:lnTo>
                <a:lnTo>
                  <a:pt x="27" y="2086"/>
                </a:lnTo>
                <a:lnTo>
                  <a:pt x="19" y="2099"/>
                </a:lnTo>
                <a:lnTo>
                  <a:pt x="12" y="2114"/>
                </a:lnTo>
                <a:lnTo>
                  <a:pt x="7" y="2129"/>
                </a:lnTo>
                <a:lnTo>
                  <a:pt x="2" y="2144"/>
                </a:lnTo>
                <a:lnTo>
                  <a:pt x="0" y="2160"/>
                </a:lnTo>
                <a:lnTo>
                  <a:pt x="0" y="2176"/>
                </a:lnTo>
                <a:lnTo>
                  <a:pt x="0" y="2192"/>
                </a:lnTo>
                <a:lnTo>
                  <a:pt x="2" y="2208"/>
                </a:lnTo>
                <a:lnTo>
                  <a:pt x="7" y="2224"/>
                </a:lnTo>
                <a:lnTo>
                  <a:pt x="12" y="2239"/>
                </a:lnTo>
                <a:lnTo>
                  <a:pt x="19" y="2254"/>
                </a:lnTo>
                <a:lnTo>
                  <a:pt x="27" y="2269"/>
                </a:lnTo>
                <a:lnTo>
                  <a:pt x="1299" y="4178"/>
                </a:lnTo>
                <a:lnTo>
                  <a:pt x="1299" y="5374"/>
                </a:lnTo>
                <a:lnTo>
                  <a:pt x="658" y="5493"/>
                </a:lnTo>
                <a:lnTo>
                  <a:pt x="658" y="5793"/>
                </a:lnTo>
                <a:lnTo>
                  <a:pt x="2273" y="5793"/>
                </a:lnTo>
                <a:lnTo>
                  <a:pt x="2273" y="5493"/>
                </a:lnTo>
                <a:lnTo>
                  <a:pt x="1631" y="5373"/>
                </a:lnTo>
                <a:lnTo>
                  <a:pt x="1631" y="4178"/>
                </a:lnTo>
                <a:lnTo>
                  <a:pt x="2452" y="2945"/>
                </a:lnTo>
                <a:lnTo>
                  <a:pt x="2694" y="2581"/>
                </a:lnTo>
                <a:lnTo>
                  <a:pt x="2920" y="2236"/>
                </a:lnTo>
                <a:lnTo>
                  <a:pt x="2925" y="2221"/>
                </a:lnTo>
                <a:lnTo>
                  <a:pt x="2928" y="2208"/>
                </a:lnTo>
                <a:lnTo>
                  <a:pt x="2930" y="2194"/>
                </a:lnTo>
                <a:lnTo>
                  <a:pt x="2931" y="2180"/>
                </a:lnTo>
                <a:lnTo>
                  <a:pt x="2930" y="2167"/>
                </a:lnTo>
                <a:lnTo>
                  <a:pt x="2929" y="2153"/>
                </a:lnTo>
                <a:lnTo>
                  <a:pt x="2927" y="2140"/>
                </a:lnTo>
                <a:lnTo>
                  <a:pt x="2924" y="2127"/>
                </a:lnTo>
                <a:lnTo>
                  <a:pt x="2918" y="2114"/>
                </a:lnTo>
                <a:lnTo>
                  <a:pt x="2913" y="2101"/>
                </a:lnTo>
                <a:lnTo>
                  <a:pt x="2906" y="2089"/>
                </a:lnTo>
                <a:lnTo>
                  <a:pt x="2899" y="2078"/>
                </a:lnTo>
                <a:lnTo>
                  <a:pt x="2890" y="2067"/>
                </a:lnTo>
                <a:lnTo>
                  <a:pt x="2880" y="2056"/>
                </a:lnTo>
                <a:lnTo>
                  <a:pt x="2869" y="2047"/>
                </a:lnTo>
                <a:lnTo>
                  <a:pt x="2857" y="2038"/>
                </a:lnTo>
                <a:close/>
                <a:moveTo>
                  <a:pt x="589" y="2512"/>
                </a:moveTo>
                <a:lnTo>
                  <a:pt x="938" y="2512"/>
                </a:lnTo>
                <a:lnTo>
                  <a:pt x="1114" y="3300"/>
                </a:lnTo>
                <a:lnTo>
                  <a:pt x="589" y="2512"/>
                </a:lnTo>
                <a:close/>
                <a:moveTo>
                  <a:pt x="1465" y="3828"/>
                </a:moveTo>
                <a:lnTo>
                  <a:pt x="1457" y="3815"/>
                </a:lnTo>
                <a:lnTo>
                  <a:pt x="1165" y="2512"/>
                </a:lnTo>
                <a:lnTo>
                  <a:pt x="2341" y="2512"/>
                </a:lnTo>
                <a:lnTo>
                  <a:pt x="1465" y="3828"/>
                </a:lnTo>
                <a:close/>
                <a:moveTo>
                  <a:pt x="835" y="2051"/>
                </a:moveTo>
                <a:lnTo>
                  <a:pt x="385" y="48"/>
                </a:lnTo>
                <a:lnTo>
                  <a:pt x="601" y="0"/>
                </a:lnTo>
                <a:lnTo>
                  <a:pt x="1062" y="2051"/>
                </a:lnTo>
                <a:lnTo>
                  <a:pt x="835" y="2051"/>
                </a:lnTo>
                <a:close/>
                <a:moveTo>
                  <a:pt x="2195" y="1998"/>
                </a:moveTo>
                <a:lnTo>
                  <a:pt x="2195" y="1998"/>
                </a:lnTo>
                <a:lnTo>
                  <a:pt x="2189" y="1994"/>
                </a:lnTo>
                <a:lnTo>
                  <a:pt x="2182" y="1990"/>
                </a:lnTo>
                <a:lnTo>
                  <a:pt x="2176" y="1986"/>
                </a:lnTo>
                <a:lnTo>
                  <a:pt x="2170" y="1980"/>
                </a:lnTo>
                <a:lnTo>
                  <a:pt x="2165" y="1975"/>
                </a:lnTo>
                <a:lnTo>
                  <a:pt x="2161" y="1969"/>
                </a:lnTo>
                <a:lnTo>
                  <a:pt x="2156" y="1963"/>
                </a:lnTo>
                <a:lnTo>
                  <a:pt x="2153" y="1956"/>
                </a:lnTo>
                <a:lnTo>
                  <a:pt x="2151" y="1949"/>
                </a:lnTo>
                <a:lnTo>
                  <a:pt x="2149" y="1942"/>
                </a:lnTo>
                <a:lnTo>
                  <a:pt x="2148" y="1935"/>
                </a:lnTo>
                <a:lnTo>
                  <a:pt x="2148" y="1927"/>
                </a:lnTo>
                <a:lnTo>
                  <a:pt x="2148" y="1919"/>
                </a:lnTo>
                <a:lnTo>
                  <a:pt x="2149" y="1912"/>
                </a:lnTo>
                <a:lnTo>
                  <a:pt x="2150" y="1904"/>
                </a:lnTo>
                <a:lnTo>
                  <a:pt x="2153" y="1897"/>
                </a:lnTo>
                <a:lnTo>
                  <a:pt x="2156" y="1889"/>
                </a:lnTo>
                <a:lnTo>
                  <a:pt x="2160" y="1882"/>
                </a:lnTo>
                <a:lnTo>
                  <a:pt x="2164" y="1876"/>
                </a:lnTo>
                <a:lnTo>
                  <a:pt x="2169" y="1870"/>
                </a:lnTo>
                <a:lnTo>
                  <a:pt x="2175" y="1866"/>
                </a:lnTo>
                <a:lnTo>
                  <a:pt x="2181" y="1861"/>
                </a:lnTo>
                <a:lnTo>
                  <a:pt x="2188" y="1857"/>
                </a:lnTo>
                <a:lnTo>
                  <a:pt x="2194" y="1854"/>
                </a:lnTo>
                <a:lnTo>
                  <a:pt x="2201" y="1852"/>
                </a:lnTo>
                <a:lnTo>
                  <a:pt x="2208" y="1850"/>
                </a:lnTo>
                <a:lnTo>
                  <a:pt x="2216" y="1849"/>
                </a:lnTo>
                <a:lnTo>
                  <a:pt x="2224" y="1848"/>
                </a:lnTo>
                <a:lnTo>
                  <a:pt x="2231" y="1848"/>
                </a:lnTo>
                <a:lnTo>
                  <a:pt x="2239" y="1849"/>
                </a:lnTo>
                <a:lnTo>
                  <a:pt x="2246" y="1851"/>
                </a:lnTo>
                <a:lnTo>
                  <a:pt x="2254" y="1853"/>
                </a:lnTo>
                <a:lnTo>
                  <a:pt x="2366" y="1899"/>
                </a:lnTo>
                <a:lnTo>
                  <a:pt x="2374" y="1902"/>
                </a:lnTo>
                <a:lnTo>
                  <a:pt x="2380" y="1905"/>
                </a:lnTo>
                <a:lnTo>
                  <a:pt x="2386" y="1911"/>
                </a:lnTo>
                <a:lnTo>
                  <a:pt x="2392" y="1915"/>
                </a:lnTo>
                <a:lnTo>
                  <a:pt x="2396" y="1920"/>
                </a:lnTo>
                <a:lnTo>
                  <a:pt x="2401" y="1927"/>
                </a:lnTo>
                <a:lnTo>
                  <a:pt x="2405" y="1933"/>
                </a:lnTo>
                <a:lnTo>
                  <a:pt x="2408" y="1940"/>
                </a:lnTo>
                <a:lnTo>
                  <a:pt x="2411" y="1947"/>
                </a:lnTo>
                <a:lnTo>
                  <a:pt x="2413" y="1954"/>
                </a:lnTo>
                <a:lnTo>
                  <a:pt x="2414" y="1962"/>
                </a:lnTo>
                <a:lnTo>
                  <a:pt x="2415" y="1969"/>
                </a:lnTo>
                <a:lnTo>
                  <a:pt x="2415" y="1977"/>
                </a:lnTo>
                <a:lnTo>
                  <a:pt x="2414" y="1985"/>
                </a:lnTo>
                <a:lnTo>
                  <a:pt x="2412" y="1992"/>
                </a:lnTo>
                <a:lnTo>
                  <a:pt x="2410" y="1999"/>
                </a:lnTo>
                <a:lnTo>
                  <a:pt x="2404" y="2010"/>
                </a:lnTo>
                <a:lnTo>
                  <a:pt x="2398" y="2019"/>
                </a:lnTo>
                <a:lnTo>
                  <a:pt x="2389" y="2028"/>
                </a:lnTo>
                <a:lnTo>
                  <a:pt x="2380" y="2035"/>
                </a:lnTo>
                <a:lnTo>
                  <a:pt x="2370" y="2040"/>
                </a:lnTo>
                <a:lnTo>
                  <a:pt x="2360" y="2044"/>
                </a:lnTo>
                <a:lnTo>
                  <a:pt x="2349" y="2048"/>
                </a:lnTo>
                <a:lnTo>
                  <a:pt x="2337" y="2048"/>
                </a:lnTo>
                <a:lnTo>
                  <a:pt x="2330" y="2048"/>
                </a:lnTo>
                <a:lnTo>
                  <a:pt x="2323" y="2047"/>
                </a:lnTo>
                <a:lnTo>
                  <a:pt x="2315" y="2045"/>
                </a:lnTo>
                <a:lnTo>
                  <a:pt x="2308" y="2042"/>
                </a:lnTo>
                <a:lnTo>
                  <a:pt x="2195" y="1998"/>
                </a:lnTo>
                <a:close/>
                <a:moveTo>
                  <a:pt x="3131" y="1598"/>
                </a:moveTo>
                <a:lnTo>
                  <a:pt x="3087" y="1711"/>
                </a:lnTo>
                <a:lnTo>
                  <a:pt x="3081" y="1720"/>
                </a:lnTo>
                <a:lnTo>
                  <a:pt x="3075" y="1730"/>
                </a:lnTo>
                <a:lnTo>
                  <a:pt x="3066" y="1739"/>
                </a:lnTo>
                <a:lnTo>
                  <a:pt x="3057" y="1745"/>
                </a:lnTo>
                <a:lnTo>
                  <a:pt x="3047" y="1751"/>
                </a:lnTo>
                <a:lnTo>
                  <a:pt x="3037" y="1755"/>
                </a:lnTo>
                <a:lnTo>
                  <a:pt x="3026" y="1757"/>
                </a:lnTo>
                <a:lnTo>
                  <a:pt x="3015" y="1759"/>
                </a:lnTo>
                <a:lnTo>
                  <a:pt x="3007" y="1759"/>
                </a:lnTo>
                <a:lnTo>
                  <a:pt x="3000" y="1757"/>
                </a:lnTo>
                <a:lnTo>
                  <a:pt x="2993" y="1755"/>
                </a:lnTo>
                <a:lnTo>
                  <a:pt x="2986" y="1753"/>
                </a:lnTo>
                <a:lnTo>
                  <a:pt x="2978" y="1750"/>
                </a:lnTo>
                <a:lnTo>
                  <a:pt x="2971" y="1745"/>
                </a:lnTo>
                <a:lnTo>
                  <a:pt x="2965" y="1741"/>
                </a:lnTo>
                <a:lnTo>
                  <a:pt x="2959" y="1737"/>
                </a:lnTo>
                <a:lnTo>
                  <a:pt x="2955" y="1730"/>
                </a:lnTo>
                <a:lnTo>
                  <a:pt x="2950" y="1725"/>
                </a:lnTo>
                <a:lnTo>
                  <a:pt x="2946" y="1718"/>
                </a:lnTo>
                <a:lnTo>
                  <a:pt x="2943" y="1712"/>
                </a:lnTo>
                <a:lnTo>
                  <a:pt x="2940" y="1704"/>
                </a:lnTo>
                <a:lnTo>
                  <a:pt x="2939" y="1698"/>
                </a:lnTo>
                <a:lnTo>
                  <a:pt x="2938" y="1690"/>
                </a:lnTo>
                <a:lnTo>
                  <a:pt x="2937" y="1682"/>
                </a:lnTo>
                <a:lnTo>
                  <a:pt x="2937" y="1675"/>
                </a:lnTo>
                <a:lnTo>
                  <a:pt x="2938" y="1667"/>
                </a:lnTo>
                <a:lnTo>
                  <a:pt x="2940" y="1660"/>
                </a:lnTo>
                <a:lnTo>
                  <a:pt x="2942" y="1652"/>
                </a:lnTo>
                <a:lnTo>
                  <a:pt x="2988" y="1540"/>
                </a:lnTo>
                <a:lnTo>
                  <a:pt x="2991" y="1532"/>
                </a:lnTo>
                <a:lnTo>
                  <a:pt x="2995" y="1526"/>
                </a:lnTo>
                <a:lnTo>
                  <a:pt x="3000" y="1519"/>
                </a:lnTo>
                <a:lnTo>
                  <a:pt x="3005" y="1514"/>
                </a:lnTo>
                <a:lnTo>
                  <a:pt x="3011" y="1509"/>
                </a:lnTo>
                <a:lnTo>
                  <a:pt x="3016" y="1504"/>
                </a:lnTo>
                <a:lnTo>
                  <a:pt x="3022" y="1501"/>
                </a:lnTo>
                <a:lnTo>
                  <a:pt x="3029" y="1498"/>
                </a:lnTo>
                <a:lnTo>
                  <a:pt x="3037" y="1494"/>
                </a:lnTo>
                <a:lnTo>
                  <a:pt x="3043" y="1493"/>
                </a:lnTo>
                <a:lnTo>
                  <a:pt x="3051" y="1491"/>
                </a:lnTo>
                <a:lnTo>
                  <a:pt x="3058" y="1491"/>
                </a:lnTo>
                <a:lnTo>
                  <a:pt x="3066" y="1491"/>
                </a:lnTo>
                <a:lnTo>
                  <a:pt x="3074" y="1492"/>
                </a:lnTo>
                <a:lnTo>
                  <a:pt x="3081" y="1494"/>
                </a:lnTo>
                <a:lnTo>
                  <a:pt x="3089" y="1497"/>
                </a:lnTo>
                <a:lnTo>
                  <a:pt x="3096" y="1500"/>
                </a:lnTo>
                <a:lnTo>
                  <a:pt x="3103" y="1504"/>
                </a:lnTo>
                <a:lnTo>
                  <a:pt x="3108" y="1509"/>
                </a:lnTo>
                <a:lnTo>
                  <a:pt x="3115" y="1514"/>
                </a:lnTo>
                <a:lnTo>
                  <a:pt x="3119" y="1519"/>
                </a:lnTo>
                <a:lnTo>
                  <a:pt x="3124" y="1526"/>
                </a:lnTo>
                <a:lnTo>
                  <a:pt x="3128" y="1531"/>
                </a:lnTo>
                <a:lnTo>
                  <a:pt x="3131" y="1539"/>
                </a:lnTo>
                <a:lnTo>
                  <a:pt x="3133" y="1545"/>
                </a:lnTo>
                <a:lnTo>
                  <a:pt x="3135" y="1553"/>
                </a:lnTo>
                <a:lnTo>
                  <a:pt x="3137" y="1560"/>
                </a:lnTo>
                <a:lnTo>
                  <a:pt x="3138" y="1567"/>
                </a:lnTo>
                <a:lnTo>
                  <a:pt x="3137" y="1575"/>
                </a:lnTo>
                <a:lnTo>
                  <a:pt x="3135" y="1582"/>
                </a:lnTo>
                <a:lnTo>
                  <a:pt x="3134" y="1590"/>
                </a:lnTo>
                <a:lnTo>
                  <a:pt x="3131" y="1598"/>
                </a:lnTo>
                <a:close/>
                <a:moveTo>
                  <a:pt x="2544" y="1716"/>
                </a:moveTo>
                <a:lnTo>
                  <a:pt x="2496" y="1605"/>
                </a:lnTo>
                <a:lnTo>
                  <a:pt x="2494" y="1598"/>
                </a:lnTo>
                <a:lnTo>
                  <a:pt x="2492" y="1590"/>
                </a:lnTo>
                <a:lnTo>
                  <a:pt x="2491" y="1582"/>
                </a:lnTo>
                <a:lnTo>
                  <a:pt x="2491" y="1575"/>
                </a:lnTo>
                <a:lnTo>
                  <a:pt x="2491" y="1567"/>
                </a:lnTo>
                <a:lnTo>
                  <a:pt x="2492" y="1560"/>
                </a:lnTo>
                <a:lnTo>
                  <a:pt x="2494" y="1552"/>
                </a:lnTo>
                <a:lnTo>
                  <a:pt x="2496" y="1545"/>
                </a:lnTo>
                <a:lnTo>
                  <a:pt x="2500" y="1539"/>
                </a:lnTo>
                <a:lnTo>
                  <a:pt x="2503" y="1532"/>
                </a:lnTo>
                <a:lnTo>
                  <a:pt x="2507" y="1526"/>
                </a:lnTo>
                <a:lnTo>
                  <a:pt x="2513" y="1520"/>
                </a:lnTo>
                <a:lnTo>
                  <a:pt x="2518" y="1515"/>
                </a:lnTo>
                <a:lnTo>
                  <a:pt x="2524" y="1511"/>
                </a:lnTo>
                <a:lnTo>
                  <a:pt x="2530" y="1506"/>
                </a:lnTo>
                <a:lnTo>
                  <a:pt x="2538" y="1503"/>
                </a:lnTo>
                <a:lnTo>
                  <a:pt x="2545" y="1500"/>
                </a:lnTo>
                <a:lnTo>
                  <a:pt x="2553" y="1498"/>
                </a:lnTo>
                <a:lnTo>
                  <a:pt x="2561" y="1497"/>
                </a:lnTo>
                <a:lnTo>
                  <a:pt x="2568" y="1497"/>
                </a:lnTo>
                <a:lnTo>
                  <a:pt x="2576" y="1497"/>
                </a:lnTo>
                <a:lnTo>
                  <a:pt x="2583" y="1498"/>
                </a:lnTo>
                <a:lnTo>
                  <a:pt x="2590" y="1500"/>
                </a:lnTo>
                <a:lnTo>
                  <a:pt x="2598" y="1502"/>
                </a:lnTo>
                <a:lnTo>
                  <a:pt x="2604" y="1505"/>
                </a:lnTo>
                <a:lnTo>
                  <a:pt x="2611" y="1509"/>
                </a:lnTo>
                <a:lnTo>
                  <a:pt x="2617" y="1513"/>
                </a:lnTo>
                <a:lnTo>
                  <a:pt x="2623" y="1518"/>
                </a:lnTo>
                <a:lnTo>
                  <a:pt x="2628" y="1524"/>
                </a:lnTo>
                <a:lnTo>
                  <a:pt x="2632" y="1530"/>
                </a:lnTo>
                <a:lnTo>
                  <a:pt x="2637" y="1537"/>
                </a:lnTo>
                <a:lnTo>
                  <a:pt x="2640" y="1543"/>
                </a:lnTo>
                <a:lnTo>
                  <a:pt x="2688" y="1655"/>
                </a:lnTo>
                <a:lnTo>
                  <a:pt x="2690" y="1662"/>
                </a:lnTo>
                <a:lnTo>
                  <a:pt x="2692" y="1669"/>
                </a:lnTo>
                <a:lnTo>
                  <a:pt x="2693" y="1677"/>
                </a:lnTo>
                <a:lnTo>
                  <a:pt x="2693" y="1685"/>
                </a:lnTo>
                <a:lnTo>
                  <a:pt x="2693" y="1692"/>
                </a:lnTo>
                <a:lnTo>
                  <a:pt x="2692" y="1700"/>
                </a:lnTo>
                <a:lnTo>
                  <a:pt x="2690" y="1707"/>
                </a:lnTo>
                <a:lnTo>
                  <a:pt x="2688" y="1714"/>
                </a:lnTo>
                <a:lnTo>
                  <a:pt x="2684" y="1720"/>
                </a:lnTo>
                <a:lnTo>
                  <a:pt x="2681" y="1727"/>
                </a:lnTo>
                <a:lnTo>
                  <a:pt x="2677" y="1734"/>
                </a:lnTo>
                <a:lnTo>
                  <a:pt x="2671" y="1739"/>
                </a:lnTo>
                <a:lnTo>
                  <a:pt x="2666" y="1744"/>
                </a:lnTo>
                <a:lnTo>
                  <a:pt x="2661" y="1749"/>
                </a:lnTo>
                <a:lnTo>
                  <a:pt x="2654" y="1753"/>
                </a:lnTo>
                <a:lnTo>
                  <a:pt x="2646" y="1756"/>
                </a:lnTo>
                <a:lnTo>
                  <a:pt x="2639" y="1760"/>
                </a:lnTo>
                <a:lnTo>
                  <a:pt x="2631" y="1762"/>
                </a:lnTo>
                <a:lnTo>
                  <a:pt x="2624" y="1763"/>
                </a:lnTo>
                <a:lnTo>
                  <a:pt x="2616" y="1763"/>
                </a:lnTo>
                <a:lnTo>
                  <a:pt x="2605" y="1762"/>
                </a:lnTo>
                <a:lnTo>
                  <a:pt x="2594" y="1760"/>
                </a:lnTo>
                <a:lnTo>
                  <a:pt x="2583" y="1756"/>
                </a:lnTo>
                <a:lnTo>
                  <a:pt x="2574" y="1751"/>
                </a:lnTo>
                <a:lnTo>
                  <a:pt x="2565" y="1743"/>
                </a:lnTo>
                <a:lnTo>
                  <a:pt x="2556" y="1736"/>
                </a:lnTo>
                <a:lnTo>
                  <a:pt x="2550" y="1726"/>
                </a:lnTo>
                <a:lnTo>
                  <a:pt x="2544" y="1716"/>
                </a:lnTo>
                <a:close/>
                <a:moveTo>
                  <a:pt x="3482" y="1881"/>
                </a:moveTo>
                <a:lnTo>
                  <a:pt x="3482" y="1881"/>
                </a:lnTo>
                <a:lnTo>
                  <a:pt x="3484" y="1889"/>
                </a:lnTo>
                <a:lnTo>
                  <a:pt x="3487" y="1897"/>
                </a:lnTo>
                <a:lnTo>
                  <a:pt x="3488" y="1904"/>
                </a:lnTo>
                <a:lnTo>
                  <a:pt x="3489" y="1912"/>
                </a:lnTo>
                <a:lnTo>
                  <a:pt x="3488" y="1919"/>
                </a:lnTo>
                <a:lnTo>
                  <a:pt x="3487" y="1927"/>
                </a:lnTo>
                <a:lnTo>
                  <a:pt x="3485" y="1935"/>
                </a:lnTo>
                <a:lnTo>
                  <a:pt x="3482" y="1941"/>
                </a:lnTo>
                <a:lnTo>
                  <a:pt x="3480" y="1948"/>
                </a:lnTo>
                <a:lnTo>
                  <a:pt x="3476" y="1954"/>
                </a:lnTo>
                <a:lnTo>
                  <a:pt x="3471" y="1961"/>
                </a:lnTo>
                <a:lnTo>
                  <a:pt x="3467" y="1966"/>
                </a:lnTo>
                <a:lnTo>
                  <a:pt x="3462" y="1972"/>
                </a:lnTo>
                <a:lnTo>
                  <a:pt x="3455" y="1976"/>
                </a:lnTo>
                <a:lnTo>
                  <a:pt x="3448" y="1980"/>
                </a:lnTo>
                <a:lnTo>
                  <a:pt x="3441" y="1983"/>
                </a:lnTo>
                <a:lnTo>
                  <a:pt x="3330" y="2031"/>
                </a:lnTo>
                <a:lnTo>
                  <a:pt x="3322" y="2035"/>
                </a:lnTo>
                <a:lnTo>
                  <a:pt x="3315" y="2036"/>
                </a:lnTo>
                <a:lnTo>
                  <a:pt x="3307" y="2037"/>
                </a:lnTo>
                <a:lnTo>
                  <a:pt x="3300" y="2038"/>
                </a:lnTo>
                <a:lnTo>
                  <a:pt x="3288" y="2037"/>
                </a:lnTo>
                <a:lnTo>
                  <a:pt x="3277" y="2035"/>
                </a:lnTo>
                <a:lnTo>
                  <a:pt x="3267" y="2030"/>
                </a:lnTo>
                <a:lnTo>
                  <a:pt x="3257" y="2025"/>
                </a:lnTo>
                <a:lnTo>
                  <a:pt x="3249" y="2018"/>
                </a:lnTo>
                <a:lnTo>
                  <a:pt x="3240" y="2011"/>
                </a:lnTo>
                <a:lnTo>
                  <a:pt x="3233" y="2001"/>
                </a:lnTo>
                <a:lnTo>
                  <a:pt x="3228" y="1990"/>
                </a:lnTo>
                <a:lnTo>
                  <a:pt x="3226" y="1982"/>
                </a:lnTo>
                <a:lnTo>
                  <a:pt x="3224" y="1976"/>
                </a:lnTo>
                <a:lnTo>
                  <a:pt x="3222" y="1968"/>
                </a:lnTo>
                <a:lnTo>
                  <a:pt x="3221" y="1961"/>
                </a:lnTo>
                <a:lnTo>
                  <a:pt x="3222" y="1953"/>
                </a:lnTo>
                <a:lnTo>
                  <a:pt x="3224" y="1945"/>
                </a:lnTo>
                <a:lnTo>
                  <a:pt x="3225" y="1938"/>
                </a:lnTo>
                <a:lnTo>
                  <a:pt x="3227" y="1931"/>
                </a:lnTo>
                <a:lnTo>
                  <a:pt x="3230" y="1924"/>
                </a:lnTo>
                <a:lnTo>
                  <a:pt x="3234" y="1917"/>
                </a:lnTo>
                <a:lnTo>
                  <a:pt x="3239" y="1912"/>
                </a:lnTo>
                <a:lnTo>
                  <a:pt x="3243" y="1906"/>
                </a:lnTo>
                <a:lnTo>
                  <a:pt x="3249" y="1901"/>
                </a:lnTo>
                <a:lnTo>
                  <a:pt x="3255" y="1897"/>
                </a:lnTo>
                <a:lnTo>
                  <a:pt x="3262" y="1892"/>
                </a:lnTo>
                <a:lnTo>
                  <a:pt x="3269" y="1889"/>
                </a:lnTo>
                <a:lnTo>
                  <a:pt x="3380" y="1841"/>
                </a:lnTo>
                <a:lnTo>
                  <a:pt x="3388" y="1838"/>
                </a:lnTo>
                <a:lnTo>
                  <a:pt x="3395" y="1837"/>
                </a:lnTo>
                <a:lnTo>
                  <a:pt x="3403" y="1835"/>
                </a:lnTo>
                <a:lnTo>
                  <a:pt x="3410" y="1835"/>
                </a:lnTo>
                <a:lnTo>
                  <a:pt x="3418" y="1835"/>
                </a:lnTo>
                <a:lnTo>
                  <a:pt x="3426" y="1836"/>
                </a:lnTo>
                <a:lnTo>
                  <a:pt x="3432" y="1838"/>
                </a:lnTo>
                <a:lnTo>
                  <a:pt x="3440" y="1840"/>
                </a:lnTo>
                <a:lnTo>
                  <a:pt x="3446" y="1843"/>
                </a:lnTo>
                <a:lnTo>
                  <a:pt x="3453" y="1848"/>
                </a:lnTo>
                <a:lnTo>
                  <a:pt x="3459" y="1852"/>
                </a:lnTo>
                <a:lnTo>
                  <a:pt x="3465" y="1856"/>
                </a:lnTo>
                <a:lnTo>
                  <a:pt x="3470" y="1862"/>
                </a:lnTo>
                <a:lnTo>
                  <a:pt x="3475" y="1868"/>
                </a:lnTo>
                <a:lnTo>
                  <a:pt x="3479" y="1875"/>
                </a:lnTo>
                <a:lnTo>
                  <a:pt x="3482" y="1881"/>
                </a:lnTo>
                <a:close/>
                <a:moveTo>
                  <a:pt x="3445" y="2331"/>
                </a:moveTo>
                <a:lnTo>
                  <a:pt x="3445" y="2331"/>
                </a:lnTo>
                <a:lnTo>
                  <a:pt x="3452" y="2335"/>
                </a:lnTo>
                <a:lnTo>
                  <a:pt x="3458" y="2339"/>
                </a:lnTo>
                <a:lnTo>
                  <a:pt x="3465" y="2343"/>
                </a:lnTo>
                <a:lnTo>
                  <a:pt x="3470" y="2349"/>
                </a:lnTo>
                <a:lnTo>
                  <a:pt x="3476" y="2354"/>
                </a:lnTo>
                <a:lnTo>
                  <a:pt x="3480" y="2361"/>
                </a:lnTo>
                <a:lnTo>
                  <a:pt x="3484" y="2366"/>
                </a:lnTo>
                <a:lnTo>
                  <a:pt x="3488" y="2374"/>
                </a:lnTo>
                <a:lnTo>
                  <a:pt x="3490" y="2380"/>
                </a:lnTo>
                <a:lnTo>
                  <a:pt x="3492" y="2388"/>
                </a:lnTo>
                <a:lnTo>
                  <a:pt x="3493" y="2394"/>
                </a:lnTo>
                <a:lnTo>
                  <a:pt x="3493" y="2402"/>
                </a:lnTo>
                <a:lnTo>
                  <a:pt x="3493" y="2409"/>
                </a:lnTo>
                <a:lnTo>
                  <a:pt x="3492" y="2417"/>
                </a:lnTo>
                <a:lnTo>
                  <a:pt x="3491" y="2425"/>
                </a:lnTo>
                <a:lnTo>
                  <a:pt x="3488" y="2432"/>
                </a:lnTo>
                <a:lnTo>
                  <a:pt x="3482" y="2443"/>
                </a:lnTo>
                <a:lnTo>
                  <a:pt x="3476" y="2453"/>
                </a:lnTo>
                <a:lnTo>
                  <a:pt x="3468" y="2462"/>
                </a:lnTo>
                <a:lnTo>
                  <a:pt x="3458" y="2468"/>
                </a:lnTo>
                <a:lnTo>
                  <a:pt x="3448" y="2474"/>
                </a:lnTo>
                <a:lnTo>
                  <a:pt x="3439" y="2478"/>
                </a:lnTo>
                <a:lnTo>
                  <a:pt x="3427" y="2480"/>
                </a:lnTo>
                <a:lnTo>
                  <a:pt x="3416" y="2481"/>
                </a:lnTo>
                <a:lnTo>
                  <a:pt x="3408" y="2481"/>
                </a:lnTo>
                <a:lnTo>
                  <a:pt x="3402" y="2480"/>
                </a:lnTo>
                <a:lnTo>
                  <a:pt x="3394" y="2478"/>
                </a:lnTo>
                <a:lnTo>
                  <a:pt x="3387" y="2476"/>
                </a:lnTo>
                <a:lnTo>
                  <a:pt x="3275" y="2430"/>
                </a:lnTo>
                <a:lnTo>
                  <a:pt x="3267" y="2427"/>
                </a:lnTo>
                <a:lnTo>
                  <a:pt x="3260" y="2424"/>
                </a:lnTo>
                <a:lnTo>
                  <a:pt x="3255" y="2418"/>
                </a:lnTo>
                <a:lnTo>
                  <a:pt x="3249" y="2414"/>
                </a:lnTo>
                <a:lnTo>
                  <a:pt x="3244" y="2408"/>
                </a:lnTo>
                <a:lnTo>
                  <a:pt x="3240" y="2402"/>
                </a:lnTo>
                <a:lnTo>
                  <a:pt x="3235" y="2395"/>
                </a:lnTo>
                <a:lnTo>
                  <a:pt x="3232" y="2389"/>
                </a:lnTo>
                <a:lnTo>
                  <a:pt x="3230" y="2382"/>
                </a:lnTo>
                <a:lnTo>
                  <a:pt x="3228" y="2375"/>
                </a:lnTo>
                <a:lnTo>
                  <a:pt x="3227" y="2367"/>
                </a:lnTo>
                <a:lnTo>
                  <a:pt x="3226" y="2359"/>
                </a:lnTo>
                <a:lnTo>
                  <a:pt x="3227" y="2352"/>
                </a:lnTo>
                <a:lnTo>
                  <a:pt x="3227" y="2344"/>
                </a:lnTo>
                <a:lnTo>
                  <a:pt x="3229" y="2337"/>
                </a:lnTo>
                <a:lnTo>
                  <a:pt x="3232" y="2330"/>
                </a:lnTo>
                <a:lnTo>
                  <a:pt x="3235" y="2323"/>
                </a:lnTo>
                <a:lnTo>
                  <a:pt x="3239" y="2316"/>
                </a:lnTo>
                <a:lnTo>
                  <a:pt x="3243" y="2310"/>
                </a:lnTo>
                <a:lnTo>
                  <a:pt x="3249" y="2304"/>
                </a:lnTo>
                <a:lnTo>
                  <a:pt x="3254" y="2299"/>
                </a:lnTo>
                <a:lnTo>
                  <a:pt x="3260" y="2294"/>
                </a:lnTo>
                <a:lnTo>
                  <a:pt x="3267" y="2290"/>
                </a:lnTo>
                <a:lnTo>
                  <a:pt x="3274" y="2287"/>
                </a:lnTo>
                <a:lnTo>
                  <a:pt x="3280" y="2285"/>
                </a:lnTo>
                <a:lnTo>
                  <a:pt x="3288" y="2282"/>
                </a:lnTo>
                <a:lnTo>
                  <a:pt x="3295" y="2281"/>
                </a:lnTo>
                <a:lnTo>
                  <a:pt x="3303" y="2281"/>
                </a:lnTo>
                <a:lnTo>
                  <a:pt x="3310" y="2281"/>
                </a:lnTo>
                <a:lnTo>
                  <a:pt x="3318" y="2282"/>
                </a:lnTo>
                <a:lnTo>
                  <a:pt x="3326" y="2283"/>
                </a:lnTo>
                <a:lnTo>
                  <a:pt x="3332" y="2287"/>
                </a:lnTo>
                <a:lnTo>
                  <a:pt x="3445" y="2331"/>
                </a:lnTo>
                <a:close/>
                <a:moveTo>
                  <a:pt x="2953" y="2674"/>
                </a:moveTo>
                <a:lnTo>
                  <a:pt x="2953" y="2674"/>
                </a:lnTo>
                <a:lnTo>
                  <a:pt x="2951" y="2666"/>
                </a:lnTo>
                <a:lnTo>
                  <a:pt x="2949" y="2659"/>
                </a:lnTo>
                <a:lnTo>
                  <a:pt x="2947" y="2652"/>
                </a:lnTo>
                <a:lnTo>
                  <a:pt x="2947" y="2644"/>
                </a:lnTo>
                <a:lnTo>
                  <a:pt x="2947" y="2637"/>
                </a:lnTo>
                <a:lnTo>
                  <a:pt x="2949" y="2629"/>
                </a:lnTo>
                <a:lnTo>
                  <a:pt x="2951" y="2621"/>
                </a:lnTo>
                <a:lnTo>
                  <a:pt x="2953" y="2615"/>
                </a:lnTo>
                <a:lnTo>
                  <a:pt x="2956" y="2608"/>
                </a:lnTo>
                <a:lnTo>
                  <a:pt x="2959" y="2602"/>
                </a:lnTo>
                <a:lnTo>
                  <a:pt x="2964" y="2595"/>
                </a:lnTo>
                <a:lnTo>
                  <a:pt x="2969" y="2590"/>
                </a:lnTo>
                <a:lnTo>
                  <a:pt x="2975" y="2584"/>
                </a:lnTo>
                <a:lnTo>
                  <a:pt x="2981" y="2580"/>
                </a:lnTo>
                <a:lnTo>
                  <a:pt x="2988" y="2576"/>
                </a:lnTo>
                <a:lnTo>
                  <a:pt x="2994" y="2573"/>
                </a:lnTo>
                <a:lnTo>
                  <a:pt x="3002" y="2569"/>
                </a:lnTo>
                <a:lnTo>
                  <a:pt x="3009" y="2567"/>
                </a:lnTo>
                <a:lnTo>
                  <a:pt x="3017" y="2566"/>
                </a:lnTo>
                <a:lnTo>
                  <a:pt x="3025" y="2566"/>
                </a:lnTo>
                <a:lnTo>
                  <a:pt x="3032" y="2566"/>
                </a:lnTo>
                <a:lnTo>
                  <a:pt x="3040" y="2567"/>
                </a:lnTo>
                <a:lnTo>
                  <a:pt x="3047" y="2569"/>
                </a:lnTo>
                <a:lnTo>
                  <a:pt x="3054" y="2571"/>
                </a:lnTo>
                <a:lnTo>
                  <a:pt x="3060" y="2575"/>
                </a:lnTo>
                <a:lnTo>
                  <a:pt x="3067" y="2579"/>
                </a:lnTo>
                <a:lnTo>
                  <a:pt x="3074" y="2583"/>
                </a:lnTo>
                <a:lnTo>
                  <a:pt x="3079" y="2588"/>
                </a:lnTo>
                <a:lnTo>
                  <a:pt x="3084" y="2593"/>
                </a:lnTo>
                <a:lnTo>
                  <a:pt x="3089" y="2600"/>
                </a:lnTo>
                <a:lnTo>
                  <a:pt x="3093" y="2606"/>
                </a:lnTo>
                <a:lnTo>
                  <a:pt x="3096" y="2613"/>
                </a:lnTo>
                <a:lnTo>
                  <a:pt x="3144" y="2725"/>
                </a:lnTo>
                <a:lnTo>
                  <a:pt x="3146" y="2732"/>
                </a:lnTo>
                <a:lnTo>
                  <a:pt x="3149" y="2740"/>
                </a:lnTo>
                <a:lnTo>
                  <a:pt x="3150" y="2747"/>
                </a:lnTo>
                <a:lnTo>
                  <a:pt x="3150" y="2755"/>
                </a:lnTo>
                <a:lnTo>
                  <a:pt x="3150" y="2763"/>
                </a:lnTo>
                <a:lnTo>
                  <a:pt x="3149" y="2770"/>
                </a:lnTo>
                <a:lnTo>
                  <a:pt x="3146" y="2777"/>
                </a:lnTo>
                <a:lnTo>
                  <a:pt x="3144" y="2784"/>
                </a:lnTo>
                <a:lnTo>
                  <a:pt x="3141" y="2791"/>
                </a:lnTo>
                <a:lnTo>
                  <a:pt x="3138" y="2797"/>
                </a:lnTo>
                <a:lnTo>
                  <a:pt x="3133" y="2804"/>
                </a:lnTo>
                <a:lnTo>
                  <a:pt x="3128" y="2809"/>
                </a:lnTo>
                <a:lnTo>
                  <a:pt x="3122" y="2815"/>
                </a:lnTo>
                <a:lnTo>
                  <a:pt x="3116" y="2819"/>
                </a:lnTo>
                <a:lnTo>
                  <a:pt x="3109" y="2824"/>
                </a:lnTo>
                <a:lnTo>
                  <a:pt x="3103" y="2827"/>
                </a:lnTo>
                <a:lnTo>
                  <a:pt x="3095" y="2829"/>
                </a:lnTo>
                <a:lnTo>
                  <a:pt x="3088" y="2831"/>
                </a:lnTo>
                <a:lnTo>
                  <a:pt x="3080" y="2832"/>
                </a:lnTo>
                <a:lnTo>
                  <a:pt x="3072" y="2833"/>
                </a:lnTo>
                <a:lnTo>
                  <a:pt x="3062" y="2832"/>
                </a:lnTo>
                <a:lnTo>
                  <a:pt x="3051" y="2830"/>
                </a:lnTo>
                <a:lnTo>
                  <a:pt x="3040" y="2826"/>
                </a:lnTo>
                <a:lnTo>
                  <a:pt x="3030" y="2820"/>
                </a:lnTo>
                <a:lnTo>
                  <a:pt x="3021" y="2814"/>
                </a:lnTo>
                <a:lnTo>
                  <a:pt x="3013" y="2805"/>
                </a:lnTo>
                <a:lnTo>
                  <a:pt x="3006" y="2796"/>
                </a:lnTo>
                <a:lnTo>
                  <a:pt x="3001" y="2786"/>
                </a:lnTo>
                <a:lnTo>
                  <a:pt x="2953" y="2674"/>
                </a:lnTo>
                <a:close/>
                <a:moveTo>
                  <a:pt x="3818" y="2164"/>
                </a:moveTo>
                <a:lnTo>
                  <a:pt x="3818" y="2164"/>
                </a:lnTo>
                <a:lnTo>
                  <a:pt x="3818" y="2190"/>
                </a:lnTo>
                <a:lnTo>
                  <a:pt x="3817" y="2216"/>
                </a:lnTo>
                <a:lnTo>
                  <a:pt x="3813" y="2266"/>
                </a:lnTo>
                <a:lnTo>
                  <a:pt x="3807" y="2316"/>
                </a:lnTo>
                <a:lnTo>
                  <a:pt x="3798" y="2365"/>
                </a:lnTo>
                <a:lnTo>
                  <a:pt x="3786" y="2414"/>
                </a:lnTo>
                <a:lnTo>
                  <a:pt x="3773" y="2461"/>
                </a:lnTo>
                <a:lnTo>
                  <a:pt x="3757" y="2507"/>
                </a:lnTo>
                <a:lnTo>
                  <a:pt x="3740" y="2553"/>
                </a:lnTo>
                <a:lnTo>
                  <a:pt x="3720" y="2598"/>
                </a:lnTo>
                <a:lnTo>
                  <a:pt x="3697" y="2640"/>
                </a:lnTo>
                <a:lnTo>
                  <a:pt x="3673" y="2682"/>
                </a:lnTo>
                <a:lnTo>
                  <a:pt x="3647" y="2722"/>
                </a:lnTo>
                <a:lnTo>
                  <a:pt x="3620" y="2762"/>
                </a:lnTo>
                <a:lnTo>
                  <a:pt x="3590" y="2800"/>
                </a:lnTo>
                <a:lnTo>
                  <a:pt x="3558" y="2836"/>
                </a:lnTo>
                <a:lnTo>
                  <a:pt x="3526" y="2870"/>
                </a:lnTo>
                <a:lnTo>
                  <a:pt x="3491" y="2904"/>
                </a:lnTo>
                <a:lnTo>
                  <a:pt x="3455" y="2934"/>
                </a:lnTo>
                <a:lnTo>
                  <a:pt x="3417" y="2965"/>
                </a:lnTo>
                <a:lnTo>
                  <a:pt x="3378" y="2992"/>
                </a:lnTo>
                <a:lnTo>
                  <a:pt x="3338" y="3018"/>
                </a:lnTo>
                <a:lnTo>
                  <a:pt x="3295" y="3043"/>
                </a:lnTo>
                <a:lnTo>
                  <a:pt x="3253" y="3065"/>
                </a:lnTo>
                <a:lnTo>
                  <a:pt x="3208" y="3084"/>
                </a:lnTo>
                <a:lnTo>
                  <a:pt x="3163" y="3103"/>
                </a:lnTo>
                <a:lnTo>
                  <a:pt x="3117" y="3118"/>
                </a:lnTo>
                <a:lnTo>
                  <a:pt x="3069" y="3132"/>
                </a:lnTo>
                <a:lnTo>
                  <a:pt x="3021" y="3143"/>
                </a:lnTo>
                <a:lnTo>
                  <a:pt x="2972" y="3152"/>
                </a:lnTo>
                <a:lnTo>
                  <a:pt x="2922" y="3158"/>
                </a:lnTo>
                <a:lnTo>
                  <a:pt x="2871" y="3162"/>
                </a:lnTo>
                <a:lnTo>
                  <a:pt x="2846" y="3163"/>
                </a:lnTo>
                <a:lnTo>
                  <a:pt x="2820" y="3164"/>
                </a:lnTo>
                <a:lnTo>
                  <a:pt x="2791" y="3163"/>
                </a:lnTo>
                <a:lnTo>
                  <a:pt x="2762" y="3162"/>
                </a:lnTo>
                <a:lnTo>
                  <a:pt x="2733" y="3159"/>
                </a:lnTo>
                <a:lnTo>
                  <a:pt x="2704" y="3156"/>
                </a:lnTo>
                <a:lnTo>
                  <a:pt x="2676" y="3153"/>
                </a:lnTo>
                <a:lnTo>
                  <a:pt x="2648" y="3149"/>
                </a:lnTo>
                <a:lnTo>
                  <a:pt x="2619" y="3143"/>
                </a:lnTo>
                <a:lnTo>
                  <a:pt x="2592" y="3137"/>
                </a:lnTo>
                <a:lnTo>
                  <a:pt x="2726" y="2935"/>
                </a:lnTo>
                <a:lnTo>
                  <a:pt x="2749" y="2938"/>
                </a:lnTo>
                <a:lnTo>
                  <a:pt x="2773" y="2940"/>
                </a:lnTo>
                <a:lnTo>
                  <a:pt x="2796" y="2941"/>
                </a:lnTo>
                <a:lnTo>
                  <a:pt x="2820" y="2942"/>
                </a:lnTo>
                <a:lnTo>
                  <a:pt x="2861" y="2941"/>
                </a:lnTo>
                <a:lnTo>
                  <a:pt x="2900" y="2938"/>
                </a:lnTo>
                <a:lnTo>
                  <a:pt x="2939" y="2932"/>
                </a:lnTo>
                <a:lnTo>
                  <a:pt x="2977" y="2926"/>
                </a:lnTo>
                <a:lnTo>
                  <a:pt x="3014" y="2917"/>
                </a:lnTo>
                <a:lnTo>
                  <a:pt x="3051" y="2906"/>
                </a:lnTo>
                <a:lnTo>
                  <a:pt x="3087" y="2894"/>
                </a:lnTo>
                <a:lnTo>
                  <a:pt x="3122" y="2880"/>
                </a:lnTo>
                <a:lnTo>
                  <a:pt x="3156" y="2865"/>
                </a:lnTo>
                <a:lnTo>
                  <a:pt x="3190" y="2847"/>
                </a:lnTo>
                <a:lnTo>
                  <a:pt x="3222" y="2829"/>
                </a:lnTo>
                <a:lnTo>
                  <a:pt x="3254" y="2808"/>
                </a:lnTo>
                <a:lnTo>
                  <a:pt x="3284" y="2787"/>
                </a:lnTo>
                <a:lnTo>
                  <a:pt x="3314" y="2764"/>
                </a:lnTo>
                <a:lnTo>
                  <a:pt x="3342" y="2740"/>
                </a:lnTo>
                <a:lnTo>
                  <a:pt x="3369" y="2714"/>
                </a:lnTo>
                <a:lnTo>
                  <a:pt x="3394" y="2687"/>
                </a:lnTo>
                <a:lnTo>
                  <a:pt x="3419" y="2658"/>
                </a:lnTo>
                <a:lnTo>
                  <a:pt x="3442" y="2629"/>
                </a:lnTo>
                <a:lnTo>
                  <a:pt x="3464" y="2599"/>
                </a:lnTo>
                <a:lnTo>
                  <a:pt x="3484" y="2567"/>
                </a:lnTo>
                <a:lnTo>
                  <a:pt x="3503" y="2534"/>
                </a:lnTo>
                <a:lnTo>
                  <a:pt x="3520" y="2501"/>
                </a:lnTo>
                <a:lnTo>
                  <a:pt x="3535" y="2467"/>
                </a:lnTo>
                <a:lnTo>
                  <a:pt x="3550" y="2431"/>
                </a:lnTo>
                <a:lnTo>
                  <a:pt x="3562" y="2395"/>
                </a:lnTo>
                <a:lnTo>
                  <a:pt x="3572" y="2358"/>
                </a:lnTo>
                <a:lnTo>
                  <a:pt x="3581" y="2320"/>
                </a:lnTo>
                <a:lnTo>
                  <a:pt x="3588" y="2282"/>
                </a:lnTo>
                <a:lnTo>
                  <a:pt x="3592" y="2244"/>
                </a:lnTo>
                <a:lnTo>
                  <a:pt x="3595" y="2204"/>
                </a:lnTo>
                <a:lnTo>
                  <a:pt x="3596" y="2164"/>
                </a:lnTo>
                <a:lnTo>
                  <a:pt x="3595" y="2125"/>
                </a:lnTo>
                <a:lnTo>
                  <a:pt x="3592" y="2086"/>
                </a:lnTo>
                <a:lnTo>
                  <a:pt x="3588" y="2047"/>
                </a:lnTo>
                <a:lnTo>
                  <a:pt x="3581" y="2008"/>
                </a:lnTo>
                <a:lnTo>
                  <a:pt x="3572" y="1970"/>
                </a:lnTo>
                <a:lnTo>
                  <a:pt x="3562" y="1933"/>
                </a:lnTo>
                <a:lnTo>
                  <a:pt x="3550" y="1898"/>
                </a:lnTo>
                <a:lnTo>
                  <a:pt x="3535" y="1863"/>
                </a:lnTo>
                <a:lnTo>
                  <a:pt x="3520" y="1828"/>
                </a:lnTo>
                <a:lnTo>
                  <a:pt x="3503" y="1794"/>
                </a:lnTo>
                <a:lnTo>
                  <a:pt x="3484" y="1763"/>
                </a:lnTo>
                <a:lnTo>
                  <a:pt x="3464" y="1731"/>
                </a:lnTo>
                <a:lnTo>
                  <a:pt x="3442" y="1701"/>
                </a:lnTo>
                <a:lnTo>
                  <a:pt x="3419" y="1672"/>
                </a:lnTo>
                <a:lnTo>
                  <a:pt x="3394" y="1643"/>
                </a:lnTo>
                <a:lnTo>
                  <a:pt x="3369" y="1616"/>
                </a:lnTo>
                <a:lnTo>
                  <a:pt x="3342" y="1590"/>
                </a:lnTo>
                <a:lnTo>
                  <a:pt x="3314" y="1566"/>
                </a:lnTo>
                <a:lnTo>
                  <a:pt x="3284" y="1543"/>
                </a:lnTo>
                <a:lnTo>
                  <a:pt x="3254" y="1522"/>
                </a:lnTo>
                <a:lnTo>
                  <a:pt x="3222" y="1501"/>
                </a:lnTo>
                <a:lnTo>
                  <a:pt x="3190" y="1482"/>
                </a:lnTo>
                <a:lnTo>
                  <a:pt x="3156" y="1465"/>
                </a:lnTo>
                <a:lnTo>
                  <a:pt x="3122" y="1450"/>
                </a:lnTo>
                <a:lnTo>
                  <a:pt x="3087" y="1436"/>
                </a:lnTo>
                <a:lnTo>
                  <a:pt x="3051" y="1424"/>
                </a:lnTo>
                <a:lnTo>
                  <a:pt x="3014" y="1413"/>
                </a:lnTo>
                <a:lnTo>
                  <a:pt x="2977" y="1404"/>
                </a:lnTo>
                <a:lnTo>
                  <a:pt x="2939" y="1398"/>
                </a:lnTo>
                <a:lnTo>
                  <a:pt x="2900" y="1392"/>
                </a:lnTo>
                <a:lnTo>
                  <a:pt x="2861" y="1389"/>
                </a:lnTo>
                <a:lnTo>
                  <a:pt x="2820" y="1388"/>
                </a:lnTo>
                <a:lnTo>
                  <a:pt x="2784" y="1389"/>
                </a:lnTo>
                <a:lnTo>
                  <a:pt x="2749" y="1392"/>
                </a:lnTo>
                <a:lnTo>
                  <a:pt x="2713" y="1396"/>
                </a:lnTo>
                <a:lnTo>
                  <a:pt x="2678" y="1402"/>
                </a:lnTo>
                <a:lnTo>
                  <a:pt x="2643" y="1409"/>
                </a:lnTo>
                <a:lnTo>
                  <a:pt x="2609" y="1417"/>
                </a:lnTo>
                <a:lnTo>
                  <a:pt x="2577" y="1428"/>
                </a:lnTo>
                <a:lnTo>
                  <a:pt x="2544" y="1439"/>
                </a:lnTo>
                <a:lnTo>
                  <a:pt x="2513" y="1452"/>
                </a:lnTo>
                <a:lnTo>
                  <a:pt x="2481" y="1467"/>
                </a:lnTo>
                <a:lnTo>
                  <a:pt x="2451" y="1482"/>
                </a:lnTo>
                <a:lnTo>
                  <a:pt x="2421" y="1500"/>
                </a:lnTo>
                <a:lnTo>
                  <a:pt x="2392" y="1517"/>
                </a:lnTo>
                <a:lnTo>
                  <a:pt x="2365" y="1537"/>
                </a:lnTo>
                <a:lnTo>
                  <a:pt x="2338" y="1557"/>
                </a:lnTo>
                <a:lnTo>
                  <a:pt x="2312" y="1579"/>
                </a:lnTo>
                <a:lnTo>
                  <a:pt x="2287" y="1602"/>
                </a:lnTo>
                <a:lnTo>
                  <a:pt x="2263" y="1626"/>
                </a:lnTo>
                <a:lnTo>
                  <a:pt x="2240" y="1651"/>
                </a:lnTo>
                <a:lnTo>
                  <a:pt x="2218" y="1677"/>
                </a:lnTo>
                <a:lnTo>
                  <a:pt x="2197" y="1704"/>
                </a:lnTo>
                <a:lnTo>
                  <a:pt x="2177" y="1731"/>
                </a:lnTo>
                <a:lnTo>
                  <a:pt x="2160" y="1761"/>
                </a:lnTo>
                <a:lnTo>
                  <a:pt x="2142" y="1790"/>
                </a:lnTo>
                <a:lnTo>
                  <a:pt x="2126" y="1820"/>
                </a:lnTo>
                <a:lnTo>
                  <a:pt x="2112" y="1851"/>
                </a:lnTo>
                <a:lnTo>
                  <a:pt x="2099" y="1882"/>
                </a:lnTo>
                <a:lnTo>
                  <a:pt x="2087" y="1915"/>
                </a:lnTo>
                <a:lnTo>
                  <a:pt x="2076" y="1949"/>
                </a:lnTo>
                <a:lnTo>
                  <a:pt x="2067" y="1982"/>
                </a:lnTo>
                <a:lnTo>
                  <a:pt x="2060" y="2016"/>
                </a:lnTo>
                <a:lnTo>
                  <a:pt x="2054" y="2051"/>
                </a:lnTo>
                <a:lnTo>
                  <a:pt x="1831" y="2051"/>
                </a:lnTo>
                <a:lnTo>
                  <a:pt x="1838" y="2005"/>
                </a:lnTo>
                <a:lnTo>
                  <a:pt x="1845" y="1960"/>
                </a:lnTo>
                <a:lnTo>
                  <a:pt x="1856" y="1915"/>
                </a:lnTo>
                <a:lnTo>
                  <a:pt x="1869" y="1870"/>
                </a:lnTo>
                <a:lnTo>
                  <a:pt x="1884" y="1827"/>
                </a:lnTo>
                <a:lnTo>
                  <a:pt x="1900" y="1786"/>
                </a:lnTo>
                <a:lnTo>
                  <a:pt x="1917" y="1744"/>
                </a:lnTo>
                <a:lnTo>
                  <a:pt x="1938" y="1703"/>
                </a:lnTo>
                <a:lnTo>
                  <a:pt x="1960" y="1664"/>
                </a:lnTo>
                <a:lnTo>
                  <a:pt x="1982" y="1626"/>
                </a:lnTo>
                <a:lnTo>
                  <a:pt x="2007" y="1589"/>
                </a:lnTo>
                <a:lnTo>
                  <a:pt x="2033" y="1553"/>
                </a:lnTo>
                <a:lnTo>
                  <a:pt x="2062" y="1518"/>
                </a:lnTo>
                <a:lnTo>
                  <a:pt x="2092" y="1485"/>
                </a:lnTo>
                <a:lnTo>
                  <a:pt x="2123" y="1453"/>
                </a:lnTo>
                <a:lnTo>
                  <a:pt x="2155" y="1423"/>
                </a:lnTo>
                <a:lnTo>
                  <a:pt x="2189" y="1393"/>
                </a:lnTo>
                <a:lnTo>
                  <a:pt x="2224" y="1366"/>
                </a:lnTo>
                <a:lnTo>
                  <a:pt x="2260" y="1340"/>
                </a:lnTo>
                <a:lnTo>
                  <a:pt x="2298" y="1315"/>
                </a:lnTo>
                <a:lnTo>
                  <a:pt x="2336" y="1292"/>
                </a:lnTo>
                <a:lnTo>
                  <a:pt x="2376" y="1272"/>
                </a:lnTo>
                <a:lnTo>
                  <a:pt x="2416" y="1252"/>
                </a:lnTo>
                <a:lnTo>
                  <a:pt x="2457" y="1235"/>
                </a:lnTo>
                <a:lnTo>
                  <a:pt x="2501" y="1219"/>
                </a:lnTo>
                <a:lnTo>
                  <a:pt x="2544" y="1205"/>
                </a:lnTo>
                <a:lnTo>
                  <a:pt x="2588" y="1193"/>
                </a:lnTo>
                <a:lnTo>
                  <a:pt x="2633" y="1185"/>
                </a:lnTo>
                <a:lnTo>
                  <a:pt x="2679" y="1177"/>
                </a:lnTo>
                <a:lnTo>
                  <a:pt x="2726" y="1171"/>
                </a:lnTo>
                <a:lnTo>
                  <a:pt x="2773" y="1167"/>
                </a:lnTo>
                <a:lnTo>
                  <a:pt x="2820" y="1166"/>
                </a:lnTo>
                <a:lnTo>
                  <a:pt x="2846" y="1167"/>
                </a:lnTo>
                <a:lnTo>
                  <a:pt x="2871" y="1168"/>
                </a:lnTo>
                <a:lnTo>
                  <a:pt x="2922" y="1172"/>
                </a:lnTo>
                <a:lnTo>
                  <a:pt x="2972" y="1178"/>
                </a:lnTo>
                <a:lnTo>
                  <a:pt x="3021" y="1187"/>
                </a:lnTo>
                <a:lnTo>
                  <a:pt x="3069" y="1198"/>
                </a:lnTo>
                <a:lnTo>
                  <a:pt x="3117" y="1212"/>
                </a:lnTo>
                <a:lnTo>
                  <a:pt x="3163" y="1227"/>
                </a:lnTo>
                <a:lnTo>
                  <a:pt x="3208" y="1246"/>
                </a:lnTo>
                <a:lnTo>
                  <a:pt x="3253" y="1265"/>
                </a:lnTo>
                <a:lnTo>
                  <a:pt x="3295" y="1287"/>
                </a:lnTo>
                <a:lnTo>
                  <a:pt x="3338" y="1311"/>
                </a:lnTo>
                <a:lnTo>
                  <a:pt x="3378" y="1337"/>
                </a:lnTo>
                <a:lnTo>
                  <a:pt x="3417" y="1365"/>
                </a:lnTo>
                <a:lnTo>
                  <a:pt x="3455" y="1394"/>
                </a:lnTo>
                <a:lnTo>
                  <a:pt x="3491" y="1426"/>
                </a:lnTo>
                <a:lnTo>
                  <a:pt x="3526" y="1460"/>
                </a:lnTo>
                <a:lnTo>
                  <a:pt x="3558" y="1493"/>
                </a:lnTo>
                <a:lnTo>
                  <a:pt x="3590" y="1530"/>
                </a:lnTo>
                <a:lnTo>
                  <a:pt x="3620" y="1568"/>
                </a:lnTo>
                <a:lnTo>
                  <a:pt x="3647" y="1607"/>
                </a:lnTo>
                <a:lnTo>
                  <a:pt x="3673" y="1648"/>
                </a:lnTo>
                <a:lnTo>
                  <a:pt x="3697" y="1689"/>
                </a:lnTo>
                <a:lnTo>
                  <a:pt x="3720" y="1732"/>
                </a:lnTo>
                <a:lnTo>
                  <a:pt x="3740" y="1776"/>
                </a:lnTo>
                <a:lnTo>
                  <a:pt x="3757" y="1822"/>
                </a:lnTo>
                <a:lnTo>
                  <a:pt x="3773" y="1868"/>
                </a:lnTo>
                <a:lnTo>
                  <a:pt x="3786" y="1915"/>
                </a:lnTo>
                <a:lnTo>
                  <a:pt x="3798" y="1964"/>
                </a:lnTo>
                <a:lnTo>
                  <a:pt x="3807" y="2013"/>
                </a:lnTo>
                <a:lnTo>
                  <a:pt x="3813" y="2063"/>
                </a:lnTo>
                <a:lnTo>
                  <a:pt x="3817" y="2113"/>
                </a:lnTo>
                <a:lnTo>
                  <a:pt x="3818" y="2139"/>
                </a:lnTo>
                <a:lnTo>
                  <a:pt x="3818" y="2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酒瓶酒杯"/>
          <p:cNvSpPr/>
          <p:nvPr/>
        </p:nvSpPr>
        <p:spPr bwMode="auto">
          <a:xfrm>
            <a:off x="3792202" y="3117470"/>
            <a:ext cx="717886" cy="717886"/>
          </a:xfrm>
          <a:custGeom>
            <a:avLst/>
            <a:gdLst>
              <a:gd name="T0" fmla="*/ 2147483646 w 4444"/>
              <a:gd name="T1" fmla="*/ 2147483646 h 5196"/>
              <a:gd name="T2" fmla="*/ 2147483646 w 4444"/>
              <a:gd name="T3" fmla="*/ 2147483646 h 5196"/>
              <a:gd name="T4" fmla="*/ 2147483646 w 4444"/>
              <a:gd name="T5" fmla="*/ 2147483646 h 5196"/>
              <a:gd name="T6" fmla="*/ 2147483646 w 4444"/>
              <a:gd name="T7" fmla="*/ 2147483646 h 5196"/>
              <a:gd name="T8" fmla="*/ 2147483646 w 4444"/>
              <a:gd name="T9" fmla="*/ 2147483646 h 5196"/>
              <a:gd name="T10" fmla="*/ 2147483646 w 4444"/>
              <a:gd name="T11" fmla="*/ 2147483646 h 5196"/>
              <a:gd name="T12" fmla="*/ 2147483646 w 4444"/>
              <a:gd name="T13" fmla="*/ 2147483646 h 5196"/>
              <a:gd name="T14" fmla="*/ 2147483646 w 4444"/>
              <a:gd name="T15" fmla="*/ 2147483646 h 5196"/>
              <a:gd name="T16" fmla="*/ 2147483646 w 4444"/>
              <a:gd name="T17" fmla="*/ 2147483646 h 5196"/>
              <a:gd name="T18" fmla="*/ 2147483646 w 4444"/>
              <a:gd name="T19" fmla="*/ 2147483646 h 5196"/>
              <a:gd name="T20" fmla="*/ 2147483646 w 4444"/>
              <a:gd name="T21" fmla="*/ 2147483646 h 5196"/>
              <a:gd name="T22" fmla="*/ 2147483646 w 4444"/>
              <a:gd name="T23" fmla="*/ 2147483646 h 5196"/>
              <a:gd name="T24" fmla="*/ 2147483646 w 4444"/>
              <a:gd name="T25" fmla="*/ 2147483646 h 5196"/>
              <a:gd name="T26" fmla="*/ 2147483646 w 4444"/>
              <a:gd name="T27" fmla="*/ 2147483646 h 5196"/>
              <a:gd name="T28" fmla="*/ 2147483646 w 4444"/>
              <a:gd name="T29" fmla="*/ 2147483646 h 5196"/>
              <a:gd name="T30" fmla="*/ 2147483646 w 4444"/>
              <a:gd name="T31" fmla="*/ 2147483646 h 5196"/>
              <a:gd name="T32" fmla="*/ 2147483646 w 4444"/>
              <a:gd name="T33" fmla="*/ 2147483646 h 5196"/>
              <a:gd name="T34" fmla="*/ 2147483646 w 4444"/>
              <a:gd name="T35" fmla="*/ 2147483646 h 5196"/>
              <a:gd name="T36" fmla="*/ 2147483646 w 4444"/>
              <a:gd name="T37" fmla="*/ 2147483646 h 5196"/>
              <a:gd name="T38" fmla="*/ 2147483646 w 4444"/>
              <a:gd name="T39" fmla="*/ 2147483646 h 5196"/>
              <a:gd name="T40" fmla="*/ 2147483646 w 4444"/>
              <a:gd name="T41" fmla="*/ 2147483646 h 5196"/>
              <a:gd name="T42" fmla="*/ 2147483646 w 4444"/>
              <a:gd name="T43" fmla="*/ 2147483646 h 5196"/>
              <a:gd name="T44" fmla="*/ 2147483646 w 4444"/>
              <a:gd name="T45" fmla="*/ 2147483646 h 5196"/>
              <a:gd name="T46" fmla="*/ 2147483646 w 4444"/>
              <a:gd name="T47" fmla="*/ 2147483646 h 5196"/>
              <a:gd name="T48" fmla="*/ 2147483646 w 4444"/>
              <a:gd name="T49" fmla="*/ 2147483646 h 5196"/>
              <a:gd name="T50" fmla="*/ 2147483646 w 4444"/>
              <a:gd name="T51" fmla="*/ 2147483646 h 5196"/>
              <a:gd name="T52" fmla="*/ 2147483646 w 4444"/>
              <a:gd name="T53" fmla="*/ 2147483646 h 5196"/>
              <a:gd name="T54" fmla="*/ 2147483646 w 4444"/>
              <a:gd name="T55" fmla="*/ 2147483646 h 5196"/>
              <a:gd name="T56" fmla="*/ 2147483646 w 4444"/>
              <a:gd name="T57" fmla="*/ 2147483646 h 5196"/>
              <a:gd name="T58" fmla="*/ 2147483646 w 4444"/>
              <a:gd name="T59" fmla="*/ 2147483646 h 5196"/>
              <a:gd name="T60" fmla="*/ 2147483646 w 4444"/>
              <a:gd name="T61" fmla="*/ 2147483646 h 5196"/>
              <a:gd name="T62" fmla="*/ 2147483646 w 4444"/>
              <a:gd name="T63" fmla="*/ 2147483646 h 5196"/>
              <a:gd name="T64" fmla="*/ 2147483646 w 4444"/>
              <a:gd name="T65" fmla="*/ 2147483646 h 5196"/>
              <a:gd name="T66" fmla="*/ 2147483646 w 4444"/>
              <a:gd name="T67" fmla="*/ 0 h 5196"/>
              <a:gd name="T68" fmla="*/ 2147483646 w 4444"/>
              <a:gd name="T69" fmla="*/ 2147483646 h 5196"/>
              <a:gd name="T70" fmla="*/ 2147483646 w 4444"/>
              <a:gd name="T71" fmla="*/ 2147483646 h 5196"/>
              <a:gd name="T72" fmla="*/ 2147483646 w 4444"/>
              <a:gd name="T73" fmla="*/ 2147483646 h 5196"/>
              <a:gd name="T74" fmla="*/ 2147483646 w 4444"/>
              <a:gd name="T75" fmla="*/ 2147483646 h 5196"/>
              <a:gd name="T76" fmla="*/ 2147483646 w 4444"/>
              <a:gd name="T77" fmla="*/ 2147483646 h 5196"/>
              <a:gd name="T78" fmla="*/ 2147483646 w 4444"/>
              <a:gd name="T79" fmla="*/ 2147483646 h 5196"/>
              <a:gd name="T80" fmla="*/ 2147483646 w 4444"/>
              <a:gd name="T81" fmla="*/ 2147483646 h 5196"/>
              <a:gd name="T82" fmla="*/ 2147483646 w 4444"/>
              <a:gd name="T83" fmla="*/ 2147483646 h 5196"/>
              <a:gd name="T84" fmla="*/ 443021302 w 4444"/>
              <a:gd name="T85" fmla="*/ 2147483646 h 5196"/>
              <a:gd name="T86" fmla="*/ 2147483646 w 4444"/>
              <a:gd name="T87" fmla="*/ 2147483646 h 5196"/>
              <a:gd name="T88" fmla="*/ 2147483646 w 4444"/>
              <a:gd name="T89" fmla="*/ 2147483646 h 5196"/>
              <a:gd name="T90" fmla="*/ 2147483646 w 4444"/>
              <a:gd name="T91" fmla="*/ 2147483646 h 5196"/>
              <a:gd name="T92" fmla="*/ 2147483646 w 4444"/>
              <a:gd name="T93" fmla="*/ 2147483646 h 5196"/>
              <a:gd name="T94" fmla="*/ 2147483646 w 4444"/>
              <a:gd name="T95" fmla="*/ 2147483646 h 5196"/>
              <a:gd name="T96" fmla="*/ 2147483646 w 4444"/>
              <a:gd name="T97" fmla="*/ 2147483646 h 5196"/>
              <a:gd name="T98" fmla="*/ 2147483646 w 4444"/>
              <a:gd name="T99" fmla="*/ 2147483646 h 5196"/>
              <a:gd name="T100" fmla="*/ 2147483646 w 4444"/>
              <a:gd name="T101" fmla="*/ 2147483646 h 5196"/>
              <a:gd name="T102" fmla="*/ 2147483646 w 4444"/>
              <a:gd name="T103" fmla="*/ 2147483646 h 5196"/>
              <a:gd name="T104" fmla="*/ 2147483646 w 4444"/>
              <a:gd name="T105" fmla="*/ 2147483646 h 5196"/>
              <a:gd name="T106" fmla="*/ 2147483646 w 4444"/>
              <a:gd name="T107" fmla="*/ 2147483646 h 5196"/>
              <a:gd name="T108" fmla="*/ 2147483646 w 4444"/>
              <a:gd name="T109" fmla="*/ 2147483646 h 5196"/>
              <a:gd name="T110" fmla="*/ 2147483646 w 4444"/>
              <a:gd name="T111" fmla="*/ 2147483646 h 5196"/>
              <a:gd name="T112" fmla="*/ 2147483646 w 4444"/>
              <a:gd name="T113" fmla="*/ 2147483646 h 5196"/>
              <a:gd name="T114" fmla="*/ 2147483646 w 4444"/>
              <a:gd name="T115" fmla="*/ 2147483646 h 5196"/>
              <a:gd name="T116" fmla="*/ 2147483646 w 4444"/>
              <a:gd name="T117" fmla="*/ 2147483646 h 5196"/>
              <a:gd name="T118" fmla="*/ 2147483646 w 4444"/>
              <a:gd name="T119" fmla="*/ 2147483646 h 5196"/>
              <a:gd name="T120" fmla="*/ 2147483646 w 4444"/>
              <a:gd name="T121" fmla="*/ 2147483646 h 5196"/>
              <a:gd name="T122" fmla="*/ 2147483646 w 4444"/>
              <a:gd name="T123" fmla="*/ 2147483646 h 519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44" h="5196">
                <a:moveTo>
                  <a:pt x="2180" y="2004"/>
                </a:moveTo>
                <a:lnTo>
                  <a:pt x="2180" y="2004"/>
                </a:lnTo>
                <a:lnTo>
                  <a:pt x="2160" y="2183"/>
                </a:lnTo>
                <a:lnTo>
                  <a:pt x="2134" y="2433"/>
                </a:lnTo>
                <a:lnTo>
                  <a:pt x="2118" y="2595"/>
                </a:lnTo>
                <a:lnTo>
                  <a:pt x="2103" y="2759"/>
                </a:lnTo>
                <a:lnTo>
                  <a:pt x="2090" y="2920"/>
                </a:lnTo>
                <a:lnTo>
                  <a:pt x="2084" y="2995"/>
                </a:lnTo>
                <a:lnTo>
                  <a:pt x="2080" y="3066"/>
                </a:lnTo>
                <a:lnTo>
                  <a:pt x="2079" y="3092"/>
                </a:lnTo>
                <a:lnTo>
                  <a:pt x="2078" y="3116"/>
                </a:lnTo>
                <a:lnTo>
                  <a:pt x="2079" y="3140"/>
                </a:lnTo>
                <a:lnTo>
                  <a:pt x="2080" y="3163"/>
                </a:lnTo>
                <a:lnTo>
                  <a:pt x="2082" y="3186"/>
                </a:lnTo>
                <a:lnTo>
                  <a:pt x="2085" y="3208"/>
                </a:lnTo>
                <a:lnTo>
                  <a:pt x="2089" y="3229"/>
                </a:lnTo>
                <a:lnTo>
                  <a:pt x="2093" y="3249"/>
                </a:lnTo>
                <a:lnTo>
                  <a:pt x="2098" y="3270"/>
                </a:lnTo>
                <a:lnTo>
                  <a:pt x="2104" y="3290"/>
                </a:lnTo>
                <a:lnTo>
                  <a:pt x="2111" y="3310"/>
                </a:lnTo>
                <a:lnTo>
                  <a:pt x="2118" y="3328"/>
                </a:lnTo>
                <a:lnTo>
                  <a:pt x="2127" y="3346"/>
                </a:lnTo>
                <a:lnTo>
                  <a:pt x="2136" y="3363"/>
                </a:lnTo>
                <a:lnTo>
                  <a:pt x="2145" y="3379"/>
                </a:lnTo>
                <a:lnTo>
                  <a:pt x="2155" y="3395"/>
                </a:lnTo>
                <a:lnTo>
                  <a:pt x="2156" y="3397"/>
                </a:lnTo>
                <a:lnTo>
                  <a:pt x="2167" y="3412"/>
                </a:lnTo>
                <a:lnTo>
                  <a:pt x="2178" y="3426"/>
                </a:lnTo>
                <a:lnTo>
                  <a:pt x="2190" y="3439"/>
                </a:lnTo>
                <a:lnTo>
                  <a:pt x="2203" y="3451"/>
                </a:lnTo>
                <a:lnTo>
                  <a:pt x="2215" y="3463"/>
                </a:lnTo>
                <a:lnTo>
                  <a:pt x="2230" y="3474"/>
                </a:lnTo>
                <a:lnTo>
                  <a:pt x="2243" y="3484"/>
                </a:lnTo>
                <a:lnTo>
                  <a:pt x="2257" y="3493"/>
                </a:lnTo>
                <a:lnTo>
                  <a:pt x="2278" y="3505"/>
                </a:lnTo>
                <a:lnTo>
                  <a:pt x="2298" y="3515"/>
                </a:lnTo>
                <a:lnTo>
                  <a:pt x="2320" y="3524"/>
                </a:lnTo>
                <a:lnTo>
                  <a:pt x="2342" y="3531"/>
                </a:lnTo>
                <a:lnTo>
                  <a:pt x="2364" y="3536"/>
                </a:lnTo>
                <a:lnTo>
                  <a:pt x="2386" y="3540"/>
                </a:lnTo>
                <a:lnTo>
                  <a:pt x="2408" y="3542"/>
                </a:lnTo>
                <a:lnTo>
                  <a:pt x="2431" y="3542"/>
                </a:lnTo>
                <a:lnTo>
                  <a:pt x="2453" y="3541"/>
                </a:lnTo>
                <a:lnTo>
                  <a:pt x="2475" y="3539"/>
                </a:lnTo>
                <a:lnTo>
                  <a:pt x="2497" y="3534"/>
                </a:lnTo>
                <a:lnTo>
                  <a:pt x="2518" y="3528"/>
                </a:lnTo>
                <a:lnTo>
                  <a:pt x="2541" y="3521"/>
                </a:lnTo>
                <a:lnTo>
                  <a:pt x="2562" y="3512"/>
                </a:lnTo>
                <a:lnTo>
                  <a:pt x="2582" y="3501"/>
                </a:lnTo>
                <a:lnTo>
                  <a:pt x="2602" y="3488"/>
                </a:lnTo>
                <a:lnTo>
                  <a:pt x="2616" y="3479"/>
                </a:lnTo>
                <a:lnTo>
                  <a:pt x="2629" y="3468"/>
                </a:lnTo>
                <a:lnTo>
                  <a:pt x="2643" y="3457"/>
                </a:lnTo>
                <a:lnTo>
                  <a:pt x="2656" y="3445"/>
                </a:lnTo>
                <a:lnTo>
                  <a:pt x="2668" y="3433"/>
                </a:lnTo>
                <a:lnTo>
                  <a:pt x="2679" y="3419"/>
                </a:lnTo>
                <a:lnTo>
                  <a:pt x="2690" y="3405"/>
                </a:lnTo>
                <a:lnTo>
                  <a:pt x="2700" y="3389"/>
                </a:lnTo>
                <a:lnTo>
                  <a:pt x="2710" y="3374"/>
                </a:lnTo>
                <a:lnTo>
                  <a:pt x="2719" y="3358"/>
                </a:lnTo>
                <a:lnTo>
                  <a:pt x="2727" y="3341"/>
                </a:lnTo>
                <a:lnTo>
                  <a:pt x="2736" y="3324"/>
                </a:lnTo>
                <a:lnTo>
                  <a:pt x="2743" y="3306"/>
                </a:lnTo>
                <a:lnTo>
                  <a:pt x="2749" y="3286"/>
                </a:lnTo>
                <a:lnTo>
                  <a:pt x="2755" y="3266"/>
                </a:lnTo>
                <a:lnTo>
                  <a:pt x="2760" y="3246"/>
                </a:lnTo>
                <a:lnTo>
                  <a:pt x="2764" y="3226"/>
                </a:lnTo>
                <a:lnTo>
                  <a:pt x="2768" y="3206"/>
                </a:lnTo>
                <a:lnTo>
                  <a:pt x="2770" y="3183"/>
                </a:lnTo>
                <a:lnTo>
                  <a:pt x="2772" y="3161"/>
                </a:lnTo>
                <a:lnTo>
                  <a:pt x="2774" y="3139"/>
                </a:lnTo>
                <a:lnTo>
                  <a:pt x="2774" y="3116"/>
                </a:lnTo>
                <a:lnTo>
                  <a:pt x="2774" y="3092"/>
                </a:lnTo>
                <a:lnTo>
                  <a:pt x="2773" y="3066"/>
                </a:lnTo>
                <a:lnTo>
                  <a:pt x="2768" y="2995"/>
                </a:lnTo>
                <a:lnTo>
                  <a:pt x="2763" y="2920"/>
                </a:lnTo>
                <a:lnTo>
                  <a:pt x="2750" y="2759"/>
                </a:lnTo>
                <a:lnTo>
                  <a:pt x="2734" y="2595"/>
                </a:lnTo>
                <a:lnTo>
                  <a:pt x="2718" y="2433"/>
                </a:lnTo>
                <a:lnTo>
                  <a:pt x="2692" y="2183"/>
                </a:lnTo>
                <a:lnTo>
                  <a:pt x="2673" y="2004"/>
                </a:lnTo>
                <a:lnTo>
                  <a:pt x="2550" y="2003"/>
                </a:lnTo>
                <a:lnTo>
                  <a:pt x="2426" y="2003"/>
                </a:lnTo>
                <a:lnTo>
                  <a:pt x="2303" y="2003"/>
                </a:lnTo>
                <a:lnTo>
                  <a:pt x="2180" y="2004"/>
                </a:lnTo>
                <a:close/>
                <a:moveTo>
                  <a:pt x="2985" y="1753"/>
                </a:moveTo>
                <a:lnTo>
                  <a:pt x="2985" y="1753"/>
                </a:lnTo>
                <a:lnTo>
                  <a:pt x="3003" y="1931"/>
                </a:lnTo>
                <a:lnTo>
                  <a:pt x="3029" y="2182"/>
                </a:lnTo>
                <a:lnTo>
                  <a:pt x="3048" y="2343"/>
                </a:lnTo>
                <a:lnTo>
                  <a:pt x="3068" y="2507"/>
                </a:lnTo>
                <a:lnTo>
                  <a:pt x="3089" y="2666"/>
                </a:lnTo>
                <a:lnTo>
                  <a:pt x="3099" y="2741"/>
                </a:lnTo>
                <a:lnTo>
                  <a:pt x="3109" y="2812"/>
                </a:lnTo>
                <a:lnTo>
                  <a:pt x="3114" y="2837"/>
                </a:lnTo>
                <a:lnTo>
                  <a:pt x="3118" y="2861"/>
                </a:lnTo>
                <a:lnTo>
                  <a:pt x="3124" y="2885"/>
                </a:lnTo>
                <a:lnTo>
                  <a:pt x="3130" y="2907"/>
                </a:lnTo>
                <a:lnTo>
                  <a:pt x="3137" y="2928"/>
                </a:lnTo>
                <a:lnTo>
                  <a:pt x="3145" y="2949"/>
                </a:lnTo>
                <a:lnTo>
                  <a:pt x="3153" y="2969"/>
                </a:lnTo>
                <a:lnTo>
                  <a:pt x="3161" y="2989"/>
                </a:lnTo>
                <a:lnTo>
                  <a:pt x="3171" y="3008"/>
                </a:lnTo>
                <a:lnTo>
                  <a:pt x="3181" y="3026"/>
                </a:lnTo>
                <a:lnTo>
                  <a:pt x="3191" y="3043"/>
                </a:lnTo>
                <a:lnTo>
                  <a:pt x="3202" y="3060"/>
                </a:lnTo>
                <a:lnTo>
                  <a:pt x="3214" y="3075"/>
                </a:lnTo>
                <a:lnTo>
                  <a:pt x="3226" y="3091"/>
                </a:lnTo>
                <a:lnTo>
                  <a:pt x="3238" y="3104"/>
                </a:lnTo>
                <a:lnTo>
                  <a:pt x="3252" y="3117"/>
                </a:lnTo>
                <a:lnTo>
                  <a:pt x="3254" y="3119"/>
                </a:lnTo>
                <a:lnTo>
                  <a:pt x="3267" y="3131"/>
                </a:lnTo>
                <a:lnTo>
                  <a:pt x="3281" y="3143"/>
                </a:lnTo>
                <a:lnTo>
                  <a:pt x="3296" y="3153"/>
                </a:lnTo>
                <a:lnTo>
                  <a:pt x="3310" y="3162"/>
                </a:lnTo>
                <a:lnTo>
                  <a:pt x="3325" y="3171"/>
                </a:lnTo>
                <a:lnTo>
                  <a:pt x="3340" y="3179"/>
                </a:lnTo>
                <a:lnTo>
                  <a:pt x="3357" y="3186"/>
                </a:lnTo>
                <a:lnTo>
                  <a:pt x="3372" y="3193"/>
                </a:lnTo>
                <a:lnTo>
                  <a:pt x="3395" y="3200"/>
                </a:lnTo>
                <a:lnTo>
                  <a:pt x="3417" y="3205"/>
                </a:lnTo>
                <a:lnTo>
                  <a:pt x="3440" y="3209"/>
                </a:lnTo>
                <a:lnTo>
                  <a:pt x="3463" y="3211"/>
                </a:lnTo>
                <a:lnTo>
                  <a:pt x="3486" y="3212"/>
                </a:lnTo>
                <a:lnTo>
                  <a:pt x="3508" y="3211"/>
                </a:lnTo>
                <a:lnTo>
                  <a:pt x="3530" y="3208"/>
                </a:lnTo>
                <a:lnTo>
                  <a:pt x="3552" y="3204"/>
                </a:lnTo>
                <a:lnTo>
                  <a:pt x="3574" y="3199"/>
                </a:lnTo>
                <a:lnTo>
                  <a:pt x="3595" y="3191"/>
                </a:lnTo>
                <a:lnTo>
                  <a:pt x="3615" y="3182"/>
                </a:lnTo>
                <a:lnTo>
                  <a:pt x="3635" y="3171"/>
                </a:lnTo>
                <a:lnTo>
                  <a:pt x="3655" y="3160"/>
                </a:lnTo>
                <a:lnTo>
                  <a:pt x="3674" y="3146"/>
                </a:lnTo>
                <a:lnTo>
                  <a:pt x="3692" y="3132"/>
                </a:lnTo>
                <a:lnTo>
                  <a:pt x="3709" y="3116"/>
                </a:lnTo>
                <a:lnTo>
                  <a:pt x="3720" y="3103"/>
                </a:lnTo>
                <a:lnTo>
                  <a:pt x="3731" y="3091"/>
                </a:lnTo>
                <a:lnTo>
                  <a:pt x="3741" y="3076"/>
                </a:lnTo>
                <a:lnTo>
                  <a:pt x="3751" y="3062"/>
                </a:lnTo>
                <a:lnTo>
                  <a:pt x="3761" y="3047"/>
                </a:lnTo>
                <a:lnTo>
                  <a:pt x="3770" y="3031"/>
                </a:lnTo>
                <a:lnTo>
                  <a:pt x="3777" y="3015"/>
                </a:lnTo>
                <a:lnTo>
                  <a:pt x="3784" y="2998"/>
                </a:lnTo>
                <a:lnTo>
                  <a:pt x="3790" y="2981"/>
                </a:lnTo>
                <a:lnTo>
                  <a:pt x="3796" y="2963"/>
                </a:lnTo>
                <a:lnTo>
                  <a:pt x="3800" y="2945"/>
                </a:lnTo>
                <a:lnTo>
                  <a:pt x="3804" y="2927"/>
                </a:lnTo>
                <a:lnTo>
                  <a:pt x="3807" y="2907"/>
                </a:lnTo>
                <a:lnTo>
                  <a:pt x="3810" y="2888"/>
                </a:lnTo>
                <a:lnTo>
                  <a:pt x="3811" y="2866"/>
                </a:lnTo>
                <a:lnTo>
                  <a:pt x="3812" y="2845"/>
                </a:lnTo>
                <a:lnTo>
                  <a:pt x="3812" y="2825"/>
                </a:lnTo>
                <a:lnTo>
                  <a:pt x="3811" y="2804"/>
                </a:lnTo>
                <a:lnTo>
                  <a:pt x="3809" y="2783"/>
                </a:lnTo>
                <a:lnTo>
                  <a:pt x="3806" y="2760"/>
                </a:lnTo>
                <a:lnTo>
                  <a:pt x="3803" y="2738"/>
                </a:lnTo>
                <a:lnTo>
                  <a:pt x="3799" y="2715"/>
                </a:lnTo>
                <a:lnTo>
                  <a:pt x="3793" y="2691"/>
                </a:lnTo>
                <a:lnTo>
                  <a:pt x="3787" y="2667"/>
                </a:lnTo>
                <a:lnTo>
                  <a:pt x="3768" y="2598"/>
                </a:lnTo>
                <a:lnTo>
                  <a:pt x="3746" y="2525"/>
                </a:lnTo>
                <a:lnTo>
                  <a:pt x="3700" y="2372"/>
                </a:lnTo>
                <a:lnTo>
                  <a:pt x="3650" y="2214"/>
                </a:lnTo>
                <a:lnTo>
                  <a:pt x="3602" y="2059"/>
                </a:lnTo>
                <a:lnTo>
                  <a:pt x="3523" y="1820"/>
                </a:lnTo>
                <a:lnTo>
                  <a:pt x="3467" y="1650"/>
                </a:lnTo>
                <a:lnTo>
                  <a:pt x="3346" y="1674"/>
                </a:lnTo>
                <a:lnTo>
                  <a:pt x="3225" y="1699"/>
                </a:lnTo>
                <a:lnTo>
                  <a:pt x="3105" y="1725"/>
                </a:lnTo>
                <a:lnTo>
                  <a:pt x="2985" y="1753"/>
                </a:lnTo>
                <a:close/>
                <a:moveTo>
                  <a:pt x="3146" y="2639"/>
                </a:moveTo>
                <a:lnTo>
                  <a:pt x="3683" y="2524"/>
                </a:lnTo>
                <a:lnTo>
                  <a:pt x="3706" y="2604"/>
                </a:lnTo>
                <a:lnTo>
                  <a:pt x="3728" y="2684"/>
                </a:lnTo>
                <a:lnTo>
                  <a:pt x="3734" y="2708"/>
                </a:lnTo>
                <a:lnTo>
                  <a:pt x="3739" y="2731"/>
                </a:lnTo>
                <a:lnTo>
                  <a:pt x="3743" y="2754"/>
                </a:lnTo>
                <a:lnTo>
                  <a:pt x="3746" y="2778"/>
                </a:lnTo>
                <a:lnTo>
                  <a:pt x="3748" y="2799"/>
                </a:lnTo>
                <a:lnTo>
                  <a:pt x="3749" y="2821"/>
                </a:lnTo>
                <a:lnTo>
                  <a:pt x="3749" y="2841"/>
                </a:lnTo>
                <a:lnTo>
                  <a:pt x="3749" y="2861"/>
                </a:lnTo>
                <a:lnTo>
                  <a:pt x="3747" y="2881"/>
                </a:lnTo>
                <a:lnTo>
                  <a:pt x="3745" y="2900"/>
                </a:lnTo>
                <a:lnTo>
                  <a:pt x="3741" y="2918"/>
                </a:lnTo>
                <a:lnTo>
                  <a:pt x="3737" y="2936"/>
                </a:lnTo>
                <a:lnTo>
                  <a:pt x="3732" y="2952"/>
                </a:lnTo>
                <a:lnTo>
                  <a:pt x="3727" y="2968"/>
                </a:lnTo>
                <a:lnTo>
                  <a:pt x="3720" y="2985"/>
                </a:lnTo>
                <a:lnTo>
                  <a:pt x="3714" y="3000"/>
                </a:lnTo>
                <a:lnTo>
                  <a:pt x="3706" y="3014"/>
                </a:lnTo>
                <a:lnTo>
                  <a:pt x="3698" y="3027"/>
                </a:lnTo>
                <a:lnTo>
                  <a:pt x="3689" y="3040"/>
                </a:lnTo>
                <a:lnTo>
                  <a:pt x="3680" y="3052"/>
                </a:lnTo>
                <a:lnTo>
                  <a:pt x="3670" y="3063"/>
                </a:lnTo>
                <a:lnTo>
                  <a:pt x="3660" y="3074"/>
                </a:lnTo>
                <a:lnTo>
                  <a:pt x="3648" y="3084"/>
                </a:lnTo>
                <a:lnTo>
                  <a:pt x="3637" y="3094"/>
                </a:lnTo>
                <a:lnTo>
                  <a:pt x="3625" y="3103"/>
                </a:lnTo>
                <a:lnTo>
                  <a:pt x="3613" y="3110"/>
                </a:lnTo>
                <a:lnTo>
                  <a:pt x="3601" y="3117"/>
                </a:lnTo>
                <a:lnTo>
                  <a:pt x="3588" y="3124"/>
                </a:lnTo>
                <a:lnTo>
                  <a:pt x="3575" y="3129"/>
                </a:lnTo>
                <a:lnTo>
                  <a:pt x="3562" y="3134"/>
                </a:lnTo>
                <a:lnTo>
                  <a:pt x="3548" y="3138"/>
                </a:lnTo>
                <a:lnTo>
                  <a:pt x="3534" y="3141"/>
                </a:lnTo>
                <a:lnTo>
                  <a:pt x="3520" y="3144"/>
                </a:lnTo>
                <a:lnTo>
                  <a:pt x="3506" y="3146"/>
                </a:lnTo>
                <a:lnTo>
                  <a:pt x="3492" y="3147"/>
                </a:lnTo>
                <a:lnTo>
                  <a:pt x="3478" y="3147"/>
                </a:lnTo>
                <a:lnTo>
                  <a:pt x="3464" y="3146"/>
                </a:lnTo>
                <a:lnTo>
                  <a:pt x="3450" y="3145"/>
                </a:lnTo>
                <a:lnTo>
                  <a:pt x="3435" y="3143"/>
                </a:lnTo>
                <a:lnTo>
                  <a:pt x="3421" y="3140"/>
                </a:lnTo>
                <a:lnTo>
                  <a:pt x="3407" y="3136"/>
                </a:lnTo>
                <a:lnTo>
                  <a:pt x="3393" y="3131"/>
                </a:lnTo>
                <a:lnTo>
                  <a:pt x="3379" y="3125"/>
                </a:lnTo>
                <a:lnTo>
                  <a:pt x="3365" y="3119"/>
                </a:lnTo>
                <a:lnTo>
                  <a:pt x="3352" y="3112"/>
                </a:lnTo>
                <a:lnTo>
                  <a:pt x="3338" y="3104"/>
                </a:lnTo>
                <a:lnTo>
                  <a:pt x="3325" y="3095"/>
                </a:lnTo>
                <a:lnTo>
                  <a:pt x="3312" y="3084"/>
                </a:lnTo>
                <a:lnTo>
                  <a:pt x="3300" y="3073"/>
                </a:lnTo>
                <a:lnTo>
                  <a:pt x="3288" y="3062"/>
                </a:lnTo>
                <a:lnTo>
                  <a:pt x="3276" y="3050"/>
                </a:lnTo>
                <a:lnTo>
                  <a:pt x="3265" y="3036"/>
                </a:lnTo>
                <a:lnTo>
                  <a:pt x="3254" y="3022"/>
                </a:lnTo>
                <a:lnTo>
                  <a:pt x="3242" y="3007"/>
                </a:lnTo>
                <a:lnTo>
                  <a:pt x="3233" y="2991"/>
                </a:lnTo>
                <a:lnTo>
                  <a:pt x="3223" y="2973"/>
                </a:lnTo>
                <a:lnTo>
                  <a:pt x="3214" y="2955"/>
                </a:lnTo>
                <a:lnTo>
                  <a:pt x="3206" y="2937"/>
                </a:lnTo>
                <a:lnTo>
                  <a:pt x="3198" y="2917"/>
                </a:lnTo>
                <a:lnTo>
                  <a:pt x="3191" y="2896"/>
                </a:lnTo>
                <a:lnTo>
                  <a:pt x="3185" y="2874"/>
                </a:lnTo>
                <a:lnTo>
                  <a:pt x="3179" y="2851"/>
                </a:lnTo>
                <a:lnTo>
                  <a:pt x="3174" y="2828"/>
                </a:lnTo>
                <a:lnTo>
                  <a:pt x="3170" y="2803"/>
                </a:lnTo>
                <a:lnTo>
                  <a:pt x="3146" y="2639"/>
                </a:lnTo>
                <a:close/>
                <a:moveTo>
                  <a:pt x="2974" y="2833"/>
                </a:moveTo>
                <a:lnTo>
                  <a:pt x="2974" y="2833"/>
                </a:lnTo>
                <a:lnTo>
                  <a:pt x="2953" y="2690"/>
                </a:lnTo>
                <a:lnTo>
                  <a:pt x="2933" y="2545"/>
                </a:lnTo>
                <a:lnTo>
                  <a:pt x="2915" y="2401"/>
                </a:lnTo>
                <a:lnTo>
                  <a:pt x="2899" y="2256"/>
                </a:lnTo>
                <a:lnTo>
                  <a:pt x="2884" y="2112"/>
                </a:lnTo>
                <a:lnTo>
                  <a:pt x="2869" y="1967"/>
                </a:lnTo>
                <a:lnTo>
                  <a:pt x="2840" y="1678"/>
                </a:lnTo>
                <a:lnTo>
                  <a:pt x="2840" y="1671"/>
                </a:lnTo>
                <a:lnTo>
                  <a:pt x="2841" y="1664"/>
                </a:lnTo>
                <a:lnTo>
                  <a:pt x="2844" y="1658"/>
                </a:lnTo>
                <a:lnTo>
                  <a:pt x="2847" y="1652"/>
                </a:lnTo>
                <a:lnTo>
                  <a:pt x="2852" y="1647"/>
                </a:lnTo>
                <a:lnTo>
                  <a:pt x="2857" y="1642"/>
                </a:lnTo>
                <a:lnTo>
                  <a:pt x="2863" y="1639"/>
                </a:lnTo>
                <a:lnTo>
                  <a:pt x="2870" y="1638"/>
                </a:lnTo>
                <a:lnTo>
                  <a:pt x="2895" y="1632"/>
                </a:lnTo>
                <a:lnTo>
                  <a:pt x="3051" y="1597"/>
                </a:lnTo>
                <a:lnTo>
                  <a:pt x="3197" y="1565"/>
                </a:lnTo>
                <a:lnTo>
                  <a:pt x="3343" y="1534"/>
                </a:lnTo>
                <a:lnTo>
                  <a:pt x="3499" y="1503"/>
                </a:lnTo>
                <a:lnTo>
                  <a:pt x="3527" y="1498"/>
                </a:lnTo>
                <a:lnTo>
                  <a:pt x="3534" y="1497"/>
                </a:lnTo>
                <a:lnTo>
                  <a:pt x="3540" y="1497"/>
                </a:lnTo>
                <a:lnTo>
                  <a:pt x="3547" y="1499"/>
                </a:lnTo>
                <a:lnTo>
                  <a:pt x="3553" y="1502"/>
                </a:lnTo>
                <a:lnTo>
                  <a:pt x="3559" y="1506"/>
                </a:lnTo>
                <a:lnTo>
                  <a:pt x="3563" y="1510"/>
                </a:lnTo>
                <a:lnTo>
                  <a:pt x="3567" y="1515"/>
                </a:lnTo>
                <a:lnTo>
                  <a:pt x="3569" y="1522"/>
                </a:lnTo>
                <a:lnTo>
                  <a:pt x="3661" y="1798"/>
                </a:lnTo>
                <a:lnTo>
                  <a:pt x="3706" y="1936"/>
                </a:lnTo>
                <a:lnTo>
                  <a:pt x="3751" y="2074"/>
                </a:lnTo>
                <a:lnTo>
                  <a:pt x="3796" y="2213"/>
                </a:lnTo>
                <a:lnTo>
                  <a:pt x="3838" y="2351"/>
                </a:lnTo>
                <a:lnTo>
                  <a:pt x="3880" y="2491"/>
                </a:lnTo>
                <a:lnTo>
                  <a:pt x="3919" y="2631"/>
                </a:lnTo>
                <a:lnTo>
                  <a:pt x="3927" y="2660"/>
                </a:lnTo>
                <a:lnTo>
                  <a:pt x="3933" y="2689"/>
                </a:lnTo>
                <a:lnTo>
                  <a:pt x="3938" y="2717"/>
                </a:lnTo>
                <a:lnTo>
                  <a:pt x="3943" y="2744"/>
                </a:lnTo>
                <a:lnTo>
                  <a:pt x="3946" y="2771"/>
                </a:lnTo>
                <a:lnTo>
                  <a:pt x="3948" y="2799"/>
                </a:lnTo>
                <a:lnTo>
                  <a:pt x="3949" y="2824"/>
                </a:lnTo>
                <a:lnTo>
                  <a:pt x="3949" y="2850"/>
                </a:lnTo>
                <a:lnTo>
                  <a:pt x="3948" y="2876"/>
                </a:lnTo>
                <a:lnTo>
                  <a:pt x="3946" y="2904"/>
                </a:lnTo>
                <a:lnTo>
                  <a:pt x="3943" y="2929"/>
                </a:lnTo>
                <a:lnTo>
                  <a:pt x="3939" y="2954"/>
                </a:lnTo>
                <a:lnTo>
                  <a:pt x="3934" y="2978"/>
                </a:lnTo>
                <a:lnTo>
                  <a:pt x="3927" y="3003"/>
                </a:lnTo>
                <a:lnTo>
                  <a:pt x="3920" y="3025"/>
                </a:lnTo>
                <a:lnTo>
                  <a:pt x="3912" y="3047"/>
                </a:lnTo>
                <a:lnTo>
                  <a:pt x="3903" y="3069"/>
                </a:lnTo>
                <a:lnTo>
                  <a:pt x="3894" y="3091"/>
                </a:lnTo>
                <a:lnTo>
                  <a:pt x="3883" y="3111"/>
                </a:lnTo>
                <a:lnTo>
                  <a:pt x="3871" y="3131"/>
                </a:lnTo>
                <a:lnTo>
                  <a:pt x="3859" y="3150"/>
                </a:lnTo>
                <a:lnTo>
                  <a:pt x="3845" y="3168"/>
                </a:lnTo>
                <a:lnTo>
                  <a:pt x="3831" y="3185"/>
                </a:lnTo>
                <a:lnTo>
                  <a:pt x="3817" y="3202"/>
                </a:lnTo>
                <a:lnTo>
                  <a:pt x="3803" y="3216"/>
                </a:lnTo>
                <a:lnTo>
                  <a:pt x="3790" y="3229"/>
                </a:lnTo>
                <a:lnTo>
                  <a:pt x="3775" y="3241"/>
                </a:lnTo>
                <a:lnTo>
                  <a:pt x="3761" y="3253"/>
                </a:lnTo>
                <a:lnTo>
                  <a:pt x="3745" y="3264"/>
                </a:lnTo>
                <a:lnTo>
                  <a:pt x="3730" y="3274"/>
                </a:lnTo>
                <a:lnTo>
                  <a:pt x="3714" y="3284"/>
                </a:lnTo>
                <a:lnTo>
                  <a:pt x="3698" y="3294"/>
                </a:lnTo>
                <a:lnTo>
                  <a:pt x="3936" y="4409"/>
                </a:lnTo>
                <a:lnTo>
                  <a:pt x="3954" y="4416"/>
                </a:lnTo>
                <a:lnTo>
                  <a:pt x="3973" y="4424"/>
                </a:lnTo>
                <a:lnTo>
                  <a:pt x="3991" y="4430"/>
                </a:lnTo>
                <a:lnTo>
                  <a:pt x="4009" y="4435"/>
                </a:lnTo>
                <a:lnTo>
                  <a:pt x="4033" y="4441"/>
                </a:lnTo>
                <a:lnTo>
                  <a:pt x="4057" y="4446"/>
                </a:lnTo>
                <a:lnTo>
                  <a:pt x="4082" y="4449"/>
                </a:lnTo>
                <a:lnTo>
                  <a:pt x="4107" y="4452"/>
                </a:lnTo>
                <a:lnTo>
                  <a:pt x="4134" y="4454"/>
                </a:lnTo>
                <a:lnTo>
                  <a:pt x="4163" y="4455"/>
                </a:lnTo>
                <a:lnTo>
                  <a:pt x="4191" y="4454"/>
                </a:lnTo>
                <a:lnTo>
                  <a:pt x="4220" y="4453"/>
                </a:lnTo>
                <a:lnTo>
                  <a:pt x="4249" y="4451"/>
                </a:lnTo>
                <a:lnTo>
                  <a:pt x="4280" y="4447"/>
                </a:lnTo>
                <a:lnTo>
                  <a:pt x="4310" y="4443"/>
                </a:lnTo>
                <a:lnTo>
                  <a:pt x="4340" y="4438"/>
                </a:lnTo>
                <a:lnTo>
                  <a:pt x="4372" y="4432"/>
                </a:lnTo>
                <a:lnTo>
                  <a:pt x="4379" y="4431"/>
                </a:lnTo>
                <a:lnTo>
                  <a:pt x="4386" y="4432"/>
                </a:lnTo>
                <a:lnTo>
                  <a:pt x="4393" y="4434"/>
                </a:lnTo>
                <a:lnTo>
                  <a:pt x="4399" y="4437"/>
                </a:lnTo>
                <a:lnTo>
                  <a:pt x="4404" y="4441"/>
                </a:lnTo>
                <a:lnTo>
                  <a:pt x="4408" y="4447"/>
                </a:lnTo>
                <a:lnTo>
                  <a:pt x="4412" y="4453"/>
                </a:lnTo>
                <a:lnTo>
                  <a:pt x="4414" y="4459"/>
                </a:lnTo>
                <a:lnTo>
                  <a:pt x="4421" y="4490"/>
                </a:lnTo>
                <a:lnTo>
                  <a:pt x="4437" y="4566"/>
                </a:lnTo>
                <a:lnTo>
                  <a:pt x="4443" y="4597"/>
                </a:lnTo>
                <a:lnTo>
                  <a:pt x="4444" y="4604"/>
                </a:lnTo>
                <a:lnTo>
                  <a:pt x="4444" y="4611"/>
                </a:lnTo>
                <a:lnTo>
                  <a:pt x="4442" y="4618"/>
                </a:lnTo>
                <a:lnTo>
                  <a:pt x="4438" y="4624"/>
                </a:lnTo>
                <a:lnTo>
                  <a:pt x="4434" y="4631"/>
                </a:lnTo>
                <a:lnTo>
                  <a:pt x="4429" y="4635"/>
                </a:lnTo>
                <a:lnTo>
                  <a:pt x="4423" y="4639"/>
                </a:lnTo>
                <a:lnTo>
                  <a:pt x="4416" y="4641"/>
                </a:lnTo>
                <a:lnTo>
                  <a:pt x="4384" y="4648"/>
                </a:lnTo>
                <a:lnTo>
                  <a:pt x="3461" y="4845"/>
                </a:lnTo>
                <a:lnTo>
                  <a:pt x="3428" y="4852"/>
                </a:lnTo>
                <a:lnTo>
                  <a:pt x="3421" y="4853"/>
                </a:lnTo>
                <a:lnTo>
                  <a:pt x="3414" y="4852"/>
                </a:lnTo>
                <a:lnTo>
                  <a:pt x="3407" y="4850"/>
                </a:lnTo>
                <a:lnTo>
                  <a:pt x="3401" y="4847"/>
                </a:lnTo>
                <a:lnTo>
                  <a:pt x="3396" y="4843"/>
                </a:lnTo>
                <a:lnTo>
                  <a:pt x="3391" y="4837"/>
                </a:lnTo>
                <a:lnTo>
                  <a:pt x="3388" y="4830"/>
                </a:lnTo>
                <a:lnTo>
                  <a:pt x="3386" y="4823"/>
                </a:lnTo>
                <a:lnTo>
                  <a:pt x="3379" y="4792"/>
                </a:lnTo>
                <a:lnTo>
                  <a:pt x="3363" y="4716"/>
                </a:lnTo>
                <a:lnTo>
                  <a:pt x="3356" y="4685"/>
                </a:lnTo>
                <a:lnTo>
                  <a:pt x="3355" y="4678"/>
                </a:lnTo>
                <a:lnTo>
                  <a:pt x="3356" y="4671"/>
                </a:lnTo>
                <a:lnTo>
                  <a:pt x="3358" y="4664"/>
                </a:lnTo>
                <a:lnTo>
                  <a:pt x="3361" y="4658"/>
                </a:lnTo>
                <a:lnTo>
                  <a:pt x="3366" y="4653"/>
                </a:lnTo>
                <a:lnTo>
                  <a:pt x="3371" y="4648"/>
                </a:lnTo>
                <a:lnTo>
                  <a:pt x="3377" y="4645"/>
                </a:lnTo>
                <a:lnTo>
                  <a:pt x="3384" y="4642"/>
                </a:lnTo>
                <a:lnTo>
                  <a:pt x="3387" y="4642"/>
                </a:lnTo>
                <a:lnTo>
                  <a:pt x="3415" y="4636"/>
                </a:lnTo>
                <a:lnTo>
                  <a:pt x="3439" y="4630"/>
                </a:lnTo>
                <a:lnTo>
                  <a:pt x="3464" y="4622"/>
                </a:lnTo>
                <a:lnTo>
                  <a:pt x="3487" y="4615"/>
                </a:lnTo>
                <a:lnTo>
                  <a:pt x="3510" y="4606"/>
                </a:lnTo>
                <a:lnTo>
                  <a:pt x="3532" y="4598"/>
                </a:lnTo>
                <a:lnTo>
                  <a:pt x="3554" y="4589"/>
                </a:lnTo>
                <a:lnTo>
                  <a:pt x="3574" y="4579"/>
                </a:lnTo>
                <a:lnTo>
                  <a:pt x="3593" y="4568"/>
                </a:lnTo>
                <a:lnTo>
                  <a:pt x="3595" y="4567"/>
                </a:lnTo>
                <a:lnTo>
                  <a:pt x="3612" y="4557"/>
                </a:lnTo>
                <a:lnTo>
                  <a:pt x="3628" y="4546"/>
                </a:lnTo>
                <a:lnTo>
                  <a:pt x="3644" y="4535"/>
                </a:lnTo>
                <a:lnTo>
                  <a:pt x="3660" y="4522"/>
                </a:lnTo>
                <a:lnTo>
                  <a:pt x="3682" y="4502"/>
                </a:lnTo>
                <a:lnTo>
                  <a:pt x="3703" y="4480"/>
                </a:lnTo>
                <a:lnTo>
                  <a:pt x="3462" y="3348"/>
                </a:lnTo>
                <a:lnTo>
                  <a:pt x="3442" y="3347"/>
                </a:lnTo>
                <a:lnTo>
                  <a:pt x="3423" y="3345"/>
                </a:lnTo>
                <a:lnTo>
                  <a:pt x="3404" y="3342"/>
                </a:lnTo>
                <a:lnTo>
                  <a:pt x="3386" y="3339"/>
                </a:lnTo>
                <a:lnTo>
                  <a:pt x="3367" y="3334"/>
                </a:lnTo>
                <a:lnTo>
                  <a:pt x="3349" y="3329"/>
                </a:lnTo>
                <a:lnTo>
                  <a:pt x="3330" y="3323"/>
                </a:lnTo>
                <a:lnTo>
                  <a:pt x="3312" y="3317"/>
                </a:lnTo>
                <a:lnTo>
                  <a:pt x="3291" y="3308"/>
                </a:lnTo>
                <a:lnTo>
                  <a:pt x="3271" y="3298"/>
                </a:lnTo>
                <a:lnTo>
                  <a:pt x="3251" y="3286"/>
                </a:lnTo>
                <a:lnTo>
                  <a:pt x="3231" y="3275"/>
                </a:lnTo>
                <a:lnTo>
                  <a:pt x="3212" y="3262"/>
                </a:lnTo>
                <a:lnTo>
                  <a:pt x="3193" y="3248"/>
                </a:lnTo>
                <a:lnTo>
                  <a:pt x="3175" y="3233"/>
                </a:lnTo>
                <a:lnTo>
                  <a:pt x="3157" y="3216"/>
                </a:lnTo>
                <a:lnTo>
                  <a:pt x="3139" y="3199"/>
                </a:lnTo>
                <a:lnTo>
                  <a:pt x="3123" y="3180"/>
                </a:lnTo>
                <a:lnTo>
                  <a:pt x="3107" y="3161"/>
                </a:lnTo>
                <a:lnTo>
                  <a:pt x="3092" y="3141"/>
                </a:lnTo>
                <a:lnTo>
                  <a:pt x="3077" y="3120"/>
                </a:lnTo>
                <a:lnTo>
                  <a:pt x="3064" y="3098"/>
                </a:lnTo>
                <a:lnTo>
                  <a:pt x="3051" y="3073"/>
                </a:lnTo>
                <a:lnTo>
                  <a:pt x="3037" y="3049"/>
                </a:lnTo>
                <a:lnTo>
                  <a:pt x="3027" y="3025"/>
                </a:lnTo>
                <a:lnTo>
                  <a:pt x="3017" y="3001"/>
                </a:lnTo>
                <a:lnTo>
                  <a:pt x="3008" y="2975"/>
                </a:lnTo>
                <a:lnTo>
                  <a:pt x="2999" y="2949"/>
                </a:lnTo>
                <a:lnTo>
                  <a:pt x="2992" y="2921"/>
                </a:lnTo>
                <a:lnTo>
                  <a:pt x="2985" y="2893"/>
                </a:lnTo>
                <a:lnTo>
                  <a:pt x="2979" y="2863"/>
                </a:lnTo>
                <a:lnTo>
                  <a:pt x="2974" y="2833"/>
                </a:lnTo>
                <a:close/>
                <a:moveTo>
                  <a:pt x="462" y="2755"/>
                </a:moveTo>
                <a:lnTo>
                  <a:pt x="1495" y="2755"/>
                </a:lnTo>
                <a:lnTo>
                  <a:pt x="1496" y="2723"/>
                </a:lnTo>
                <a:lnTo>
                  <a:pt x="1496" y="2721"/>
                </a:lnTo>
                <a:lnTo>
                  <a:pt x="1496" y="2698"/>
                </a:lnTo>
                <a:lnTo>
                  <a:pt x="1495" y="2673"/>
                </a:lnTo>
                <a:lnTo>
                  <a:pt x="1494" y="2649"/>
                </a:lnTo>
                <a:lnTo>
                  <a:pt x="1491" y="2624"/>
                </a:lnTo>
                <a:lnTo>
                  <a:pt x="1488" y="2599"/>
                </a:lnTo>
                <a:lnTo>
                  <a:pt x="1484" y="2574"/>
                </a:lnTo>
                <a:lnTo>
                  <a:pt x="1479" y="2548"/>
                </a:lnTo>
                <a:lnTo>
                  <a:pt x="1474" y="2522"/>
                </a:lnTo>
                <a:lnTo>
                  <a:pt x="1461" y="2470"/>
                </a:lnTo>
                <a:lnTo>
                  <a:pt x="1446" y="2417"/>
                </a:lnTo>
                <a:lnTo>
                  <a:pt x="1429" y="2362"/>
                </a:lnTo>
                <a:lnTo>
                  <a:pt x="1409" y="2308"/>
                </a:lnTo>
                <a:lnTo>
                  <a:pt x="1389" y="2252"/>
                </a:lnTo>
                <a:lnTo>
                  <a:pt x="1367" y="2198"/>
                </a:lnTo>
                <a:lnTo>
                  <a:pt x="1343" y="2141"/>
                </a:lnTo>
                <a:lnTo>
                  <a:pt x="1319" y="2086"/>
                </a:lnTo>
                <a:lnTo>
                  <a:pt x="1268" y="1975"/>
                </a:lnTo>
                <a:lnTo>
                  <a:pt x="1217" y="1865"/>
                </a:lnTo>
                <a:lnTo>
                  <a:pt x="1177" y="1781"/>
                </a:lnTo>
                <a:lnTo>
                  <a:pt x="1139" y="1699"/>
                </a:lnTo>
                <a:lnTo>
                  <a:pt x="1103" y="1619"/>
                </a:lnTo>
                <a:lnTo>
                  <a:pt x="1070" y="1540"/>
                </a:lnTo>
                <a:lnTo>
                  <a:pt x="1055" y="1502"/>
                </a:lnTo>
                <a:lnTo>
                  <a:pt x="1041" y="1464"/>
                </a:lnTo>
                <a:lnTo>
                  <a:pt x="1028" y="1426"/>
                </a:lnTo>
                <a:lnTo>
                  <a:pt x="1016" y="1389"/>
                </a:lnTo>
                <a:lnTo>
                  <a:pt x="1005" y="1353"/>
                </a:lnTo>
                <a:lnTo>
                  <a:pt x="994" y="1317"/>
                </a:lnTo>
                <a:lnTo>
                  <a:pt x="986" y="1282"/>
                </a:lnTo>
                <a:lnTo>
                  <a:pt x="980" y="1248"/>
                </a:lnTo>
                <a:lnTo>
                  <a:pt x="978" y="1239"/>
                </a:lnTo>
                <a:lnTo>
                  <a:pt x="978" y="1231"/>
                </a:lnTo>
                <a:lnTo>
                  <a:pt x="978" y="207"/>
                </a:lnTo>
                <a:lnTo>
                  <a:pt x="725" y="207"/>
                </a:lnTo>
                <a:lnTo>
                  <a:pt x="725" y="977"/>
                </a:lnTo>
                <a:lnTo>
                  <a:pt x="725" y="1231"/>
                </a:lnTo>
                <a:lnTo>
                  <a:pt x="725" y="1239"/>
                </a:lnTo>
                <a:lnTo>
                  <a:pt x="723" y="1249"/>
                </a:lnTo>
                <a:lnTo>
                  <a:pt x="716" y="1283"/>
                </a:lnTo>
                <a:lnTo>
                  <a:pt x="708" y="1317"/>
                </a:lnTo>
                <a:lnTo>
                  <a:pt x="699" y="1353"/>
                </a:lnTo>
                <a:lnTo>
                  <a:pt x="687" y="1389"/>
                </a:lnTo>
                <a:lnTo>
                  <a:pt x="675" y="1426"/>
                </a:lnTo>
                <a:lnTo>
                  <a:pt x="662" y="1464"/>
                </a:lnTo>
                <a:lnTo>
                  <a:pt x="648" y="1502"/>
                </a:lnTo>
                <a:lnTo>
                  <a:pt x="633" y="1540"/>
                </a:lnTo>
                <a:lnTo>
                  <a:pt x="600" y="1619"/>
                </a:lnTo>
                <a:lnTo>
                  <a:pt x="564" y="1699"/>
                </a:lnTo>
                <a:lnTo>
                  <a:pt x="526" y="1781"/>
                </a:lnTo>
                <a:lnTo>
                  <a:pt x="486" y="1865"/>
                </a:lnTo>
                <a:lnTo>
                  <a:pt x="435" y="1975"/>
                </a:lnTo>
                <a:lnTo>
                  <a:pt x="384" y="2086"/>
                </a:lnTo>
                <a:lnTo>
                  <a:pt x="360" y="2141"/>
                </a:lnTo>
                <a:lnTo>
                  <a:pt x="336" y="2197"/>
                </a:lnTo>
                <a:lnTo>
                  <a:pt x="314" y="2252"/>
                </a:lnTo>
                <a:lnTo>
                  <a:pt x="294" y="2308"/>
                </a:lnTo>
                <a:lnTo>
                  <a:pt x="274" y="2362"/>
                </a:lnTo>
                <a:lnTo>
                  <a:pt x="257" y="2416"/>
                </a:lnTo>
                <a:lnTo>
                  <a:pt x="242" y="2470"/>
                </a:lnTo>
                <a:lnTo>
                  <a:pt x="229" y="2522"/>
                </a:lnTo>
                <a:lnTo>
                  <a:pt x="224" y="2548"/>
                </a:lnTo>
                <a:lnTo>
                  <a:pt x="219" y="2574"/>
                </a:lnTo>
                <a:lnTo>
                  <a:pt x="215" y="2599"/>
                </a:lnTo>
                <a:lnTo>
                  <a:pt x="212" y="2624"/>
                </a:lnTo>
                <a:lnTo>
                  <a:pt x="209" y="2649"/>
                </a:lnTo>
                <a:lnTo>
                  <a:pt x="208" y="2673"/>
                </a:lnTo>
                <a:lnTo>
                  <a:pt x="207" y="2698"/>
                </a:lnTo>
                <a:lnTo>
                  <a:pt x="207" y="2721"/>
                </a:lnTo>
                <a:lnTo>
                  <a:pt x="208" y="2723"/>
                </a:lnTo>
                <a:lnTo>
                  <a:pt x="208" y="3035"/>
                </a:lnTo>
                <a:lnTo>
                  <a:pt x="210" y="3304"/>
                </a:lnTo>
                <a:lnTo>
                  <a:pt x="212" y="3427"/>
                </a:lnTo>
                <a:lnTo>
                  <a:pt x="214" y="3546"/>
                </a:lnTo>
                <a:lnTo>
                  <a:pt x="217" y="3661"/>
                </a:lnTo>
                <a:lnTo>
                  <a:pt x="221" y="3775"/>
                </a:lnTo>
                <a:lnTo>
                  <a:pt x="226" y="3892"/>
                </a:lnTo>
                <a:lnTo>
                  <a:pt x="231" y="4013"/>
                </a:lnTo>
                <a:lnTo>
                  <a:pt x="244" y="4274"/>
                </a:lnTo>
                <a:lnTo>
                  <a:pt x="262" y="4574"/>
                </a:lnTo>
                <a:lnTo>
                  <a:pt x="284" y="4926"/>
                </a:lnTo>
                <a:lnTo>
                  <a:pt x="284" y="4933"/>
                </a:lnTo>
                <a:lnTo>
                  <a:pt x="284" y="4949"/>
                </a:lnTo>
                <a:lnTo>
                  <a:pt x="286" y="4961"/>
                </a:lnTo>
                <a:lnTo>
                  <a:pt x="288" y="4971"/>
                </a:lnTo>
                <a:lnTo>
                  <a:pt x="291" y="4974"/>
                </a:lnTo>
                <a:lnTo>
                  <a:pt x="293" y="4977"/>
                </a:lnTo>
                <a:lnTo>
                  <a:pt x="296" y="4979"/>
                </a:lnTo>
                <a:lnTo>
                  <a:pt x="300" y="4982"/>
                </a:lnTo>
                <a:lnTo>
                  <a:pt x="306" y="4984"/>
                </a:lnTo>
                <a:lnTo>
                  <a:pt x="312" y="4985"/>
                </a:lnTo>
                <a:lnTo>
                  <a:pt x="328" y="4988"/>
                </a:lnTo>
                <a:lnTo>
                  <a:pt x="348" y="4989"/>
                </a:lnTo>
                <a:lnTo>
                  <a:pt x="348" y="4988"/>
                </a:lnTo>
                <a:lnTo>
                  <a:pt x="1355" y="4988"/>
                </a:lnTo>
                <a:lnTo>
                  <a:pt x="1355" y="4989"/>
                </a:lnTo>
                <a:lnTo>
                  <a:pt x="1375" y="4988"/>
                </a:lnTo>
                <a:lnTo>
                  <a:pt x="1391" y="4985"/>
                </a:lnTo>
                <a:lnTo>
                  <a:pt x="1397" y="4984"/>
                </a:lnTo>
                <a:lnTo>
                  <a:pt x="1403" y="4982"/>
                </a:lnTo>
                <a:lnTo>
                  <a:pt x="1407" y="4979"/>
                </a:lnTo>
                <a:lnTo>
                  <a:pt x="1411" y="4977"/>
                </a:lnTo>
                <a:lnTo>
                  <a:pt x="1413" y="4974"/>
                </a:lnTo>
                <a:lnTo>
                  <a:pt x="1415" y="4971"/>
                </a:lnTo>
                <a:lnTo>
                  <a:pt x="1417" y="4961"/>
                </a:lnTo>
                <a:lnTo>
                  <a:pt x="1419" y="4949"/>
                </a:lnTo>
                <a:lnTo>
                  <a:pt x="1419" y="4933"/>
                </a:lnTo>
                <a:lnTo>
                  <a:pt x="1419" y="4925"/>
                </a:lnTo>
                <a:lnTo>
                  <a:pt x="1432" y="4744"/>
                </a:lnTo>
                <a:lnTo>
                  <a:pt x="1444" y="4575"/>
                </a:lnTo>
                <a:lnTo>
                  <a:pt x="1454" y="4414"/>
                </a:lnTo>
                <a:lnTo>
                  <a:pt x="1463" y="4263"/>
                </a:lnTo>
                <a:lnTo>
                  <a:pt x="462" y="4263"/>
                </a:lnTo>
                <a:lnTo>
                  <a:pt x="462" y="2755"/>
                </a:lnTo>
                <a:close/>
                <a:moveTo>
                  <a:pt x="621" y="0"/>
                </a:moveTo>
                <a:lnTo>
                  <a:pt x="1082" y="0"/>
                </a:lnTo>
                <a:lnTo>
                  <a:pt x="1186" y="0"/>
                </a:lnTo>
                <a:lnTo>
                  <a:pt x="1186" y="103"/>
                </a:lnTo>
                <a:lnTo>
                  <a:pt x="1186" y="118"/>
                </a:lnTo>
                <a:lnTo>
                  <a:pt x="1195" y="125"/>
                </a:lnTo>
                <a:lnTo>
                  <a:pt x="1204" y="133"/>
                </a:lnTo>
                <a:lnTo>
                  <a:pt x="1215" y="144"/>
                </a:lnTo>
                <a:lnTo>
                  <a:pt x="1224" y="156"/>
                </a:lnTo>
                <a:lnTo>
                  <a:pt x="1231" y="169"/>
                </a:lnTo>
                <a:lnTo>
                  <a:pt x="1238" y="182"/>
                </a:lnTo>
                <a:lnTo>
                  <a:pt x="1243" y="196"/>
                </a:lnTo>
                <a:lnTo>
                  <a:pt x="1247" y="212"/>
                </a:lnTo>
                <a:lnTo>
                  <a:pt x="1249" y="227"/>
                </a:lnTo>
                <a:lnTo>
                  <a:pt x="1250" y="243"/>
                </a:lnTo>
                <a:lnTo>
                  <a:pt x="1250" y="378"/>
                </a:lnTo>
                <a:lnTo>
                  <a:pt x="1249" y="394"/>
                </a:lnTo>
                <a:lnTo>
                  <a:pt x="1247" y="409"/>
                </a:lnTo>
                <a:lnTo>
                  <a:pt x="1243" y="425"/>
                </a:lnTo>
                <a:lnTo>
                  <a:pt x="1238" y="439"/>
                </a:lnTo>
                <a:lnTo>
                  <a:pt x="1231" y="453"/>
                </a:lnTo>
                <a:lnTo>
                  <a:pt x="1224" y="465"/>
                </a:lnTo>
                <a:lnTo>
                  <a:pt x="1215" y="477"/>
                </a:lnTo>
                <a:lnTo>
                  <a:pt x="1204" y="488"/>
                </a:lnTo>
                <a:lnTo>
                  <a:pt x="1195" y="496"/>
                </a:lnTo>
                <a:lnTo>
                  <a:pt x="1186" y="504"/>
                </a:lnTo>
                <a:lnTo>
                  <a:pt x="1186" y="1223"/>
                </a:lnTo>
                <a:lnTo>
                  <a:pt x="1191" y="1252"/>
                </a:lnTo>
                <a:lnTo>
                  <a:pt x="1199" y="1282"/>
                </a:lnTo>
                <a:lnTo>
                  <a:pt x="1208" y="1312"/>
                </a:lnTo>
                <a:lnTo>
                  <a:pt x="1218" y="1345"/>
                </a:lnTo>
                <a:lnTo>
                  <a:pt x="1229" y="1377"/>
                </a:lnTo>
                <a:lnTo>
                  <a:pt x="1241" y="1410"/>
                </a:lnTo>
                <a:lnTo>
                  <a:pt x="1268" y="1479"/>
                </a:lnTo>
                <a:lnTo>
                  <a:pt x="1299" y="1551"/>
                </a:lnTo>
                <a:lnTo>
                  <a:pt x="1332" y="1624"/>
                </a:lnTo>
                <a:lnTo>
                  <a:pt x="1367" y="1699"/>
                </a:lnTo>
                <a:lnTo>
                  <a:pt x="1403" y="1776"/>
                </a:lnTo>
                <a:lnTo>
                  <a:pt x="1459" y="1894"/>
                </a:lnTo>
                <a:lnTo>
                  <a:pt x="1486" y="1953"/>
                </a:lnTo>
                <a:lnTo>
                  <a:pt x="1513" y="2014"/>
                </a:lnTo>
                <a:lnTo>
                  <a:pt x="1539" y="2074"/>
                </a:lnTo>
                <a:lnTo>
                  <a:pt x="1564" y="2134"/>
                </a:lnTo>
                <a:lnTo>
                  <a:pt x="1588" y="2194"/>
                </a:lnTo>
                <a:lnTo>
                  <a:pt x="1610" y="2254"/>
                </a:lnTo>
                <a:lnTo>
                  <a:pt x="1631" y="2314"/>
                </a:lnTo>
                <a:lnTo>
                  <a:pt x="1649" y="2375"/>
                </a:lnTo>
                <a:lnTo>
                  <a:pt x="1665" y="2433"/>
                </a:lnTo>
                <a:lnTo>
                  <a:pt x="1673" y="2463"/>
                </a:lnTo>
                <a:lnTo>
                  <a:pt x="1679" y="2493"/>
                </a:lnTo>
                <a:lnTo>
                  <a:pt x="1685" y="2522"/>
                </a:lnTo>
                <a:lnTo>
                  <a:pt x="1690" y="2551"/>
                </a:lnTo>
                <a:lnTo>
                  <a:pt x="1694" y="2581"/>
                </a:lnTo>
                <a:lnTo>
                  <a:pt x="1697" y="2609"/>
                </a:lnTo>
                <a:lnTo>
                  <a:pt x="1700" y="2638"/>
                </a:lnTo>
                <a:lnTo>
                  <a:pt x="1702" y="2666"/>
                </a:lnTo>
                <a:lnTo>
                  <a:pt x="1702" y="2695"/>
                </a:lnTo>
                <a:lnTo>
                  <a:pt x="1702" y="2723"/>
                </a:lnTo>
                <a:lnTo>
                  <a:pt x="1703" y="2723"/>
                </a:lnTo>
                <a:lnTo>
                  <a:pt x="1702" y="3035"/>
                </a:lnTo>
                <a:lnTo>
                  <a:pt x="1700" y="3317"/>
                </a:lnTo>
                <a:lnTo>
                  <a:pt x="1698" y="3450"/>
                </a:lnTo>
                <a:lnTo>
                  <a:pt x="1695" y="3579"/>
                </a:lnTo>
                <a:lnTo>
                  <a:pt x="1692" y="3708"/>
                </a:lnTo>
                <a:lnTo>
                  <a:pt x="1688" y="3836"/>
                </a:lnTo>
                <a:lnTo>
                  <a:pt x="1684" y="3962"/>
                </a:lnTo>
                <a:lnTo>
                  <a:pt x="1678" y="4089"/>
                </a:lnTo>
                <a:lnTo>
                  <a:pt x="1672" y="4218"/>
                </a:lnTo>
                <a:lnTo>
                  <a:pt x="1665" y="4351"/>
                </a:lnTo>
                <a:lnTo>
                  <a:pt x="1657" y="4488"/>
                </a:lnTo>
                <a:lnTo>
                  <a:pt x="1647" y="4631"/>
                </a:lnTo>
                <a:lnTo>
                  <a:pt x="1626" y="4941"/>
                </a:lnTo>
                <a:lnTo>
                  <a:pt x="1624" y="4967"/>
                </a:lnTo>
                <a:lnTo>
                  <a:pt x="1621" y="4992"/>
                </a:lnTo>
                <a:lnTo>
                  <a:pt x="1616" y="5016"/>
                </a:lnTo>
                <a:lnTo>
                  <a:pt x="1608" y="5040"/>
                </a:lnTo>
                <a:lnTo>
                  <a:pt x="1599" y="5062"/>
                </a:lnTo>
                <a:lnTo>
                  <a:pt x="1594" y="5072"/>
                </a:lnTo>
                <a:lnTo>
                  <a:pt x="1588" y="5082"/>
                </a:lnTo>
                <a:lnTo>
                  <a:pt x="1582" y="5092"/>
                </a:lnTo>
                <a:lnTo>
                  <a:pt x="1575" y="5102"/>
                </a:lnTo>
                <a:lnTo>
                  <a:pt x="1567" y="5111"/>
                </a:lnTo>
                <a:lnTo>
                  <a:pt x="1559" y="5120"/>
                </a:lnTo>
                <a:lnTo>
                  <a:pt x="1551" y="5128"/>
                </a:lnTo>
                <a:lnTo>
                  <a:pt x="1542" y="5136"/>
                </a:lnTo>
                <a:lnTo>
                  <a:pt x="1532" y="5145"/>
                </a:lnTo>
                <a:lnTo>
                  <a:pt x="1522" y="5152"/>
                </a:lnTo>
                <a:lnTo>
                  <a:pt x="1510" y="5159"/>
                </a:lnTo>
                <a:lnTo>
                  <a:pt x="1499" y="5165"/>
                </a:lnTo>
                <a:lnTo>
                  <a:pt x="1487" y="5170"/>
                </a:lnTo>
                <a:lnTo>
                  <a:pt x="1475" y="5175"/>
                </a:lnTo>
                <a:lnTo>
                  <a:pt x="1462" y="5180"/>
                </a:lnTo>
                <a:lnTo>
                  <a:pt x="1449" y="5183"/>
                </a:lnTo>
                <a:lnTo>
                  <a:pt x="1435" y="5187"/>
                </a:lnTo>
                <a:lnTo>
                  <a:pt x="1421" y="5190"/>
                </a:lnTo>
                <a:lnTo>
                  <a:pt x="1405" y="5192"/>
                </a:lnTo>
                <a:lnTo>
                  <a:pt x="1389" y="5194"/>
                </a:lnTo>
                <a:lnTo>
                  <a:pt x="1373" y="5195"/>
                </a:lnTo>
                <a:lnTo>
                  <a:pt x="1356" y="5195"/>
                </a:lnTo>
                <a:lnTo>
                  <a:pt x="1355" y="5196"/>
                </a:lnTo>
                <a:lnTo>
                  <a:pt x="348" y="5196"/>
                </a:lnTo>
                <a:lnTo>
                  <a:pt x="347" y="5195"/>
                </a:lnTo>
                <a:lnTo>
                  <a:pt x="330" y="5195"/>
                </a:lnTo>
                <a:lnTo>
                  <a:pt x="314" y="5194"/>
                </a:lnTo>
                <a:lnTo>
                  <a:pt x="298" y="5192"/>
                </a:lnTo>
                <a:lnTo>
                  <a:pt x="282" y="5190"/>
                </a:lnTo>
                <a:lnTo>
                  <a:pt x="268" y="5187"/>
                </a:lnTo>
                <a:lnTo>
                  <a:pt x="254" y="5183"/>
                </a:lnTo>
                <a:lnTo>
                  <a:pt x="241" y="5180"/>
                </a:lnTo>
                <a:lnTo>
                  <a:pt x="228" y="5175"/>
                </a:lnTo>
                <a:lnTo>
                  <a:pt x="216" y="5170"/>
                </a:lnTo>
                <a:lnTo>
                  <a:pt x="204" y="5165"/>
                </a:lnTo>
                <a:lnTo>
                  <a:pt x="193" y="5159"/>
                </a:lnTo>
                <a:lnTo>
                  <a:pt x="181" y="5152"/>
                </a:lnTo>
                <a:lnTo>
                  <a:pt x="171" y="5145"/>
                </a:lnTo>
                <a:lnTo>
                  <a:pt x="161" y="5136"/>
                </a:lnTo>
                <a:lnTo>
                  <a:pt x="152" y="5128"/>
                </a:lnTo>
                <a:lnTo>
                  <a:pt x="144" y="5120"/>
                </a:lnTo>
                <a:lnTo>
                  <a:pt x="136" y="5111"/>
                </a:lnTo>
                <a:lnTo>
                  <a:pt x="128" y="5102"/>
                </a:lnTo>
                <a:lnTo>
                  <a:pt x="121" y="5092"/>
                </a:lnTo>
                <a:lnTo>
                  <a:pt x="115" y="5082"/>
                </a:lnTo>
                <a:lnTo>
                  <a:pt x="109" y="5072"/>
                </a:lnTo>
                <a:lnTo>
                  <a:pt x="104" y="5061"/>
                </a:lnTo>
                <a:lnTo>
                  <a:pt x="95" y="5040"/>
                </a:lnTo>
                <a:lnTo>
                  <a:pt x="88" y="5016"/>
                </a:lnTo>
                <a:lnTo>
                  <a:pt x="82" y="4992"/>
                </a:lnTo>
                <a:lnTo>
                  <a:pt x="79" y="4966"/>
                </a:lnTo>
                <a:lnTo>
                  <a:pt x="78" y="4940"/>
                </a:lnTo>
                <a:lnTo>
                  <a:pt x="77" y="4940"/>
                </a:lnTo>
                <a:lnTo>
                  <a:pt x="55" y="4589"/>
                </a:lnTo>
                <a:lnTo>
                  <a:pt x="38" y="4290"/>
                </a:lnTo>
                <a:lnTo>
                  <a:pt x="25" y="4027"/>
                </a:lnTo>
                <a:lnTo>
                  <a:pt x="19" y="3903"/>
                </a:lnTo>
                <a:lnTo>
                  <a:pt x="15" y="3782"/>
                </a:lnTo>
                <a:lnTo>
                  <a:pt x="11" y="3662"/>
                </a:lnTo>
                <a:lnTo>
                  <a:pt x="8" y="3543"/>
                </a:lnTo>
                <a:lnTo>
                  <a:pt x="5" y="3422"/>
                </a:lnTo>
                <a:lnTo>
                  <a:pt x="3" y="3297"/>
                </a:lnTo>
                <a:lnTo>
                  <a:pt x="1" y="3029"/>
                </a:lnTo>
                <a:lnTo>
                  <a:pt x="0" y="2723"/>
                </a:lnTo>
                <a:lnTo>
                  <a:pt x="1" y="2723"/>
                </a:lnTo>
                <a:lnTo>
                  <a:pt x="0" y="2695"/>
                </a:lnTo>
                <a:lnTo>
                  <a:pt x="1" y="2666"/>
                </a:lnTo>
                <a:lnTo>
                  <a:pt x="3" y="2638"/>
                </a:lnTo>
                <a:lnTo>
                  <a:pt x="6" y="2609"/>
                </a:lnTo>
                <a:lnTo>
                  <a:pt x="9" y="2581"/>
                </a:lnTo>
                <a:lnTo>
                  <a:pt x="13" y="2551"/>
                </a:lnTo>
                <a:lnTo>
                  <a:pt x="18" y="2522"/>
                </a:lnTo>
                <a:lnTo>
                  <a:pt x="24" y="2493"/>
                </a:lnTo>
                <a:lnTo>
                  <a:pt x="30" y="2463"/>
                </a:lnTo>
                <a:lnTo>
                  <a:pt x="37" y="2433"/>
                </a:lnTo>
                <a:lnTo>
                  <a:pt x="53" y="2375"/>
                </a:lnTo>
                <a:lnTo>
                  <a:pt x="72" y="2314"/>
                </a:lnTo>
                <a:lnTo>
                  <a:pt x="93" y="2254"/>
                </a:lnTo>
                <a:lnTo>
                  <a:pt x="115" y="2194"/>
                </a:lnTo>
                <a:lnTo>
                  <a:pt x="139" y="2134"/>
                </a:lnTo>
                <a:lnTo>
                  <a:pt x="164" y="2074"/>
                </a:lnTo>
                <a:lnTo>
                  <a:pt x="191" y="2013"/>
                </a:lnTo>
                <a:lnTo>
                  <a:pt x="217" y="1953"/>
                </a:lnTo>
                <a:lnTo>
                  <a:pt x="244" y="1894"/>
                </a:lnTo>
                <a:lnTo>
                  <a:pt x="300" y="1776"/>
                </a:lnTo>
                <a:lnTo>
                  <a:pt x="336" y="1699"/>
                </a:lnTo>
                <a:lnTo>
                  <a:pt x="371" y="1624"/>
                </a:lnTo>
                <a:lnTo>
                  <a:pt x="404" y="1551"/>
                </a:lnTo>
                <a:lnTo>
                  <a:pt x="434" y="1479"/>
                </a:lnTo>
                <a:lnTo>
                  <a:pt x="461" y="1410"/>
                </a:lnTo>
                <a:lnTo>
                  <a:pt x="474" y="1377"/>
                </a:lnTo>
                <a:lnTo>
                  <a:pt x="485" y="1345"/>
                </a:lnTo>
                <a:lnTo>
                  <a:pt x="495" y="1313"/>
                </a:lnTo>
                <a:lnTo>
                  <a:pt x="504" y="1282"/>
                </a:lnTo>
                <a:lnTo>
                  <a:pt x="511" y="1252"/>
                </a:lnTo>
                <a:lnTo>
                  <a:pt x="517" y="1223"/>
                </a:lnTo>
                <a:lnTo>
                  <a:pt x="517" y="977"/>
                </a:lnTo>
                <a:lnTo>
                  <a:pt x="517" y="516"/>
                </a:lnTo>
                <a:lnTo>
                  <a:pt x="507" y="509"/>
                </a:lnTo>
                <a:lnTo>
                  <a:pt x="498" y="503"/>
                </a:lnTo>
                <a:lnTo>
                  <a:pt x="488" y="496"/>
                </a:lnTo>
                <a:lnTo>
                  <a:pt x="480" y="488"/>
                </a:lnTo>
                <a:lnTo>
                  <a:pt x="470" y="477"/>
                </a:lnTo>
                <a:lnTo>
                  <a:pt x="461" y="465"/>
                </a:lnTo>
                <a:lnTo>
                  <a:pt x="453" y="453"/>
                </a:lnTo>
                <a:lnTo>
                  <a:pt x="447" y="439"/>
                </a:lnTo>
                <a:lnTo>
                  <a:pt x="442" y="425"/>
                </a:lnTo>
                <a:lnTo>
                  <a:pt x="438" y="409"/>
                </a:lnTo>
                <a:lnTo>
                  <a:pt x="436" y="394"/>
                </a:lnTo>
                <a:lnTo>
                  <a:pt x="435" y="378"/>
                </a:lnTo>
                <a:lnTo>
                  <a:pt x="435" y="243"/>
                </a:lnTo>
                <a:lnTo>
                  <a:pt x="436" y="227"/>
                </a:lnTo>
                <a:lnTo>
                  <a:pt x="438" y="212"/>
                </a:lnTo>
                <a:lnTo>
                  <a:pt x="442" y="196"/>
                </a:lnTo>
                <a:lnTo>
                  <a:pt x="447" y="182"/>
                </a:lnTo>
                <a:lnTo>
                  <a:pt x="453" y="169"/>
                </a:lnTo>
                <a:lnTo>
                  <a:pt x="461" y="156"/>
                </a:lnTo>
                <a:lnTo>
                  <a:pt x="470" y="144"/>
                </a:lnTo>
                <a:lnTo>
                  <a:pt x="480" y="133"/>
                </a:lnTo>
                <a:lnTo>
                  <a:pt x="488" y="126"/>
                </a:lnTo>
                <a:lnTo>
                  <a:pt x="498" y="119"/>
                </a:lnTo>
                <a:lnTo>
                  <a:pt x="507" y="112"/>
                </a:lnTo>
                <a:lnTo>
                  <a:pt x="517" y="106"/>
                </a:lnTo>
                <a:lnTo>
                  <a:pt x="517" y="103"/>
                </a:lnTo>
                <a:lnTo>
                  <a:pt x="517" y="0"/>
                </a:lnTo>
                <a:lnTo>
                  <a:pt x="621" y="0"/>
                </a:lnTo>
                <a:close/>
                <a:moveTo>
                  <a:pt x="2152" y="2905"/>
                </a:moveTo>
                <a:lnTo>
                  <a:pt x="2701" y="2905"/>
                </a:lnTo>
                <a:lnTo>
                  <a:pt x="2706" y="2988"/>
                </a:lnTo>
                <a:lnTo>
                  <a:pt x="2711" y="3070"/>
                </a:lnTo>
                <a:lnTo>
                  <a:pt x="2712" y="3096"/>
                </a:lnTo>
                <a:lnTo>
                  <a:pt x="2712" y="3120"/>
                </a:lnTo>
                <a:lnTo>
                  <a:pt x="2712" y="3143"/>
                </a:lnTo>
                <a:lnTo>
                  <a:pt x="2710" y="3165"/>
                </a:lnTo>
                <a:lnTo>
                  <a:pt x="2707" y="3187"/>
                </a:lnTo>
                <a:lnTo>
                  <a:pt x="2704" y="3209"/>
                </a:lnTo>
                <a:lnTo>
                  <a:pt x="2700" y="3229"/>
                </a:lnTo>
                <a:lnTo>
                  <a:pt x="2695" y="3248"/>
                </a:lnTo>
                <a:lnTo>
                  <a:pt x="2689" y="3267"/>
                </a:lnTo>
                <a:lnTo>
                  <a:pt x="2683" y="3285"/>
                </a:lnTo>
                <a:lnTo>
                  <a:pt x="2676" y="3303"/>
                </a:lnTo>
                <a:lnTo>
                  <a:pt x="2668" y="3319"/>
                </a:lnTo>
                <a:lnTo>
                  <a:pt x="2660" y="3334"/>
                </a:lnTo>
                <a:lnTo>
                  <a:pt x="2651" y="3349"/>
                </a:lnTo>
                <a:lnTo>
                  <a:pt x="2642" y="3363"/>
                </a:lnTo>
                <a:lnTo>
                  <a:pt x="2631" y="3376"/>
                </a:lnTo>
                <a:lnTo>
                  <a:pt x="2621" y="3388"/>
                </a:lnTo>
                <a:lnTo>
                  <a:pt x="2610" y="3400"/>
                </a:lnTo>
                <a:lnTo>
                  <a:pt x="2598" y="3411"/>
                </a:lnTo>
                <a:lnTo>
                  <a:pt x="2587" y="3421"/>
                </a:lnTo>
                <a:lnTo>
                  <a:pt x="2575" y="3430"/>
                </a:lnTo>
                <a:lnTo>
                  <a:pt x="2563" y="3438"/>
                </a:lnTo>
                <a:lnTo>
                  <a:pt x="2550" y="3445"/>
                </a:lnTo>
                <a:lnTo>
                  <a:pt x="2537" y="3452"/>
                </a:lnTo>
                <a:lnTo>
                  <a:pt x="2523" y="3458"/>
                </a:lnTo>
                <a:lnTo>
                  <a:pt x="2510" y="3463"/>
                </a:lnTo>
                <a:lnTo>
                  <a:pt x="2496" y="3467"/>
                </a:lnTo>
                <a:lnTo>
                  <a:pt x="2482" y="3471"/>
                </a:lnTo>
                <a:lnTo>
                  <a:pt x="2469" y="3474"/>
                </a:lnTo>
                <a:lnTo>
                  <a:pt x="2455" y="3476"/>
                </a:lnTo>
                <a:lnTo>
                  <a:pt x="2441" y="3477"/>
                </a:lnTo>
                <a:lnTo>
                  <a:pt x="2426" y="3477"/>
                </a:lnTo>
                <a:lnTo>
                  <a:pt x="2412" y="3477"/>
                </a:lnTo>
                <a:lnTo>
                  <a:pt x="2398" y="3476"/>
                </a:lnTo>
                <a:lnTo>
                  <a:pt x="2384" y="3474"/>
                </a:lnTo>
                <a:lnTo>
                  <a:pt x="2370" y="3471"/>
                </a:lnTo>
                <a:lnTo>
                  <a:pt x="2356" y="3467"/>
                </a:lnTo>
                <a:lnTo>
                  <a:pt x="2343" y="3463"/>
                </a:lnTo>
                <a:lnTo>
                  <a:pt x="2329" y="3458"/>
                </a:lnTo>
                <a:lnTo>
                  <a:pt x="2315" y="3452"/>
                </a:lnTo>
                <a:lnTo>
                  <a:pt x="2302" y="3445"/>
                </a:lnTo>
                <a:lnTo>
                  <a:pt x="2290" y="3438"/>
                </a:lnTo>
                <a:lnTo>
                  <a:pt x="2277" y="3429"/>
                </a:lnTo>
                <a:lnTo>
                  <a:pt x="2266" y="3420"/>
                </a:lnTo>
                <a:lnTo>
                  <a:pt x="2254" y="3410"/>
                </a:lnTo>
                <a:lnTo>
                  <a:pt x="2243" y="3400"/>
                </a:lnTo>
                <a:lnTo>
                  <a:pt x="2232" y="3387"/>
                </a:lnTo>
                <a:lnTo>
                  <a:pt x="2220" y="3375"/>
                </a:lnTo>
                <a:lnTo>
                  <a:pt x="2211" y="3362"/>
                </a:lnTo>
                <a:lnTo>
                  <a:pt x="2201" y="3348"/>
                </a:lnTo>
                <a:lnTo>
                  <a:pt x="2192" y="3334"/>
                </a:lnTo>
                <a:lnTo>
                  <a:pt x="2184" y="3318"/>
                </a:lnTo>
                <a:lnTo>
                  <a:pt x="2177" y="3302"/>
                </a:lnTo>
                <a:lnTo>
                  <a:pt x="2169" y="3284"/>
                </a:lnTo>
                <a:lnTo>
                  <a:pt x="2163" y="3266"/>
                </a:lnTo>
                <a:lnTo>
                  <a:pt x="2158" y="3248"/>
                </a:lnTo>
                <a:lnTo>
                  <a:pt x="2153" y="3229"/>
                </a:lnTo>
                <a:lnTo>
                  <a:pt x="2148" y="3209"/>
                </a:lnTo>
                <a:lnTo>
                  <a:pt x="2145" y="3187"/>
                </a:lnTo>
                <a:lnTo>
                  <a:pt x="2142" y="3165"/>
                </a:lnTo>
                <a:lnTo>
                  <a:pt x="2141" y="3143"/>
                </a:lnTo>
                <a:lnTo>
                  <a:pt x="2140" y="3120"/>
                </a:lnTo>
                <a:lnTo>
                  <a:pt x="2140" y="3096"/>
                </a:lnTo>
                <a:lnTo>
                  <a:pt x="2141" y="3070"/>
                </a:lnTo>
                <a:lnTo>
                  <a:pt x="2146" y="2988"/>
                </a:lnTo>
                <a:lnTo>
                  <a:pt x="2152" y="2905"/>
                </a:lnTo>
                <a:close/>
                <a:moveTo>
                  <a:pt x="1943" y="3058"/>
                </a:moveTo>
                <a:lnTo>
                  <a:pt x="1943" y="3058"/>
                </a:lnTo>
                <a:lnTo>
                  <a:pt x="1952" y="2914"/>
                </a:lnTo>
                <a:lnTo>
                  <a:pt x="1963" y="2768"/>
                </a:lnTo>
                <a:lnTo>
                  <a:pt x="1976" y="2624"/>
                </a:lnTo>
                <a:lnTo>
                  <a:pt x="1990" y="2480"/>
                </a:lnTo>
                <a:lnTo>
                  <a:pt x="2005" y="2334"/>
                </a:lnTo>
                <a:lnTo>
                  <a:pt x="2020" y="2190"/>
                </a:lnTo>
                <a:lnTo>
                  <a:pt x="2053" y="1901"/>
                </a:lnTo>
                <a:lnTo>
                  <a:pt x="2055" y="1894"/>
                </a:lnTo>
                <a:lnTo>
                  <a:pt x="2058" y="1888"/>
                </a:lnTo>
                <a:lnTo>
                  <a:pt x="2061" y="1882"/>
                </a:lnTo>
                <a:lnTo>
                  <a:pt x="2066" y="1877"/>
                </a:lnTo>
                <a:lnTo>
                  <a:pt x="2071" y="1873"/>
                </a:lnTo>
                <a:lnTo>
                  <a:pt x="2077" y="1871"/>
                </a:lnTo>
                <a:lnTo>
                  <a:pt x="2084" y="1869"/>
                </a:lnTo>
                <a:lnTo>
                  <a:pt x="2091" y="1869"/>
                </a:lnTo>
                <a:lnTo>
                  <a:pt x="2117" y="1868"/>
                </a:lnTo>
                <a:lnTo>
                  <a:pt x="2277" y="1866"/>
                </a:lnTo>
                <a:lnTo>
                  <a:pt x="2426" y="1866"/>
                </a:lnTo>
                <a:lnTo>
                  <a:pt x="2576" y="1866"/>
                </a:lnTo>
                <a:lnTo>
                  <a:pt x="2736" y="1868"/>
                </a:lnTo>
                <a:lnTo>
                  <a:pt x="2764" y="1869"/>
                </a:lnTo>
                <a:lnTo>
                  <a:pt x="2770" y="1870"/>
                </a:lnTo>
                <a:lnTo>
                  <a:pt x="2777" y="1871"/>
                </a:lnTo>
                <a:lnTo>
                  <a:pt x="2782" y="1874"/>
                </a:lnTo>
                <a:lnTo>
                  <a:pt x="2788" y="1878"/>
                </a:lnTo>
                <a:lnTo>
                  <a:pt x="2792" y="1883"/>
                </a:lnTo>
                <a:lnTo>
                  <a:pt x="2795" y="1888"/>
                </a:lnTo>
                <a:lnTo>
                  <a:pt x="2798" y="1894"/>
                </a:lnTo>
                <a:lnTo>
                  <a:pt x="2799" y="1901"/>
                </a:lnTo>
                <a:lnTo>
                  <a:pt x="2831" y="2190"/>
                </a:lnTo>
                <a:lnTo>
                  <a:pt x="2847" y="2334"/>
                </a:lnTo>
                <a:lnTo>
                  <a:pt x="2862" y="2480"/>
                </a:lnTo>
                <a:lnTo>
                  <a:pt x="2876" y="2624"/>
                </a:lnTo>
                <a:lnTo>
                  <a:pt x="2889" y="2768"/>
                </a:lnTo>
                <a:lnTo>
                  <a:pt x="2900" y="2914"/>
                </a:lnTo>
                <a:lnTo>
                  <a:pt x="2910" y="3058"/>
                </a:lnTo>
                <a:lnTo>
                  <a:pt x="2911" y="3089"/>
                </a:lnTo>
                <a:lnTo>
                  <a:pt x="2911" y="3118"/>
                </a:lnTo>
                <a:lnTo>
                  <a:pt x="2910" y="3147"/>
                </a:lnTo>
                <a:lnTo>
                  <a:pt x="2909" y="3174"/>
                </a:lnTo>
                <a:lnTo>
                  <a:pt x="2906" y="3202"/>
                </a:lnTo>
                <a:lnTo>
                  <a:pt x="2903" y="3228"/>
                </a:lnTo>
                <a:lnTo>
                  <a:pt x="2898" y="3254"/>
                </a:lnTo>
                <a:lnTo>
                  <a:pt x="2893" y="3279"/>
                </a:lnTo>
                <a:lnTo>
                  <a:pt x="2887" y="3306"/>
                </a:lnTo>
                <a:lnTo>
                  <a:pt x="2879" y="3331"/>
                </a:lnTo>
                <a:lnTo>
                  <a:pt x="2871" y="3355"/>
                </a:lnTo>
                <a:lnTo>
                  <a:pt x="2861" y="3379"/>
                </a:lnTo>
                <a:lnTo>
                  <a:pt x="2851" y="3402"/>
                </a:lnTo>
                <a:lnTo>
                  <a:pt x="2840" y="3424"/>
                </a:lnTo>
                <a:lnTo>
                  <a:pt x="2828" y="3445"/>
                </a:lnTo>
                <a:lnTo>
                  <a:pt x="2815" y="3465"/>
                </a:lnTo>
                <a:lnTo>
                  <a:pt x="2802" y="3484"/>
                </a:lnTo>
                <a:lnTo>
                  <a:pt x="2788" y="3504"/>
                </a:lnTo>
                <a:lnTo>
                  <a:pt x="2773" y="3521"/>
                </a:lnTo>
                <a:lnTo>
                  <a:pt x="2758" y="3538"/>
                </a:lnTo>
                <a:lnTo>
                  <a:pt x="2742" y="3553"/>
                </a:lnTo>
                <a:lnTo>
                  <a:pt x="2724" y="3568"/>
                </a:lnTo>
                <a:lnTo>
                  <a:pt x="2707" y="3582"/>
                </a:lnTo>
                <a:lnTo>
                  <a:pt x="2690" y="3595"/>
                </a:lnTo>
                <a:lnTo>
                  <a:pt x="2674" y="3607"/>
                </a:lnTo>
                <a:lnTo>
                  <a:pt x="2658" y="3616"/>
                </a:lnTo>
                <a:lnTo>
                  <a:pt x="2641" y="3626"/>
                </a:lnTo>
                <a:lnTo>
                  <a:pt x="2624" y="3634"/>
                </a:lnTo>
                <a:lnTo>
                  <a:pt x="2607" y="3642"/>
                </a:lnTo>
                <a:lnTo>
                  <a:pt x="2590" y="3649"/>
                </a:lnTo>
                <a:lnTo>
                  <a:pt x="2572" y="3655"/>
                </a:lnTo>
                <a:lnTo>
                  <a:pt x="2555" y="3660"/>
                </a:lnTo>
                <a:lnTo>
                  <a:pt x="2555" y="4801"/>
                </a:lnTo>
                <a:lnTo>
                  <a:pt x="2570" y="4812"/>
                </a:lnTo>
                <a:lnTo>
                  <a:pt x="2586" y="4822"/>
                </a:lnTo>
                <a:lnTo>
                  <a:pt x="2603" y="4832"/>
                </a:lnTo>
                <a:lnTo>
                  <a:pt x="2620" y="4842"/>
                </a:lnTo>
                <a:lnTo>
                  <a:pt x="2642" y="4852"/>
                </a:lnTo>
                <a:lnTo>
                  <a:pt x="2665" y="4862"/>
                </a:lnTo>
                <a:lnTo>
                  <a:pt x="2688" y="4871"/>
                </a:lnTo>
                <a:lnTo>
                  <a:pt x="2712" y="4879"/>
                </a:lnTo>
                <a:lnTo>
                  <a:pt x="2739" y="4886"/>
                </a:lnTo>
                <a:lnTo>
                  <a:pt x="2766" y="4893"/>
                </a:lnTo>
                <a:lnTo>
                  <a:pt x="2793" y="4898"/>
                </a:lnTo>
                <a:lnTo>
                  <a:pt x="2822" y="4903"/>
                </a:lnTo>
                <a:lnTo>
                  <a:pt x="2852" y="4907"/>
                </a:lnTo>
                <a:lnTo>
                  <a:pt x="2882" y="4910"/>
                </a:lnTo>
                <a:lnTo>
                  <a:pt x="2912" y="4912"/>
                </a:lnTo>
                <a:lnTo>
                  <a:pt x="2944" y="4913"/>
                </a:lnTo>
                <a:lnTo>
                  <a:pt x="2975" y="4914"/>
                </a:lnTo>
                <a:lnTo>
                  <a:pt x="2982" y="4914"/>
                </a:lnTo>
                <a:lnTo>
                  <a:pt x="2989" y="4917"/>
                </a:lnTo>
                <a:lnTo>
                  <a:pt x="2995" y="4920"/>
                </a:lnTo>
                <a:lnTo>
                  <a:pt x="3000" y="4924"/>
                </a:lnTo>
                <a:lnTo>
                  <a:pt x="3005" y="4930"/>
                </a:lnTo>
                <a:lnTo>
                  <a:pt x="3008" y="4936"/>
                </a:lnTo>
                <a:lnTo>
                  <a:pt x="3010" y="4943"/>
                </a:lnTo>
                <a:lnTo>
                  <a:pt x="3010" y="4950"/>
                </a:lnTo>
                <a:lnTo>
                  <a:pt x="3010" y="4982"/>
                </a:lnTo>
                <a:lnTo>
                  <a:pt x="3010" y="5059"/>
                </a:lnTo>
                <a:lnTo>
                  <a:pt x="3010" y="5091"/>
                </a:lnTo>
                <a:lnTo>
                  <a:pt x="3010" y="5099"/>
                </a:lnTo>
                <a:lnTo>
                  <a:pt x="3008" y="5105"/>
                </a:lnTo>
                <a:lnTo>
                  <a:pt x="3004" y="5112"/>
                </a:lnTo>
                <a:lnTo>
                  <a:pt x="3000" y="5117"/>
                </a:lnTo>
                <a:lnTo>
                  <a:pt x="2995" y="5121"/>
                </a:lnTo>
                <a:lnTo>
                  <a:pt x="2989" y="5125"/>
                </a:lnTo>
                <a:lnTo>
                  <a:pt x="2982" y="5127"/>
                </a:lnTo>
                <a:lnTo>
                  <a:pt x="2974" y="5128"/>
                </a:lnTo>
                <a:lnTo>
                  <a:pt x="2942" y="5128"/>
                </a:lnTo>
                <a:lnTo>
                  <a:pt x="1997" y="5128"/>
                </a:lnTo>
                <a:lnTo>
                  <a:pt x="1965" y="5128"/>
                </a:lnTo>
                <a:lnTo>
                  <a:pt x="1958" y="5127"/>
                </a:lnTo>
                <a:lnTo>
                  <a:pt x="1951" y="5125"/>
                </a:lnTo>
                <a:lnTo>
                  <a:pt x="1945" y="5121"/>
                </a:lnTo>
                <a:lnTo>
                  <a:pt x="1940" y="5117"/>
                </a:lnTo>
                <a:lnTo>
                  <a:pt x="1935" y="5112"/>
                </a:lnTo>
                <a:lnTo>
                  <a:pt x="1932" y="5105"/>
                </a:lnTo>
                <a:lnTo>
                  <a:pt x="1930" y="5099"/>
                </a:lnTo>
                <a:lnTo>
                  <a:pt x="1929" y="5091"/>
                </a:lnTo>
                <a:lnTo>
                  <a:pt x="1929" y="5059"/>
                </a:lnTo>
                <a:lnTo>
                  <a:pt x="1929" y="4982"/>
                </a:lnTo>
                <a:lnTo>
                  <a:pt x="1929" y="4950"/>
                </a:lnTo>
                <a:lnTo>
                  <a:pt x="1930" y="4943"/>
                </a:lnTo>
                <a:lnTo>
                  <a:pt x="1932" y="4935"/>
                </a:lnTo>
                <a:lnTo>
                  <a:pt x="1935" y="4929"/>
                </a:lnTo>
                <a:lnTo>
                  <a:pt x="1940" y="4924"/>
                </a:lnTo>
                <a:lnTo>
                  <a:pt x="1945" y="4919"/>
                </a:lnTo>
                <a:lnTo>
                  <a:pt x="1951" y="4916"/>
                </a:lnTo>
                <a:lnTo>
                  <a:pt x="1958" y="4914"/>
                </a:lnTo>
                <a:lnTo>
                  <a:pt x="1965" y="4913"/>
                </a:lnTo>
                <a:lnTo>
                  <a:pt x="1968" y="4913"/>
                </a:lnTo>
                <a:lnTo>
                  <a:pt x="1997" y="4913"/>
                </a:lnTo>
                <a:lnTo>
                  <a:pt x="2023" y="4912"/>
                </a:lnTo>
                <a:lnTo>
                  <a:pt x="2047" y="4911"/>
                </a:lnTo>
                <a:lnTo>
                  <a:pt x="2072" y="4908"/>
                </a:lnTo>
                <a:lnTo>
                  <a:pt x="2096" y="4905"/>
                </a:lnTo>
                <a:lnTo>
                  <a:pt x="2119" y="4901"/>
                </a:lnTo>
                <a:lnTo>
                  <a:pt x="2142" y="4896"/>
                </a:lnTo>
                <a:lnTo>
                  <a:pt x="2164" y="4891"/>
                </a:lnTo>
                <a:lnTo>
                  <a:pt x="2185" y="4884"/>
                </a:lnTo>
                <a:lnTo>
                  <a:pt x="2188" y="4884"/>
                </a:lnTo>
                <a:lnTo>
                  <a:pt x="2206" y="4877"/>
                </a:lnTo>
                <a:lnTo>
                  <a:pt x="2224" y="4870"/>
                </a:lnTo>
                <a:lnTo>
                  <a:pt x="2243" y="4862"/>
                </a:lnTo>
                <a:lnTo>
                  <a:pt x="2260" y="4854"/>
                </a:lnTo>
                <a:lnTo>
                  <a:pt x="2286" y="4839"/>
                </a:lnTo>
                <a:lnTo>
                  <a:pt x="2299" y="4830"/>
                </a:lnTo>
                <a:lnTo>
                  <a:pt x="2311" y="4821"/>
                </a:lnTo>
                <a:lnTo>
                  <a:pt x="2311" y="3664"/>
                </a:lnTo>
                <a:lnTo>
                  <a:pt x="2293" y="3659"/>
                </a:lnTo>
                <a:lnTo>
                  <a:pt x="2275" y="3653"/>
                </a:lnTo>
                <a:lnTo>
                  <a:pt x="2258" y="3647"/>
                </a:lnTo>
                <a:lnTo>
                  <a:pt x="2240" y="3639"/>
                </a:lnTo>
                <a:lnTo>
                  <a:pt x="2222" y="3631"/>
                </a:lnTo>
                <a:lnTo>
                  <a:pt x="2205" y="3622"/>
                </a:lnTo>
                <a:lnTo>
                  <a:pt x="2188" y="3613"/>
                </a:lnTo>
                <a:lnTo>
                  <a:pt x="2172" y="3602"/>
                </a:lnTo>
                <a:lnTo>
                  <a:pt x="2154" y="3589"/>
                </a:lnTo>
                <a:lnTo>
                  <a:pt x="2136" y="3575"/>
                </a:lnTo>
                <a:lnTo>
                  <a:pt x="2118" y="3560"/>
                </a:lnTo>
                <a:lnTo>
                  <a:pt x="2102" y="3545"/>
                </a:lnTo>
                <a:lnTo>
                  <a:pt x="2086" y="3528"/>
                </a:lnTo>
                <a:lnTo>
                  <a:pt x="2070" y="3510"/>
                </a:lnTo>
                <a:lnTo>
                  <a:pt x="2056" y="3491"/>
                </a:lnTo>
                <a:lnTo>
                  <a:pt x="2042" y="3471"/>
                </a:lnTo>
                <a:lnTo>
                  <a:pt x="2029" y="3451"/>
                </a:lnTo>
                <a:lnTo>
                  <a:pt x="2015" y="3430"/>
                </a:lnTo>
                <a:lnTo>
                  <a:pt x="2004" y="3408"/>
                </a:lnTo>
                <a:lnTo>
                  <a:pt x="1993" y="3384"/>
                </a:lnTo>
                <a:lnTo>
                  <a:pt x="1984" y="3360"/>
                </a:lnTo>
                <a:lnTo>
                  <a:pt x="1975" y="3336"/>
                </a:lnTo>
                <a:lnTo>
                  <a:pt x="1967" y="3310"/>
                </a:lnTo>
                <a:lnTo>
                  <a:pt x="1960" y="3283"/>
                </a:lnTo>
                <a:lnTo>
                  <a:pt x="1955" y="3258"/>
                </a:lnTo>
                <a:lnTo>
                  <a:pt x="1950" y="3232"/>
                </a:lnTo>
                <a:lnTo>
                  <a:pt x="1947" y="3205"/>
                </a:lnTo>
                <a:lnTo>
                  <a:pt x="1944" y="3177"/>
                </a:lnTo>
                <a:lnTo>
                  <a:pt x="1942" y="3149"/>
                </a:lnTo>
                <a:lnTo>
                  <a:pt x="1941" y="3120"/>
                </a:lnTo>
                <a:lnTo>
                  <a:pt x="1942" y="3090"/>
                </a:lnTo>
                <a:lnTo>
                  <a:pt x="1943" y="3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茶杯"/>
          <p:cNvSpPr/>
          <p:nvPr/>
        </p:nvSpPr>
        <p:spPr bwMode="auto">
          <a:xfrm>
            <a:off x="10328336" y="3338728"/>
            <a:ext cx="675198" cy="502641"/>
          </a:xfrm>
          <a:custGeom>
            <a:avLst/>
            <a:gdLst>
              <a:gd name="T0" fmla="*/ 2147483646 w 4965"/>
              <a:gd name="T1" fmla="*/ 2147483646 h 4089"/>
              <a:gd name="T2" fmla="*/ 2147483646 w 4965"/>
              <a:gd name="T3" fmla="*/ 2147483646 h 4089"/>
              <a:gd name="T4" fmla="*/ 2147483646 w 4965"/>
              <a:gd name="T5" fmla="*/ 2147483646 h 4089"/>
              <a:gd name="T6" fmla="*/ 2147483646 w 4965"/>
              <a:gd name="T7" fmla="*/ 2147483646 h 4089"/>
              <a:gd name="T8" fmla="*/ 2147483646 w 4965"/>
              <a:gd name="T9" fmla="*/ 2147483646 h 4089"/>
              <a:gd name="T10" fmla="*/ 2147483646 w 4965"/>
              <a:gd name="T11" fmla="*/ 2147483646 h 4089"/>
              <a:gd name="T12" fmla="*/ 2147483646 w 4965"/>
              <a:gd name="T13" fmla="*/ 2147483646 h 4089"/>
              <a:gd name="T14" fmla="*/ 2147483646 w 4965"/>
              <a:gd name="T15" fmla="*/ 2147483646 h 4089"/>
              <a:gd name="T16" fmla="*/ 2147483646 w 4965"/>
              <a:gd name="T17" fmla="*/ 2147483646 h 4089"/>
              <a:gd name="T18" fmla="*/ 2147483646 w 4965"/>
              <a:gd name="T19" fmla="*/ 2147483646 h 4089"/>
              <a:gd name="T20" fmla="*/ 2147483646 w 4965"/>
              <a:gd name="T21" fmla="*/ 2147483646 h 4089"/>
              <a:gd name="T22" fmla="*/ 2147483646 w 4965"/>
              <a:gd name="T23" fmla="*/ 2147483646 h 4089"/>
              <a:gd name="T24" fmla="*/ 2147483646 w 4965"/>
              <a:gd name="T25" fmla="*/ 2147483646 h 4089"/>
              <a:gd name="T26" fmla="*/ 2147483646 w 4965"/>
              <a:gd name="T27" fmla="*/ 2147483646 h 4089"/>
              <a:gd name="T28" fmla="*/ 2147483646 w 4965"/>
              <a:gd name="T29" fmla="*/ 2147483646 h 4089"/>
              <a:gd name="T30" fmla="*/ 2147483646 w 4965"/>
              <a:gd name="T31" fmla="*/ 2147483646 h 4089"/>
              <a:gd name="T32" fmla="*/ 2147483646 w 4965"/>
              <a:gd name="T33" fmla="*/ 2147483646 h 4089"/>
              <a:gd name="T34" fmla="*/ 2147483646 w 4965"/>
              <a:gd name="T35" fmla="*/ 2147483646 h 4089"/>
              <a:gd name="T36" fmla="*/ 2147483646 w 4965"/>
              <a:gd name="T37" fmla="*/ 2147483646 h 4089"/>
              <a:gd name="T38" fmla="*/ 2147483646 w 4965"/>
              <a:gd name="T39" fmla="*/ 2147483646 h 4089"/>
              <a:gd name="T40" fmla="*/ 2147483646 w 4965"/>
              <a:gd name="T41" fmla="*/ 2147483646 h 4089"/>
              <a:gd name="T42" fmla="*/ 2147483646 w 4965"/>
              <a:gd name="T43" fmla="*/ 2147483646 h 4089"/>
              <a:gd name="T44" fmla="*/ 2147483646 w 4965"/>
              <a:gd name="T45" fmla="*/ 2147483646 h 4089"/>
              <a:gd name="T46" fmla="*/ 2147483646 w 4965"/>
              <a:gd name="T47" fmla="*/ 2147483646 h 4089"/>
              <a:gd name="T48" fmla="*/ 2147483646 w 4965"/>
              <a:gd name="T49" fmla="*/ 2147483646 h 4089"/>
              <a:gd name="T50" fmla="*/ 2147483646 w 4965"/>
              <a:gd name="T51" fmla="*/ 2147483646 h 4089"/>
              <a:gd name="T52" fmla="*/ 2147483646 w 4965"/>
              <a:gd name="T53" fmla="*/ 2147483646 h 4089"/>
              <a:gd name="T54" fmla="*/ 2147483646 w 4965"/>
              <a:gd name="T55" fmla="*/ 2147483646 h 4089"/>
              <a:gd name="T56" fmla="*/ 2147483646 w 4965"/>
              <a:gd name="T57" fmla="*/ 2147483646 h 4089"/>
              <a:gd name="T58" fmla="*/ 2147483646 w 4965"/>
              <a:gd name="T59" fmla="*/ 1524434820 h 4089"/>
              <a:gd name="T60" fmla="*/ 2147483646 w 4965"/>
              <a:gd name="T61" fmla="*/ 2147483646 h 4089"/>
              <a:gd name="T62" fmla="*/ 2147483646 w 4965"/>
              <a:gd name="T63" fmla="*/ 2147483646 h 4089"/>
              <a:gd name="T64" fmla="*/ 2147483646 w 4965"/>
              <a:gd name="T65" fmla="*/ 2147483646 h 4089"/>
              <a:gd name="T66" fmla="*/ 2147483646 w 4965"/>
              <a:gd name="T67" fmla="*/ 2147483646 h 4089"/>
              <a:gd name="T68" fmla="*/ 2147483646 w 4965"/>
              <a:gd name="T69" fmla="*/ 2147483646 h 4089"/>
              <a:gd name="T70" fmla="*/ 2147483646 w 4965"/>
              <a:gd name="T71" fmla="*/ 2147483646 h 4089"/>
              <a:gd name="T72" fmla="*/ 2147483646 w 4965"/>
              <a:gd name="T73" fmla="*/ 2147483646 h 4089"/>
              <a:gd name="T74" fmla="*/ 2147483646 w 4965"/>
              <a:gd name="T75" fmla="*/ 2147483646 h 4089"/>
              <a:gd name="T76" fmla="*/ 2147483646 w 4965"/>
              <a:gd name="T77" fmla="*/ 2147483646 h 4089"/>
              <a:gd name="T78" fmla="*/ 2147483646 w 4965"/>
              <a:gd name="T79" fmla="*/ 2147483646 h 4089"/>
              <a:gd name="T80" fmla="*/ 2147483646 w 4965"/>
              <a:gd name="T81" fmla="*/ 2147483646 h 4089"/>
              <a:gd name="T82" fmla="*/ 2147483646 w 4965"/>
              <a:gd name="T83" fmla="*/ 2147483646 h 4089"/>
              <a:gd name="T84" fmla="*/ 2147483646 w 4965"/>
              <a:gd name="T85" fmla="*/ 2147483646 h 4089"/>
              <a:gd name="T86" fmla="*/ 2147483646 w 4965"/>
              <a:gd name="T87" fmla="*/ 2147483646 h 4089"/>
              <a:gd name="T88" fmla="*/ 2147483646 w 4965"/>
              <a:gd name="T89" fmla="*/ 2147483646 h 4089"/>
              <a:gd name="T90" fmla="*/ 2147483646 w 4965"/>
              <a:gd name="T91" fmla="*/ 2147483646 h 4089"/>
              <a:gd name="T92" fmla="*/ 2147483646 w 4965"/>
              <a:gd name="T93" fmla="*/ 2147483646 h 4089"/>
              <a:gd name="T94" fmla="*/ 2147483646 w 4965"/>
              <a:gd name="T95" fmla="*/ 2147483646 h 4089"/>
              <a:gd name="T96" fmla="*/ 2147483646 w 4965"/>
              <a:gd name="T97" fmla="*/ 2147483646 h 4089"/>
              <a:gd name="T98" fmla="*/ 2147483646 w 4965"/>
              <a:gd name="T99" fmla="*/ 2147483646 h 4089"/>
              <a:gd name="T100" fmla="*/ 2147483646 w 4965"/>
              <a:gd name="T101" fmla="*/ 2147483646 h 4089"/>
              <a:gd name="T102" fmla="*/ 2147483646 w 4965"/>
              <a:gd name="T103" fmla="*/ 2147483646 h 4089"/>
              <a:gd name="T104" fmla="*/ 2147483646 w 4965"/>
              <a:gd name="T105" fmla="*/ 2147483646 h 4089"/>
              <a:gd name="T106" fmla="*/ 395418912 w 4965"/>
              <a:gd name="T107" fmla="*/ 2147483646 h 4089"/>
              <a:gd name="T108" fmla="*/ 2147483646 w 4965"/>
              <a:gd name="T109" fmla="*/ 2147483646 h 4089"/>
              <a:gd name="T110" fmla="*/ 2147483646 w 4965"/>
              <a:gd name="T111" fmla="*/ 2147483646 h 4089"/>
              <a:gd name="T112" fmla="*/ 2147483646 w 4965"/>
              <a:gd name="T113" fmla="*/ 2147483646 h 4089"/>
              <a:gd name="T114" fmla="*/ 2147483646 w 4965"/>
              <a:gd name="T115" fmla="*/ 2147483646 h 4089"/>
              <a:gd name="T116" fmla="*/ 2147483646 w 4965"/>
              <a:gd name="T117" fmla="*/ 2147483646 h 408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65" h="4089">
                <a:moveTo>
                  <a:pt x="3805" y="3086"/>
                </a:moveTo>
                <a:lnTo>
                  <a:pt x="4060" y="3212"/>
                </a:lnTo>
                <a:lnTo>
                  <a:pt x="4047" y="3236"/>
                </a:lnTo>
                <a:lnTo>
                  <a:pt x="4034" y="3261"/>
                </a:lnTo>
                <a:lnTo>
                  <a:pt x="4019" y="3285"/>
                </a:lnTo>
                <a:lnTo>
                  <a:pt x="4005" y="3308"/>
                </a:lnTo>
                <a:lnTo>
                  <a:pt x="3990" y="3332"/>
                </a:lnTo>
                <a:lnTo>
                  <a:pt x="3974" y="3355"/>
                </a:lnTo>
                <a:lnTo>
                  <a:pt x="3956" y="3378"/>
                </a:lnTo>
                <a:lnTo>
                  <a:pt x="3939" y="3400"/>
                </a:lnTo>
                <a:lnTo>
                  <a:pt x="3920" y="3423"/>
                </a:lnTo>
                <a:lnTo>
                  <a:pt x="3902" y="3445"/>
                </a:lnTo>
                <a:lnTo>
                  <a:pt x="3882" y="3467"/>
                </a:lnTo>
                <a:lnTo>
                  <a:pt x="3862" y="3488"/>
                </a:lnTo>
                <a:lnTo>
                  <a:pt x="3841" y="3509"/>
                </a:lnTo>
                <a:lnTo>
                  <a:pt x="3819" y="3530"/>
                </a:lnTo>
                <a:lnTo>
                  <a:pt x="3798" y="3550"/>
                </a:lnTo>
                <a:lnTo>
                  <a:pt x="3775" y="3571"/>
                </a:lnTo>
                <a:lnTo>
                  <a:pt x="3727" y="3610"/>
                </a:lnTo>
                <a:lnTo>
                  <a:pt x="3677" y="3648"/>
                </a:lnTo>
                <a:lnTo>
                  <a:pt x="3625" y="3685"/>
                </a:lnTo>
                <a:lnTo>
                  <a:pt x="3571" y="3720"/>
                </a:lnTo>
                <a:lnTo>
                  <a:pt x="3514" y="3754"/>
                </a:lnTo>
                <a:lnTo>
                  <a:pt x="3455" y="3786"/>
                </a:lnTo>
                <a:lnTo>
                  <a:pt x="3396" y="3818"/>
                </a:lnTo>
                <a:lnTo>
                  <a:pt x="3333" y="3847"/>
                </a:lnTo>
                <a:lnTo>
                  <a:pt x="3268" y="3875"/>
                </a:lnTo>
                <a:lnTo>
                  <a:pt x="3202" y="3901"/>
                </a:lnTo>
                <a:lnTo>
                  <a:pt x="3134" y="3926"/>
                </a:lnTo>
                <a:lnTo>
                  <a:pt x="3064" y="3950"/>
                </a:lnTo>
                <a:lnTo>
                  <a:pt x="2993" y="3971"/>
                </a:lnTo>
                <a:lnTo>
                  <a:pt x="2921" y="3992"/>
                </a:lnTo>
                <a:lnTo>
                  <a:pt x="2846" y="4009"/>
                </a:lnTo>
                <a:lnTo>
                  <a:pt x="2771" y="4025"/>
                </a:lnTo>
                <a:lnTo>
                  <a:pt x="2694" y="4041"/>
                </a:lnTo>
                <a:lnTo>
                  <a:pt x="2615" y="4054"/>
                </a:lnTo>
                <a:lnTo>
                  <a:pt x="2537" y="4064"/>
                </a:lnTo>
                <a:lnTo>
                  <a:pt x="2457" y="4073"/>
                </a:lnTo>
                <a:lnTo>
                  <a:pt x="2375" y="4080"/>
                </a:lnTo>
                <a:lnTo>
                  <a:pt x="2292" y="4085"/>
                </a:lnTo>
                <a:lnTo>
                  <a:pt x="2210" y="4088"/>
                </a:lnTo>
                <a:lnTo>
                  <a:pt x="2126" y="4089"/>
                </a:lnTo>
                <a:lnTo>
                  <a:pt x="2040" y="4088"/>
                </a:lnTo>
                <a:lnTo>
                  <a:pt x="1956" y="4085"/>
                </a:lnTo>
                <a:lnTo>
                  <a:pt x="1872" y="4080"/>
                </a:lnTo>
                <a:lnTo>
                  <a:pt x="1789" y="4072"/>
                </a:lnTo>
                <a:lnTo>
                  <a:pt x="1707" y="4062"/>
                </a:lnTo>
                <a:lnTo>
                  <a:pt x="1626" y="4050"/>
                </a:lnTo>
                <a:lnTo>
                  <a:pt x="1546" y="4037"/>
                </a:lnTo>
                <a:lnTo>
                  <a:pt x="1468" y="4022"/>
                </a:lnTo>
                <a:lnTo>
                  <a:pt x="1390" y="4005"/>
                </a:lnTo>
                <a:lnTo>
                  <a:pt x="1314" y="3985"/>
                </a:lnTo>
                <a:lnTo>
                  <a:pt x="1240" y="3964"/>
                </a:lnTo>
                <a:lnTo>
                  <a:pt x="1168" y="3942"/>
                </a:lnTo>
                <a:lnTo>
                  <a:pt x="1097" y="3917"/>
                </a:lnTo>
                <a:lnTo>
                  <a:pt x="1027" y="3891"/>
                </a:lnTo>
                <a:lnTo>
                  <a:pt x="960" y="3862"/>
                </a:lnTo>
                <a:lnTo>
                  <a:pt x="895" y="3833"/>
                </a:lnTo>
                <a:lnTo>
                  <a:pt x="831" y="3801"/>
                </a:lnTo>
                <a:lnTo>
                  <a:pt x="769" y="3769"/>
                </a:lnTo>
                <a:lnTo>
                  <a:pt x="710" y="3735"/>
                </a:lnTo>
                <a:lnTo>
                  <a:pt x="653" y="3699"/>
                </a:lnTo>
                <a:lnTo>
                  <a:pt x="598" y="3662"/>
                </a:lnTo>
                <a:lnTo>
                  <a:pt x="546" y="3623"/>
                </a:lnTo>
                <a:lnTo>
                  <a:pt x="521" y="3604"/>
                </a:lnTo>
                <a:lnTo>
                  <a:pt x="496" y="3584"/>
                </a:lnTo>
                <a:lnTo>
                  <a:pt x="472" y="3563"/>
                </a:lnTo>
                <a:lnTo>
                  <a:pt x="449" y="3543"/>
                </a:lnTo>
                <a:lnTo>
                  <a:pt x="426" y="3522"/>
                </a:lnTo>
                <a:lnTo>
                  <a:pt x="404" y="3500"/>
                </a:lnTo>
                <a:lnTo>
                  <a:pt x="383" y="3479"/>
                </a:lnTo>
                <a:lnTo>
                  <a:pt x="362" y="3457"/>
                </a:lnTo>
                <a:lnTo>
                  <a:pt x="343" y="3434"/>
                </a:lnTo>
                <a:lnTo>
                  <a:pt x="323" y="3412"/>
                </a:lnTo>
                <a:lnTo>
                  <a:pt x="305" y="3390"/>
                </a:lnTo>
                <a:lnTo>
                  <a:pt x="287" y="3366"/>
                </a:lnTo>
                <a:lnTo>
                  <a:pt x="270" y="3343"/>
                </a:lnTo>
                <a:lnTo>
                  <a:pt x="254" y="3319"/>
                </a:lnTo>
                <a:lnTo>
                  <a:pt x="238" y="3295"/>
                </a:lnTo>
                <a:lnTo>
                  <a:pt x="224" y="3271"/>
                </a:lnTo>
                <a:lnTo>
                  <a:pt x="210" y="3246"/>
                </a:lnTo>
                <a:lnTo>
                  <a:pt x="197" y="3222"/>
                </a:lnTo>
                <a:lnTo>
                  <a:pt x="185" y="3197"/>
                </a:lnTo>
                <a:lnTo>
                  <a:pt x="173" y="3171"/>
                </a:lnTo>
                <a:lnTo>
                  <a:pt x="434" y="3058"/>
                </a:lnTo>
                <a:lnTo>
                  <a:pt x="443" y="3079"/>
                </a:lnTo>
                <a:lnTo>
                  <a:pt x="453" y="3098"/>
                </a:lnTo>
                <a:lnTo>
                  <a:pt x="463" y="3119"/>
                </a:lnTo>
                <a:lnTo>
                  <a:pt x="475" y="3139"/>
                </a:lnTo>
                <a:lnTo>
                  <a:pt x="487" y="3158"/>
                </a:lnTo>
                <a:lnTo>
                  <a:pt x="500" y="3177"/>
                </a:lnTo>
                <a:lnTo>
                  <a:pt x="513" y="3196"/>
                </a:lnTo>
                <a:lnTo>
                  <a:pt x="528" y="3215"/>
                </a:lnTo>
                <a:lnTo>
                  <a:pt x="543" y="3233"/>
                </a:lnTo>
                <a:lnTo>
                  <a:pt x="558" y="3252"/>
                </a:lnTo>
                <a:lnTo>
                  <a:pt x="592" y="3288"/>
                </a:lnTo>
                <a:lnTo>
                  <a:pt x="628" y="3323"/>
                </a:lnTo>
                <a:lnTo>
                  <a:pt x="666" y="3358"/>
                </a:lnTo>
                <a:lnTo>
                  <a:pt x="707" y="3391"/>
                </a:lnTo>
                <a:lnTo>
                  <a:pt x="749" y="3423"/>
                </a:lnTo>
                <a:lnTo>
                  <a:pt x="795" y="3455"/>
                </a:lnTo>
                <a:lnTo>
                  <a:pt x="843" y="3485"/>
                </a:lnTo>
                <a:lnTo>
                  <a:pt x="893" y="3515"/>
                </a:lnTo>
                <a:lnTo>
                  <a:pt x="944" y="3542"/>
                </a:lnTo>
                <a:lnTo>
                  <a:pt x="997" y="3569"/>
                </a:lnTo>
                <a:lnTo>
                  <a:pt x="1052" y="3594"/>
                </a:lnTo>
                <a:lnTo>
                  <a:pt x="1110" y="3619"/>
                </a:lnTo>
                <a:lnTo>
                  <a:pt x="1169" y="3642"/>
                </a:lnTo>
                <a:lnTo>
                  <a:pt x="1230" y="3663"/>
                </a:lnTo>
                <a:lnTo>
                  <a:pt x="1292" y="3683"/>
                </a:lnTo>
                <a:lnTo>
                  <a:pt x="1356" y="3701"/>
                </a:lnTo>
                <a:lnTo>
                  <a:pt x="1420" y="3719"/>
                </a:lnTo>
                <a:lnTo>
                  <a:pt x="1486" y="3735"/>
                </a:lnTo>
                <a:lnTo>
                  <a:pt x="1553" y="3749"/>
                </a:lnTo>
                <a:lnTo>
                  <a:pt x="1622" y="3762"/>
                </a:lnTo>
                <a:lnTo>
                  <a:pt x="1692" y="3773"/>
                </a:lnTo>
                <a:lnTo>
                  <a:pt x="1762" y="3783"/>
                </a:lnTo>
                <a:lnTo>
                  <a:pt x="1834" y="3791"/>
                </a:lnTo>
                <a:lnTo>
                  <a:pt x="1906" y="3797"/>
                </a:lnTo>
                <a:lnTo>
                  <a:pt x="1978" y="3801"/>
                </a:lnTo>
                <a:lnTo>
                  <a:pt x="2052" y="3805"/>
                </a:lnTo>
                <a:lnTo>
                  <a:pt x="2126" y="3806"/>
                </a:lnTo>
                <a:lnTo>
                  <a:pt x="2199" y="3805"/>
                </a:lnTo>
                <a:lnTo>
                  <a:pt x="2271" y="3801"/>
                </a:lnTo>
                <a:lnTo>
                  <a:pt x="2342" y="3798"/>
                </a:lnTo>
                <a:lnTo>
                  <a:pt x="2413" y="3792"/>
                </a:lnTo>
                <a:lnTo>
                  <a:pt x="2484" y="3784"/>
                </a:lnTo>
                <a:lnTo>
                  <a:pt x="2553" y="3775"/>
                </a:lnTo>
                <a:lnTo>
                  <a:pt x="2621" y="3765"/>
                </a:lnTo>
                <a:lnTo>
                  <a:pt x="2688" y="3753"/>
                </a:lnTo>
                <a:lnTo>
                  <a:pt x="2754" y="3740"/>
                </a:lnTo>
                <a:lnTo>
                  <a:pt x="2820" y="3724"/>
                </a:lnTo>
                <a:lnTo>
                  <a:pt x="2883" y="3708"/>
                </a:lnTo>
                <a:lnTo>
                  <a:pt x="2946" y="3690"/>
                </a:lnTo>
                <a:lnTo>
                  <a:pt x="3007" y="3670"/>
                </a:lnTo>
                <a:lnTo>
                  <a:pt x="3065" y="3649"/>
                </a:lnTo>
                <a:lnTo>
                  <a:pt x="3124" y="3628"/>
                </a:lnTo>
                <a:lnTo>
                  <a:pt x="3180" y="3605"/>
                </a:lnTo>
                <a:lnTo>
                  <a:pt x="3235" y="3581"/>
                </a:lnTo>
                <a:lnTo>
                  <a:pt x="3288" y="3555"/>
                </a:lnTo>
                <a:lnTo>
                  <a:pt x="3339" y="3528"/>
                </a:lnTo>
                <a:lnTo>
                  <a:pt x="3388" y="3500"/>
                </a:lnTo>
                <a:lnTo>
                  <a:pt x="3435" y="3471"/>
                </a:lnTo>
                <a:lnTo>
                  <a:pt x="3480" y="3441"/>
                </a:lnTo>
                <a:lnTo>
                  <a:pt x="3524" y="3410"/>
                </a:lnTo>
                <a:lnTo>
                  <a:pt x="3564" y="3378"/>
                </a:lnTo>
                <a:lnTo>
                  <a:pt x="3603" y="3344"/>
                </a:lnTo>
                <a:lnTo>
                  <a:pt x="3640" y="3310"/>
                </a:lnTo>
                <a:lnTo>
                  <a:pt x="3674" y="3275"/>
                </a:lnTo>
                <a:lnTo>
                  <a:pt x="3705" y="3240"/>
                </a:lnTo>
                <a:lnTo>
                  <a:pt x="3735" y="3203"/>
                </a:lnTo>
                <a:lnTo>
                  <a:pt x="3748" y="3183"/>
                </a:lnTo>
                <a:lnTo>
                  <a:pt x="3761" y="3165"/>
                </a:lnTo>
                <a:lnTo>
                  <a:pt x="3773" y="3145"/>
                </a:lnTo>
                <a:lnTo>
                  <a:pt x="3785" y="3127"/>
                </a:lnTo>
                <a:lnTo>
                  <a:pt x="3796" y="3107"/>
                </a:lnTo>
                <a:lnTo>
                  <a:pt x="3805" y="3086"/>
                </a:lnTo>
                <a:close/>
                <a:moveTo>
                  <a:pt x="4469" y="1270"/>
                </a:moveTo>
                <a:lnTo>
                  <a:pt x="4469" y="1270"/>
                </a:lnTo>
                <a:lnTo>
                  <a:pt x="4466" y="1343"/>
                </a:lnTo>
                <a:lnTo>
                  <a:pt x="4462" y="1416"/>
                </a:lnTo>
                <a:lnTo>
                  <a:pt x="4454" y="1488"/>
                </a:lnTo>
                <a:lnTo>
                  <a:pt x="4445" y="1559"/>
                </a:lnTo>
                <a:lnTo>
                  <a:pt x="4470" y="1569"/>
                </a:lnTo>
                <a:lnTo>
                  <a:pt x="4494" y="1580"/>
                </a:lnTo>
                <a:lnTo>
                  <a:pt x="4518" y="1594"/>
                </a:lnTo>
                <a:lnTo>
                  <a:pt x="4540" y="1608"/>
                </a:lnTo>
                <a:lnTo>
                  <a:pt x="4561" y="1626"/>
                </a:lnTo>
                <a:lnTo>
                  <a:pt x="4580" y="1643"/>
                </a:lnTo>
                <a:lnTo>
                  <a:pt x="4598" y="1663"/>
                </a:lnTo>
                <a:lnTo>
                  <a:pt x="4614" y="1683"/>
                </a:lnTo>
                <a:lnTo>
                  <a:pt x="4629" y="1705"/>
                </a:lnTo>
                <a:lnTo>
                  <a:pt x="4642" y="1729"/>
                </a:lnTo>
                <a:lnTo>
                  <a:pt x="4654" y="1753"/>
                </a:lnTo>
                <a:lnTo>
                  <a:pt x="4663" y="1778"/>
                </a:lnTo>
                <a:lnTo>
                  <a:pt x="4670" y="1804"/>
                </a:lnTo>
                <a:lnTo>
                  <a:pt x="4676" y="1831"/>
                </a:lnTo>
                <a:lnTo>
                  <a:pt x="4680" y="1858"/>
                </a:lnTo>
                <a:lnTo>
                  <a:pt x="4681" y="1887"/>
                </a:lnTo>
                <a:lnTo>
                  <a:pt x="4680" y="1905"/>
                </a:lnTo>
                <a:lnTo>
                  <a:pt x="4679" y="1922"/>
                </a:lnTo>
                <a:lnTo>
                  <a:pt x="4677" y="1940"/>
                </a:lnTo>
                <a:lnTo>
                  <a:pt x="4674" y="1957"/>
                </a:lnTo>
                <a:lnTo>
                  <a:pt x="4669" y="1973"/>
                </a:lnTo>
                <a:lnTo>
                  <a:pt x="4665" y="1990"/>
                </a:lnTo>
                <a:lnTo>
                  <a:pt x="4659" y="2006"/>
                </a:lnTo>
                <a:lnTo>
                  <a:pt x="4653" y="2022"/>
                </a:lnTo>
                <a:lnTo>
                  <a:pt x="4646" y="2038"/>
                </a:lnTo>
                <a:lnTo>
                  <a:pt x="4639" y="2053"/>
                </a:lnTo>
                <a:lnTo>
                  <a:pt x="4630" y="2067"/>
                </a:lnTo>
                <a:lnTo>
                  <a:pt x="4621" y="2081"/>
                </a:lnTo>
                <a:lnTo>
                  <a:pt x="4612" y="2095"/>
                </a:lnTo>
                <a:lnTo>
                  <a:pt x="4601" y="2108"/>
                </a:lnTo>
                <a:lnTo>
                  <a:pt x="4590" y="2120"/>
                </a:lnTo>
                <a:lnTo>
                  <a:pt x="4579" y="2133"/>
                </a:lnTo>
                <a:lnTo>
                  <a:pt x="4567" y="2144"/>
                </a:lnTo>
                <a:lnTo>
                  <a:pt x="4554" y="2155"/>
                </a:lnTo>
                <a:lnTo>
                  <a:pt x="4541" y="2166"/>
                </a:lnTo>
                <a:lnTo>
                  <a:pt x="4527" y="2176"/>
                </a:lnTo>
                <a:lnTo>
                  <a:pt x="4513" y="2184"/>
                </a:lnTo>
                <a:lnTo>
                  <a:pt x="4499" y="2193"/>
                </a:lnTo>
                <a:lnTo>
                  <a:pt x="4483" y="2201"/>
                </a:lnTo>
                <a:lnTo>
                  <a:pt x="4468" y="2207"/>
                </a:lnTo>
                <a:lnTo>
                  <a:pt x="4452" y="2214"/>
                </a:lnTo>
                <a:lnTo>
                  <a:pt x="4436" y="2219"/>
                </a:lnTo>
                <a:lnTo>
                  <a:pt x="4419" y="2223"/>
                </a:lnTo>
                <a:lnTo>
                  <a:pt x="4403" y="2228"/>
                </a:lnTo>
                <a:lnTo>
                  <a:pt x="4386" y="2231"/>
                </a:lnTo>
                <a:lnTo>
                  <a:pt x="4368" y="2233"/>
                </a:lnTo>
                <a:lnTo>
                  <a:pt x="4351" y="2234"/>
                </a:lnTo>
                <a:lnTo>
                  <a:pt x="4332" y="2234"/>
                </a:lnTo>
                <a:lnTo>
                  <a:pt x="4311" y="2234"/>
                </a:lnTo>
                <a:lnTo>
                  <a:pt x="4288" y="2231"/>
                </a:lnTo>
                <a:lnTo>
                  <a:pt x="4267" y="2228"/>
                </a:lnTo>
                <a:lnTo>
                  <a:pt x="4245" y="2222"/>
                </a:lnTo>
                <a:lnTo>
                  <a:pt x="4214" y="2288"/>
                </a:lnTo>
                <a:lnTo>
                  <a:pt x="4179" y="2352"/>
                </a:lnTo>
                <a:lnTo>
                  <a:pt x="4143" y="2414"/>
                </a:lnTo>
                <a:lnTo>
                  <a:pt x="4105" y="2476"/>
                </a:lnTo>
                <a:lnTo>
                  <a:pt x="4132" y="2485"/>
                </a:lnTo>
                <a:lnTo>
                  <a:pt x="4160" y="2494"/>
                </a:lnTo>
                <a:lnTo>
                  <a:pt x="4188" y="2502"/>
                </a:lnTo>
                <a:lnTo>
                  <a:pt x="4216" y="2507"/>
                </a:lnTo>
                <a:lnTo>
                  <a:pt x="4244" y="2513"/>
                </a:lnTo>
                <a:lnTo>
                  <a:pt x="4274" y="2516"/>
                </a:lnTo>
                <a:lnTo>
                  <a:pt x="4303" y="2518"/>
                </a:lnTo>
                <a:lnTo>
                  <a:pt x="4332" y="2519"/>
                </a:lnTo>
                <a:lnTo>
                  <a:pt x="4365" y="2518"/>
                </a:lnTo>
                <a:lnTo>
                  <a:pt x="4398" y="2516"/>
                </a:lnTo>
                <a:lnTo>
                  <a:pt x="4429" y="2511"/>
                </a:lnTo>
                <a:lnTo>
                  <a:pt x="4460" y="2506"/>
                </a:lnTo>
                <a:lnTo>
                  <a:pt x="4491" y="2498"/>
                </a:lnTo>
                <a:lnTo>
                  <a:pt x="4520" y="2490"/>
                </a:lnTo>
                <a:lnTo>
                  <a:pt x="4550" y="2480"/>
                </a:lnTo>
                <a:lnTo>
                  <a:pt x="4578" y="2469"/>
                </a:lnTo>
                <a:lnTo>
                  <a:pt x="4606" y="2456"/>
                </a:lnTo>
                <a:lnTo>
                  <a:pt x="4633" y="2442"/>
                </a:lnTo>
                <a:lnTo>
                  <a:pt x="4661" y="2427"/>
                </a:lnTo>
                <a:lnTo>
                  <a:pt x="4686" y="2410"/>
                </a:lnTo>
                <a:lnTo>
                  <a:pt x="4711" y="2393"/>
                </a:lnTo>
                <a:lnTo>
                  <a:pt x="4734" y="2375"/>
                </a:lnTo>
                <a:lnTo>
                  <a:pt x="4757" y="2354"/>
                </a:lnTo>
                <a:lnTo>
                  <a:pt x="4779" y="2333"/>
                </a:lnTo>
                <a:lnTo>
                  <a:pt x="4800" y="2311"/>
                </a:lnTo>
                <a:lnTo>
                  <a:pt x="4820" y="2289"/>
                </a:lnTo>
                <a:lnTo>
                  <a:pt x="4839" y="2265"/>
                </a:lnTo>
                <a:lnTo>
                  <a:pt x="4856" y="2240"/>
                </a:lnTo>
                <a:lnTo>
                  <a:pt x="4873" y="2214"/>
                </a:lnTo>
                <a:lnTo>
                  <a:pt x="4888" y="2188"/>
                </a:lnTo>
                <a:lnTo>
                  <a:pt x="4902" y="2160"/>
                </a:lnTo>
                <a:lnTo>
                  <a:pt x="4915" y="2132"/>
                </a:lnTo>
                <a:lnTo>
                  <a:pt x="4926" y="2104"/>
                </a:lnTo>
                <a:lnTo>
                  <a:pt x="4936" y="2075"/>
                </a:lnTo>
                <a:lnTo>
                  <a:pt x="4944" y="2044"/>
                </a:lnTo>
                <a:lnTo>
                  <a:pt x="4952" y="2014"/>
                </a:lnTo>
                <a:lnTo>
                  <a:pt x="4957" y="1983"/>
                </a:lnTo>
                <a:lnTo>
                  <a:pt x="4962" y="1952"/>
                </a:lnTo>
                <a:lnTo>
                  <a:pt x="4964" y="1919"/>
                </a:lnTo>
                <a:lnTo>
                  <a:pt x="4965" y="1887"/>
                </a:lnTo>
                <a:lnTo>
                  <a:pt x="4964" y="1858"/>
                </a:lnTo>
                <a:lnTo>
                  <a:pt x="4962" y="1831"/>
                </a:lnTo>
                <a:lnTo>
                  <a:pt x="4959" y="1803"/>
                </a:lnTo>
                <a:lnTo>
                  <a:pt x="4955" y="1776"/>
                </a:lnTo>
                <a:lnTo>
                  <a:pt x="4950" y="1750"/>
                </a:lnTo>
                <a:lnTo>
                  <a:pt x="4943" y="1724"/>
                </a:lnTo>
                <a:lnTo>
                  <a:pt x="4936" y="1697"/>
                </a:lnTo>
                <a:lnTo>
                  <a:pt x="4927" y="1672"/>
                </a:lnTo>
                <a:lnTo>
                  <a:pt x="4917" y="1647"/>
                </a:lnTo>
                <a:lnTo>
                  <a:pt x="4906" y="1622"/>
                </a:lnTo>
                <a:lnTo>
                  <a:pt x="4895" y="1599"/>
                </a:lnTo>
                <a:lnTo>
                  <a:pt x="4882" y="1576"/>
                </a:lnTo>
                <a:lnTo>
                  <a:pt x="4869" y="1553"/>
                </a:lnTo>
                <a:lnTo>
                  <a:pt x="4854" y="1531"/>
                </a:lnTo>
                <a:lnTo>
                  <a:pt x="4839" y="1509"/>
                </a:lnTo>
                <a:lnTo>
                  <a:pt x="4823" y="1489"/>
                </a:lnTo>
                <a:lnTo>
                  <a:pt x="4806" y="1469"/>
                </a:lnTo>
                <a:lnTo>
                  <a:pt x="4788" y="1450"/>
                </a:lnTo>
                <a:lnTo>
                  <a:pt x="4769" y="1431"/>
                </a:lnTo>
                <a:lnTo>
                  <a:pt x="4750" y="1413"/>
                </a:lnTo>
                <a:lnTo>
                  <a:pt x="4730" y="1396"/>
                </a:lnTo>
                <a:lnTo>
                  <a:pt x="4709" y="1380"/>
                </a:lnTo>
                <a:lnTo>
                  <a:pt x="4688" y="1365"/>
                </a:lnTo>
                <a:lnTo>
                  <a:pt x="4666" y="1351"/>
                </a:lnTo>
                <a:lnTo>
                  <a:pt x="4643" y="1337"/>
                </a:lnTo>
                <a:lnTo>
                  <a:pt x="4619" y="1325"/>
                </a:lnTo>
                <a:lnTo>
                  <a:pt x="4595" y="1313"/>
                </a:lnTo>
                <a:lnTo>
                  <a:pt x="4571" y="1302"/>
                </a:lnTo>
                <a:lnTo>
                  <a:pt x="4546" y="1293"/>
                </a:lnTo>
                <a:lnTo>
                  <a:pt x="4521" y="1284"/>
                </a:lnTo>
                <a:lnTo>
                  <a:pt x="4495" y="1277"/>
                </a:lnTo>
                <a:lnTo>
                  <a:pt x="4469" y="1270"/>
                </a:lnTo>
                <a:close/>
                <a:moveTo>
                  <a:pt x="2126" y="389"/>
                </a:moveTo>
                <a:lnTo>
                  <a:pt x="2126" y="389"/>
                </a:lnTo>
                <a:lnTo>
                  <a:pt x="2204" y="390"/>
                </a:lnTo>
                <a:lnTo>
                  <a:pt x="2282" y="392"/>
                </a:lnTo>
                <a:lnTo>
                  <a:pt x="2358" y="395"/>
                </a:lnTo>
                <a:lnTo>
                  <a:pt x="2434" y="401"/>
                </a:lnTo>
                <a:lnTo>
                  <a:pt x="2509" y="407"/>
                </a:lnTo>
                <a:lnTo>
                  <a:pt x="2582" y="415"/>
                </a:lnTo>
                <a:lnTo>
                  <a:pt x="2654" y="425"/>
                </a:lnTo>
                <a:lnTo>
                  <a:pt x="2726" y="436"/>
                </a:lnTo>
                <a:lnTo>
                  <a:pt x="2797" y="448"/>
                </a:lnTo>
                <a:lnTo>
                  <a:pt x="2865" y="461"/>
                </a:lnTo>
                <a:lnTo>
                  <a:pt x="2934" y="475"/>
                </a:lnTo>
                <a:lnTo>
                  <a:pt x="3000" y="491"/>
                </a:lnTo>
                <a:lnTo>
                  <a:pt x="3065" y="507"/>
                </a:lnTo>
                <a:lnTo>
                  <a:pt x="3128" y="526"/>
                </a:lnTo>
                <a:lnTo>
                  <a:pt x="3190" y="545"/>
                </a:lnTo>
                <a:lnTo>
                  <a:pt x="3251" y="566"/>
                </a:lnTo>
                <a:lnTo>
                  <a:pt x="3311" y="587"/>
                </a:lnTo>
                <a:lnTo>
                  <a:pt x="3367" y="610"/>
                </a:lnTo>
                <a:lnTo>
                  <a:pt x="3423" y="633"/>
                </a:lnTo>
                <a:lnTo>
                  <a:pt x="3477" y="657"/>
                </a:lnTo>
                <a:lnTo>
                  <a:pt x="3529" y="682"/>
                </a:lnTo>
                <a:lnTo>
                  <a:pt x="3579" y="710"/>
                </a:lnTo>
                <a:lnTo>
                  <a:pt x="3627" y="737"/>
                </a:lnTo>
                <a:lnTo>
                  <a:pt x="3673" y="765"/>
                </a:lnTo>
                <a:lnTo>
                  <a:pt x="3717" y="793"/>
                </a:lnTo>
                <a:lnTo>
                  <a:pt x="3760" y="824"/>
                </a:lnTo>
                <a:lnTo>
                  <a:pt x="3799" y="854"/>
                </a:lnTo>
                <a:lnTo>
                  <a:pt x="3837" y="886"/>
                </a:lnTo>
                <a:lnTo>
                  <a:pt x="3872" y="918"/>
                </a:lnTo>
                <a:lnTo>
                  <a:pt x="3904" y="951"/>
                </a:lnTo>
                <a:lnTo>
                  <a:pt x="3936" y="984"/>
                </a:lnTo>
                <a:lnTo>
                  <a:pt x="3963" y="1018"/>
                </a:lnTo>
                <a:lnTo>
                  <a:pt x="3969" y="1001"/>
                </a:lnTo>
                <a:lnTo>
                  <a:pt x="3975" y="983"/>
                </a:lnTo>
                <a:lnTo>
                  <a:pt x="3979" y="966"/>
                </a:lnTo>
                <a:lnTo>
                  <a:pt x="3982" y="949"/>
                </a:lnTo>
                <a:lnTo>
                  <a:pt x="3986" y="930"/>
                </a:lnTo>
                <a:lnTo>
                  <a:pt x="3988" y="913"/>
                </a:lnTo>
                <a:lnTo>
                  <a:pt x="3989" y="894"/>
                </a:lnTo>
                <a:lnTo>
                  <a:pt x="3989" y="877"/>
                </a:lnTo>
                <a:lnTo>
                  <a:pt x="3989" y="854"/>
                </a:lnTo>
                <a:lnTo>
                  <a:pt x="3987" y="832"/>
                </a:lnTo>
                <a:lnTo>
                  <a:pt x="3984" y="811"/>
                </a:lnTo>
                <a:lnTo>
                  <a:pt x="3979" y="789"/>
                </a:lnTo>
                <a:lnTo>
                  <a:pt x="3974" y="767"/>
                </a:lnTo>
                <a:lnTo>
                  <a:pt x="3967" y="745"/>
                </a:lnTo>
                <a:lnTo>
                  <a:pt x="3960" y="724"/>
                </a:lnTo>
                <a:lnTo>
                  <a:pt x="3951" y="702"/>
                </a:lnTo>
                <a:lnTo>
                  <a:pt x="3940" y="681"/>
                </a:lnTo>
                <a:lnTo>
                  <a:pt x="3929" y="661"/>
                </a:lnTo>
                <a:lnTo>
                  <a:pt x="3917" y="640"/>
                </a:lnTo>
                <a:lnTo>
                  <a:pt x="3904" y="619"/>
                </a:lnTo>
                <a:lnTo>
                  <a:pt x="3889" y="599"/>
                </a:lnTo>
                <a:lnTo>
                  <a:pt x="3874" y="578"/>
                </a:lnTo>
                <a:lnTo>
                  <a:pt x="3857" y="558"/>
                </a:lnTo>
                <a:lnTo>
                  <a:pt x="3840" y="539"/>
                </a:lnTo>
                <a:lnTo>
                  <a:pt x="3822" y="519"/>
                </a:lnTo>
                <a:lnTo>
                  <a:pt x="3802" y="500"/>
                </a:lnTo>
                <a:lnTo>
                  <a:pt x="3781" y="481"/>
                </a:lnTo>
                <a:lnTo>
                  <a:pt x="3761" y="463"/>
                </a:lnTo>
                <a:lnTo>
                  <a:pt x="3738" y="444"/>
                </a:lnTo>
                <a:lnTo>
                  <a:pt x="3715" y="426"/>
                </a:lnTo>
                <a:lnTo>
                  <a:pt x="3691" y="407"/>
                </a:lnTo>
                <a:lnTo>
                  <a:pt x="3666" y="390"/>
                </a:lnTo>
                <a:lnTo>
                  <a:pt x="3640" y="373"/>
                </a:lnTo>
                <a:lnTo>
                  <a:pt x="3613" y="355"/>
                </a:lnTo>
                <a:lnTo>
                  <a:pt x="3586" y="339"/>
                </a:lnTo>
                <a:lnTo>
                  <a:pt x="3558" y="323"/>
                </a:lnTo>
                <a:lnTo>
                  <a:pt x="3528" y="306"/>
                </a:lnTo>
                <a:lnTo>
                  <a:pt x="3499" y="290"/>
                </a:lnTo>
                <a:lnTo>
                  <a:pt x="3437" y="260"/>
                </a:lnTo>
                <a:lnTo>
                  <a:pt x="3372" y="230"/>
                </a:lnTo>
                <a:lnTo>
                  <a:pt x="3303" y="202"/>
                </a:lnTo>
                <a:lnTo>
                  <a:pt x="3233" y="176"/>
                </a:lnTo>
                <a:lnTo>
                  <a:pt x="3160" y="152"/>
                </a:lnTo>
                <a:lnTo>
                  <a:pt x="3084" y="128"/>
                </a:lnTo>
                <a:lnTo>
                  <a:pt x="3005" y="107"/>
                </a:lnTo>
                <a:lnTo>
                  <a:pt x="2925" y="88"/>
                </a:lnTo>
                <a:lnTo>
                  <a:pt x="2843" y="69"/>
                </a:lnTo>
                <a:lnTo>
                  <a:pt x="2759" y="53"/>
                </a:lnTo>
                <a:lnTo>
                  <a:pt x="2673" y="40"/>
                </a:lnTo>
                <a:lnTo>
                  <a:pt x="2585" y="27"/>
                </a:lnTo>
                <a:lnTo>
                  <a:pt x="2496" y="17"/>
                </a:lnTo>
                <a:lnTo>
                  <a:pt x="2406" y="10"/>
                </a:lnTo>
                <a:lnTo>
                  <a:pt x="2313" y="4"/>
                </a:lnTo>
                <a:lnTo>
                  <a:pt x="2221" y="1"/>
                </a:lnTo>
                <a:lnTo>
                  <a:pt x="2126" y="0"/>
                </a:lnTo>
                <a:lnTo>
                  <a:pt x="2032" y="1"/>
                </a:lnTo>
                <a:lnTo>
                  <a:pt x="1938" y="4"/>
                </a:lnTo>
                <a:lnTo>
                  <a:pt x="1847" y="10"/>
                </a:lnTo>
                <a:lnTo>
                  <a:pt x="1756" y="17"/>
                </a:lnTo>
                <a:lnTo>
                  <a:pt x="1667" y="27"/>
                </a:lnTo>
                <a:lnTo>
                  <a:pt x="1580" y="40"/>
                </a:lnTo>
                <a:lnTo>
                  <a:pt x="1493" y="53"/>
                </a:lnTo>
                <a:lnTo>
                  <a:pt x="1409" y="69"/>
                </a:lnTo>
                <a:lnTo>
                  <a:pt x="1326" y="88"/>
                </a:lnTo>
                <a:lnTo>
                  <a:pt x="1246" y="107"/>
                </a:lnTo>
                <a:lnTo>
                  <a:pt x="1169" y="128"/>
                </a:lnTo>
                <a:lnTo>
                  <a:pt x="1093" y="152"/>
                </a:lnTo>
                <a:lnTo>
                  <a:pt x="1020" y="176"/>
                </a:lnTo>
                <a:lnTo>
                  <a:pt x="949" y="202"/>
                </a:lnTo>
                <a:lnTo>
                  <a:pt x="881" y="230"/>
                </a:lnTo>
                <a:lnTo>
                  <a:pt x="816" y="260"/>
                </a:lnTo>
                <a:lnTo>
                  <a:pt x="754" y="290"/>
                </a:lnTo>
                <a:lnTo>
                  <a:pt x="723" y="306"/>
                </a:lnTo>
                <a:lnTo>
                  <a:pt x="695" y="323"/>
                </a:lnTo>
                <a:lnTo>
                  <a:pt x="667" y="339"/>
                </a:lnTo>
                <a:lnTo>
                  <a:pt x="638" y="355"/>
                </a:lnTo>
                <a:lnTo>
                  <a:pt x="612" y="373"/>
                </a:lnTo>
                <a:lnTo>
                  <a:pt x="586" y="390"/>
                </a:lnTo>
                <a:lnTo>
                  <a:pt x="561" y="407"/>
                </a:lnTo>
                <a:lnTo>
                  <a:pt x="537" y="426"/>
                </a:lnTo>
                <a:lnTo>
                  <a:pt x="513" y="444"/>
                </a:lnTo>
                <a:lnTo>
                  <a:pt x="492" y="463"/>
                </a:lnTo>
                <a:lnTo>
                  <a:pt x="470" y="481"/>
                </a:lnTo>
                <a:lnTo>
                  <a:pt x="450" y="500"/>
                </a:lnTo>
                <a:lnTo>
                  <a:pt x="431" y="519"/>
                </a:lnTo>
                <a:lnTo>
                  <a:pt x="412" y="539"/>
                </a:lnTo>
                <a:lnTo>
                  <a:pt x="395" y="558"/>
                </a:lnTo>
                <a:lnTo>
                  <a:pt x="379" y="578"/>
                </a:lnTo>
                <a:lnTo>
                  <a:pt x="362" y="599"/>
                </a:lnTo>
                <a:lnTo>
                  <a:pt x="348" y="619"/>
                </a:lnTo>
                <a:lnTo>
                  <a:pt x="335" y="640"/>
                </a:lnTo>
                <a:lnTo>
                  <a:pt x="323" y="661"/>
                </a:lnTo>
                <a:lnTo>
                  <a:pt x="311" y="681"/>
                </a:lnTo>
                <a:lnTo>
                  <a:pt x="302" y="702"/>
                </a:lnTo>
                <a:lnTo>
                  <a:pt x="293" y="724"/>
                </a:lnTo>
                <a:lnTo>
                  <a:pt x="285" y="745"/>
                </a:lnTo>
                <a:lnTo>
                  <a:pt x="279" y="767"/>
                </a:lnTo>
                <a:lnTo>
                  <a:pt x="273" y="789"/>
                </a:lnTo>
                <a:lnTo>
                  <a:pt x="269" y="811"/>
                </a:lnTo>
                <a:lnTo>
                  <a:pt x="266" y="832"/>
                </a:lnTo>
                <a:lnTo>
                  <a:pt x="263" y="854"/>
                </a:lnTo>
                <a:lnTo>
                  <a:pt x="263" y="877"/>
                </a:lnTo>
                <a:lnTo>
                  <a:pt x="263" y="894"/>
                </a:lnTo>
                <a:lnTo>
                  <a:pt x="265" y="913"/>
                </a:lnTo>
                <a:lnTo>
                  <a:pt x="267" y="930"/>
                </a:lnTo>
                <a:lnTo>
                  <a:pt x="270" y="949"/>
                </a:lnTo>
                <a:lnTo>
                  <a:pt x="273" y="966"/>
                </a:lnTo>
                <a:lnTo>
                  <a:pt x="278" y="983"/>
                </a:lnTo>
                <a:lnTo>
                  <a:pt x="283" y="1001"/>
                </a:lnTo>
                <a:lnTo>
                  <a:pt x="288" y="1018"/>
                </a:lnTo>
                <a:lnTo>
                  <a:pt x="317" y="984"/>
                </a:lnTo>
                <a:lnTo>
                  <a:pt x="347" y="951"/>
                </a:lnTo>
                <a:lnTo>
                  <a:pt x="381" y="918"/>
                </a:lnTo>
                <a:lnTo>
                  <a:pt x="416" y="886"/>
                </a:lnTo>
                <a:lnTo>
                  <a:pt x="453" y="854"/>
                </a:lnTo>
                <a:lnTo>
                  <a:pt x="493" y="824"/>
                </a:lnTo>
                <a:lnTo>
                  <a:pt x="535" y="793"/>
                </a:lnTo>
                <a:lnTo>
                  <a:pt x="579" y="765"/>
                </a:lnTo>
                <a:lnTo>
                  <a:pt x="625" y="737"/>
                </a:lnTo>
                <a:lnTo>
                  <a:pt x="673" y="710"/>
                </a:lnTo>
                <a:lnTo>
                  <a:pt x="723" y="682"/>
                </a:lnTo>
                <a:lnTo>
                  <a:pt x="775" y="657"/>
                </a:lnTo>
                <a:lnTo>
                  <a:pt x="829" y="632"/>
                </a:lnTo>
                <a:lnTo>
                  <a:pt x="884" y="610"/>
                </a:lnTo>
                <a:lnTo>
                  <a:pt x="942" y="587"/>
                </a:lnTo>
                <a:lnTo>
                  <a:pt x="1000" y="566"/>
                </a:lnTo>
                <a:lnTo>
                  <a:pt x="1061" y="545"/>
                </a:lnTo>
                <a:lnTo>
                  <a:pt x="1123" y="526"/>
                </a:lnTo>
                <a:lnTo>
                  <a:pt x="1187" y="507"/>
                </a:lnTo>
                <a:lnTo>
                  <a:pt x="1252" y="491"/>
                </a:lnTo>
                <a:lnTo>
                  <a:pt x="1319" y="475"/>
                </a:lnTo>
                <a:lnTo>
                  <a:pt x="1386" y="461"/>
                </a:lnTo>
                <a:lnTo>
                  <a:pt x="1456" y="448"/>
                </a:lnTo>
                <a:lnTo>
                  <a:pt x="1526" y="436"/>
                </a:lnTo>
                <a:lnTo>
                  <a:pt x="1597" y="425"/>
                </a:lnTo>
                <a:lnTo>
                  <a:pt x="1670" y="415"/>
                </a:lnTo>
                <a:lnTo>
                  <a:pt x="1744" y="407"/>
                </a:lnTo>
                <a:lnTo>
                  <a:pt x="1819" y="401"/>
                </a:lnTo>
                <a:lnTo>
                  <a:pt x="1894" y="395"/>
                </a:lnTo>
                <a:lnTo>
                  <a:pt x="1971" y="392"/>
                </a:lnTo>
                <a:lnTo>
                  <a:pt x="2048" y="390"/>
                </a:lnTo>
                <a:lnTo>
                  <a:pt x="2126" y="389"/>
                </a:lnTo>
                <a:close/>
                <a:moveTo>
                  <a:pt x="2126" y="3348"/>
                </a:moveTo>
                <a:lnTo>
                  <a:pt x="2126" y="3348"/>
                </a:lnTo>
                <a:lnTo>
                  <a:pt x="2181" y="3348"/>
                </a:lnTo>
                <a:lnTo>
                  <a:pt x="2235" y="3346"/>
                </a:lnTo>
                <a:lnTo>
                  <a:pt x="2289" y="3342"/>
                </a:lnTo>
                <a:lnTo>
                  <a:pt x="2344" y="3337"/>
                </a:lnTo>
                <a:lnTo>
                  <a:pt x="2397" y="3331"/>
                </a:lnTo>
                <a:lnTo>
                  <a:pt x="2450" y="3324"/>
                </a:lnTo>
                <a:lnTo>
                  <a:pt x="2502" y="3316"/>
                </a:lnTo>
                <a:lnTo>
                  <a:pt x="2554" y="3305"/>
                </a:lnTo>
                <a:lnTo>
                  <a:pt x="2607" y="3294"/>
                </a:lnTo>
                <a:lnTo>
                  <a:pt x="2658" y="3282"/>
                </a:lnTo>
                <a:lnTo>
                  <a:pt x="2708" y="3268"/>
                </a:lnTo>
                <a:lnTo>
                  <a:pt x="2758" y="3253"/>
                </a:lnTo>
                <a:lnTo>
                  <a:pt x="2808" y="3236"/>
                </a:lnTo>
                <a:lnTo>
                  <a:pt x="2857" y="3219"/>
                </a:lnTo>
                <a:lnTo>
                  <a:pt x="2905" y="3202"/>
                </a:lnTo>
                <a:lnTo>
                  <a:pt x="2953" y="3181"/>
                </a:lnTo>
                <a:lnTo>
                  <a:pt x="3001" y="3160"/>
                </a:lnTo>
                <a:lnTo>
                  <a:pt x="3048" y="3139"/>
                </a:lnTo>
                <a:lnTo>
                  <a:pt x="3093" y="3116"/>
                </a:lnTo>
                <a:lnTo>
                  <a:pt x="3139" y="3092"/>
                </a:lnTo>
                <a:lnTo>
                  <a:pt x="3184" y="3067"/>
                </a:lnTo>
                <a:lnTo>
                  <a:pt x="3228" y="3041"/>
                </a:lnTo>
                <a:lnTo>
                  <a:pt x="3272" y="3014"/>
                </a:lnTo>
                <a:lnTo>
                  <a:pt x="3314" y="2985"/>
                </a:lnTo>
                <a:lnTo>
                  <a:pt x="3356" y="2956"/>
                </a:lnTo>
                <a:lnTo>
                  <a:pt x="3398" y="2927"/>
                </a:lnTo>
                <a:lnTo>
                  <a:pt x="3438" y="2895"/>
                </a:lnTo>
                <a:lnTo>
                  <a:pt x="3478" y="2862"/>
                </a:lnTo>
                <a:lnTo>
                  <a:pt x="3517" y="2830"/>
                </a:lnTo>
                <a:lnTo>
                  <a:pt x="3555" y="2796"/>
                </a:lnTo>
                <a:lnTo>
                  <a:pt x="3592" y="2761"/>
                </a:lnTo>
                <a:lnTo>
                  <a:pt x="3629" y="2726"/>
                </a:lnTo>
                <a:lnTo>
                  <a:pt x="3665" y="2690"/>
                </a:lnTo>
                <a:lnTo>
                  <a:pt x="3700" y="2652"/>
                </a:lnTo>
                <a:lnTo>
                  <a:pt x="3734" y="2614"/>
                </a:lnTo>
                <a:lnTo>
                  <a:pt x="3766" y="2574"/>
                </a:lnTo>
                <a:lnTo>
                  <a:pt x="3799" y="2535"/>
                </a:lnTo>
                <a:lnTo>
                  <a:pt x="3829" y="2494"/>
                </a:lnTo>
                <a:lnTo>
                  <a:pt x="3860" y="2453"/>
                </a:lnTo>
                <a:lnTo>
                  <a:pt x="3889" y="2411"/>
                </a:lnTo>
                <a:lnTo>
                  <a:pt x="3917" y="2368"/>
                </a:lnTo>
                <a:lnTo>
                  <a:pt x="3944" y="2325"/>
                </a:lnTo>
                <a:lnTo>
                  <a:pt x="3970" y="2281"/>
                </a:lnTo>
                <a:lnTo>
                  <a:pt x="3995" y="2235"/>
                </a:lnTo>
                <a:lnTo>
                  <a:pt x="4019" y="2191"/>
                </a:lnTo>
                <a:lnTo>
                  <a:pt x="4042" y="2144"/>
                </a:lnTo>
                <a:lnTo>
                  <a:pt x="4064" y="2097"/>
                </a:lnTo>
                <a:lnTo>
                  <a:pt x="4085" y="2050"/>
                </a:lnTo>
                <a:lnTo>
                  <a:pt x="4104" y="2002"/>
                </a:lnTo>
                <a:lnTo>
                  <a:pt x="4123" y="1954"/>
                </a:lnTo>
                <a:lnTo>
                  <a:pt x="4140" y="1904"/>
                </a:lnTo>
                <a:lnTo>
                  <a:pt x="4156" y="1855"/>
                </a:lnTo>
                <a:lnTo>
                  <a:pt x="4172" y="1805"/>
                </a:lnTo>
                <a:lnTo>
                  <a:pt x="4185" y="1754"/>
                </a:lnTo>
                <a:lnTo>
                  <a:pt x="4198" y="1703"/>
                </a:lnTo>
                <a:lnTo>
                  <a:pt x="4208" y="1651"/>
                </a:lnTo>
                <a:lnTo>
                  <a:pt x="4218" y="1599"/>
                </a:lnTo>
                <a:lnTo>
                  <a:pt x="4227" y="1546"/>
                </a:lnTo>
                <a:lnTo>
                  <a:pt x="4235" y="1493"/>
                </a:lnTo>
                <a:lnTo>
                  <a:pt x="4241" y="1440"/>
                </a:lnTo>
                <a:lnTo>
                  <a:pt x="4245" y="1387"/>
                </a:lnTo>
                <a:lnTo>
                  <a:pt x="4249" y="1332"/>
                </a:lnTo>
                <a:lnTo>
                  <a:pt x="4251" y="1278"/>
                </a:lnTo>
                <a:lnTo>
                  <a:pt x="4252" y="1223"/>
                </a:lnTo>
                <a:lnTo>
                  <a:pt x="4251" y="1165"/>
                </a:lnTo>
                <a:lnTo>
                  <a:pt x="4249" y="1111"/>
                </a:lnTo>
                <a:lnTo>
                  <a:pt x="4245" y="1058"/>
                </a:lnTo>
                <a:lnTo>
                  <a:pt x="4240" y="1009"/>
                </a:lnTo>
                <a:lnTo>
                  <a:pt x="4233" y="964"/>
                </a:lnTo>
                <a:lnTo>
                  <a:pt x="4226" y="920"/>
                </a:lnTo>
                <a:lnTo>
                  <a:pt x="4216" y="879"/>
                </a:lnTo>
                <a:lnTo>
                  <a:pt x="4206" y="840"/>
                </a:lnTo>
                <a:lnTo>
                  <a:pt x="4207" y="858"/>
                </a:lnTo>
                <a:lnTo>
                  <a:pt x="4207" y="877"/>
                </a:lnTo>
                <a:lnTo>
                  <a:pt x="4206" y="905"/>
                </a:lnTo>
                <a:lnTo>
                  <a:pt x="4205" y="933"/>
                </a:lnTo>
                <a:lnTo>
                  <a:pt x="4202" y="962"/>
                </a:lnTo>
                <a:lnTo>
                  <a:pt x="4197" y="990"/>
                </a:lnTo>
                <a:lnTo>
                  <a:pt x="4191" y="1018"/>
                </a:lnTo>
                <a:lnTo>
                  <a:pt x="4183" y="1045"/>
                </a:lnTo>
                <a:lnTo>
                  <a:pt x="4176" y="1073"/>
                </a:lnTo>
                <a:lnTo>
                  <a:pt x="4166" y="1100"/>
                </a:lnTo>
                <a:lnTo>
                  <a:pt x="4155" y="1127"/>
                </a:lnTo>
                <a:lnTo>
                  <a:pt x="4143" y="1154"/>
                </a:lnTo>
                <a:lnTo>
                  <a:pt x="4130" y="1180"/>
                </a:lnTo>
                <a:lnTo>
                  <a:pt x="4115" y="1206"/>
                </a:lnTo>
                <a:lnTo>
                  <a:pt x="4100" y="1231"/>
                </a:lnTo>
                <a:lnTo>
                  <a:pt x="4084" y="1257"/>
                </a:lnTo>
                <a:lnTo>
                  <a:pt x="4065" y="1282"/>
                </a:lnTo>
                <a:lnTo>
                  <a:pt x="4047" y="1307"/>
                </a:lnTo>
                <a:lnTo>
                  <a:pt x="4026" y="1331"/>
                </a:lnTo>
                <a:lnTo>
                  <a:pt x="4005" y="1356"/>
                </a:lnTo>
                <a:lnTo>
                  <a:pt x="3982" y="1379"/>
                </a:lnTo>
                <a:lnTo>
                  <a:pt x="3960" y="1403"/>
                </a:lnTo>
                <a:lnTo>
                  <a:pt x="3936" y="1426"/>
                </a:lnTo>
                <a:lnTo>
                  <a:pt x="3911" y="1449"/>
                </a:lnTo>
                <a:lnTo>
                  <a:pt x="3884" y="1471"/>
                </a:lnTo>
                <a:lnTo>
                  <a:pt x="3856" y="1493"/>
                </a:lnTo>
                <a:lnTo>
                  <a:pt x="3828" y="1515"/>
                </a:lnTo>
                <a:lnTo>
                  <a:pt x="3799" y="1537"/>
                </a:lnTo>
                <a:lnTo>
                  <a:pt x="3769" y="1557"/>
                </a:lnTo>
                <a:lnTo>
                  <a:pt x="3738" y="1578"/>
                </a:lnTo>
                <a:lnTo>
                  <a:pt x="3705" y="1597"/>
                </a:lnTo>
                <a:lnTo>
                  <a:pt x="3673" y="1617"/>
                </a:lnTo>
                <a:lnTo>
                  <a:pt x="3639" y="1637"/>
                </a:lnTo>
                <a:lnTo>
                  <a:pt x="3604" y="1655"/>
                </a:lnTo>
                <a:lnTo>
                  <a:pt x="3568" y="1674"/>
                </a:lnTo>
                <a:lnTo>
                  <a:pt x="3533" y="1691"/>
                </a:lnTo>
                <a:lnTo>
                  <a:pt x="3496" y="1708"/>
                </a:lnTo>
                <a:lnTo>
                  <a:pt x="3458" y="1725"/>
                </a:lnTo>
                <a:lnTo>
                  <a:pt x="3418" y="1742"/>
                </a:lnTo>
                <a:lnTo>
                  <a:pt x="3379" y="1757"/>
                </a:lnTo>
                <a:lnTo>
                  <a:pt x="3339" y="1772"/>
                </a:lnTo>
                <a:lnTo>
                  <a:pt x="3298" y="1788"/>
                </a:lnTo>
                <a:lnTo>
                  <a:pt x="3255" y="1802"/>
                </a:lnTo>
                <a:lnTo>
                  <a:pt x="3213" y="1816"/>
                </a:lnTo>
                <a:lnTo>
                  <a:pt x="3170" y="1829"/>
                </a:lnTo>
                <a:lnTo>
                  <a:pt x="3126" y="1842"/>
                </a:lnTo>
                <a:lnTo>
                  <a:pt x="3081" y="1854"/>
                </a:lnTo>
                <a:lnTo>
                  <a:pt x="3036" y="1866"/>
                </a:lnTo>
                <a:lnTo>
                  <a:pt x="2990" y="1877"/>
                </a:lnTo>
                <a:lnTo>
                  <a:pt x="2943" y="1888"/>
                </a:lnTo>
                <a:lnTo>
                  <a:pt x="2897" y="1897"/>
                </a:lnTo>
                <a:lnTo>
                  <a:pt x="2849" y="1907"/>
                </a:lnTo>
                <a:lnTo>
                  <a:pt x="2800" y="1916"/>
                </a:lnTo>
                <a:lnTo>
                  <a:pt x="2751" y="1923"/>
                </a:lnTo>
                <a:lnTo>
                  <a:pt x="2702" y="1931"/>
                </a:lnTo>
                <a:lnTo>
                  <a:pt x="2652" y="1939"/>
                </a:lnTo>
                <a:lnTo>
                  <a:pt x="2601" y="1945"/>
                </a:lnTo>
                <a:lnTo>
                  <a:pt x="2550" y="1951"/>
                </a:lnTo>
                <a:lnTo>
                  <a:pt x="2499" y="1955"/>
                </a:lnTo>
                <a:lnTo>
                  <a:pt x="2447" y="1960"/>
                </a:lnTo>
                <a:lnTo>
                  <a:pt x="2395" y="1964"/>
                </a:lnTo>
                <a:lnTo>
                  <a:pt x="2341" y="1967"/>
                </a:lnTo>
                <a:lnTo>
                  <a:pt x="2288" y="1969"/>
                </a:lnTo>
                <a:lnTo>
                  <a:pt x="2235" y="1971"/>
                </a:lnTo>
                <a:lnTo>
                  <a:pt x="2181" y="1972"/>
                </a:lnTo>
                <a:lnTo>
                  <a:pt x="2126" y="1972"/>
                </a:lnTo>
                <a:lnTo>
                  <a:pt x="2072" y="1972"/>
                </a:lnTo>
                <a:lnTo>
                  <a:pt x="2018" y="1971"/>
                </a:lnTo>
                <a:lnTo>
                  <a:pt x="1963" y="1969"/>
                </a:lnTo>
                <a:lnTo>
                  <a:pt x="1910" y="1967"/>
                </a:lnTo>
                <a:lnTo>
                  <a:pt x="1858" y="1964"/>
                </a:lnTo>
                <a:lnTo>
                  <a:pt x="1805" y="1960"/>
                </a:lnTo>
                <a:lnTo>
                  <a:pt x="1753" y="1955"/>
                </a:lnTo>
                <a:lnTo>
                  <a:pt x="1701" y="1951"/>
                </a:lnTo>
                <a:lnTo>
                  <a:pt x="1650" y="1945"/>
                </a:lnTo>
                <a:lnTo>
                  <a:pt x="1600" y="1939"/>
                </a:lnTo>
                <a:lnTo>
                  <a:pt x="1550" y="1931"/>
                </a:lnTo>
                <a:lnTo>
                  <a:pt x="1500" y="1923"/>
                </a:lnTo>
                <a:lnTo>
                  <a:pt x="1451" y="1916"/>
                </a:lnTo>
                <a:lnTo>
                  <a:pt x="1404" y="1907"/>
                </a:lnTo>
                <a:lnTo>
                  <a:pt x="1356" y="1897"/>
                </a:lnTo>
                <a:lnTo>
                  <a:pt x="1309" y="1888"/>
                </a:lnTo>
                <a:lnTo>
                  <a:pt x="1262" y="1877"/>
                </a:lnTo>
                <a:lnTo>
                  <a:pt x="1215" y="1866"/>
                </a:lnTo>
                <a:lnTo>
                  <a:pt x="1171" y="1854"/>
                </a:lnTo>
                <a:lnTo>
                  <a:pt x="1126" y="1842"/>
                </a:lnTo>
                <a:lnTo>
                  <a:pt x="1082" y="1829"/>
                </a:lnTo>
                <a:lnTo>
                  <a:pt x="1039" y="1816"/>
                </a:lnTo>
                <a:lnTo>
                  <a:pt x="996" y="1802"/>
                </a:lnTo>
                <a:lnTo>
                  <a:pt x="955" y="1788"/>
                </a:lnTo>
                <a:lnTo>
                  <a:pt x="913" y="1772"/>
                </a:lnTo>
                <a:lnTo>
                  <a:pt x="873" y="1757"/>
                </a:lnTo>
                <a:lnTo>
                  <a:pt x="834" y="1742"/>
                </a:lnTo>
                <a:lnTo>
                  <a:pt x="795" y="1725"/>
                </a:lnTo>
                <a:lnTo>
                  <a:pt x="757" y="1708"/>
                </a:lnTo>
                <a:lnTo>
                  <a:pt x="720" y="1691"/>
                </a:lnTo>
                <a:lnTo>
                  <a:pt x="683" y="1674"/>
                </a:lnTo>
                <a:lnTo>
                  <a:pt x="648" y="1655"/>
                </a:lnTo>
                <a:lnTo>
                  <a:pt x="613" y="1637"/>
                </a:lnTo>
                <a:lnTo>
                  <a:pt x="580" y="1617"/>
                </a:lnTo>
                <a:lnTo>
                  <a:pt x="546" y="1597"/>
                </a:lnTo>
                <a:lnTo>
                  <a:pt x="515" y="1578"/>
                </a:lnTo>
                <a:lnTo>
                  <a:pt x="483" y="1557"/>
                </a:lnTo>
                <a:lnTo>
                  <a:pt x="453" y="1537"/>
                </a:lnTo>
                <a:lnTo>
                  <a:pt x="423" y="1515"/>
                </a:lnTo>
                <a:lnTo>
                  <a:pt x="395" y="1493"/>
                </a:lnTo>
                <a:lnTo>
                  <a:pt x="368" y="1471"/>
                </a:lnTo>
                <a:lnTo>
                  <a:pt x="342" y="1449"/>
                </a:lnTo>
                <a:lnTo>
                  <a:pt x="317" y="1426"/>
                </a:lnTo>
                <a:lnTo>
                  <a:pt x="293" y="1403"/>
                </a:lnTo>
                <a:lnTo>
                  <a:pt x="269" y="1379"/>
                </a:lnTo>
                <a:lnTo>
                  <a:pt x="247" y="1356"/>
                </a:lnTo>
                <a:lnTo>
                  <a:pt x="225" y="1331"/>
                </a:lnTo>
                <a:lnTo>
                  <a:pt x="206" y="1307"/>
                </a:lnTo>
                <a:lnTo>
                  <a:pt x="186" y="1282"/>
                </a:lnTo>
                <a:lnTo>
                  <a:pt x="169" y="1257"/>
                </a:lnTo>
                <a:lnTo>
                  <a:pt x="153" y="1231"/>
                </a:lnTo>
                <a:lnTo>
                  <a:pt x="136" y="1206"/>
                </a:lnTo>
                <a:lnTo>
                  <a:pt x="122" y="1180"/>
                </a:lnTo>
                <a:lnTo>
                  <a:pt x="109" y="1154"/>
                </a:lnTo>
                <a:lnTo>
                  <a:pt x="97" y="1127"/>
                </a:lnTo>
                <a:lnTo>
                  <a:pt x="86" y="1100"/>
                </a:lnTo>
                <a:lnTo>
                  <a:pt x="77" y="1073"/>
                </a:lnTo>
                <a:lnTo>
                  <a:pt x="68" y="1045"/>
                </a:lnTo>
                <a:lnTo>
                  <a:pt x="61" y="1018"/>
                </a:lnTo>
                <a:lnTo>
                  <a:pt x="55" y="990"/>
                </a:lnTo>
                <a:lnTo>
                  <a:pt x="50" y="962"/>
                </a:lnTo>
                <a:lnTo>
                  <a:pt x="47" y="933"/>
                </a:lnTo>
                <a:lnTo>
                  <a:pt x="45" y="905"/>
                </a:lnTo>
                <a:lnTo>
                  <a:pt x="45" y="877"/>
                </a:lnTo>
                <a:lnTo>
                  <a:pt x="45" y="869"/>
                </a:lnTo>
                <a:lnTo>
                  <a:pt x="35" y="906"/>
                </a:lnTo>
                <a:lnTo>
                  <a:pt x="25" y="945"/>
                </a:lnTo>
                <a:lnTo>
                  <a:pt x="18" y="986"/>
                </a:lnTo>
                <a:lnTo>
                  <a:pt x="11" y="1028"/>
                </a:lnTo>
                <a:lnTo>
                  <a:pt x="7" y="1074"/>
                </a:lnTo>
                <a:lnTo>
                  <a:pt x="3" y="1120"/>
                </a:lnTo>
                <a:lnTo>
                  <a:pt x="0" y="1170"/>
                </a:lnTo>
                <a:lnTo>
                  <a:pt x="0" y="1223"/>
                </a:lnTo>
                <a:lnTo>
                  <a:pt x="0" y="1278"/>
                </a:lnTo>
                <a:lnTo>
                  <a:pt x="3" y="1332"/>
                </a:lnTo>
                <a:lnTo>
                  <a:pt x="6" y="1387"/>
                </a:lnTo>
                <a:lnTo>
                  <a:pt x="11" y="1440"/>
                </a:lnTo>
                <a:lnTo>
                  <a:pt x="17" y="1493"/>
                </a:lnTo>
                <a:lnTo>
                  <a:pt x="24" y="1546"/>
                </a:lnTo>
                <a:lnTo>
                  <a:pt x="33" y="1599"/>
                </a:lnTo>
                <a:lnTo>
                  <a:pt x="43" y="1651"/>
                </a:lnTo>
                <a:lnTo>
                  <a:pt x="55" y="1703"/>
                </a:lnTo>
                <a:lnTo>
                  <a:pt x="67" y="1754"/>
                </a:lnTo>
                <a:lnTo>
                  <a:pt x="81" y="1805"/>
                </a:lnTo>
                <a:lnTo>
                  <a:pt x="96" y="1855"/>
                </a:lnTo>
                <a:lnTo>
                  <a:pt x="111" y="1904"/>
                </a:lnTo>
                <a:lnTo>
                  <a:pt x="129" y="1954"/>
                </a:lnTo>
                <a:lnTo>
                  <a:pt x="147" y="2002"/>
                </a:lnTo>
                <a:lnTo>
                  <a:pt x="167" y="2050"/>
                </a:lnTo>
                <a:lnTo>
                  <a:pt x="187" y="2097"/>
                </a:lnTo>
                <a:lnTo>
                  <a:pt x="210" y="2144"/>
                </a:lnTo>
                <a:lnTo>
                  <a:pt x="233" y="2191"/>
                </a:lnTo>
                <a:lnTo>
                  <a:pt x="257" y="2235"/>
                </a:lnTo>
                <a:lnTo>
                  <a:pt x="282" y="2281"/>
                </a:lnTo>
                <a:lnTo>
                  <a:pt x="308" y="2325"/>
                </a:lnTo>
                <a:lnTo>
                  <a:pt x="335" y="2368"/>
                </a:lnTo>
                <a:lnTo>
                  <a:pt x="363" y="2411"/>
                </a:lnTo>
                <a:lnTo>
                  <a:pt x="393" y="2453"/>
                </a:lnTo>
                <a:lnTo>
                  <a:pt x="422" y="2494"/>
                </a:lnTo>
                <a:lnTo>
                  <a:pt x="454" y="2535"/>
                </a:lnTo>
                <a:lnTo>
                  <a:pt x="485" y="2574"/>
                </a:lnTo>
                <a:lnTo>
                  <a:pt x="519" y="2614"/>
                </a:lnTo>
                <a:lnTo>
                  <a:pt x="553" y="2652"/>
                </a:lnTo>
                <a:lnTo>
                  <a:pt x="587" y="2690"/>
                </a:lnTo>
                <a:lnTo>
                  <a:pt x="623" y="2726"/>
                </a:lnTo>
                <a:lnTo>
                  <a:pt x="659" y="2761"/>
                </a:lnTo>
                <a:lnTo>
                  <a:pt x="697" y="2796"/>
                </a:lnTo>
                <a:lnTo>
                  <a:pt x="735" y="2830"/>
                </a:lnTo>
                <a:lnTo>
                  <a:pt x="774" y="2862"/>
                </a:lnTo>
                <a:lnTo>
                  <a:pt x="813" y="2895"/>
                </a:lnTo>
                <a:lnTo>
                  <a:pt x="854" y="2927"/>
                </a:lnTo>
                <a:lnTo>
                  <a:pt x="895" y="2956"/>
                </a:lnTo>
                <a:lnTo>
                  <a:pt x="937" y="2985"/>
                </a:lnTo>
                <a:lnTo>
                  <a:pt x="981" y="3014"/>
                </a:lnTo>
                <a:lnTo>
                  <a:pt x="1024" y="3041"/>
                </a:lnTo>
                <a:lnTo>
                  <a:pt x="1068" y="3067"/>
                </a:lnTo>
                <a:lnTo>
                  <a:pt x="1112" y="3092"/>
                </a:lnTo>
                <a:lnTo>
                  <a:pt x="1158" y="3116"/>
                </a:lnTo>
                <a:lnTo>
                  <a:pt x="1205" y="3139"/>
                </a:lnTo>
                <a:lnTo>
                  <a:pt x="1251" y="3160"/>
                </a:lnTo>
                <a:lnTo>
                  <a:pt x="1298" y="3181"/>
                </a:lnTo>
                <a:lnTo>
                  <a:pt x="1347" y="3202"/>
                </a:lnTo>
                <a:lnTo>
                  <a:pt x="1395" y="3219"/>
                </a:lnTo>
                <a:lnTo>
                  <a:pt x="1444" y="3236"/>
                </a:lnTo>
                <a:lnTo>
                  <a:pt x="1494" y="3253"/>
                </a:lnTo>
                <a:lnTo>
                  <a:pt x="1544" y="3268"/>
                </a:lnTo>
                <a:lnTo>
                  <a:pt x="1595" y="3282"/>
                </a:lnTo>
                <a:lnTo>
                  <a:pt x="1646" y="3294"/>
                </a:lnTo>
                <a:lnTo>
                  <a:pt x="1698" y="3305"/>
                </a:lnTo>
                <a:lnTo>
                  <a:pt x="1750" y="3316"/>
                </a:lnTo>
                <a:lnTo>
                  <a:pt x="1802" y="3324"/>
                </a:lnTo>
                <a:lnTo>
                  <a:pt x="1856" y="3331"/>
                </a:lnTo>
                <a:lnTo>
                  <a:pt x="1909" y="3337"/>
                </a:lnTo>
                <a:lnTo>
                  <a:pt x="1962" y="3342"/>
                </a:lnTo>
                <a:lnTo>
                  <a:pt x="2016" y="3346"/>
                </a:lnTo>
                <a:lnTo>
                  <a:pt x="2071" y="3348"/>
                </a:lnTo>
                <a:lnTo>
                  <a:pt x="2126" y="33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糖果"/>
          <p:cNvSpPr/>
          <p:nvPr/>
        </p:nvSpPr>
        <p:spPr bwMode="auto">
          <a:xfrm>
            <a:off x="517221" y="2166901"/>
            <a:ext cx="781017" cy="392613"/>
          </a:xfrm>
          <a:custGeom>
            <a:avLst/>
            <a:gdLst>
              <a:gd name="T0" fmla="*/ 1445387 w 5210"/>
              <a:gd name="T1" fmla="*/ 407179 h 2756"/>
              <a:gd name="T2" fmla="*/ 1431492 w 5210"/>
              <a:gd name="T3" fmla="*/ 352718 h 2756"/>
              <a:gd name="T4" fmla="*/ 1411382 w 5210"/>
              <a:gd name="T5" fmla="*/ 300084 h 2756"/>
              <a:gd name="T6" fmla="*/ 1386518 w 5210"/>
              <a:gd name="T7" fmla="*/ 251106 h 2756"/>
              <a:gd name="T8" fmla="*/ 1356536 w 5210"/>
              <a:gd name="T9" fmla="*/ 205051 h 2756"/>
              <a:gd name="T10" fmla="*/ 1321434 w 5210"/>
              <a:gd name="T11" fmla="*/ 162287 h 2756"/>
              <a:gd name="T12" fmla="*/ 1282310 w 5210"/>
              <a:gd name="T13" fmla="*/ 124274 h 2756"/>
              <a:gd name="T14" fmla="*/ 1239164 w 5210"/>
              <a:gd name="T15" fmla="*/ 89916 h 2756"/>
              <a:gd name="T16" fmla="*/ 1192362 w 5210"/>
              <a:gd name="T17" fmla="*/ 61040 h 2756"/>
              <a:gd name="T18" fmla="*/ 1142269 w 5210"/>
              <a:gd name="T19" fmla="*/ 37282 h 2756"/>
              <a:gd name="T20" fmla="*/ 1089250 w 5210"/>
              <a:gd name="T21" fmla="*/ 19007 h 2756"/>
              <a:gd name="T22" fmla="*/ 1033673 w 5210"/>
              <a:gd name="T23" fmla="*/ 6579 h 2756"/>
              <a:gd name="T24" fmla="*/ 976267 w 5210"/>
              <a:gd name="T25" fmla="*/ 366 h 2756"/>
              <a:gd name="T26" fmla="*/ 929099 w 5210"/>
              <a:gd name="T27" fmla="*/ 366 h 2756"/>
              <a:gd name="T28" fmla="*/ 871327 w 5210"/>
              <a:gd name="T29" fmla="*/ 6579 h 2756"/>
              <a:gd name="T30" fmla="*/ 816115 w 5210"/>
              <a:gd name="T31" fmla="*/ 19007 h 2756"/>
              <a:gd name="T32" fmla="*/ 763097 w 5210"/>
              <a:gd name="T33" fmla="*/ 37282 h 2756"/>
              <a:gd name="T34" fmla="*/ 713004 w 5210"/>
              <a:gd name="T35" fmla="*/ 61040 h 2756"/>
              <a:gd name="T36" fmla="*/ 666202 w 5210"/>
              <a:gd name="T37" fmla="*/ 89916 h 2756"/>
              <a:gd name="T38" fmla="*/ 623056 w 5210"/>
              <a:gd name="T39" fmla="*/ 124274 h 2756"/>
              <a:gd name="T40" fmla="*/ 583932 w 5210"/>
              <a:gd name="T41" fmla="*/ 162287 h 2756"/>
              <a:gd name="T42" fmla="*/ 548830 w 5210"/>
              <a:gd name="T43" fmla="*/ 205051 h 2756"/>
              <a:gd name="T44" fmla="*/ 518482 w 5210"/>
              <a:gd name="T45" fmla="*/ 251106 h 2756"/>
              <a:gd name="T46" fmla="*/ 493618 w 5210"/>
              <a:gd name="T47" fmla="*/ 300084 h 2756"/>
              <a:gd name="T48" fmla="*/ 473873 w 5210"/>
              <a:gd name="T49" fmla="*/ 352718 h 2756"/>
              <a:gd name="T50" fmla="*/ 460345 w 5210"/>
              <a:gd name="T51" fmla="*/ 407179 h 2756"/>
              <a:gd name="T52" fmla="*/ 456322 w 5210"/>
              <a:gd name="T53" fmla="*/ 577141 h 2756"/>
              <a:gd name="T54" fmla="*/ 464732 w 5210"/>
              <a:gd name="T55" fmla="*/ 622099 h 2756"/>
              <a:gd name="T56" fmla="*/ 481186 w 5210"/>
              <a:gd name="T57" fmla="*/ 675829 h 2756"/>
              <a:gd name="T58" fmla="*/ 503125 w 5210"/>
              <a:gd name="T59" fmla="*/ 727366 h 2756"/>
              <a:gd name="T60" fmla="*/ 530182 w 5210"/>
              <a:gd name="T61" fmla="*/ 775248 h 2756"/>
              <a:gd name="T62" fmla="*/ 562359 w 5210"/>
              <a:gd name="T63" fmla="*/ 819840 h 2756"/>
              <a:gd name="T64" fmla="*/ 598923 w 5210"/>
              <a:gd name="T65" fmla="*/ 861143 h 2756"/>
              <a:gd name="T66" fmla="*/ 639875 w 5210"/>
              <a:gd name="T67" fmla="*/ 897694 h 2756"/>
              <a:gd name="T68" fmla="*/ 684849 w 5210"/>
              <a:gd name="T69" fmla="*/ 929493 h 2756"/>
              <a:gd name="T70" fmla="*/ 732749 w 5210"/>
              <a:gd name="T71" fmla="*/ 956541 h 2756"/>
              <a:gd name="T72" fmla="*/ 783939 w 5210"/>
              <a:gd name="T73" fmla="*/ 978106 h 2756"/>
              <a:gd name="T74" fmla="*/ 838054 w 5210"/>
              <a:gd name="T75" fmla="*/ 994189 h 2756"/>
              <a:gd name="T76" fmla="*/ 893997 w 5210"/>
              <a:gd name="T77" fmla="*/ 1004057 h 2756"/>
              <a:gd name="T78" fmla="*/ 952500 w 5210"/>
              <a:gd name="T79" fmla="*/ 1007347 h 2756"/>
              <a:gd name="T80" fmla="*/ 999302 w 5210"/>
              <a:gd name="T81" fmla="*/ 1005154 h 2756"/>
              <a:gd name="T82" fmla="*/ 1056343 w 5210"/>
              <a:gd name="T83" fmla="*/ 996747 h 2756"/>
              <a:gd name="T84" fmla="*/ 1110823 w 5210"/>
              <a:gd name="T85" fmla="*/ 982127 h 2756"/>
              <a:gd name="T86" fmla="*/ 1162745 w 5210"/>
              <a:gd name="T87" fmla="*/ 961293 h 2756"/>
              <a:gd name="T88" fmla="*/ 1211741 w 5210"/>
              <a:gd name="T89" fmla="*/ 935341 h 2756"/>
              <a:gd name="T90" fmla="*/ 1257081 w 5210"/>
              <a:gd name="T91" fmla="*/ 904273 h 2756"/>
              <a:gd name="T92" fmla="*/ 1298398 w 5210"/>
              <a:gd name="T93" fmla="*/ 868819 h 2756"/>
              <a:gd name="T94" fmla="*/ 1336060 w 5210"/>
              <a:gd name="T95" fmla="*/ 828247 h 2756"/>
              <a:gd name="T96" fmla="*/ 1369333 w 5210"/>
              <a:gd name="T97" fmla="*/ 784751 h 2756"/>
              <a:gd name="T98" fmla="*/ 1397122 w 5210"/>
              <a:gd name="T99" fmla="*/ 736869 h 2756"/>
              <a:gd name="T100" fmla="*/ 1420523 w 5210"/>
              <a:gd name="T101" fmla="*/ 686063 h 2756"/>
              <a:gd name="T102" fmla="*/ 1437708 w 5210"/>
              <a:gd name="T103" fmla="*/ 632699 h 2756"/>
              <a:gd name="T104" fmla="*/ 1449043 w 5210"/>
              <a:gd name="T105" fmla="*/ 577141 h 27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210" h="2756">
                <a:moveTo>
                  <a:pt x="5210" y="138"/>
                </a:moveTo>
                <a:lnTo>
                  <a:pt x="3963" y="1176"/>
                </a:lnTo>
                <a:lnTo>
                  <a:pt x="3958" y="1146"/>
                </a:lnTo>
                <a:lnTo>
                  <a:pt x="3953" y="1114"/>
                </a:lnTo>
                <a:lnTo>
                  <a:pt x="3947" y="1084"/>
                </a:lnTo>
                <a:lnTo>
                  <a:pt x="3939" y="1055"/>
                </a:lnTo>
                <a:lnTo>
                  <a:pt x="3932" y="1024"/>
                </a:lnTo>
                <a:lnTo>
                  <a:pt x="3923" y="995"/>
                </a:lnTo>
                <a:lnTo>
                  <a:pt x="3915" y="965"/>
                </a:lnTo>
                <a:lnTo>
                  <a:pt x="3906" y="936"/>
                </a:lnTo>
                <a:lnTo>
                  <a:pt x="3895" y="906"/>
                </a:lnTo>
                <a:lnTo>
                  <a:pt x="3885" y="878"/>
                </a:lnTo>
                <a:lnTo>
                  <a:pt x="3873" y="850"/>
                </a:lnTo>
                <a:lnTo>
                  <a:pt x="3860" y="821"/>
                </a:lnTo>
                <a:lnTo>
                  <a:pt x="3848" y="794"/>
                </a:lnTo>
                <a:lnTo>
                  <a:pt x="3835" y="767"/>
                </a:lnTo>
                <a:lnTo>
                  <a:pt x="3821" y="739"/>
                </a:lnTo>
                <a:lnTo>
                  <a:pt x="3807" y="713"/>
                </a:lnTo>
                <a:lnTo>
                  <a:pt x="3792" y="687"/>
                </a:lnTo>
                <a:lnTo>
                  <a:pt x="3776" y="660"/>
                </a:lnTo>
                <a:lnTo>
                  <a:pt x="3760" y="635"/>
                </a:lnTo>
                <a:lnTo>
                  <a:pt x="3745" y="610"/>
                </a:lnTo>
                <a:lnTo>
                  <a:pt x="3727" y="585"/>
                </a:lnTo>
                <a:lnTo>
                  <a:pt x="3710" y="561"/>
                </a:lnTo>
                <a:lnTo>
                  <a:pt x="3691" y="536"/>
                </a:lnTo>
                <a:lnTo>
                  <a:pt x="3673" y="512"/>
                </a:lnTo>
                <a:lnTo>
                  <a:pt x="3654" y="489"/>
                </a:lnTo>
                <a:lnTo>
                  <a:pt x="3634" y="467"/>
                </a:lnTo>
                <a:lnTo>
                  <a:pt x="3614" y="444"/>
                </a:lnTo>
                <a:lnTo>
                  <a:pt x="3593" y="422"/>
                </a:lnTo>
                <a:lnTo>
                  <a:pt x="3572" y="401"/>
                </a:lnTo>
                <a:lnTo>
                  <a:pt x="3551" y="380"/>
                </a:lnTo>
                <a:lnTo>
                  <a:pt x="3529" y="360"/>
                </a:lnTo>
                <a:lnTo>
                  <a:pt x="3507" y="340"/>
                </a:lnTo>
                <a:lnTo>
                  <a:pt x="3484" y="320"/>
                </a:lnTo>
                <a:lnTo>
                  <a:pt x="3461" y="301"/>
                </a:lnTo>
                <a:lnTo>
                  <a:pt x="3438" y="282"/>
                </a:lnTo>
                <a:lnTo>
                  <a:pt x="3414" y="264"/>
                </a:lnTo>
                <a:lnTo>
                  <a:pt x="3389" y="246"/>
                </a:lnTo>
                <a:lnTo>
                  <a:pt x="3364" y="229"/>
                </a:lnTo>
                <a:lnTo>
                  <a:pt x="3339" y="213"/>
                </a:lnTo>
                <a:lnTo>
                  <a:pt x="3314" y="197"/>
                </a:lnTo>
                <a:lnTo>
                  <a:pt x="3287" y="182"/>
                </a:lnTo>
                <a:lnTo>
                  <a:pt x="3261" y="167"/>
                </a:lnTo>
                <a:lnTo>
                  <a:pt x="3234" y="153"/>
                </a:lnTo>
                <a:lnTo>
                  <a:pt x="3208" y="139"/>
                </a:lnTo>
                <a:lnTo>
                  <a:pt x="3180" y="126"/>
                </a:lnTo>
                <a:lnTo>
                  <a:pt x="3152" y="114"/>
                </a:lnTo>
                <a:lnTo>
                  <a:pt x="3124" y="102"/>
                </a:lnTo>
                <a:lnTo>
                  <a:pt x="3096" y="91"/>
                </a:lnTo>
                <a:lnTo>
                  <a:pt x="3067" y="80"/>
                </a:lnTo>
                <a:lnTo>
                  <a:pt x="3038" y="70"/>
                </a:lnTo>
                <a:lnTo>
                  <a:pt x="3009" y="60"/>
                </a:lnTo>
                <a:lnTo>
                  <a:pt x="2979" y="52"/>
                </a:lnTo>
                <a:lnTo>
                  <a:pt x="2949" y="43"/>
                </a:lnTo>
                <a:lnTo>
                  <a:pt x="2920" y="36"/>
                </a:lnTo>
                <a:lnTo>
                  <a:pt x="2889" y="30"/>
                </a:lnTo>
                <a:lnTo>
                  <a:pt x="2859" y="23"/>
                </a:lnTo>
                <a:lnTo>
                  <a:pt x="2827" y="18"/>
                </a:lnTo>
                <a:lnTo>
                  <a:pt x="2797" y="13"/>
                </a:lnTo>
                <a:lnTo>
                  <a:pt x="2765" y="10"/>
                </a:lnTo>
                <a:lnTo>
                  <a:pt x="2733" y="6"/>
                </a:lnTo>
                <a:lnTo>
                  <a:pt x="2702" y="3"/>
                </a:lnTo>
                <a:lnTo>
                  <a:pt x="2670" y="1"/>
                </a:lnTo>
                <a:lnTo>
                  <a:pt x="2638" y="0"/>
                </a:lnTo>
                <a:lnTo>
                  <a:pt x="2605" y="0"/>
                </a:lnTo>
                <a:lnTo>
                  <a:pt x="2573" y="0"/>
                </a:lnTo>
                <a:lnTo>
                  <a:pt x="2541" y="1"/>
                </a:lnTo>
                <a:lnTo>
                  <a:pt x="2508" y="3"/>
                </a:lnTo>
                <a:lnTo>
                  <a:pt x="2477" y="6"/>
                </a:lnTo>
                <a:lnTo>
                  <a:pt x="2445" y="10"/>
                </a:lnTo>
                <a:lnTo>
                  <a:pt x="2414" y="13"/>
                </a:lnTo>
                <a:lnTo>
                  <a:pt x="2383" y="18"/>
                </a:lnTo>
                <a:lnTo>
                  <a:pt x="2353" y="23"/>
                </a:lnTo>
                <a:lnTo>
                  <a:pt x="2321" y="30"/>
                </a:lnTo>
                <a:lnTo>
                  <a:pt x="2292" y="36"/>
                </a:lnTo>
                <a:lnTo>
                  <a:pt x="2261" y="43"/>
                </a:lnTo>
                <a:lnTo>
                  <a:pt x="2232" y="52"/>
                </a:lnTo>
                <a:lnTo>
                  <a:pt x="2203" y="60"/>
                </a:lnTo>
                <a:lnTo>
                  <a:pt x="2173" y="70"/>
                </a:lnTo>
                <a:lnTo>
                  <a:pt x="2144" y="80"/>
                </a:lnTo>
                <a:lnTo>
                  <a:pt x="2115" y="91"/>
                </a:lnTo>
                <a:lnTo>
                  <a:pt x="2087" y="102"/>
                </a:lnTo>
                <a:lnTo>
                  <a:pt x="2059" y="114"/>
                </a:lnTo>
                <a:lnTo>
                  <a:pt x="2031" y="126"/>
                </a:lnTo>
                <a:lnTo>
                  <a:pt x="2004" y="139"/>
                </a:lnTo>
                <a:lnTo>
                  <a:pt x="1977" y="153"/>
                </a:lnTo>
                <a:lnTo>
                  <a:pt x="1950" y="167"/>
                </a:lnTo>
                <a:lnTo>
                  <a:pt x="1924" y="182"/>
                </a:lnTo>
                <a:lnTo>
                  <a:pt x="1898" y="197"/>
                </a:lnTo>
                <a:lnTo>
                  <a:pt x="1873" y="213"/>
                </a:lnTo>
                <a:lnTo>
                  <a:pt x="1847" y="229"/>
                </a:lnTo>
                <a:lnTo>
                  <a:pt x="1822" y="246"/>
                </a:lnTo>
                <a:lnTo>
                  <a:pt x="1798" y="264"/>
                </a:lnTo>
                <a:lnTo>
                  <a:pt x="1774" y="282"/>
                </a:lnTo>
                <a:lnTo>
                  <a:pt x="1750" y="301"/>
                </a:lnTo>
                <a:lnTo>
                  <a:pt x="1726" y="320"/>
                </a:lnTo>
                <a:lnTo>
                  <a:pt x="1704" y="340"/>
                </a:lnTo>
                <a:lnTo>
                  <a:pt x="1681" y="360"/>
                </a:lnTo>
                <a:lnTo>
                  <a:pt x="1659" y="380"/>
                </a:lnTo>
                <a:lnTo>
                  <a:pt x="1638" y="401"/>
                </a:lnTo>
                <a:lnTo>
                  <a:pt x="1617" y="422"/>
                </a:lnTo>
                <a:lnTo>
                  <a:pt x="1597" y="444"/>
                </a:lnTo>
                <a:lnTo>
                  <a:pt x="1577" y="467"/>
                </a:lnTo>
                <a:lnTo>
                  <a:pt x="1557" y="489"/>
                </a:lnTo>
                <a:lnTo>
                  <a:pt x="1538" y="512"/>
                </a:lnTo>
                <a:lnTo>
                  <a:pt x="1519" y="536"/>
                </a:lnTo>
                <a:lnTo>
                  <a:pt x="1501" y="561"/>
                </a:lnTo>
                <a:lnTo>
                  <a:pt x="1484" y="585"/>
                </a:lnTo>
                <a:lnTo>
                  <a:pt x="1467" y="610"/>
                </a:lnTo>
                <a:lnTo>
                  <a:pt x="1450" y="635"/>
                </a:lnTo>
                <a:lnTo>
                  <a:pt x="1434" y="660"/>
                </a:lnTo>
                <a:lnTo>
                  <a:pt x="1418" y="687"/>
                </a:lnTo>
                <a:lnTo>
                  <a:pt x="1404" y="713"/>
                </a:lnTo>
                <a:lnTo>
                  <a:pt x="1390" y="739"/>
                </a:lnTo>
                <a:lnTo>
                  <a:pt x="1376" y="767"/>
                </a:lnTo>
                <a:lnTo>
                  <a:pt x="1363" y="794"/>
                </a:lnTo>
                <a:lnTo>
                  <a:pt x="1350" y="821"/>
                </a:lnTo>
                <a:lnTo>
                  <a:pt x="1339" y="850"/>
                </a:lnTo>
                <a:lnTo>
                  <a:pt x="1327" y="878"/>
                </a:lnTo>
                <a:lnTo>
                  <a:pt x="1316" y="906"/>
                </a:lnTo>
                <a:lnTo>
                  <a:pt x="1306" y="936"/>
                </a:lnTo>
                <a:lnTo>
                  <a:pt x="1296" y="965"/>
                </a:lnTo>
                <a:lnTo>
                  <a:pt x="1287" y="995"/>
                </a:lnTo>
                <a:lnTo>
                  <a:pt x="1280" y="1024"/>
                </a:lnTo>
                <a:lnTo>
                  <a:pt x="1271" y="1055"/>
                </a:lnTo>
                <a:lnTo>
                  <a:pt x="1265" y="1084"/>
                </a:lnTo>
                <a:lnTo>
                  <a:pt x="1259" y="1114"/>
                </a:lnTo>
                <a:lnTo>
                  <a:pt x="1252" y="1146"/>
                </a:lnTo>
                <a:lnTo>
                  <a:pt x="1248" y="1176"/>
                </a:lnTo>
                <a:lnTo>
                  <a:pt x="0" y="138"/>
                </a:lnTo>
                <a:lnTo>
                  <a:pt x="0" y="2617"/>
                </a:lnTo>
                <a:lnTo>
                  <a:pt x="1248" y="1579"/>
                </a:lnTo>
                <a:lnTo>
                  <a:pt x="1252" y="1609"/>
                </a:lnTo>
                <a:lnTo>
                  <a:pt x="1259" y="1641"/>
                </a:lnTo>
                <a:lnTo>
                  <a:pt x="1265" y="1671"/>
                </a:lnTo>
                <a:lnTo>
                  <a:pt x="1271" y="1702"/>
                </a:lnTo>
                <a:lnTo>
                  <a:pt x="1280" y="1731"/>
                </a:lnTo>
                <a:lnTo>
                  <a:pt x="1287" y="1762"/>
                </a:lnTo>
                <a:lnTo>
                  <a:pt x="1296" y="1791"/>
                </a:lnTo>
                <a:lnTo>
                  <a:pt x="1306" y="1821"/>
                </a:lnTo>
                <a:lnTo>
                  <a:pt x="1316" y="1849"/>
                </a:lnTo>
                <a:lnTo>
                  <a:pt x="1327" y="1877"/>
                </a:lnTo>
                <a:lnTo>
                  <a:pt x="1339" y="1906"/>
                </a:lnTo>
                <a:lnTo>
                  <a:pt x="1350" y="1934"/>
                </a:lnTo>
                <a:lnTo>
                  <a:pt x="1363" y="1963"/>
                </a:lnTo>
                <a:lnTo>
                  <a:pt x="1376" y="1990"/>
                </a:lnTo>
                <a:lnTo>
                  <a:pt x="1390" y="2016"/>
                </a:lnTo>
                <a:lnTo>
                  <a:pt x="1404" y="2044"/>
                </a:lnTo>
                <a:lnTo>
                  <a:pt x="1418" y="2070"/>
                </a:lnTo>
                <a:lnTo>
                  <a:pt x="1434" y="2096"/>
                </a:lnTo>
                <a:lnTo>
                  <a:pt x="1450" y="2121"/>
                </a:lnTo>
                <a:lnTo>
                  <a:pt x="1467" y="2147"/>
                </a:lnTo>
                <a:lnTo>
                  <a:pt x="1484" y="2172"/>
                </a:lnTo>
                <a:lnTo>
                  <a:pt x="1501" y="2196"/>
                </a:lnTo>
                <a:lnTo>
                  <a:pt x="1519" y="2220"/>
                </a:lnTo>
                <a:lnTo>
                  <a:pt x="1538" y="2243"/>
                </a:lnTo>
                <a:lnTo>
                  <a:pt x="1557" y="2266"/>
                </a:lnTo>
                <a:lnTo>
                  <a:pt x="1577" y="2289"/>
                </a:lnTo>
                <a:lnTo>
                  <a:pt x="1597" y="2312"/>
                </a:lnTo>
                <a:lnTo>
                  <a:pt x="1617" y="2334"/>
                </a:lnTo>
                <a:lnTo>
                  <a:pt x="1638" y="2356"/>
                </a:lnTo>
                <a:lnTo>
                  <a:pt x="1659" y="2377"/>
                </a:lnTo>
                <a:lnTo>
                  <a:pt x="1681" y="2397"/>
                </a:lnTo>
                <a:lnTo>
                  <a:pt x="1704" y="2417"/>
                </a:lnTo>
                <a:lnTo>
                  <a:pt x="1726" y="2437"/>
                </a:lnTo>
                <a:lnTo>
                  <a:pt x="1750" y="2456"/>
                </a:lnTo>
                <a:lnTo>
                  <a:pt x="1774" y="2474"/>
                </a:lnTo>
                <a:lnTo>
                  <a:pt x="1798" y="2492"/>
                </a:lnTo>
                <a:lnTo>
                  <a:pt x="1822" y="2509"/>
                </a:lnTo>
                <a:lnTo>
                  <a:pt x="1847" y="2527"/>
                </a:lnTo>
                <a:lnTo>
                  <a:pt x="1873" y="2543"/>
                </a:lnTo>
                <a:lnTo>
                  <a:pt x="1898" y="2559"/>
                </a:lnTo>
                <a:lnTo>
                  <a:pt x="1924" y="2574"/>
                </a:lnTo>
                <a:lnTo>
                  <a:pt x="1950" y="2589"/>
                </a:lnTo>
                <a:lnTo>
                  <a:pt x="1977" y="2604"/>
                </a:lnTo>
                <a:lnTo>
                  <a:pt x="2004" y="2617"/>
                </a:lnTo>
                <a:lnTo>
                  <a:pt x="2031" y="2630"/>
                </a:lnTo>
                <a:lnTo>
                  <a:pt x="2059" y="2643"/>
                </a:lnTo>
                <a:lnTo>
                  <a:pt x="2087" y="2654"/>
                </a:lnTo>
                <a:lnTo>
                  <a:pt x="2115" y="2666"/>
                </a:lnTo>
                <a:lnTo>
                  <a:pt x="2144" y="2676"/>
                </a:lnTo>
                <a:lnTo>
                  <a:pt x="2173" y="2687"/>
                </a:lnTo>
                <a:lnTo>
                  <a:pt x="2203" y="2695"/>
                </a:lnTo>
                <a:lnTo>
                  <a:pt x="2232" y="2705"/>
                </a:lnTo>
                <a:lnTo>
                  <a:pt x="2261" y="2713"/>
                </a:lnTo>
                <a:lnTo>
                  <a:pt x="2292" y="2720"/>
                </a:lnTo>
                <a:lnTo>
                  <a:pt x="2321" y="2727"/>
                </a:lnTo>
                <a:lnTo>
                  <a:pt x="2353" y="2733"/>
                </a:lnTo>
                <a:lnTo>
                  <a:pt x="2383" y="2738"/>
                </a:lnTo>
                <a:lnTo>
                  <a:pt x="2414" y="2742"/>
                </a:lnTo>
                <a:lnTo>
                  <a:pt x="2445" y="2747"/>
                </a:lnTo>
                <a:lnTo>
                  <a:pt x="2477" y="2750"/>
                </a:lnTo>
                <a:lnTo>
                  <a:pt x="2508" y="2753"/>
                </a:lnTo>
                <a:lnTo>
                  <a:pt x="2541" y="2755"/>
                </a:lnTo>
                <a:lnTo>
                  <a:pt x="2573" y="2756"/>
                </a:lnTo>
                <a:lnTo>
                  <a:pt x="2605" y="2756"/>
                </a:lnTo>
                <a:lnTo>
                  <a:pt x="2638" y="2756"/>
                </a:lnTo>
                <a:lnTo>
                  <a:pt x="2670" y="2755"/>
                </a:lnTo>
                <a:lnTo>
                  <a:pt x="2702" y="2753"/>
                </a:lnTo>
                <a:lnTo>
                  <a:pt x="2733" y="2750"/>
                </a:lnTo>
                <a:lnTo>
                  <a:pt x="2765" y="2747"/>
                </a:lnTo>
                <a:lnTo>
                  <a:pt x="2797" y="2742"/>
                </a:lnTo>
                <a:lnTo>
                  <a:pt x="2827" y="2738"/>
                </a:lnTo>
                <a:lnTo>
                  <a:pt x="2859" y="2733"/>
                </a:lnTo>
                <a:lnTo>
                  <a:pt x="2889" y="2727"/>
                </a:lnTo>
                <a:lnTo>
                  <a:pt x="2920" y="2720"/>
                </a:lnTo>
                <a:lnTo>
                  <a:pt x="2949" y="2713"/>
                </a:lnTo>
                <a:lnTo>
                  <a:pt x="2979" y="2705"/>
                </a:lnTo>
                <a:lnTo>
                  <a:pt x="3009" y="2695"/>
                </a:lnTo>
                <a:lnTo>
                  <a:pt x="3038" y="2687"/>
                </a:lnTo>
                <a:lnTo>
                  <a:pt x="3067" y="2676"/>
                </a:lnTo>
                <a:lnTo>
                  <a:pt x="3096" y="2666"/>
                </a:lnTo>
                <a:lnTo>
                  <a:pt x="3124" y="2654"/>
                </a:lnTo>
                <a:lnTo>
                  <a:pt x="3152" y="2643"/>
                </a:lnTo>
                <a:lnTo>
                  <a:pt x="3180" y="2630"/>
                </a:lnTo>
                <a:lnTo>
                  <a:pt x="3208" y="2617"/>
                </a:lnTo>
                <a:lnTo>
                  <a:pt x="3234" y="2604"/>
                </a:lnTo>
                <a:lnTo>
                  <a:pt x="3261" y="2589"/>
                </a:lnTo>
                <a:lnTo>
                  <a:pt x="3287" y="2574"/>
                </a:lnTo>
                <a:lnTo>
                  <a:pt x="3314" y="2559"/>
                </a:lnTo>
                <a:lnTo>
                  <a:pt x="3339" y="2543"/>
                </a:lnTo>
                <a:lnTo>
                  <a:pt x="3364" y="2527"/>
                </a:lnTo>
                <a:lnTo>
                  <a:pt x="3389" y="2509"/>
                </a:lnTo>
                <a:lnTo>
                  <a:pt x="3414" y="2492"/>
                </a:lnTo>
                <a:lnTo>
                  <a:pt x="3438" y="2474"/>
                </a:lnTo>
                <a:lnTo>
                  <a:pt x="3461" y="2456"/>
                </a:lnTo>
                <a:lnTo>
                  <a:pt x="3484" y="2437"/>
                </a:lnTo>
                <a:lnTo>
                  <a:pt x="3507" y="2417"/>
                </a:lnTo>
                <a:lnTo>
                  <a:pt x="3529" y="2397"/>
                </a:lnTo>
                <a:lnTo>
                  <a:pt x="3551" y="2377"/>
                </a:lnTo>
                <a:lnTo>
                  <a:pt x="3572" y="2356"/>
                </a:lnTo>
                <a:lnTo>
                  <a:pt x="3593" y="2334"/>
                </a:lnTo>
                <a:lnTo>
                  <a:pt x="3614" y="2312"/>
                </a:lnTo>
                <a:lnTo>
                  <a:pt x="3634" y="2289"/>
                </a:lnTo>
                <a:lnTo>
                  <a:pt x="3654" y="2266"/>
                </a:lnTo>
                <a:lnTo>
                  <a:pt x="3673" y="2243"/>
                </a:lnTo>
                <a:lnTo>
                  <a:pt x="3692" y="2220"/>
                </a:lnTo>
                <a:lnTo>
                  <a:pt x="3710" y="2196"/>
                </a:lnTo>
                <a:lnTo>
                  <a:pt x="3727" y="2172"/>
                </a:lnTo>
                <a:lnTo>
                  <a:pt x="3745" y="2147"/>
                </a:lnTo>
                <a:lnTo>
                  <a:pt x="3760" y="2121"/>
                </a:lnTo>
                <a:lnTo>
                  <a:pt x="3777" y="2096"/>
                </a:lnTo>
                <a:lnTo>
                  <a:pt x="3792" y="2070"/>
                </a:lnTo>
                <a:lnTo>
                  <a:pt x="3807" y="2044"/>
                </a:lnTo>
                <a:lnTo>
                  <a:pt x="3821" y="2016"/>
                </a:lnTo>
                <a:lnTo>
                  <a:pt x="3835" y="1990"/>
                </a:lnTo>
                <a:lnTo>
                  <a:pt x="3849" y="1963"/>
                </a:lnTo>
                <a:lnTo>
                  <a:pt x="3861" y="1934"/>
                </a:lnTo>
                <a:lnTo>
                  <a:pt x="3873" y="1906"/>
                </a:lnTo>
                <a:lnTo>
                  <a:pt x="3885" y="1877"/>
                </a:lnTo>
                <a:lnTo>
                  <a:pt x="3895" y="1849"/>
                </a:lnTo>
                <a:lnTo>
                  <a:pt x="3906" y="1821"/>
                </a:lnTo>
                <a:lnTo>
                  <a:pt x="3915" y="1791"/>
                </a:lnTo>
                <a:lnTo>
                  <a:pt x="3923" y="1762"/>
                </a:lnTo>
                <a:lnTo>
                  <a:pt x="3932" y="1731"/>
                </a:lnTo>
                <a:lnTo>
                  <a:pt x="3939" y="1702"/>
                </a:lnTo>
                <a:lnTo>
                  <a:pt x="3947" y="1671"/>
                </a:lnTo>
                <a:lnTo>
                  <a:pt x="3953" y="1641"/>
                </a:lnTo>
                <a:lnTo>
                  <a:pt x="3958" y="1609"/>
                </a:lnTo>
                <a:lnTo>
                  <a:pt x="3963" y="1579"/>
                </a:lnTo>
                <a:lnTo>
                  <a:pt x="5210" y="2617"/>
                </a:lnTo>
                <a:lnTo>
                  <a:pt x="5210" y="1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鱼"/>
          <p:cNvSpPr/>
          <p:nvPr/>
        </p:nvSpPr>
        <p:spPr bwMode="auto">
          <a:xfrm>
            <a:off x="1609081" y="1854253"/>
            <a:ext cx="705260" cy="705259"/>
          </a:xfrm>
          <a:custGeom>
            <a:avLst/>
            <a:gdLst>
              <a:gd name="T0" fmla="*/ 1691539 w 2762"/>
              <a:gd name="T1" fmla="*/ 1483228 h 2721"/>
              <a:gd name="T2" fmla="*/ 1565081 w 2762"/>
              <a:gd name="T3" fmla="*/ 1483228 h 2721"/>
              <a:gd name="T4" fmla="*/ 1426238 w 2762"/>
              <a:gd name="T5" fmla="*/ 1308347 h 2721"/>
              <a:gd name="T6" fmla="*/ 1115959 w 2762"/>
              <a:gd name="T7" fmla="*/ 1483228 h 2721"/>
              <a:gd name="T8" fmla="*/ 733978 w 2762"/>
              <a:gd name="T9" fmla="*/ 1483228 h 2721"/>
              <a:gd name="T10" fmla="*/ 547550 w 2762"/>
              <a:gd name="T11" fmla="*/ 818940 h 2721"/>
              <a:gd name="T12" fmla="*/ 599046 w 2762"/>
              <a:gd name="T13" fmla="*/ 1483228 h 2721"/>
              <a:gd name="T14" fmla="*/ 340915 w 2762"/>
              <a:gd name="T15" fmla="*/ 1483228 h 2721"/>
              <a:gd name="T16" fmla="*/ 652 w 2762"/>
              <a:gd name="T17" fmla="*/ 1238525 h 2721"/>
              <a:gd name="T18" fmla="*/ 678571 w 2762"/>
              <a:gd name="T19" fmla="*/ 674729 h 2721"/>
              <a:gd name="T20" fmla="*/ 1489467 w 2762"/>
              <a:gd name="T21" fmla="*/ 1181101 h 2721"/>
              <a:gd name="T22" fmla="*/ 1797138 w 2762"/>
              <a:gd name="T23" fmla="*/ 970330 h 2721"/>
              <a:gd name="T24" fmla="*/ 1691539 w 2762"/>
              <a:gd name="T25" fmla="*/ 1483228 h 2721"/>
              <a:gd name="T26" fmla="*/ 396974 w 2762"/>
              <a:gd name="T27" fmla="*/ 985339 h 2721"/>
              <a:gd name="T28" fmla="*/ 317449 w 2762"/>
              <a:gd name="T29" fmla="*/ 1064949 h 2721"/>
              <a:gd name="T30" fmla="*/ 396974 w 2762"/>
              <a:gd name="T31" fmla="*/ 1145211 h 2721"/>
              <a:gd name="T32" fmla="*/ 477151 w 2762"/>
              <a:gd name="T33" fmla="*/ 1064949 h 2721"/>
              <a:gd name="T34" fmla="*/ 396974 w 2762"/>
              <a:gd name="T35" fmla="*/ 985339 h 2721"/>
              <a:gd name="T36" fmla="*/ 1160937 w 2762"/>
              <a:gd name="T37" fmla="*/ 888762 h 2721"/>
              <a:gd name="T38" fmla="*/ 1368875 w 2762"/>
              <a:gd name="T39" fmla="*/ 972940 h 2721"/>
              <a:gd name="T40" fmla="*/ 1357142 w 2762"/>
              <a:gd name="T41" fmla="*/ 1102796 h 2721"/>
              <a:gd name="T42" fmla="*/ 1160937 w 2762"/>
              <a:gd name="T43" fmla="*/ 888762 h 2721"/>
              <a:gd name="T44" fmla="*/ 564498 w 2762"/>
              <a:gd name="T45" fmla="*/ 626440 h 2721"/>
              <a:gd name="T46" fmla="*/ 950391 w 2762"/>
              <a:gd name="T47" fmla="*/ 514203 h 2721"/>
              <a:gd name="T48" fmla="*/ 1073589 w 2762"/>
              <a:gd name="T49" fmla="*/ 792186 h 2721"/>
              <a:gd name="T50" fmla="*/ 564498 w 2762"/>
              <a:gd name="T51" fmla="*/ 626440 h 2721"/>
              <a:gd name="T52" fmla="*/ 898895 w 2762"/>
              <a:gd name="T53" fmla="*/ 400008 h 2721"/>
              <a:gd name="T54" fmla="*/ 897591 w 2762"/>
              <a:gd name="T55" fmla="*/ 0 h 2721"/>
              <a:gd name="T56" fmla="*/ 915191 w 2762"/>
              <a:gd name="T57" fmla="*/ 180102 h 2721"/>
              <a:gd name="T58" fmla="*/ 898895 w 2762"/>
              <a:gd name="T59" fmla="*/ 400008 h 2721"/>
              <a:gd name="T60" fmla="*/ 751578 w 2762"/>
              <a:gd name="T61" fmla="*/ 478966 h 2721"/>
              <a:gd name="T62" fmla="*/ 750274 w 2762"/>
              <a:gd name="T63" fmla="*/ 210771 h 2721"/>
              <a:gd name="T64" fmla="*/ 762007 w 2762"/>
              <a:gd name="T65" fmla="*/ 331491 h 2721"/>
              <a:gd name="T66" fmla="*/ 751578 w 2762"/>
              <a:gd name="T67" fmla="*/ 478966 h 2721"/>
              <a:gd name="T68" fmla="*/ 900199 w 2762"/>
              <a:gd name="T69" fmla="*/ 1673770 h 2721"/>
              <a:gd name="T70" fmla="*/ 0 w 2762"/>
              <a:gd name="T71" fmla="*/ 1522381 h 2721"/>
              <a:gd name="T72" fmla="*/ 1800397 w 2762"/>
              <a:gd name="T73" fmla="*/ 1522381 h 2721"/>
              <a:gd name="T74" fmla="*/ 900199 w 2762"/>
              <a:gd name="T75" fmla="*/ 1673770 h 2721"/>
              <a:gd name="T76" fmla="*/ 1405379 w 2762"/>
              <a:gd name="T77" fmla="*/ 1775567 h 2721"/>
              <a:gd name="T78" fmla="*/ 392411 w 2762"/>
              <a:gd name="T79" fmla="*/ 1775567 h 2721"/>
              <a:gd name="T80" fmla="*/ 392411 w 2762"/>
              <a:gd name="T81" fmla="*/ 1703135 h 2721"/>
              <a:gd name="T82" fmla="*/ 1405379 w 2762"/>
              <a:gd name="T83" fmla="*/ 1703135 h 2721"/>
              <a:gd name="T84" fmla="*/ 1405379 w 2762"/>
              <a:gd name="T85" fmla="*/ 1775567 h 27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762" h="2721">
                <a:moveTo>
                  <a:pt x="2595" y="2273"/>
                </a:moveTo>
                <a:cubicBezTo>
                  <a:pt x="2566" y="2273"/>
                  <a:pt x="2401" y="2273"/>
                  <a:pt x="2401" y="2273"/>
                </a:cubicBezTo>
                <a:cubicBezTo>
                  <a:pt x="2401" y="2273"/>
                  <a:pt x="2281" y="2134"/>
                  <a:pt x="2188" y="2005"/>
                </a:cubicBezTo>
                <a:cubicBezTo>
                  <a:pt x="2003" y="1857"/>
                  <a:pt x="1939" y="2273"/>
                  <a:pt x="1712" y="2273"/>
                </a:cubicBezTo>
                <a:cubicBezTo>
                  <a:pt x="1597" y="2273"/>
                  <a:pt x="1364" y="2273"/>
                  <a:pt x="1126" y="2273"/>
                </a:cubicBezTo>
                <a:cubicBezTo>
                  <a:pt x="1166" y="2136"/>
                  <a:pt x="1309" y="1535"/>
                  <a:pt x="840" y="1255"/>
                </a:cubicBezTo>
                <a:cubicBezTo>
                  <a:pt x="1237" y="1780"/>
                  <a:pt x="1000" y="2168"/>
                  <a:pt x="919" y="2273"/>
                </a:cubicBezTo>
                <a:cubicBezTo>
                  <a:pt x="761" y="2273"/>
                  <a:pt x="616" y="2273"/>
                  <a:pt x="523" y="2273"/>
                </a:cubicBezTo>
                <a:cubicBezTo>
                  <a:pt x="255" y="2273"/>
                  <a:pt x="1" y="1898"/>
                  <a:pt x="1" y="1898"/>
                </a:cubicBezTo>
                <a:cubicBezTo>
                  <a:pt x="1" y="1898"/>
                  <a:pt x="297" y="1034"/>
                  <a:pt x="1041" y="1034"/>
                </a:cubicBezTo>
                <a:cubicBezTo>
                  <a:pt x="1786" y="1034"/>
                  <a:pt x="1698" y="1824"/>
                  <a:pt x="2285" y="1810"/>
                </a:cubicBezTo>
                <a:cubicBezTo>
                  <a:pt x="2512" y="1584"/>
                  <a:pt x="2757" y="1487"/>
                  <a:pt x="2757" y="1487"/>
                </a:cubicBezTo>
                <a:cubicBezTo>
                  <a:pt x="2757" y="1487"/>
                  <a:pt x="2443" y="1870"/>
                  <a:pt x="2595" y="2273"/>
                </a:cubicBezTo>
                <a:close/>
                <a:moveTo>
                  <a:pt x="609" y="1510"/>
                </a:moveTo>
                <a:cubicBezTo>
                  <a:pt x="541" y="1510"/>
                  <a:pt x="487" y="1565"/>
                  <a:pt x="487" y="1632"/>
                </a:cubicBezTo>
                <a:cubicBezTo>
                  <a:pt x="487" y="1700"/>
                  <a:pt x="541" y="1755"/>
                  <a:pt x="609" y="1755"/>
                </a:cubicBezTo>
                <a:cubicBezTo>
                  <a:pt x="677" y="1755"/>
                  <a:pt x="732" y="1700"/>
                  <a:pt x="732" y="1632"/>
                </a:cubicBezTo>
                <a:cubicBezTo>
                  <a:pt x="732" y="1565"/>
                  <a:pt x="677" y="1510"/>
                  <a:pt x="609" y="1510"/>
                </a:cubicBezTo>
                <a:close/>
                <a:moveTo>
                  <a:pt x="1781" y="1362"/>
                </a:moveTo>
                <a:cubicBezTo>
                  <a:pt x="1781" y="1362"/>
                  <a:pt x="1989" y="1389"/>
                  <a:pt x="2100" y="1491"/>
                </a:cubicBezTo>
                <a:cubicBezTo>
                  <a:pt x="2147" y="1565"/>
                  <a:pt x="2082" y="1690"/>
                  <a:pt x="2082" y="1690"/>
                </a:cubicBezTo>
                <a:lnTo>
                  <a:pt x="1781" y="1362"/>
                </a:lnTo>
                <a:close/>
                <a:moveTo>
                  <a:pt x="866" y="960"/>
                </a:moveTo>
                <a:cubicBezTo>
                  <a:pt x="866" y="960"/>
                  <a:pt x="1055" y="737"/>
                  <a:pt x="1458" y="788"/>
                </a:cubicBezTo>
                <a:cubicBezTo>
                  <a:pt x="1439" y="844"/>
                  <a:pt x="1393" y="922"/>
                  <a:pt x="1647" y="1214"/>
                </a:cubicBezTo>
                <a:cubicBezTo>
                  <a:pt x="1337" y="876"/>
                  <a:pt x="866" y="960"/>
                  <a:pt x="866" y="960"/>
                </a:cubicBezTo>
                <a:close/>
                <a:moveTo>
                  <a:pt x="1379" y="613"/>
                </a:moveTo>
                <a:cubicBezTo>
                  <a:pt x="1459" y="366"/>
                  <a:pt x="995" y="166"/>
                  <a:pt x="1377" y="0"/>
                </a:cubicBezTo>
                <a:cubicBezTo>
                  <a:pt x="1304" y="142"/>
                  <a:pt x="1363" y="228"/>
                  <a:pt x="1404" y="276"/>
                </a:cubicBezTo>
                <a:cubicBezTo>
                  <a:pt x="1626" y="460"/>
                  <a:pt x="1414" y="613"/>
                  <a:pt x="1379" y="613"/>
                </a:cubicBezTo>
                <a:close/>
                <a:moveTo>
                  <a:pt x="1153" y="734"/>
                </a:moveTo>
                <a:cubicBezTo>
                  <a:pt x="1206" y="569"/>
                  <a:pt x="895" y="435"/>
                  <a:pt x="1151" y="323"/>
                </a:cubicBezTo>
                <a:cubicBezTo>
                  <a:pt x="1102" y="418"/>
                  <a:pt x="1142" y="476"/>
                  <a:pt x="1169" y="508"/>
                </a:cubicBezTo>
                <a:cubicBezTo>
                  <a:pt x="1318" y="631"/>
                  <a:pt x="1176" y="734"/>
                  <a:pt x="1153" y="734"/>
                </a:cubicBezTo>
                <a:close/>
                <a:moveTo>
                  <a:pt x="1381" y="2565"/>
                </a:moveTo>
                <a:cubicBezTo>
                  <a:pt x="645" y="2565"/>
                  <a:pt x="45" y="2462"/>
                  <a:pt x="0" y="2333"/>
                </a:cubicBezTo>
                <a:cubicBezTo>
                  <a:pt x="2762" y="2333"/>
                  <a:pt x="2762" y="2333"/>
                  <a:pt x="2762" y="2333"/>
                </a:cubicBezTo>
                <a:cubicBezTo>
                  <a:pt x="2717" y="2462"/>
                  <a:pt x="2117" y="2565"/>
                  <a:pt x="1381" y="2565"/>
                </a:cubicBezTo>
                <a:close/>
                <a:moveTo>
                  <a:pt x="2156" y="2721"/>
                </a:moveTo>
                <a:cubicBezTo>
                  <a:pt x="602" y="2721"/>
                  <a:pt x="602" y="2721"/>
                  <a:pt x="602" y="2721"/>
                </a:cubicBezTo>
                <a:cubicBezTo>
                  <a:pt x="602" y="2610"/>
                  <a:pt x="602" y="2610"/>
                  <a:pt x="602" y="2610"/>
                </a:cubicBezTo>
                <a:cubicBezTo>
                  <a:pt x="2156" y="2610"/>
                  <a:pt x="2156" y="2610"/>
                  <a:pt x="2156" y="2610"/>
                </a:cubicBezTo>
                <a:lnTo>
                  <a:pt x="2156" y="27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食物"/>
          <p:cNvSpPr/>
          <p:nvPr/>
        </p:nvSpPr>
        <p:spPr bwMode="auto">
          <a:xfrm>
            <a:off x="2693727" y="2048455"/>
            <a:ext cx="629503" cy="629503"/>
          </a:xfrm>
          <a:custGeom>
            <a:avLst/>
            <a:gdLst>
              <a:gd name="T0" fmla="*/ 425907 w 2828"/>
              <a:gd name="T1" fmla="*/ 1719822 h 2699"/>
              <a:gd name="T2" fmla="*/ 1414598 w 2828"/>
              <a:gd name="T3" fmla="*/ 1719822 h 2699"/>
              <a:gd name="T4" fmla="*/ 1414598 w 2828"/>
              <a:gd name="T5" fmla="*/ 1649092 h 2699"/>
              <a:gd name="T6" fmla="*/ 425907 w 2828"/>
              <a:gd name="T7" fmla="*/ 1649092 h 2699"/>
              <a:gd name="T8" fmla="*/ 425907 w 2828"/>
              <a:gd name="T9" fmla="*/ 1719822 h 2699"/>
              <a:gd name="T10" fmla="*/ 42018 w 2828"/>
              <a:gd name="T11" fmla="*/ 1472586 h 2699"/>
              <a:gd name="T12" fmla="*/ 921207 w 2828"/>
              <a:gd name="T13" fmla="*/ 1620418 h 2699"/>
              <a:gd name="T14" fmla="*/ 1800397 w 2828"/>
              <a:gd name="T15" fmla="*/ 1472586 h 2699"/>
              <a:gd name="T16" fmla="*/ 42018 w 2828"/>
              <a:gd name="T17" fmla="*/ 1472586 h 2699"/>
              <a:gd name="T18" fmla="*/ 1198143 w 2828"/>
              <a:gd name="T19" fmla="*/ 1436902 h 2699"/>
              <a:gd name="T20" fmla="*/ 1547654 w 2828"/>
              <a:gd name="T21" fmla="*/ 1175010 h 2699"/>
              <a:gd name="T22" fmla="*/ 1662248 w 2828"/>
              <a:gd name="T23" fmla="*/ 1247014 h 2699"/>
              <a:gd name="T24" fmla="*/ 1790211 w 2828"/>
              <a:gd name="T25" fmla="*/ 1118936 h 2699"/>
              <a:gd name="T26" fmla="*/ 1674344 w 2828"/>
              <a:gd name="T27" fmla="*/ 992131 h 2699"/>
              <a:gd name="T28" fmla="*/ 1683893 w 2828"/>
              <a:gd name="T29" fmla="*/ 941792 h 2699"/>
              <a:gd name="T30" fmla="*/ 1555930 w 2828"/>
              <a:gd name="T31" fmla="*/ 813713 h 2699"/>
              <a:gd name="T32" fmla="*/ 1427967 w 2828"/>
              <a:gd name="T33" fmla="*/ 941792 h 2699"/>
              <a:gd name="T34" fmla="*/ 1462345 w 2828"/>
              <a:gd name="T35" fmla="*/ 1029089 h 2699"/>
              <a:gd name="T36" fmla="*/ 1066360 w 2828"/>
              <a:gd name="T37" fmla="*/ 917578 h 2699"/>
              <a:gd name="T38" fmla="*/ 659551 w 2828"/>
              <a:gd name="T39" fmla="*/ 318604 h 2699"/>
              <a:gd name="T40" fmla="*/ 32468 w 2828"/>
              <a:gd name="T41" fmla="*/ 1304363 h 2699"/>
              <a:gd name="T42" fmla="*/ 299217 w 2828"/>
              <a:gd name="T43" fmla="*/ 1436902 h 2699"/>
              <a:gd name="T44" fmla="*/ 1198143 w 2828"/>
              <a:gd name="T45" fmla="*/ 1436902 h 2699"/>
              <a:gd name="T46" fmla="*/ 776055 w 2828"/>
              <a:gd name="T47" fmla="*/ 662058 h 2699"/>
              <a:gd name="T48" fmla="*/ 1403138 w 2828"/>
              <a:gd name="T49" fmla="*/ 1118936 h 2699"/>
              <a:gd name="T50" fmla="*/ 940943 w 2828"/>
              <a:gd name="T51" fmla="*/ 1048206 h 2699"/>
              <a:gd name="T52" fmla="*/ 776055 w 2828"/>
              <a:gd name="T53" fmla="*/ 662058 h 2699"/>
              <a:gd name="T54" fmla="*/ 56024 w 2828"/>
              <a:gd name="T55" fmla="*/ 1164815 h 2699"/>
              <a:gd name="T56" fmla="*/ 464105 w 2828"/>
              <a:gd name="T57" fmla="*/ 925225 h 2699"/>
              <a:gd name="T58" fmla="*/ 588885 w 2828"/>
              <a:gd name="T59" fmla="*/ 376589 h 2699"/>
              <a:gd name="T60" fmla="*/ 192900 w 2828"/>
              <a:gd name="T61" fmla="*/ 690095 h 2699"/>
              <a:gd name="T62" fmla="*/ 56024 w 2828"/>
              <a:gd name="T63" fmla="*/ 1164815 h 2699"/>
              <a:gd name="T64" fmla="*/ 276299 w 2828"/>
              <a:gd name="T65" fmla="*/ 748718 h 2699"/>
              <a:gd name="T66" fmla="*/ 408718 w 2828"/>
              <a:gd name="T67" fmla="*/ 687546 h 2699"/>
              <a:gd name="T68" fmla="*/ 368610 w 2828"/>
              <a:gd name="T69" fmla="*/ 847485 h 2699"/>
              <a:gd name="T70" fmla="*/ 231098 w 2828"/>
              <a:gd name="T71" fmla="*/ 895276 h 2699"/>
              <a:gd name="T72" fmla="*/ 276299 w 2828"/>
              <a:gd name="T73" fmla="*/ 748718 h 2699"/>
              <a:gd name="T74" fmla="*/ 1110924 w 2828"/>
              <a:gd name="T75" fmla="*/ 467710 h 2699"/>
              <a:gd name="T76" fmla="*/ 1111561 w 2828"/>
              <a:gd name="T77" fmla="*/ 205818 h 2699"/>
              <a:gd name="T78" fmla="*/ 1100101 w 2828"/>
              <a:gd name="T79" fmla="*/ 323701 h 2699"/>
              <a:gd name="T80" fmla="*/ 1110924 w 2828"/>
              <a:gd name="T81" fmla="*/ 467710 h 2699"/>
              <a:gd name="T82" fmla="*/ 966408 w 2828"/>
              <a:gd name="T83" fmla="*/ 390608 h 2699"/>
              <a:gd name="T84" fmla="*/ 968318 w 2828"/>
              <a:gd name="T85" fmla="*/ 0 h 2699"/>
              <a:gd name="T86" fmla="*/ 950492 w 2828"/>
              <a:gd name="T87" fmla="*/ 175869 h 2699"/>
              <a:gd name="T88" fmla="*/ 966408 w 2828"/>
              <a:gd name="T89" fmla="*/ 390608 h 2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28" h="2699">
                <a:moveTo>
                  <a:pt x="669" y="2699"/>
                </a:moveTo>
                <a:cubicBezTo>
                  <a:pt x="2222" y="2699"/>
                  <a:pt x="2222" y="2699"/>
                  <a:pt x="2222" y="2699"/>
                </a:cubicBezTo>
                <a:cubicBezTo>
                  <a:pt x="2222" y="2588"/>
                  <a:pt x="2222" y="2588"/>
                  <a:pt x="2222" y="2588"/>
                </a:cubicBezTo>
                <a:cubicBezTo>
                  <a:pt x="669" y="2588"/>
                  <a:pt x="669" y="2588"/>
                  <a:pt x="669" y="2588"/>
                </a:cubicBezTo>
                <a:lnTo>
                  <a:pt x="669" y="2699"/>
                </a:lnTo>
                <a:close/>
                <a:moveTo>
                  <a:pt x="66" y="2311"/>
                </a:moveTo>
                <a:cubicBezTo>
                  <a:pt x="111" y="2440"/>
                  <a:pt x="711" y="2543"/>
                  <a:pt x="1447" y="2543"/>
                </a:cubicBezTo>
                <a:cubicBezTo>
                  <a:pt x="2183" y="2543"/>
                  <a:pt x="2783" y="2440"/>
                  <a:pt x="2828" y="2311"/>
                </a:cubicBezTo>
                <a:lnTo>
                  <a:pt x="66" y="2311"/>
                </a:lnTo>
                <a:close/>
                <a:moveTo>
                  <a:pt x="1882" y="2255"/>
                </a:moveTo>
                <a:cubicBezTo>
                  <a:pt x="2068" y="2168"/>
                  <a:pt x="2254" y="2036"/>
                  <a:pt x="2431" y="1844"/>
                </a:cubicBezTo>
                <a:cubicBezTo>
                  <a:pt x="2464" y="1911"/>
                  <a:pt x="2532" y="1957"/>
                  <a:pt x="2611" y="1957"/>
                </a:cubicBezTo>
                <a:cubicBezTo>
                  <a:pt x="2722" y="1957"/>
                  <a:pt x="2812" y="1867"/>
                  <a:pt x="2812" y="1756"/>
                </a:cubicBezTo>
                <a:cubicBezTo>
                  <a:pt x="2812" y="1651"/>
                  <a:pt x="2732" y="1566"/>
                  <a:pt x="2630" y="1557"/>
                </a:cubicBezTo>
                <a:cubicBezTo>
                  <a:pt x="2640" y="1532"/>
                  <a:pt x="2645" y="1506"/>
                  <a:pt x="2645" y="1478"/>
                </a:cubicBezTo>
                <a:cubicBezTo>
                  <a:pt x="2645" y="1367"/>
                  <a:pt x="2555" y="1277"/>
                  <a:pt x="2444" y="1277"/>
                </a:cubicBezTo>
                <a:cubicBezTo>
                  <a:pt x="2333" y="1277"/>
                  <a:pt x="2243" y="1367"/>
                  <a:pt x="2243" y="1478"/>
                </a:cubicBezTo>
                <a:cubicBezTo>
                  <a:pt x="2243" y="1531"/>
                  <a:pt x="2264" y="1579"/>
                  <a:pt x="2297" y="1615"/>
                </a:cubicBezTo>
                <a:cubicBezTo>
                  <a:pt x="2132" y="1657"/>
                  <a:pt x="1902" y="1604"/>
                  <a:pt x="1675" y="1440"/>
                </a:cubicBezTo>
                <a:cubicBezTo>
                  <a:pt x="1456" y="1222"/>
                  <a:pt x="1491" y="859"/>
                  <a:pt x="1036" y="500"/>
                </a:cubicBezTo>
                <a:cubicBezTo>
                  <a:pt x="1022" y="494"/>
                  <a:pt x="1362" y="1548"/>
                  <a:pt x="51" y="2047"/>
                </a:cubicBezTo>
                <a:cubicBezTo>
                  <a:pt x="60" y="2052"/>
                  <a:pt x="220" y="2160"/>
                  <a:pt x="470" y="2255"/>
                </a:cubicBezTo>
                <a:lnTo>
                  <a:pt x="1882" y="2255"/>
                </a:lnTo>
                <a:close/>
                <a:moveTo>
                  <a:pt x="1219" y="1039"/>
                </a:moveTo>
                <a:cubicBezTo>
                  <a:pt x="1219" y="1039"/>
                  <a:pt x="1348" y="1696"/>
                  <a:pt x="2204" y="1756"/>
                </a:cubicBezTo>
                <a:cubicBezTo>
                  <a:pt x="2176" y="1779"/>
                  <a:pt x="1764" y="1830"/>
                  <a:pt x="1478" y="1645"/>
                </a:cubicBezTo>
                <a:cubicBezTo>
                  <a:pt x="1136" y="1335"/>
                  <a:pt x="1219" y="1039"/>
                  <a:pt x="1219" y="1039"/>
                </a:cubicBezTo>
                <a:close/>
                <a:moveTo>
                  <a:pt x="88" y="1828"/>
                </a:moveTo>
                <a:cubicBezTo>
                  <a:pt x="177" y="1883"/>
                  <a:pt x="502" y="1776"/>
                  <a:pt x="729" y="1452"/>
                </a:cubicBezTo>
                <a:cubicBezTo>
                  <a:pt x="1016" y="1022"/>
                  <a:pt x="1013" y="646"/>
                  <a:pt x="925" y="591"/>
                </a:cubicBezTo>
                <a:cubicBezTo>
                  <a:pt x="837" y="537"/>
                  <a:pt x="539" y="709"/>
                  <a:pt x="303" y="1083"/>
                </a:cubicBezTo>
                <a:cubicBezTo>
                  <a:pt x="76" y="1407"/>
                  <a:pt x="0" y="1774"/>
                  <a:pt x="88" y="1828"/>
                </a:cubicBezTo>
                <a:close/>
                <a:moveTo>
                  <a:pt x="434" y="1175"/>
                </a:moveTo>
                <a:cubicBezTo>
                  <a:pt x="511" y="1085"/>
                  <a:pt x="612" y="1064"/>
                  <a:pt x="642" y="1079"/>
                </a:cubicBezTo>
                <a:cubicBezTo>
                  <a:pt x="672" y="1094"/>
                  <a:pt x="656" y="1239"/>
                  <a:pt x="579" y="1330"/>
                </a:cubicBezTo>
                <a:cubicBezTo>
                  <a:pt x="501" y="1420"/>
                  <a:pt x="392" y="1421"/>
                  <a:pt x="363" y="1405"/>
                </a:cubicBezTo>
                <a:cubicBezTo>
                  <a:pt x="332" y="1390"/>
                  <a:pt x="357" y="1265"/>
                  <a:pt x="434" y="1175"/>
                </a:cubicBezTo>
                <a:close/>
                <a:moveTo>
                  <a:pt x="1745" y="734"/>
                </a:moveTo>
                <a:cubicBezTo>
                  <a:pt x="1691" y="569"/>
                  <a:pt x="2002" y="435"/>
                  <a:pt x="1746" y="323"/>
                </a:cubicBezTo>
                <a:cubicBezTo>
                  <a:pt x="1795" y="418"/>
                  <a:pt x="1756" y="476"/>
                  <a:pt x="1728" y="508"/>
                </a:cubicBezTo>
                <a:cubicBezTo>
                  <a:pt x="1579" y="631"/>
                  <a:pt x="1722" y="734"/>
                  <a:pt x="1745" y="734"/>
                </a:cubicBezTo>
                <a:close/>
                <a:moveTo>
                  <a:pt x="1518" y="613"/>
                </a:moveTo>
                <a:cubicBezTo>
                  <a:pt x="1438" y="366"/>
                  <a:pt x="1902" y="166"/>
                  <a:pt x="1521" y="0"/>
                </a:cubicBezTo>
                <a:cubicBezTo>
                  <a:pt x="1593" y="142"/>
                  <a:pt x="1534" y="228"/>
                  <a:pt x="1493" y="276"/>
                </a:cubicBezTo>
                <a:cubicBezTo>
                  <a:pt x="1271" y="460"/>
                  <a:pt x="1484" y="613"/>
                  <a:pt x="1518" y="6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面包"/>
          <p:cNvSpPr/>
          <p:nvPr/>
        </p:nvSpPr>
        <p:spPr bwMode="auto">
          <a:xfrm>
            <a:off x="4083806" y="2170508"/>
            <a:ext cx="588619" cy="588619"/>
          </a:xfrm>
          <a:custGeom>
            <a:avLst/>
            <a:gdLst>
              <a:gd name="T0" fmla="*/ 441572 w 3959"/>
              <a:gd name="T1" fmla="*/ 1648923 h 3910"/>
              <a:gd name="T2" fmla="*/ 45476 w 3959"/>
              <a:gd name="T3" fmla="*/ 1566159 h 3910"/>
              <a:gd name="T4" fmla="*/ 89588 w 3959"/>
              <a:gd name="T5" fmla="*/ 1131418 h 3910"/>
              <a:gd name="T6" fmla="*/ 504329 w 3959"/>
              <a:gd name="T7" fmla="*/ 1190080 h 3910"/>
              <a:gd name="T8" fmla="*/ 166897 w 3959"/>
              <a:gd name="T9" fmla="*/ 944970 h 3910"/>
              <a:gd name="T10" fmla="*/ 245571 w 3959"/>
              <a:gd name="T11" fmla="*/ 803543 h 3910"/>
              <a:gd name="T12" fmla="*/ 851312 w 3959"/>
              <a:gd name="T13" fmla="*/ 902224 h 3910"/>
              <a:gd name="T14" fmla="*/ 422927 w 3959"/>
              <a:gd name="T15" fmla="*/ 594358 h 3910"/>
              <a:gd name="T16" fmla="*/ 1156001 w 3959"/>
              <a:gd name="T17" fmla="*/ 550247 h 3910"/>
              <a:gd name="T18" fmla="*/ 832667 w 3959"/>
              <a:gd name="T19" fmla="*/ 319689 h 3910"/>
              <a:gd name="T20" fmla="*/ 1374286 w 3959"/>
              <a:gd name="T21" fmla="*/ 298771 h 3910"/>
              <a:gd name="T22" fmla="*/ 1155092 w 3959"/>
              <a:gd name="T23" fmla="*/ 97316 h 3910"/>
              <a:gd name="T24" fmla="*/ 1758559 w 3959"/>
              <a:gd name="T25" fmla="*/ 267393 h 3910"/>
              <a:gd name="T26" fmla="*/ 441572 w 3959"/>
              <a:gd name="T27" fmla="*/ 1648923 h 39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59" h="3910">
                <a:moveTo>
                  <a:pt x="971" y="3626"/>
                </a:moveTo>
                <a:cubicBezTo>
                  <a:pt x="161" y="3910"/>
                  <a:pt x="100" y="3444"/>
                  <a:pt x="100" y="3444"/>
                </a:cubicBezTo>
                <a:cubicBezTo>
                  <a:pt x="100" y="3444"/>
                  <a:pt x="0" y="3082"/>
                  <a:pt x="197" y="2488"/>
                </a:cubicBezTo>
                <a:cubicBezTo>
                  <a:pt x="435" y="2418"/>
                  <a:pt x="747" y="2414"/>
                  <a:pt x="1109" y="2617"/>
                </a:cubicBezTo>
                <a:cubicBezTo>
                  <a:pt x="895" y="2139"/>
                  <a:pt x="615" y="2040"/>
                  <a:pt x="367" y="2078"/>
                </a:cubicBezTo>
                <a:cubicBezTo>
                  <a:pt x="416" y="1978"/>
                  <a:pt x="474" y="1875"/>
                  <a:pt x="540" y="1767"/>
                </a:cubicBezTo>
                <a:cubicBezTo>
                  <a:pt x="864" y="1659"/>
                  <a:pt x="1383" y="1591"/>
                  <a:pt x="1872" y="1984"/>
                </a:cubicBezTo>
                <a:cubicBezTo>
                  <a:pt x="1827" y="1380"/>
                  <a:pt x="1249" y="1291"/>
                  <a:pt x="930" y="1307"/>
                </a:cubicBezTo>
                <a:cubicBezTo>
                  <a:pt x="1200" y="1129"/>
                  <a:pt x="1905" y="862"/>
                  <a:pt x="2542" y="1210"/>
                </a:cubicBezTo>
                <a:cubicBezTo>
                  <a:pt x="2380" y="850"/>
                  <a:pt x="2051" y="738"/>
                  <a:pt x="1831" y="703"/>
                </a:cubicBezTo>
                <a:cubicBezTo>
                  <a:pt x="2111" y="578"/>
                  <a:pt x="2350" y="200"/>
                  <a:pt x="3022" y="657"/>
                </a:cubicBezTo>
                <a:cubicBezTo>
                  <a:pt x="2874" y="402"/>
                  <a:pt x="2707" y="270"/>
                  <a:pt x="2540" y="214"/>
                </a:cubicBezTo>
                <a:cubicBezTo>
                  <a:pt x="3172" y="0"/>
                  <a:pt x="3767" y="5"/>
                  <a:pt x="3867" y="588"/>
                </a:cubicBezTo>
                <a:cubicBezTo>
                  <a:pt x="3959" y="1479"/>
                  <a:pt x="1417" y="3485"/>
                  <a:pt x="971" y="36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甜筒"/>
          <p:cNvSpPr/>
          <p:nvPr/>
        </p:nvSpPr>
        <p:spPr bwMode="auto">
          <a:xfrm>
            <a:off x="5306737" y="2096555"/>
            <a:ext cx="537513" cy="770796"/>
          </a:xfrm>
          <a:custGeom>
            <a:avLst/>
            <a:gdLst>
              <a:gd name="T0" fmla="*/ 746378 w 2222"/>
              <a:gd name="T1" fmla="*/ 576337 h 3430"/>
              <a:gd name="T2" fmla="*/ 974701 w 2222"/>
              <a:gd name="T3" fmla="*/ 285544 h 3430"/>
              <a:gd name="T4" fmla="*/ 1166282 w 2222"/>
              <a:gd name="T5" fmla="*/ 574762 h 3430"/>
              <a:gd name="T6" fmla="*/ 746378 w 2222"/>
              <a:gd name="T7" fmla="*/ 576337 h 3430"/>
              <a:gd name="T8" fmla="*/ 626706 w 2222"/>
              <a:gd name="T9" fmla="*/ 543793 h 3430"/>
              <a:gd name="T10" fmla="*/ 379488 w 2222"/>
              <a:gd name="T11" fmla="*/ 171116 h 3430"/>
              <a:gd name="T12" fmla="*/ 632480 w 2222"/>
              <a:gd name="T13" fmla="*/ 0 h 3430"/>
              <a:gd name="T14" fmla="*/ 905417 w 2222"/>
              <a:gd name="T15" fmla="*/ 272946 h 3430"/>
              <a:gd name="T16" fmla="*/ 626706 w 2222"/>
              <a:gd name="T17" fmla="*/ 543793 h 3430"/>
              <a:gd name="T18" fmla="*/ 563196 w 2222"/>
              <a:gd name="T19" fmla="*/ 490779 h 3430"/>
              <a:gd name="T20" fmla="*/ 547974 w 2222"/>
              <a:gd name="T21" fmla="*/ 572138 h 3430"/>
              <a:gd name="T22" fmla="*/ 14172 w 2222"/>
              <a:gd name="T23" fmla="*/ 578437 h 3430"/>
              <a:gd name="T24" fmla="*/ 0 w 2222"/>
              <a:gd name="T25" fmla="*/ 490779 h 3430"/>
              <a:gd name="T26" fmla="*/ 281335 w 2222"/>
              <a:gd name="T27" fmla="*/ 208909 h 3430"/>
              <a:gd name="T28" fmla="*/ 563196 w 2222"/>
              <a:gd name="T29" fmla="*/ 490779 h 3430"/>
              <a:gd name="T30" fmla="*/ 581041 w 2222"/>
              <a:gd name="T31" fmla="*/ 1422471 h 3430"/>
              <a:gd name="T32" fmla="*/ 607285 w 2222"/>
              <a:gd name="T33" fmla="*/ 1323790 h 3430"/>
              <a:gd name="T34" fmla="*/ 509133 w 2222"/>
              <a:gd name="T35" fmla="*/ 1297546 h 3430"/>
              <a:gd name="T36" fmla="*/ 371615 w 2222"/>
              <a:gd name="T37" fmla="*/ 1376805 h 3430"/>
              <a:gd name="T38" fmla="*/ 315977 w 2222"/>
              <a:gd name="T39" fmla="*/ 1266577 h 3430"/>
              <a:gd name="T40" fmla="*/ 544825 w 2222"/>
              <a:gd name="T41" fmla="*/ 1134303 h 3430"/>
              <a:gd name="T42" fmla="*/ 571594 w 2222"/>
              <a:gd name="T43" fmla="*/ 1035622 h 3430"/>
              <a:gd name="T44" fmla="*/ 472916 w 2222"/>
              <a:gd name="T45" fmla="*/ 1009377 h 3430"/>
              <a:gd name="T46" fmla="*/ 250892 w 2222"/>
              <a:gd name="T47" fmla="*/ 1137452 h 3430"/>
              <a:gd name="T48" fmla="*/ 195255 w 2222"/>
              <a:gd name="T49" fmla="*/ 1027224 h 3430"/>
              <a:gd name="T50" fmla="*/ 509133 w 2222"/>
              <a:gd name="T51" fmla="*/ 845609 h 3430"/>
              <a:gd name="T52" fmla="*/ 535377 w 2222"/>
              <a:gd name="T53" fmla="*/ 747453 h 3430"/>
              <a:gd name="T54" fmla="*/ 436700 w 2222"/>
              <a:gd name="T55" fmla="*/ 721209 h 3430"/>
              <a:gd name="T56" fmla="*/ 130170 w 2222"/>
              <a:gd name="T57" fmla="*/ 898099 h 3430"/>
              <a:gd name="T58" fmla="*/ 5249 w 2222"/>
              <a:gd name="T59" fmla="*/ 650347 h 3430"/>
              <a:gd name="T60" fmla="*/ 1156834 w 2222"/>
              <a:gd name="T61" fmla="*/ 650347 h 3430"/>
              <a:gd name="T62" fmla="*/ 585241 w 2222"/>
              <a:gd name="T63" fmla="*/ 1800397 h 3430"/>
              <a:gd name="T64" fmla="*/ 436700 w 2222"/>
              <a:gd name="T65" fmla="*/ 1505405 h 3430"/>
              <a:gd name="T66" fmla="*/ 581041 w 2222"/>
              <a:gd name="T67" fmla="*/ 1422471 h 343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222" h="3430">
                <a:moveTo>
                  <a:pt x="1422" y="1098"/>
                </a:moveTo>
                <a:cubicBezTo>
                  <a:pt x="1567" y="1054"/>
                  <a:pt x="1842" y="963"/>
                  <a:pt x="1857" y="544"/>
                </a:cubicBezTo>
                <a:cubicBezTo>
                  <a:pt x="2074" y="618"/>
                  <a:pt x="2222" y="851"/>
                  <a:pt x="2222" y="1095"/>
                </a:cubicBezTo>
                <a:cubicBezTo>
                  <a:pt x="2222" y="1095"/>
                  <a:pt x="1732" y="1100"/>
                  <a:pt x="1422" y="1098"/>
                </a:cubicBezTo>
                <a:close/>
                <a:moveTo>
                  <a:pt x="1194" y="1036"/>
                </a:moveTo>
                <a:cubicBezTo>
                  <a:pt x="1260" y="790"/>
                  <a:pt x="1189" y="376"/>
                  <a:pt x="723" y="326"/>
                </a:cubicBezTo>
                <a:cubicBezTo>
                  <a:pt x="800" y="135"/>
                  <a:pt x="987" y="0"/>
                  <a:pt x="1205" y="0"/>
                </a:cubicBezTo>
                <a:cubicBezTo>
                  <a:pt x="1493" y="0"/>
                  <a:pt x="1725" y="233"/>
                  <a:pt x="1725" y="520"/>
                </a:cubicBezTo>
                <a:cubicBezTo>
                  <a:pt x="1725" y="807"/>
                  <a:pt x="1481" y="1036"/>
                  <a:pt x="1194" y="1036"/>
                </a:cubicBezTo>
                <a:close/>
                <a:moveTo>
                  <a:pt x="1073" y="935"/>
                </a:moveTo>
                <a:cubicBezTo>
                  <a:pt x="1073" y="996"/>
                  <a:pt x="1063" y="1035"/>
                  <a:pt x="1044" y="1090"/>
                </a:cubicBezTo>
                <a:cubicBezTo>
                  <a:pt x="1039" y="1104"/>
                  <a:pt x="27" y="1102"/>
                  <a:pt x="27" y="1102"/>
                </a:cubicBezTo>
                <a:cubicBezTo>
                  <a:pt x="9" y="1049"/>
                  <a:pt x="0" y="993"/>
                  <a:pt x="0" y="935"/>
                </a:cubicBezTo>
                <a:cubicBezTo>
                  <a:pt x="0" y="639"/>
                  <a:pt x="240" y="398"/>
                  <a:pt x="536" y="398"/>
                </a:cubicBezTo>
                <a:cubicBezTo>
                  <a:pt x="833" y="398"/>
                  <a:pt x="1073" y="639"/>
                  <a:pt x="1073" y="935"/>
                </a:cubicBezTo>
                <a:close/>
                <a:moveTo>
                  <a:pt x="1107" y="2710"/>
                </a:moveTo>
                <a:cubicBezTo>
                  <a:pt x="1173" y="2672"/>
                  <a:pt x="1195" y="2588"/>
                  <a:pt x="1157" y="2522"/>
                </a:cubicBezTo>
                <a:cubicBezTo>
                  <a:pt x="1119" y="2457"/>
                  <a:pt x="1035" y="2434"/>
                  <a:pt x="970" y="2472"/>
                </a:cubicBezTo>
                <a:cubicBezTo>
                  <a:pt x="708" y="2623"/>
                  <a:pt x="708" y="2623"/>
                  <a:pt x="708" y="2623"/>
                </a:cubicBezTo>
                <a:cubicBezTo>
                  <a:pt x="602" y="2413"/>
                  <a:pt x="602" y="2413"/>
                  <a:pt x="602" y="2413"/>
                </a:cubicBezTo>
                <a:cubicBezTo>
                  <a:pt x="1038" y="2161"/>
                  <a:pt x="1038" y="2161"/>
                  <a:pt x="1038" y="2161"/>
                </a:cubicBezTo>
                <a:cubicBezTo>
                  <a:pt x="1104" y="2123"/>
                  <a:pt x="1126" y="2039"/>
                  <a:pt x="1089" y="1973"/>
                </a:cubicBezTo>
                <a:cubicBezTo>
                  <a:pt x="1051" y="1907"/>
                  <a:pt x="967" y="1885"/>
                  <a:pt x="901" y="1923"/>
                </a:cubicBezTo>
                <a:cubicBezTo>
                  <a:pt x="478" y="2167"/>
                  <a:pt x="478" y="2167"/>
                  <a:pt x="478" y="2167"/>
                </a:cubicBezTo>
                <a:cubicBezTo>
                  <a:pt x="372" y="1957"/>
                  <a:pt x="372" y="1957"/>
                  <a:pt x="372" y="1957"/>
                </a:cubicBezTo>
                <a:cubicBezTo>
                  <a:pt x="970" y="1611"/>
                  <a:pt x="970" y="1611"/>
                  <a:pt x="970" y="1611"/>
                </a:cubicBezTo>
                <a:cubicBezTo>
                  <a:pt x="1035" y="1574"/>
                  <a:pt x="1058" y="1490"/>
                  <a:pt x="1020" y="1424"/>
                </a:cubicBezTo>
                <a:cubicBezTo>
                  <a:pt x="982" y="1358"/>
                  <a:pt x="898" y="1336"/>
                  <a:pt x="832" y="1374"/>
                </a:cubicBezTo>
                <a:cubicBezTo>
                  <a:pt x="248" y="1711"/>
                  <a:pt x="248" y="1711"/>
                  <a:pt x="248" y="1711"/>
                </a:cubicBezTo>
                <a:cubicBezTo>
                  <a:pt x="10" y="1239"/>
                  <a:pt x="10" y="1239"/>
                  <a:pt x="10" y="1239"/>
                </a:cubicBezTo>
                <a:cubicBezTo>
                  <a:pt x="2204" y="1239"/>
                  <a:pt x="2204" y="1239"/>
                  <a:pt x="2204" y="1239"/>
                </a:cubicBezTo>
                <a:cubicBezTo>
                  <a:pt x="1115" y="3430"/>
                  <a:pt x="1115" y="3430"/>
                  <a:pt x="1115" y="3430"/>
                </a:cubicBezTo>
                <a:cubicBezTo>
                  <a:pt x="832" y="2868"/>
                  <a:pt x="832" y="2868"/>
                  <a:pt x="832" y="2868"/>
                </a:cubicBezTo>
                <a:lnTo>
                  <a:pt x="1107" y="27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汉堡"/>
          <p:cNvSpPr/>
          <p:nvPr/>
        </p:nvSpPr>
        <p:spPr bwMode="auto">
          <a:xfrm>
            <a:off x="6586186" y="2148863"/>
            <a:ext cx="654756" cy="654756"/>
          </a:xfrm>
          <a:custGeom>
            <a:avLst/>
            <a:gdLst>
              <a:gd name="T0" fmla="*/ 2147483646 w 6599"/>
              <a:gd name="T1" fmla="*/ 2147483646 h 4787"/>
              <a:gd name="T2" fmla="*/ 2147483646 w 6599"/>
              <a:gd name="T3" fmla="*/ 2147483646 h 4787"/>
              <a:gd name="T4" fmla="*/ 2147483646 w 6599"/>
              <a:gd name="T5" fmla="*/ 2147483646 h 4787"/>
              <a:gd name="T6" fmla="*/ 2147483646 w 6599"/>
              <a:gd name="T7" fmla="*/ 2147483646 h 4787"/>
              <a:gd name="T8" fmla="*/ 2147483646 w 6599"/>
              <a:gd name="T9" fmla="*/ 2147483646 h 4787"/>
              <a:gd name="T10" fmla="*/ 2147483646 w 6599"/>
              <a:gd name="T11" fmla="*/ 2147483646 h 4787"/>
              <a:gd name="T12" fmla="*/ 2147483646 w 6599"/>
              <a:gd name="T13" fmla="*/ 2147483646 h 4787"/>
              <a:gd name="T14" fmla="*/ 2147483646 w 6599"/>
              <a:gd name="T15" fmla="*/ 2147483646 h 4787"/>
              <a:gd name="T16" fmla="*/ 2147483646 w 6599"/>
              <a:gd name="T17" fmla="*/ 2147483646 h 4787"/>
              <a:gd name="T18" fmla="*/ 2147483646 w 6599"/>
              <a:gd name="T19" fmla="*/ 2147483646 h 4787"/>
              <a:gd name="T20" fmla="*/ 1275044011 w 6599"/>
              <a:gd name="T21" fmla="*/ 2147483646 h 4787"/>
              <a:gd name="T22" fmla="*/ 2147483646 w 6599"/>
              <a:gd name="T23" fmla="*/ 2147483646 h 4787"/>
              <a:gd name="T24" fmla="*/ 0 w 6599"/>
              <a:gd name="T25" fmla="*/ 2147483646 h 4787"/>
              <a:gd name="T26" fmla="*/ 2147483646 w 6599"/>
              <a:gd name="T27" fmla="*/ 2147483646 h 4787"/>
              <a:gd name="T28" fmla="*/ 433014958 w 6599"/>
              <a:gd name="T29" fmla="*/ 2147483646 h 4787"/>
              <a:gd name="T30" fmla="*/ 2147483646 w 6599"/>
              <a:gd name="T31" fmla="*/ 2147483646 h 4787"/>
              <a:gd name="T32" fmla="*/ 2147483646 w 6599"/>
              <a:gd name="T33" fmla="*/ 2147483646 h 4787"/>
              <a:gd name="T34" fmla="*/ 2147483646 w 6599"/>
              <a:gd name="T35" fmla="*/ 576779381 h 4787"/>
              <a:gd name="T36" fmla="*/ 2147483646 w 6599"/>
              <a:gd name="T37" fmla="*/ 2147483646 h 4787"/>
              <a:gd name="T38" fmla="*/ 2147483646 w 6599"/>
              <a:gd name="T39" fmla="*/ 2147483646 h 4787"/>
              <a:gd name="T40" fmla="*/ 2147483646 w 6599"/>
              <a:gd name="T41" fmla="*/ 2147483646 h 4787"/>
              <a:gd name="T42" fmla="*/ 2147483646 w 6599"/>
              <a:gd name="T43" fmla="*/ 2147483646 h 4787"/>
              <a:gd name="T44" fmla="*/ 2147483646 w 6599"/>
              <a:gd name="T45" fmla="*/ 2147483646 h 4787"/>
              <a:gd name="T46" fmla="*/ 2147483646 w 6599"/>
              <a:gd name="T47" fmla="*/ 2147483646 h 4787"/>
              <a:gd name="T48" fmla="*/ 2147483646 w 6599"/>
              <a:gd name="T49" fmla="*/ 2147483646 h 4787"/>
              <a:gd name="T50" fmla="*/ 2147483646 w 6599"/>
              <a:gd name="T51" fmla="*/ 2147483646 h 4787"/>
              <a:gd name="T52" fmla="*/ 2147483646 w 6599"/>
              <a:gd name="T53" fmla="*/ 2147483646 h 4787"/>
              <a:gd name="T54" fmla="*/ 2147483646 w 6599"/>
              <a:gd name="T55" fmla="*/ 2147483646 h 4787"/>
              <a:gd name="T56" fmla="*/ 2147483646 w 6599"/>
              <a:gd name="T57" fmla="*/ 2147483646 h 4787"/>
              <a:gd name="T58" fmla="*/ 2147483646 w 6599"/>
              <a:gd name="T59" fmla="*/ 2147483646 h 4787"/>
              <a:gd name="T60" fmla="*/ 2147483646 w 6599"/>
              <a:gd name="T61" fmla="*/ 2147483646 h 4787"/>
              <a:gd name="T62" fmla="*/ 2147483646 w 6599"/>
              <a:gd name="T63" fmla="*/ 2147483646 h 4787"/>
              <a:gd name="T64" fmla="*/ 2147483646 w 6599"/>
              <a:gd name="T65" fmla="*/ 2147483646 h 4787"/>
              <a:gd name="T66" fmla="*/ 2147483646 w 6599"/>
              <a:gd name="T67" fmla="*/ 2147483646 h 4787"/>
              <a:gd name="T68" fmla="*/ 2147483646 w 6599"/>
              <a:gd name="T69" fmla="*/ 2147483646 h 4787"/>
              <a:gd name="T70" fmla="*/ 2147483646 w 6599"/>
              <a:gd name="T71" fmla="*/ 2147483646 h 4787"/>
              <a:gd name="T72" fmla="*/ 2147483646 w 6599"/>
              <a:gd name="T73" fmla="*/ 2147483646 h 4787"/>
              <a:gd name="T74" fmla="*/ 2147483646 w 6599"/>
              <a:gd name="T75" fmla="*/ 2147483646 h 4787"/>
              <a:gd name="T76" fmla="*/ 2147483646 w 6599"/>
              <a:gd name="T77" fmla="*/ 2147483646 h 4787"/>
              <a:gd name="T78" fmla="*/ 2147483646 w 6599"/>
              <a:gd name="T79" fmla="*/ 2147483646 h 4787"/>
              <a:gd name="T80" fmla="*/ 2147483646 w 6599"/>
              <a:gd name="T81" fmla="*/ 2147483646 h 4787"/>
              <a:gd name="T82" fmla="*/ 2147483646 w 6599"/>
              <a:gd name="T83" fmla="*/ 2147483646 h 4787"/>
              <a:gd name="T84" fmla="*/ 2147483646 w 6599"/>
              <a:gd name="T85" fmla="*/ 2147483646 h 4787"/>
              <a:gd name="T86" fmla="*/ 2147483646 w 6599"/>
              <a:gd name="T87" fmla="*/ 2147483646 h 4787"/>
              <a:gd name="T88" fmla="*/ 2147483646 w 6599"/>
              <a:gd name="T89" fmla="*/ 2147483646 h 4787"/>
              <a:gd name="T90" fmla="*/ 2147483646 w 6599"/>
              <a:gd name="T91" fmla="*/ 2147483646 h 4787"/>
              <a:gd name="T92" fmla="*/ 2147483646 w 6599"/>
              <a:gd name="T93" fmla="*/ 2147483646 h 4787"/>
              <a:gd name="T94" fmla="*/ 2147483646 w 6599"/>
              <a:gd name="T95" fmla="*/ 2147483646 h 4787"/>
              <a:gd name="T96" fmla="*/ 2147483646 w 6599"/>
              <a:gd name="T97" fmla="*/ 2147483646 h 4787"/>
              <a:gd name="T98" fmla="*/ 2147483646 w 6599"/>
              <a:gd name="T99" fmla="*/ 2147483646 h 4787"/>
              <a:gd name="T100" fmla="*/ 2147483646 w 6599"/>
              <a:gd name="T101" fmla="*/ 2147483646 h 4787"/>
              <a:gd name="T102" fmla="*/ 2147483646 w 6599"/>
              <a:gd name="T103" fmla="*/ 2147483646 h 4787"/>
              <a:gd name="T104" fmla="*/ 2147483646 w 6599"/>
              <a:gd name="T105" fmla="*/ 2147483646 h 4787"/>
              <a:gd name="T106" fmla="*/ 2147483646 w 6599"/>
              <a:gd name="T107" fmla="*/ 2147483646 h 4787"/>
              <a:gd name="T108" fmla="*/ 2147483646 w 6599"/>
              <a:gd name="T109" fmla="*/ 2147483646 h 4787"/>
              <a:gd name="T110" fmla="*/ 2147483646 w 6599"/>
              <a:gd name="T111" fmla="*/ 2147483646 h 4787"/>
              <a:gd name="T112" fmla="*/ 2147483646 w 6599"/>
              <a:gd name="T113" fmla="*/ 2147483646 h 4787"/>
              <a:gd name="T114" fmla="*/ 2147483646 w 6599"/>
              <a:gd name="T115" fmla="*/ 2147483646 h 4787"/>
              <a:gd name="T116" fmla="*/ 2147483646 w 6599"/>
              <a:gd name="T117" fmla="*/ 2147483646 h 4787"/>
              <a:gd name="T118" fmla="*/ 2147483646 w 6599"/>
              <a:gd name="T119" fmla="*/ 2147483646 h 4787"/>
              <a:gd name="T120" fmla="*/ 2147483646 w 6599"/>
              <a:gd name="T121" fmla="*/ 2147483646 h 4787"/>
              <a:gd name="T122" fmla="*/ 2147483646 w 6599"/>
              <a:gd name="T123" fmla="*/ 2147483646 h 4787"/>
              <a:gd name="T124" fmla="*/ 2147483646 w 6599"/>
              <a:gd name="T125" fmla="*/ 2147483646 h 47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599" h="4787">
                <a:moveTo>
                  <a:pt x="3292" y="0"/>
                </a:moveTo>
                <a:lnTo>
                  <a:pt x="3292" y="0"/>
                </a:lnTo>
                <a:lnTo>
                  <a:pt x="3375" y="1"/>
                </a:lnTo>
                <a:lnTo>
                  <a:pt x="3458" y="2"/>
                </a:lnTo>
                <a:lnTo>
                  <a:pt x="3540" y="5"/>
                </a:lnTo>
                <a:lnTo>
                  <a:pt x="3622" y="11"/>
                </a:lnTo>
                <a:lnTo>
                  <a:pt x="3702" y="16"/>
                </a:lnTo>
                <a:lnTo>
                  <a:pt x="3783" y="24"/>
                </a:lnTo>
                <a:lnTo>
                  <a:pt x="3863" y="32"/>
                </a:lnTo>
                <a:lnTo>
                  <a:pt x="3942" y="42"/>
                </a:lnTo>
                <a:lnTo>
                  <a:pt x="4021" y="53"/>
                </a:lnTo>
                <a:lnTo>
                  <a:pt x="4098" y="65"/>
                </a:lnTo>
                <a:lnTo>
                  <a:pt x="4176" y="79"/>
                </a:lnTo>
                <a:lnTo>
                  <a:pt x="4252" y="94"/>
                </a:lnTo>
                <a:lnTo>
                  <a:pt x="4327" y="109"/>
                </a:lnTo>
                <a:lnTo>
                  <a:pt x="4402" y="127"/>
                </a:lnTo>
                <a:lnTo>
                  <a:pt x="4476" y="145"/>
                </a:lnTo>
                <a:lnTo>
                  <a:pt x="4549" y="164"/>
                </a:lnTo>
                <a:lnTo>
                  <a:pt x="4621" y="184"/>
                </a:lnTo>
                <a:lnTo>
                  <a:pt x="4693" y="206"/>
                </a:lnTo>
                <a:lnTo>
                  <a:pt x="4762" y="229"/>
                </a:lnTo>
                <a:lnTo>
                  <a:pt x="4832" y="252"/>
                </a:lnTo>
                <a:lnTo>
                  <a:pt x="4901" y="277"/>
                </a:lnTo>
                <a:lnTo>
                  <a:pt x="4968" y="303"/>
                </a:lnTo>
                <a:lnTo>
                  <a:pt x="5034" y="329"/>
                </a:lnTo>
                <a:lnTo>
                  <a:pt x="5100" y="357"/>
                </a:lnTo>
                <a:lnTo>
                  <a:pt x="5164" y="386"/>
                </a:lnTo>
                <a:lnTo>
                  <a:pt x="5227" y="415"/>
                </a:lnTo>
                <a:lnTo>
                  <a:pt x="5289" y="446"/>
                </a:lnTo>
                <a:lnTo>
                  <a:pt x="5349" y="477"/>
                </a:lnTo>
                <a:lnTo>
                  <a:pt x="5409" y="510"/>
                </a:lnTo>
                <a:lnTo>
                  <a:pt x="5467" y="544"/>
                </a:lnTo>
                <a:lnTo>
                  <a:pt x="5524" y="578"/>
                </a:lnTo>
                <a:lnTo>
                  <a:pt x="5579" y="612"/>
                </a:lnTo>
                <a:lnTo>
                  <a:pt x="5637" y="650"/>
                </a:lnTo>
                <a:lnTo>
                  <a:pt x="5692" y="688"/>
                </a:lnTo>
                <a:lnTo>
                  <a:pt x="5746" y="728"/>
                </a:lnTo>
                <a:lnTo>
                  <a:pt x="5799" y="768"/>
                </a:lnTo>
                <a:lnTo>
                  <a:pt x="5850" y="809"/>
                </a:lnTo>
                <a:lnTo>
                  <a:pt x="5900" y="851"/>
                </a:lnTo>
                <a:lnTo>
                  <a:pt x="5947" y="894"/>
                </a:lnTo>
                <a:lnTo>
                  <a:pt x="5994" y="937"/>
                </a:lnTo>
                <a:lnTo>
                  <a:pt x="6039" y="981"/>
                </a:lnTo>
                <a:lnTo>
                  <a:pt x="6082" y="1027"/>
                </a:lnTo>
                <a:lnTo>
                  <a:pt x="6124" y="1072"/>
                </a:lnTo>
                <a:lnTo>
                  <a:pt x="6164" y="1120"/>
                </a:lnTo>
                <a:lnTo>
                  <a:pt x="6203" y="1166"/>
                </a:lnTo>
                <a:lnTo>
                  <a:pt x="6239" y="1215"/>
                </a:lnTo>
                <a:lnTo>
                  <a:pt x="6275" y="1263"/>
                </a:lnTo>
                <a:lnTo>
                  <a:pt x="6308" y="1313"/>
                </a:lnTo>
                <a:lnTo>
                  <a:pt x="6339" y="1363"/>
                </a:lnTo>
                <a:lnTo>
                  <a:pt x="6368" y="1414"/>
                </a:lnTo>
                <a:lnTo>
                  <a:pt x="6396" y="1464"/>
                </a:lnTo>
                <a:lnTo>
                  <a:pt x="6422" y="1516"/>
                </a:lnTo>
                <a:lnTo>
                  <a:pt x="6445" y="1569"/>
                </a:lnTo>
                <a:lnTo>
                  <a:pt x="6467" y="1622"/>
                </a:lnTo>
                <a:lnTo>
                  <a:pt x="6487" y="1676"/>
                </a:lnTo>
                <a:lnTo>
                  <a:pt x="6506" y="1730"/>
                </a:lnTo>
                <a:lnTo>
                  <a:pt x="6521" y="1785"/>
                </a:lnTo>
                <a:lnTo>
                  <a:pt x="6535" y="1840"/>
                </a:lnTo>
                <a:lnTo>
                  <a:pt x="6546" y="1896"/>
                </a:lnTo>
                <a:lnTo>
                  <a:pt x="6556" y="1952"/>
                </a:lnTo>
                <a:lnTo>
                  <a:pt x="6564" y="2008"/>
                </a:lnTo>
                <a:lnTo>
                  <a:pt x="6570" y="2065"/>
                </a:lnTo>
                <a:lnTo>
                  <a:pt x="6573" y="2122"/>
                </a:lnTo>
                <a:lnTo>
                  <a:pt x="6574" y="2181"/>
                </a:lnTo>
                <a:lnTo>
                  <a:pt x="6573" y="2230"/>
                </a:lnTo>
                <a:lnTo>
                  <a:pt x="6571" y="2281"/>
                </a:lnTo>
                <a:lnTo>
                  <a:pt x="6566" y="2333"/>
                </a:lnTo>
                <a:lnTo>
                  <a:pt x="6560" y="2385"/>
                </a:lnTo>
                <a:lnTo>
                  <a:pt x="6552" y="2436"/>
                </a:lnTo>
                <a:lnTo>
                  <a:pt x="6542" y="2486"/>
                </a:lnTo>
                <a:lnTo>
                  <a:pt x="6531" y="2537"/>
                </a:lnTo>
                <a:lnTo>
                  <a:pt x="6518" y="2586"/>
                </a:lnTo>
                <a:lnTo>
                  <a:pt x="6514" y="2597"/>
                </a:lnTo>
                <a:lnTo>
                  <a:pt x="6510" y="2608"/>
                </a:lnTo>
                <a:lnTo>
                  <a:pt x="6500" y="2628"/>
                </a:lnTo>
                <a:lnTo>
                  <a:pt x="6489" y="2647"/>
                </a:lnTo>
                <a:lnTo>
                  <a:pt x="6475" y="2664"/>
                </a:lnTo>
                <a:lnTo>
                  <a:pt x="6460" y="2679"/>
                </a:lnTo>
                <a:lnTo>
                  <a:pt x="6443" y="2692"/>
                </a:lnTo>
                <a:lnTo>
                  <a:pt x="6425" y="2705"/>
                </a:lnTo>
                <a:lnTo>
                  <a:pt x="6406" y="2713"/>
                </a:lnTo>
                <a:lnTo>
                  <a:pt x="6427" y="2729"/>
                </a:lnTo>
                <a:lnTo>
                  <a:pt x="6447" y="2746"/>
                </a:lnTo>
                <a:lnTo>
                  <a:pt x="6467" y="2763"/>
                </a:lnTo>
                <a:lnTo>
                  <a:pt x="6485" y="2782"/>
                </a:lnTo>
                <a:lnTo>
                  <a:pt x="6502" y="2802"/>
                </a:lnTo>
                <a:lnTo>
                  <a:pt x="6518" y="2823"/>
                </a:lnTo>
                <a:lnTo>
                  <a:pt x="6533" y="2845"/>
                </a:lnTo>
                <a:lnTo>
                  <a:pt x="6546" y="2867"/>
                </a:lnTo>
                <a:lnTo>
                  <a:pt x="6559" y="2891"/>
                </a:lnTo>
                <a:lnTo>
                  <a:pt x="6569" y="2916"/>
                </a:lnTo>
                <a:lnTo>
                  <a:pt x="6577" y="2940"/>
                </a:lnTo>
                <a:lnTo>
                  <a:pt x="6585" y="2967"/>
                </a:lnTo>
                <a:lnTo>
                  <a:pt x="6592" y="2992"/>
                </a:lnTo>
                <a:lnTo>
                  <a:pt x="6596" y="3020"/>
                </a:lnTo>
                <a:lnTo>
                  <a:pt x="6598" y="3047"/>
                </a:lnTo>
                <a:lnTo>
                  <a:pt x="6599" y="3075"/>
                </a:lnTo>
                <a:lnTo>
                  <a:pt x="6599" y="3093"/>
                </a:lnTo>
                <a:lnTo>
                  <a:pt x="6598" y="3109"/>
                </a:lnTo>
                <a:lnTo>
                  <a:pt x="6596" y="3127"/>
                </a:lnTo>
                <a:lnTo>
                  <a:pt x="6594" y="3143"/>
                </a:lnTo>
                <a:lnTo>
                  <a:pt x="6591" y="3160"/>
                </a:lnTo>
                <a:lnTo>
                  <a:pt x="6587" y="3177"/>
                </a:lnTo>
                <a:lnTo>
                  <a:pt x="6578" y="3209"/>
                </a:lnTo>
                <a:lnTo>
                  <a:pt x="6566" y="3241"/>
                </a:lnTo>
                <a:lnTo>
                  <a:pt x="6553" y="3271"/>
                </a:lnTo>
                <a:lnTo>
                  <a:pt x="6536" y="3299"/>
                </a:lnTo>
                <a:lnTo>
                  <a:pt x="6519" y="3327"/>
                </a:lnTo>
                <a:lnTo>
                  <a:pt x="6499" y="3352"/>
                </a:lnTo>
                <a:lnTo>
                  <a:pt x="6477" y="3377"/>
                </a:lnTo>
                <a:lnTo>
                  <a:pt x="6452" y="3399"/>
                </a:lnTo>
                <a:lnTo>
                  <a:pt x="6428" y="3420"/>
                </a:lnTo>
                <a:lnTo>
                  <a:pt x="6401" y="3439"/>
                </a:lnTo>
                <a:lnTo>
                  <a:pt x="6373" y="3456"/>
                </a:lnTo>
                <a:lnTo>
                  <a:pt x="6343" y="3471"/>
                </a:lnTo>
                <a:lnTo>
                  <a:pt x="6312" y="3483"/>
                </a:lnTo>
                <a:lnTo>
                  <a:pt x="6342" y="3483"/>
                </a:lnTo>
                <a:lnTo>
                  <a:pt x="6362" y="3484"/>
                </a:lnTo>
                <a:lnTo>
                  <a:pt x="6382" y="3487"/>
                </a:lnTo>
                <a:lnTo>
                  <a:pt x="6399" y="3492"/>
                </a:lnTo>
                <a:lnTo>
                  <a:pt x="6418" y="3498"/>
                </a:lnTo>
                <a:lnTo>
                  <a:pt x="6435" y="3506"/>
                </a:lnTo>
                <a:lnTo>
                  <a:pt x="6451" y="3516"/>
                </a:lnTo>
                <a:lnTo>
                  <a:pt x="6466" y="3528"/>
                </a:lnTo>
                <a:lnTo>
                  <a:pt x="6480" y="3540"/>
                </a:lnTo>
                <a:lnTo>
                  <a:pt x="6492" y="3554"/>
                </a:lnTo>
                <a:lnTo>
                  <a:pt x="6504" y="3569"/>
                </a:lnTo>
                <a:lnTo>
                  <a:pt x="6513" y="3586"/>
                </a:lnTo>
                <a:lnTo>
                  <a:pt x="6522" y="3602"/>
                </a:lnTo>
                <a:lnTo>
                  <a:pt x="6529" y="3620"/>
                </a:lnTo>
                <a:lnTo>
                  <a:pt x="6533" y="3639"/>
                </a:lnTo>
                <a:lnTo>
                  <a:pt x="6536" y="3659"/>
                </a:lnTo>
                <a:lnTo>
                  <a:pt x="6538" y="3678"/>
                </a:lnTo>
                <a:lnTo>
                  <a:pt x="6536" y="3695"/>
                </a:lnTo>
                <a:lnTo>
                  <a:pt x="6534" y="3712"/>
                </a:lnTo>
                <a:lnTo>
                  <a:pt x="6530" y="3747"/>
                </a:lnTo>
                <a:lnTo>
                  <a:pt x="6524" y="3780"/>
                </a:lnTo>
                <a:lnTo>
                  <a:pt x="6518" y="3814"/>
                </a:lnTo>
                <a:lnTo>
                  <a:pt x="6511" y="3849"/>
                </a:lnTo>
                <a:lnTo>
                  <a:pt x="6503" y="3882"/>
                </a:lnTo>
                <a:lnTo>
                  <a:pt x="6494" y="3916"/>
                </a:lnTo>
                <a:lnTo>
                  <a:pt x="6486" y="3949"/>
                </a:lnTo>
                <a:lnTo>
                  <a:pt x="6476" y="3982"/>
                </a:lnTo>
                <a:lnTo>
                  <a:pt x="6465" y="4016"/>
                </a:lnTo>
                <a:lnTo>
                  <a:pt x="6454" y="4049"/>
                </a:lnTo>
                <a:lnTo>
                  <a:pt x="6441" y="4082"/>
                </a:lnTo>
                <a:lnTo>
                  <a:pt x="6428" y="4114"/>
                </a:lnTo>
                <a:lnTo>
                  <a:pt x="6414" y="4146"/>
                </a:lnTo>
                <a:lnTo>
                  <a:pt x="6399" y="4179"/>
                </a:lnTo>
                <a:lnTo>
                  <a:pt x="6385" y="4210"/>
                </a:lnTo>
                <a:lnTo>
                  <a:pt x="6368" y="4242"/>
                </a:lnTo>
                <a:lnTo>
                  <a:pt x="6352" y="4275"/>
                </a:lnTo>
                <a:lnTo>
                  <a:pt x="6334" y="4307"/>
                </a:lnTo>
                <a:lnTo>
                  <a:pt x="6315" y="4340"/>
                </a:lnTo>
                <a:lnTo>
                  <a:pt x="6297" y="4370"/>
                </a:lnTo>
                <a:lnTo>
                  <a:pt x="6277" y="4403"/>
                </a:lnTo>
                <a:lnTo>
                  <a:pt x="6256" y="4433"/>
                </a:lnTo>
                <a:lnTo>
                  <a:pt x="6235" y="4464"/>
                </a:lnTo>
                <a:lnTo>
                  <a:pt x="6213" y="4494"/>
                </a:lnTo>
                <a:lnTo>
                  <a:pt x="6191" y="4525"/>
                </a:lnTo>
                <a:lnTo>
                  <a:pt x="6167" y="4555"/>
                </a:lnTo>
                <a:lnTo>
                  <a:pt x="6143" y="4585"/>
                </a:lnTo>
                <a:lnTo>
                  <a:pt x="6119" y="4614"/>
                </a:lnTo>
                <a:lnTo>
                  <a:pt x="6093" y="4643"/>
                </a:lnTo>
                <a:lnTo>
                  <a:pt x="6067" y="4672"/>
                </a:lnTo>
                <a:lnTo>
                  <a:pt x="6040" y="4701"/>
                </a:lnTo>
                <a:lnTo>
                  <a:pt x="6014" y="4729"/>
                </a:lnTo>
                <a:lnTo>
                  <a:pt x="5998" y="4742"/>
                </a:lnTo>
                <a:lnTo>
                  <a:pt x="5983" y="4754"/>
                </a:lnTo>
                <a:lnTo>
                  <a:pt x="5966" y="4764"/>
                </a:lnTo>
                <a:lnTo>
                  <a:pt x="5948" y="4773"/>
                </a:lnTo>
                <a:lnTo>
                  <a:pt x="5931" y="4778"/>
                </a:lnTo>
                <a:lnTo>
                  <a:pt x="5912" y="4783"/>
                </a:lnTo>
                <a:lnTo>
                  <a:pt x="5893" y="4786"/>
                </a:lnTo>
                <a:lnTo>
                  <a:pt x="5874" y="4787"/>
                </a:lnTo>
                <a:lnTo>
                  <a:pt x="709" y="4787"/>
                </a:lnTo>
                <a:lnTo>
                  <a:pt x="687" y="4786"/>
                </a:lnTo>
                <a:lnTo>
                  <a:pt x="666" y="4783"/>
                </a:lnTo>
                <a:lnTo>
                  <a:pt x="645" y="4777"/>
                </a:lnTo>
                <a:lnTo>
                  <a:pt x="625" y="4768"/>
                </a:lnTo>
                <a:lnTo>
                  <a:pt x="607" y="4758"/>
                </a:lnTo>
                <a:lnTo>
                  <a:pt x="590" y="4746"/>
                </a:lnTo>
                <a:lnTo>
                  <a:pt x="574" y="4733"/>
                </a:lnTo>
                <a:lnTo>
                  <a:pt x="560" y="4718"/>
                </a:lnTo>
                <a:lnTo>
                  <a:pt x="508" y="4662"/>
                </a:lnTo>
                <a:lnTo>
                  <a:pt x="458" y="4605"/>
                </a:lnTo>
                <a:lnTo>
                  <a:pt x="435" y="4576"/>
                </a:lnTo>
                <a:lnTo>
                  <a:pt x="412" y="4547"/>
                </a:lnTo>
                <a:lnTo>
                  <a:pt x="389" y="4519"/>
                </a:lnTo>
                <a:lnTo>
                  <a:pt x="367" y="4489"/>
                </a:lnTo>
                <a:lnTo>
                  <a:pt x="346" y="4459"/>
                </a:lnTo>
                <a:lnTo>
                  <a:pt x="326" y="4429"/>
                </a:lnTo>
                <a:lnTo>
                  <a:pt x="306" y="4398"/>
                </a:lnTo>
                <a:lnTo>
                  <a:pt x="286" y="4367"/>
                </a:lnTo>
                <a:lnTo>
                  <a:pt x="267" y="4336"/>
                </a:lnTo>
                <a:lnTo>
                  <a:pt x="249" y="4305"/>
                </a:lnTo>
                <a:lnTo>
                  <a:pt x="232" y="4274"/>
                </a:lnTo>
                <a:lnTo>
                  <a:pt x="215" y="4242"/>
                </a:lnTo>
                <a:lnTo>
                  <a:pt x="200" y="4210"/>
                </a:lnTo>
                <a:lnTo>
                  <a:pt x="184" y="4177"/>
                </a:lnTo>
                <a:lnTo>
                  <a:pt x="170" y="4145"/>
                </a:lnTo>
                <a:lnTo>
                  <a:pt x="156" y="4112"/>
                </a:lnTo>
                <a:lnTo>
                  <a:pt x="142" y="4079"/>
                </a:lnTo>
                <a:lnTo>
                  <a:pt x="130" y="4044"/>
                </a:lnTo>
                <a:lnTo>
                  <a:pt x="118" y="4011"/>
                </a:lnTo>
                <a:lnTo>
                  <a:pt x="107" y="3977"/>
                </a:lnTo>
                <a:lnTo>
                  <a:pt x="97" y="3943"/>
                </a:lnTo>
                <a:lnTo>
                  <a:pt x="88" y="3908"/>
                </a:lnTo>
                <a:lnTo>
                  <a:pt x="79" y="3874"/>
                </a:lnTo>
                <a:lnTo>
                  <a:pt x="72" y="3840"/>
                </a:lnTo>
                <a:lnTo>
                  <a:pt x="65" y="3806"/>
                </a:lnTo>
                <a:lnTo>
                  <a:pt x="58" y="3770"/>
                </a:lnTo>
                <a:lnTo>
                  <a:pt x="53" y="3736"/>
                </a:lnTo>
                <a:lnTo>
                  <a:pt x="48" y="3701"/>
                </a:lnTo>
                <a:lnTo>
                  <a:pt x="47" y="3681"/>
                </a:lnTo>
                <a:lnTo>
                  <a:pt x="48" y="3661"/>
                </a:lnTo>
                <a:lnTo>
                  <a:pt x="51" y="3642"/>
                </a:lnTo>
                <a:lnTo>
                  <a:pt x="55" y="3623"/>
                </a:lnTo>
                <a:lnTo>
                  <a:pt x="62" y="3606"/>
                </a:lnTo>
                <a:lnTo>
                  <a:pt x="69" y="3588"/>
                </a:lnTo>
                <a:lnTo>
                  <a:pt x="79" y="3572"/>
                </a:lnTo>
                <a:lnTo>
                  <a:pt x="90" y="3557"/>
                </a:lnTo>
                <a:lnTo>
                  <a:pt x="102" y="3543"/>
                </a:lnTo>
                <a:lnTo>
                  <a:pt x="116" y="3530"/>
                </a:lnTo>
                <a:lnTo>
                  <a:pt x="131" y="3518"/>
                </a:lnTo>
                <a:lnTo>
                  <a:pt x="147" y="3508"/>
                </a:lnTo>
                <a:lnTo>
                  <a:pt x="163" y="3499"/>
                </a:lnTo>
                <a:lnTo>
                  <a:pt x="182" y="3493"/>
                </a:lnTo>
                <a:lnTo>
                  <a:pt x="201" y="3487"/>
                </a:lnTo>
                <a:lnTo>
                  <a:pt x="221" y="3485"/>
                </a:lnTo>
                <a:lnTo>
                  <a:pt x="243" y="3483"/>
                </a:lnTo>
                <a:lnTo>
                  <a:pt x="286" y="3483"/>
                </a:lnTo>
                <a:lnTo>
                  <a:pt x="256" y="3471"/>
                </a:lnTo>
                <a:lnTo>
                  <a:pt x="226" y="3456"/>
                </a:lnTo>
                <a:lnTo>
                  <a:pt x="198" y="3439"/>
                </a:lnTo>
                <a:lnTo>
                  <a:pt x="171" y="3420"/>
                </a:lnTo>
                <a:lnTo>
                  <a:pt x="146" y="3399"/>
                </a:lnTo>
                <a:lnTo>
                  <a:pt x="122" y="3377"/>
                </a:lnTo>
                <a:lnTo>
                  <a:pt x="100" y="3352"/>
                </a:lnTo>
                <a:lnTo>
                  <a:pt x="80" y="3327"/>
                </a:lnTo>
                <a:lnTo>
                  <a:pt x="63" y="3299"/>
                </a:lnTo>
                <a:lnTo>
                  <a:pt x="46" y="3271"/>
                </a:lnTo>
                <a:lnTo>
                  <a:pt x="33" y="3241"/>
                </a:lnTo>
                <a:lnTo>
                  <a:pt x="21" y="3209"/>
                </a:lnTo>
                <a:lnTo>
                  <a:pt x="12" y="3177"/>
                </a:lnTo>
                <a:lnTo>
                  <a:pt x="9" y="3160"/>
                </a:lnTo>
                <a:lnTo>
                  <a:pt x="5" y="3143"/>
                </a:lnTo>
                <a:lnTo>
                  <a:pt x="3" y="3127"/>
                </a:lnTo>
                <a:lnTo>
                  <a:pt x="1" y="3109"/>
                </a:lnTo>
                <a:lnTo>
                  <a:pt x="0" y="3093"/>
                </a:lnTo>
                <a:lnTo>
                  <a:pt x="0" y="3075"/>
                </a:lnTo>
                <a:lnTo>
                  <a:pt x="1" y="3047"/>
                </a:lnTo>
                <a:lnTo>
                  <a:pt x="3" y="3021"/>
                </a:lnTo>
                <a:lnTo>
                  <a:pt x="7" y="2994"/>
                </a:lnTo>
                <a:lnTo>
                  <a:pt x="13" y="2968"/>
                </a:lnTo>
                <a:lnTo>
                  <a:pt x="21" y="2942"/>
                </a:lnTo>
                <a:lnTo>
                  <a:pt x="30" y="2918"/>
                </a:lnTo>
                <a:lnTo>
                  <a:pt x="39" y="2894"/>
                </a:lnTo>
                <a:lnTo>
                  <a:pt x="51" y="2870"/>
                </a:lnTo>
                <a:lnTo>
                  <a:pt x="64" y="2848"/>
                </a:lnTo>
                <a:lnTo>
                  <a:pt x="78" y="2826"/>
                </a:lnTo>
                <a:lnTo>
                  <a:pt x="94" y="2806"/>
                </a:lnTo>
                <a:lnTo>
                  <a:pt x="110" y="2786"/>
                </a:lnTo>
                <a:lnTo>
                  <a:pt x="128" y="2768"/>
                </a:lnTo>
                <a:lnTo>
                  <a:pt x="147" y="2750"/>
                </a:lnTo>
                <a:lnTo>
                  <a:pt x="167" y="2733"/>
                </a:lnTo>
                <a:lnTo>
                  <a:pt x="188" y="2718"/>
                </a:lnTo>
                <a:lnTo>
                  <a:pt x="175" y="2713"/>
                </a:lnTo>
                <a:lnTo>
                  <a:pt x="164" y="2708"/>
                </a:lnTo>
                <a:lnTo>
                  <a:pt x="153" y="2701"/>
                </a:lnTo>
                <a:lnTo>
                  <a:pt x="143" y="2695"/>
                </a:lnTo>
                <a:lnTo>
                  <a:pt x="133" y="2687"/>
                </a:lnTo>
                <a:lnTo>
                  <a:pt x="123" y="2679"/>
                </a:lnTo>
                <a:lnTo>
                  <a:pt x="115" y="2670"/>
                </a:lnTo>
                <a:lnTo>
                  <a:pt x="106" y="2662"/>
                </a:lnTo>
                <a:lnTo>
                  <a:pt x="98" y="2652"/>
                </a:lnTo>
                <a:lnTo>
                  <a:pt x="91" y="2642"/>
                </a:lnTo>
                <a:lnTo>
                  <a:pt x="85" y="2631"/>
                </a:lnTo>
                <a:lnTo>
                  <a:pt x="79" y="2620"/>
                </a:lnTo>
                <a:lnTo>
                  <a:pt x="74" y="2607"/>
                </a:lnTo>
                <a:lnTo>
                  <a:pt x="69" y="2596"/>
                </a:lnTo>
                <a:lnTo>
                  <a:pt x="66" y="2584"/>
                </a:lnTo>
                <a:lnTo>
                  <a:pt x="63" y="2571"/>
                </a:lnTo>
                <a:lnTo>
                  <a:pt x="52" y="2524"/>
                </a:lnTo>
                <a:lnTo>
                  <a:pt x="41" y="2478"/>
                </a:lnTo>
                <a:lnTo>
                  <a:pt x="32" y="2432"/>
                </a:lnTo>
                <a:lnTo>
                  <a:pt x="25" y="2385"/>
                </a:lnTo>
                <a:lnTo>
                  <a:pt x="18" y="2333"/>
                </a:lnTo>
                <a:lnTo>
                  <a:pt x="14" y="2281"/>
                </a:lnTo>
                <a:lnTo>
                  <a:pt x="12" y="2230"/>
                </a:lnTo>
                <a:lnTo>
                  <a:pt x="11" y="2181"/>
                </a:lnTo>
                <a:lnTo>
                  <a:pt x="12" y="2122"/>
                </a:lnTo>
                <a:lnTo>
                  <a:pt x="15" y="2065"/>
                </a:lnTo>
                <a:lnTo>
                  <a:pt x="21" y="2008"/>
                </a:lnTo>
                <a:lnTo>
                  <a:pt x="28" y="1952"/>
                </a:lnTo>
                <a:lnTo>
                  <a:pt x="37" y="1896"/>
                </a:lnTo>
                <a:lnTo>
                  <a:pt x="49" y="1840"/>
                </a:lnTo>
                <a:lnTo>
                  <a:pt x="64" y="1785"/>
                </a:lnTo>
                <a:lnTo>
                  <a:pt x="79" y="1730"/>
                </a:lnTo>
                <a:lnTo>
                  <a:pt x="97" y="1676"/>
                </a:lnTo>
                <a:lnTo>
                  <a:pt x="117" y="1622"/>
                </a:lnTo>
                <a:lnTo>
                  <a:pt x="139" y="1569"/>
                </a:lnTo>
                <a:lnTo>
                  <a:pt x="163" y="1516"/>
                </a:lnTo>
                <a:lnTo>
                  <a:pt x="189" y="1464"/>
                </a:lnTo>
                <a:lnTo>
                  <a:pt x="216" y="1414"/>
                </a:lnTo>
                <a:lnTo>
                  <a:pt x="246" y="1363"/>
                </a:lnTo>
                <a:lnTo>
                  <a:pt x="277" y="1313"/>
                </a:lnTo>
                <a:lnTo>
                  <a:pt x="310" y="1263"/>
                </a:lnTo>
                <a:lnTo>
                  <a:pt x="346" y="1215"/>
                </a:lnTo>
                <a:lnTo>
                  <a:pt x="382" y="1166"/>
                </a:lnTo>
                <a:lnTo>
                  <a:pt x="420" y="1120"/>
                </a:lnTo>
                <a:lnTo>
                  <a:pt x="461" y="1072"/>
                </a:lnTo>
                <a:lnTo>
                  <a:pt x="502" y="1027"/>
                </a:lnTo>
                <a:lnTo>
                  <a:pt x="546" y="981"/>
                </a:lnTo>
                <a:lnTo>
                  <a:pt x="590" y="937"/>
                </a:lnTo>
                <a:lnTo>
                  <a:pt x="636" y="894"/>
                </a:lnTo>
                <a:lnTo>
                  <a:pt x="685" y="851"/>
                </a:lnTo>
                <a:lnTo>
                  <a:pt x="735" y="809"/>
                </a:lnTo>
                <a:lnTo>
                  <a:pt x="786" y="768"/>
                </a:lnTo>
                <a:lnTo>
                  <a:pt x="839" y="728"/>
                </a:lnTo>
                <a:lnTo>
                  <a:pt x="893" y="688"/>
                </a:lnTo>
                <a:lnTo>
                  <a:pt x="948" y="650"/>
                </a:lnTo>
                <a:lnTo>
                  <a:pt x="1004" y="612"/>
                </a:lnTo>
                <a:lnTo>
                  <a:pt x="1061" y="578"/>
                </a:lnTo>
                <a:lnTo>
                  <a:pt x="1117" y="544"/>
                </a:lnTo>
                <a:lnTo>
                  <a:pt x="1176" y="510"/>
                </a:lnTo>
                <a:lnTo>
                  <a:pt x="1235" y="477"/>
                </a:lnTo>
                <a:lnTo>
                  <a:pt x="1296" y="446"/>
                </a:lnTo>
                <a:lnTo>
                  <a:pt x="1358" y="415"/>
                </a:lnTo>
                <a:lnTo>
                  <a:pt x="1421" y="386"/>
                </a:lnTo>
                <a:lnTo>
                  <a:pt x="1485" y="357"/>
                </a:lnTo>
                <a:lnTo>
                  <a:pt x="1550" y="329"/>
                </a:lnTo>
                <a:lnTo>
                  <a:pt x="1617" y="303"/>
                </a:lnTo>
                <a:lnTo>
                  <a:pt x="1684" y="277"/>
                </a:lnTo>
                <a:lnTo>
                  <a:pt x="1753" y="252"/>
                </a:lnTo>
                <a:lnTo>
                  <a:pt x="1821" y="229"/>
                </a:lnTo>
                <a:lnTo>
                  <a:pt x="1892" y="206"/>
                </a:lnTo>
                <a:lnTo>
                  <a:pt x="1964" y="184"/>
                </a:lnTo>
                <a:lnTo>
                  <a:pt x="2036" y="164"/>
                </a:lnTo>
                <a:lnTo>
                  <a:pt x="2109" y="145"/>
                </a:lnTo>
                <a:lnTo>
                  <a:pt x="2183" y="127"/>
                </a:lnTo>
                <a:lnTo>
                  <a:pt x="2257" y="109"/>
                </a:lnTo>
                <a:lnTo>
                  <a:pt x="2333" y="94"/>
                </a:lnTo>
                <a:lnTo>
                  <a:pt x="2409" y="79"/>
                </a:lnTo>
                <a:lnTo>
                  <a:pt x="2486" y="65"/>
                </a:lnTo>
                <a:lnTo>
                  <a:pt x="2564" y="53"/>
                </a:lnTo>
                <a:lnTo>
                  <a:pt x="2642" y="42"/>
                </a:lnTo>
                <a:lnTo>
                  <a:pt x="2721" y="32"/>
                </a:lnTo>
                <a:lnTo>
                  <a:pt x="2801" y="24"/>
                </a:lnTo>
                <a:lnTo>
                  <a:pt x="2881" y="16"/>
                </a:lnTo>
                <a:lnTo>
                  <a:pt x="2963" y="11"/>
                </a:lnTo>
                <a:lnTo>
                  <a:pt x="3044" y="5"/>
                </a:lnTo>
                <a:lnTo>
                  <a:pt x="3127" y="2"/>
                </a:lnTo>
                <a:lnTo>
                  <a:pt x="3210" y="1"/>
                </a:lnTo>
                <a:lnTo>
                  <a:pt x="3292" y="0"/>
                </a:lnTo>
                <a:close/>
                <a:moveTo>
                  <a:pt x="5190" y="1041"/>
                </a:moveTo>
                <a:lnTo>
                  <a:pt x="5190" y="1041"/>
                </a:lnTo>
                <a:lnTo>
                  <a:pt x="5144" y="1013"/>
                </a:lnTo>
                <a:lnTo>
                  <a:pt x="5097" y="988"/>
                </a:lnTo>
                <a:lnTo>
                  <a:pt x="5050" y="963"/>
                </a:lnTo>
                <a:lnTo>
                  <a:pt x="5000" y="937"/>
                </a:lnTo>
                <a:lnTo>
                  <a:pt x="4950" y="913"/>
                </a:lnTo>
                <a:lnTo>
                  <a:pt x="4900" y="890"/>
                </a:lnTo>
                <a:lnTo>
                  <a:pt x="4848" y="868"/>
                </a:lnTo>
                <a:lnTo>
                  <a:pt x="4795" y="845"/>
                </a:lnTo>
                <a:lnTo>
                  <a:pt x="4740" y="824"/>
                </a:lnTo>
                <a:lnTo>
                  <a:pt x="4686" y="803"/>
                </a:lnTo>
                <a:lnTo>
                  <a:pt x="4630" y="784"/>
                </a:lnTo>
                <a:lnTo>
                  <a:pt x="4573" y="765"/>
                </a:lnTo>
                <a:lnTo>
                  <a:pt x="4516" y="747"/>
                </a:lnTo>
                <a:lnTo>
                  <a:pt x="4459" y="729"/>
                </a:lnTo>
                <a:lnTo>
                  <a:pt x="4399" y="714"/>
                </a:lnTo>
                <a:lnTo>
                  <a:pt x="4339" y="697"/>
                </a:lnTo>
                <a:lnTo>
                  <a:pt x="4278" y="683"/>
                </a:lnTo>
                <a:lnTo>
                  <a:pt x="4218" y="670"/>
                </a:lnTo>
                <a:lnTo>
                  <a:pt x="4156" y="656"/>
                </a:lnTo>
                <a:lnTo>
                  <a:pt x="4093" y="644"/>
                </a:lnTo>
                <a:lnTo>
                  <a:pt x="4029" y="633"/>
                </a:lnTo>
                <a:lnTo>
                  <a:pt x="3964" y="622"/>
                </a:lnTo>
                <a:lnTo>
                  <a:pt x="3900" y="613"/>
                </a:lnTo>
                <a:lnTo>
                  <a:pt x="3835" y="604"/>
                </a:lnTo>
                <a:lnTo>
                  <a:pt x="3769" y="597"/>
                </a:lnTo>
                <a:lnTo>
                  <a:pt x="3702" y="590"/>
                </a:lnTo>
                <a:lnTo>
                  <a:pt x="3635" y="585"/>
                </a:lnTo>
                <a:lnTo>
                  <a:pt x="3568" y="580"/>
                </a:lnTo>
                <a:lnTo>
                  <a:pt x="3499" y="577"/>
                </a:lnTo>
                <a:lnTo>
                  <a:pt x="3431" y="575"/>
                </a:lnTo>
                <a:lnTo>
                  <a:pt x="3362" y="572"/>
                </a:lnTo>
                <a:lnTo>
                  <a:pt x="3292" y="572"/>
                </a:lnTo>
                <a:lnTo>
                  <a:pt x="3223" y="572"/>
                </a:lnTo>
                <a:lnTo>
                  <a:pt x="3153" y="575"/>
                </a:lnTo>
                <a:lnTo>
                  <a:pt x="3085" y="577"/>
                </a:lnTo>
                <a:lnTo>
                  <a:pt x="3017" y="580"/>
                </a:lnTo>
                <a:lnTo>
                  <a:pt x="2950" y="585"/>
                </a:lnTo>
                <a:lnTo>
                  <a:pt x="2882" y="590"/>
                </a:lnTo>
                <a:lnTo>
                  <a:pt x="2816" y="597"/>
                </a:lnTo>
                <a:lnTo>
                  <a:pt x="2750" y="604"/>
                </a:lnTo>
                <a:lnTo>
                  <a:pt x="2684" y="613"/>
                </a:lnTo>
                <a:lnTo>
                  <a:pt x="2619" y="622"/>
                </a:lnTo>
                <a:lnTo>
                  <a:pt x="2555" y="633"/>
                </a:lnTo>
                <a:lnTo>
                  <a:pt x="2492" y="644"/>
                </a:lnTo>
                <a:lnTo>
                  <a:pt x="2429" y="656"/>
                </a:lnTo>
                <a:lnTo>
                  <a:pt x="2367" y="670"/>
                </a:lnTo>
                <a:lnTo>
                  <a:pt x="2306" y="683"/>
                </a:lnTo>
                <a:lnTo>
                  <a:pt x="2246" y="697"/>
                </a:lnTo>
                <a:lnTo>
                  <a:pt x="2186" y="714"/>
                </a:lnTo>
                <a:lnTo>
                  <a:pt x="2126" y="729"/>
                </a:lnTo>
                <a:lnTo>
                  <a:pt x="2069" y="747"/>
                </a:lnTo>
                <a:lnTo>
                  <a:pt x="2011" y="765"/>
                </a:lnTo>
                <a:lnTo>
                  <a:pt x="1954" y="784"/>
                </a:lnTo>
                <a:lnTo>
                  <a:pt x="1899" y="803"/>
                </a:lnTo>
                <a:lnTo>
                  <a:pt x="1844" y="824"/>
                </a:lnTo>
                <a:lnTo>
                  <a:pt x="1790" y="845"/>
                </a:lnTo>
                <a:lnTo>
                  <a:pt x="1737" y="868"/>
                </a:lnTo>
                <a:lnTo>
                  <a:pt x="1685" y="890"/>
                </a:lnTo>
                <a:lnTo>
                  <a:pt x="1634" y="913"/>
                </a:lnTo>
                <a:lnTo>
                  <a:pt x="1585" y="937"/>
                </a:lnTo>
                <a:lnTo>
                  <a:pt x="1535" y="963"/>
                </a:lnTo>
                <a:lnTo>
                  <a:pt x="1487" y="988"/>
                </a:lnTo>
                <a:lnTo>
                  <a:pt x="1440" y="1013"/>
                </a:lnTo>
                <a:lnTo>
                  <a:pt x="1395" y="1041"/>
                </a:lnTo>
                <a:lnTo>
                  <a:pt x="1351" y="1066"/>
                </a:lnTo>
                <a:lnTo>
                  <a:pt x="1311" y="1093"/>
                </a:lnTo>
                <a:lnTo>
                  <a:pt x="1270" y="1121"/>
                </a:lnTo>
                <a:lnTo>
                  <a:pt x="1231" y="1148"/>
                </a:lnTo>
                <a:lnTo>
                  <a:pt x="1192" y="1177"/>
                </a:lnTo>
                <a:lnTo>
                  <a:pt x="1155" y="1206"/>
                </a:lnTo>
                <a:lnTo>
                  <a:pt x="1119" y="1235"/>
                </a:lnTo>
                <a:lnTo>
                  <a:pt x="1084" y="1264"/>
                </a:lnTo>
                <a:lnTo>
                  <a:pt x="1051" y="1295"/>
                </a:lnTo>
                <a:lnTo>
                  <a:pt x="1019" y="1325"/>
                </a:lnTo>
                <a:lnTo>
                  <a:pt x="987" y="1357"/>
                </a:lnTo>
                <a:lnTo>
                  <a:pt x="957" y="1388"/>
                </a:lnTo>
                <a:lnTo>
                  <a:pt x="928" y="1420"/>
                </a:lnTo>
                <a:lnTo>
                  <a:pt x="901" y="1453"/>
                </a:lnTo>
                <a:lnTo>
                  <a:pt x="875" y="1487"/>
                </a:lnTo>
                <a:lnTo>
                  <a:pt x="850" y="1520"/>
                </a:lnTo>
                <a:lnTo>
                  <a:pt x="826" y="1553"/>
                </a:lnTo>
                <a:lnTo>
                  <a:pt x="804" y="1587"/>
                </a:lnTo>
                <a:lnTo>
                  <a:pt x="784" y="1621"/>
                </a:lnTo>
                <a:lnTo>
                  <a:pt x="765" y="1657"/>
                </a:lnTo>
                <a:lnTo>
                  <a:pt x="747" y="1691"/>
                </a:lnTo>
                <a:lnTo>
                  <a:pt x="730" y="1726"/>
                </a:lnTo>
                <a:lnTo>
                  <a:pt x="716" y="1763"/>
                </a:lnTo>
                <a:lnTo>
                  <a:pt x="703" y="1798"/>
                </a:lnTo>
                <a:lnTo>
                  <a:pt x="691" y="1835"/>
                </a:lnTo>
                <a:lnTo>
                  <a:pt x="679" y="1871"/>
                </a:lnTo>
                <a:lnTo>
                  <a:pt x="671" y="1909"/>
                </a:lnTo>
                <a:lnTo>
                  <a:pt x="664" y="1945"/>
                </a:lnTo>
                <a:lnTo>
                  <a:pt x="658" y="1983"/>
                </a:lnTo>
                <a:lnTo>
                  <a:pt x="654" y="2020"/>
                </a:lnTo>
                <a:lnTo>
                  <a:pt x="652" y="2058"/>
                </a:lnTo>
                <a:lnTo>
                  <a:pt x="651" y="2097"/>
                </a:lnTo>
                <a:lnTo>
                  <a:pt x="651" y="2130"/>
                </a:lnTo>
                <a:lnTo>
                  <a:pt x="653" y="2162"/>
                </a:lnTo>
                <a:lnTo>
                  <a:pt x="656" y="2194"/>
                </a:lnTo>
                <a:lnTo>
                  <a:pt x="660" y="2225"/>
                </a:lnTo>
                <a:lnTo>
                  <a:pt x="661" y="2232"/>
                </a:lnTo>
                <a:lnTo>
                  <a:pt x="5924" y="2232"/>
                </a:lnTo>
                <a:lnTo>
                  <a:pt x="5925" y="2225"/>
                </a:lnTo>
                <a:lnTo>
                  <a:pt x="5929" y="2194"/>
                </a:lnTo>
                <a:lnTo>
                  <a:pt x="5932" y="2162"/>
                </a:lnTo>
                <a:lnTo>
                  <a:pt x="5933" y="2130"/>
                </a:lnTo>
                <a:lnTo>
                  <a:pt x="5934" y="2097"/>
                </a:lnTo>
                <a:lnTo>
                  <a:pt x="5933" y="2058"/>
                </a:lnTo>
                <a:lnTo>
                  <a:pt x="5931" y="2020"/>
                </a:lnTo>
                <a:lnTo>
                  <a:pt x="5926" y="1983"/>
                </a:lnTo>
                <a:lnTo>
                  <a:pt x="5921" y="1945"/>
                </a:lnTo>
                <a:lnTo>
                  <a:pt x="5913" y="1909"/>
                </a:lnTo>
                <a:lnTo>
                  <a:pt x="5904" y="1871"/>
                </a:lnTo>
                <a:lnTo>
                  <a:pt x="5894" y="1835"/>
                </a:lnTo>
                <a:lnTo>
                  <a:pt x="5882" y="1798"/>
                </a:lnTo>
                <a:lnTo>
                  <a:pt x="5869" y="1763"/>
                </a:lnTo>
                <a:lnTo>
                  <a:pt x="5853" y="1726"/>
                </a:lnTo>
                <a:lnTo>
                  <a:pt x="5838" y="1691"/>
                </a:lnTo>
                <a:lnTo>
                  <a:pt x="5819" y="1657"/>
                </a:lnTo>
                <a:lnTo>
                  <a:pt x="5800" y="1621"/>
                </a:lnTo>
                <a:lnTo>
                  <a:pt x="5779" y="1587"/>
                </a:lnTo>
                <a:lnTo>
                  <a:pt x="5757" y="1553"/>
                </a:lnTo>
                <a:lnTo>
                  <a:pt x="5734" y="1520"/>
                </a:lnTo>
                <a:lnTo>
                  <a:pt x="5710" y="1487"/>
                </a:lnTo>
                <a:lnTo>
                  <a:pt x="5683" y="1453"/>
                </a:lnTo>
                <a:lnTo>
                  <a:pt x="5656" y="1420"/>
                </a:lnTo>
                <a:lnTo>
                  <a:pt x="5627" y="1388"/>
                </a:lnTo>
                <a:lnTo>
                  <a:pt x="5597" y="1357"/>
                </a:lnTo>
                <a:lnTo>
                  <a:pt x="5566" y="1325"/>
                </a:lnTo>
                <a:lnTo>
                  <a:pt x="5534" y="1295"/>
                </a:lnTo>
                <a:lnTo>
                  <a:pt x="5500" y="1264"/>
                </a:lnTo>
                <a:lnTo>
                  <a:pt x="5465" y="1235"/>
                </a:lnTo>
                <a:lnTo>
                  <a:pt x="5429" y="1206"/>
                </a:lnTo>
                <a:lnTo>
                  <a:pt x="5392" y="1177"/>
                </a:lnTo>
                <a:lnTo>
                  <a:pt x="5354" y="1148"/>
                </a:lnTo>
                <a:lnTo>
                  <a:pt x="5315" y="1121"/>
                </a:lnTo>
                <a:lnTo>
                  <a:pt x="5274" y="1093"/>
                </a:lnTo>
                <a:lnTo>
                  <a:pt x="5232" y="1066"/>
                </a:lnTo>
                <a:lnTo>
                  <a:pt x="5190" y="1041"/>
                </a:lnTo>
                <a:close/>
                <a:moveTo>
                  <a:pt x="1378" y="1619"/>
                </a:moveTo>
                <a:lnTo>
                  <a:pt x="1378" y="1619"/>
                </a:lnTo>
                <a:lnTo>
                  <a:pt x="1358" y="1619"/>
                </a:lnTo>
                <a:lnTo>
                  <a:pt x="1339" y="1622"/>
                </a:lnTo>
                <a:lnTo>
                  <a:pt x="1322" y="1627"/>
                </a:lnTo>
                <a:lnTo>
                  <a:pt x="1304" y="1634"/>
                </a:lnTo>
                <a:lnTo>
                  <a:pt x="1287" y="1641"/>
                </a:lnTo>
                <a:lnTo>
                  <a:pt x="1272" y="1651"/>
                </a:lnTo>
                <a:lnTo>
                  <a:pt x="1258" y="1662"/>
                </a:lnTo>
                <a:lnTo>
                  <a:pt x="1244" y="1674"/>
                </a:lnTo>
                <a:lnTo>
                  <a:pt x="1232" y="1688"/>
                </a:lnTo>
                <a:lnTo>
                  <a:pt x="1221" y="1702"/>
                </a:lnTo>
                <a:lnTo>
                  <a:pt x="1212" y="1718"/>
                </a:lnTo>
                <a:lnTo>
                  <a:pt x="1203" y="1734"/>
                </a:lnTo>
                <a:lnTo>
                  <a:pt x="1198" y="1752"/>
                </a:lnTo>
                <a:lnTo>
                  <a:pt x="1192" y="1770"/>
                </a:lnTo>
                <a:lnTo>
                  <a:pt x="1190" y="1788"/>
                </a:lnTo>
                <a:lnTo>
                  <a:pt x="1189" y="1807"/>
                </a:lnTo>
                <a:lnTo>
                  <a:pt x="1190" y="1827"/>
                </a:lnTo>
                <a:lnTo>
                  <a:pt x="1192" y="1846"/>
                </a:lnTo>
                <a:lnTo>
                  <a:pt x="1198" y="1863"/>
                </a:lnTo>
                <a:lnTo>
                  <a:pt x="1203" y="1881"/>
                </a:lnTo>
                <a:lnTo>
                  <a:pt x="1212" y="1898"/>
                </a:lnTo>
                <a:lnTo>
                  <a:pt x="1221" y="1913"/>
                </a:lnTo>
                <a:lnTo>
                  <a:pt x="1232" y="1928"/>
                </a:lnTo>
                <a:lnTo>
                  <a:pt x="1244" y="1941"/>
                </a:lnTo>
                <a:lnTo>
                  <a:pt x="1258" y="1953"/>
                </a:lnTo>
                <a:lnTo>
                  <a:pt x="1272" y="1964"/>
                </a:lnTo>
                <a:lnTo>
                  <a:pt x="1287" y="1974"/>
                </a:lnTo>
                <a:lnTo>
                  <a:pt x="1304" y="1982"/>
                </a:lnTo>
                <a:lnTo>
                  <a:pt x="1322" y="1988"/>
                </a:lnTo>
                <a:lnTo>
                  <a:pt x="1339" y="1993"/>
                </a:lnTo>
                <a:lnTo>
                  <a:pt x="1358" y="1995"/>
                </a:lnTo>
                <a:lnTo>
                  <a:pt x="1378" y="1996"/>
                </a:lnTo>
                <a:lnTo>
                  <a:pt x="1397" y="1995"/>
                </a:lnTo>
                <a:lnTo>
                  <a:pt x="1416" y="1993"/>
                </a:lnTo>
                <a:lnTo>
                  <a:pt x="1434" y="1988"/>
                </a:lnTo>
                <a:lnTo>
                  <a:pt x="1451" y="1982"/>
                </a:lnTo>
                <a:lnTo>
                  <a:pt x="1468" y="1974"/>
                </a:lnTo>
                <a:lnTo>
                  <a:pt x="1483" y="1964"/>
                </a:lnTo>
                <a:lnTo>
                  <a:pt x="1498" y="1953"/>
                </a:lnTo>
                <a:lnTo>
                  <a:pt x="1512" y="1941"/>
                </a:lnTo>
                <a:lnTo>
                  <a:pt x="1524" y="1928"/>
                </a:lnTo>
                <a:lnTo>
                  <a:pt x="1535" y="1913"/>
                </a:lnTo>
                <a:lnTo>
                  <a:pt x="1544" y="1898"/>
                </a:lnTo>
                <a:lnTo>
                  <a:pt x="1552" y="1881"/>
                </a:lnTo>
                <a:lnTo>
                  <a:pt x="1558" y="1863"/>
                </a:lnTo>
                <a:lnTo>
                  <a:pt x="1563" y="1846"/>
                </a:lnTo>
                <a:lnTo>
                  <a:pt x="1566" y="1827"/>
                </a:lnTo>
                <a:lnTo>
                  <a:pt x="1567" y="1807"/>
                </a:lnTo>
                <a:lnTo>
                  <a:pt x="1566" y="1788"/>
                </a:lnTo>
                <a:lnTo>
                  <a:pt x="1563" y="1770"/>
                </a:lnTo>
                <a:lnTo>
                  <a:pt x="1558" y="1752"/>
                </a:lnTo>
                <a:lnTo>
                  <a:pt x="1552" y="1734"/>
                </a:lnTo>
                <a:lnTo>
                  <a:pt x="1544" y="1718"/>
                </a:lnTo>
                <a:lnTo>
                  <a:pt x="1535" y="1702"/>
                </a:lnTo>
                <a:lnTo>
                  <a:pt x="1524" y="1688"/>
                </a:lnTo>
                <a:lnTo>
                  <a:pt x="1512" y="1674"/>
                </a:lnTo>
                <a:lnTo>
                  <a:pt x="1498" y="1662"/>
                </a:lnTo>
                <a:lnTo>
                  <a:pt x="1483" y="1651"/>
                </a:lnTo>
                <a:lnTo>
                  <a:pt x="1468" y="1641"/>
                </a:lnTo>
                <a:lnTo>
                  <a:pt x="1451" y="1634"/>
                </a:lnTo>
                <a:lnTo>
                  <a:pt x="1434" y="1627"/>
                </a:lnTo>
                <a:lnTo>
                  <a:pt x="1416" y="1622"/>
                </a:lnTo>
                <a:lnTo>
                  <a:pt x="1397" y="1619"/>
                </a:lnTo>
                <a:lnTo>
                  <a:pt x="1378" y="1619"/>
                </a:lnTo>
                <a:close/>
                <a:moveTo>
                  <a:pt x="5299" y="1663"/>
                </a:moveTo>
                <a:lnTo>
                  <a:pt x="5299" y="1663"/>
                </a:lnTo>
                <a:lnTo>
                  <a:pt x="5280" y="1664"/>
                </a:lnTo>
                <a:lnTo>
                  <a:pt x="5261" y="1668"/>
                </a:lnTo>
                <a:lnTo>
                  <a:pt x="5242" y="1672"/>
                </a:lnTo>
                <a:lnTo>
                  <a:pt x="5226" y="1679"/>
                </a:lnTo>
                <a:lnTo>
                  <a:pt x="5209" y="1687"/>
                </a:lnTo>
                <a:lnTo>
                  <a:pt x="5194" y="1695"/>
                </a:lnTo>
                <a:lnTo>
                  <a:pt x="5178" y="1706"/>
                </a:lnTo>
                <a:lnTo>
                  <a:pt x="5165" y="1719"/>
                </a:lnTo>
                <a:lnTo>
                  <a:pt x="5153" y="1732"/>
                </a:lnTo>
                <a:lnTo>
                  <a:pt x="5142" y="1747"/>
                </a:lnTo>
                <a:lnTo>
                  <a:pt x="5133" y="1763"/>
                </a:lnTo>
                <a:lnTo>
                  <a:pt x="5125" y="1779"/>
                </a:lnTo>
                <a:lnTo>
                  <a:pt x="5118" y="1796"/>
                </a:lnTo>
                <a:lnTo>
                  <a:pt x="5114" y="1815"/>
                </a:lnTo>
                <a:lnTo>
                  <a:pt x="5111" y="1834"/>
                </a:lnTo>
                <a:lnTo>
                  <a:pt x="5110" y="1852"/>
                </a:lnTo>
                <a:lnTo>
                  <a:pt x="5111" y="1871"/>
                </a:lnTo>
                <a:lnTo>
                  <a:pt x="5114" y="1890"/>
                </a:lnTo>
                <a:lnTo>
                  <a:pt x="5118" y="1909"/>
                </a:lnTo>
                <a:lnTo>
                  <a:pt x="5125" y="1926"/>
                </a:lnTo>
                <a:lnTo>
                  <a:pt x="5133" y="1942"/>
                </a:lnTo>
                <a:lnTo>
                  <a:pt x="5142" y="1959"/>
                </a:lnTo>
                <a:lnTo>
                  <a:pt x="5153" y="1973"/>
                </a:lnTo>
                <a:lnTo>
                  <a:pt x="5165" y="1986"/>
                </a:lnTo>
                <a:lnTo>
                  <a:pt x="5178" y="1998"/>
                </a:lnTo>
                <a:lnTo>
                  <a:pt x="5194" y="2009"/>
                </a:lnTo>
                <a:lnTo>
                  <a:pt x="5209" y="2018"/>
                </a:lnTo>
                <a:lnTo>
                  <a:pt x="5226" y="2026"/>
                </a:lnTo>
                <a:lnTo>
                  <a:pt x="5242" y="2033"/>
                </a:lnTo>
                <a:lnTo>
                  <a:pt x="5261" y="2037"/>
                </a:lnTo>
                <a:lnTo>
                  <a:pt x="5280" y="2040"/>
                </a:lnTo>
                <a:lnTo>
                  <a:pt x="5299" y="2041"/>
                </a:lnTo>
                <a:lnTo>
                  <a:pt x="5318" y="2040"/>
                </a:lnTo>
                <a:lnTo>
                  <a:pt x="5337" y="2037"/>
                </a:lnTo>
                <a:lnTo>
                  <a:pt x="5355" y="2033"/>
                </a:lnTo>
                <a:lnTo>
                  <a:pt x="5373" y="2026"/>
                </a:lnTo>
                <a:lnTo>
                  <a:pt x="5389" y="2018"/>
                </a:lnTo>
                <a:lnTo>
                  <a:pt x="5405" y="2009"/>
                </a:lnTo>
                <a:lnTo>
                  <a:pt x="5419" y="1998"/>
                </a:lnTo>
                <a:lnTo>
                  <a:pt x="5432" y="1986"/>
                </a:lnTo>
                <a:lnTo>
                  <a:pt x="5444" y="1973"/>
                </a:lnTo>
                <a:lnTo>
                  <a:pt x="5456" y="1959"/>
                </a:lnTo>
                <a:lnTo>
                  <a:pt x="5464" y="1942"/>
                </a:lnTo>
                <a:lnTo>
                  <a:pt x="5473" y="1926"/>
                </a:lnTo>
                <a:lnTo>
                  <a:pt x="5479" y="1909"/>
                </a:lnTo>
                <a:lnTo>
                  <a:pt x="5484" y="1890"/>
                </a:lnTo>
                <a:lnTo>
                  <a:pt x="5486" y="1871"/>
                </a:lnTo>
                <a:lnTo>
                  <a:pt x="5488" y="1852"/>
                </a:lnTo>
                <a:lnTo>
                  <a:pt x="5486" y="1834"/>
                </a:lnTo>
                <a:lnTo>
                  <a:pt x="5484" y="1815"/>
                </a:lnTo>
                <a:lnTo>
                  <a:pt x="5479" y="1796"/>
                </a:lnTo>
                <a:lnTo>
                  <a:pt x="5473" y="1779"/>
                </a:lnTo>
                <a:lnTo>
                  <a:pt x="5464" y="1763"/>
                </a:lnTo>
                <a:lnTo>
                  <a:pt x="5456" y="1747"/>
                </a:lnTo>
                <a:lnTo>
                  <a:pt x="5444" y="1732"/>
                </a:lnTo>
                <a:lnTo>
                  <a:pt x="5432" y="1719"/>
                </a:lnTo>
                <a:lnTo>
                  <a:pt x="5419" y="1706"/>
                </a:lnTo>
                <a:lnTo>
                  <a:pt x="5405" y="1695"/>
                </a:lnTo>
                <a:lnTo>
                  <a:pt x="5389" y="1687"/>
                </a:lnTo>
                <a:lnTo>
                  <a:pt x="5373" y="1679"/>
                </a:lnTo>
                <a:lnTo>
                  <a:pt x="5355" y="1672"/>
                </a:lnTo>
                <a:lnTo>
                  <a:pt x="5337" y="1668"/>
                </a:lnTo>
                <a:lnTo>
                  <a:pt x="5318" y="1664"/>
                </a:lnTo>
                <a:lnTo>
                  <a:pt x="5299" y="1663"/>
                </a:lnTo>
                <a:close/>
                <a:moveTo>
                  <a:pt x="4867" y="1213"/>
                </a:moveTo>
                <a:lnTo>
                  <a:pt x="4867" y="1213"/>
                </a:lnTo>
                <a:lnTo>
                  <a:pt x="4848" y="1215"/>
                </a:lnTo>
                <a:lnTo>
                  <a:pt x="4829" y="1218"/>
                </a:lnTo>
                <a:lnTo>
                  <a:pt x="4811" y="1222"/>
                </a:lnTo>
                <a:lnTo>
                  <a:pt x="4793" y="1229"/>
                </a:lnTo>
                <a:lnTo>
                  <a:pt x="4777" y="1237"/>
                </a:lnTo>
                <a:lnTo>
                  <a:pt x="4761" y="1247"/>
                </a:lnTo>
                <a:lnTo>
                  <a:pt x="4747" y="1257"/>
                </a:lnTo>
                <a:lnTo>
                  <a:pt x="4734" y="1269"/>
                </a:lnTo>
                <a:lnTo>
                  <a:pt x="4722" y="1283"/>
                </a:lnTo>
                <a:lnTo>
                  <a:pt x="4711" y="1298"/>
                </a:lnTo>
                <a:lnTo>
                  <a:pt x="4701" y="1313"/>
                </a:lnTo>
                <a:lnTo>
                  <a:pt x="4693" y="1330"/>
                </a:lnTo>
                <a:lnTo>
                  <a:pt x="4687" y="1346"/>
                </a:lnTo>
                <a:lnTo>
                  <a:pt x="4682" y="1365"/>
                </a:lnTo>
                <a:lnTo>
                  <a:pt x="4680" y="1384"/>
                </a:lnTo>
                <a:lnTo>
                  <a:pt x="4678" y="1403"/>
                </a:lnTo>
                <a:lnTo>
                  <a:pt x="4680" y="1422"/>
                </a:lnTo>
                <a:lnTo>
                  <a:pt x="4682" y="1441"/>
                </a:lnTo>
                <a:lnTo>
                  <a:pt x="4687" y="1459"/>
                </a:lnTo>
                <a:lnTo>
                  <a:pt x="4693" y="1477"/>
                </a:lnTo>
                <a:lnTo>
                  <a:pt x="4701" y="1493"/>
                </a:lnTo>
                <a:lnTo>
                  <a:pt x="4711" y="1509"/>
                </a:lnTo>
                <a:lnTo>
                  <a:pt x="4722" y="1523"/>
                </a:lnTo>
                <a:lnTo>
                  <a:pt x="4734" y="1536"/>
                </a:lnTo>
                <a:lnTo>
                  <a:pt x="4747" y="1548"/>
                </a:lnTo>
                <a:lnTo>
                  <a:pt x="4761" y="1559"/>
                </a:lnTo>
                <a:lnTo>
                  <a:pt x="4777" y="1569"/>
                </a:lnTo>
                <a:lnTo>
                  <a:pt x="4793" y="1577"/>
                </a:lnTo>
                <a:lnTo>
                  <a:pt x="4811" y="1584"/>
                </a:lnTo>
                <a:lnTo>
                  <a:pt x="4829" y="1588"/>
                </a:lnTo>
                <a:lnTo>
                  <a:pt x="4848" y="1590"/>
                </a:lnTo>
                <a:lnTo>
                  <a:pt x="4867" y="1592"/>
                </a:lnTo>
                <a:lnTo>
                  <a:pt x="4886" y="1590"/>
                </a:lnTo>
                <a:lnTo>
                  <a:pt x="4905" y="1588"/>
                </a:lnTo>
                <a:lnTo>
                  <a:pt x="4923" y="1584"/>
                </a:lnTo>
                <a:lnTo>
                  <a:pt x="4940" y="1577"/>
                </a:lnTo>
                <a:lnTo>
                  <a:pt x="4957" y="1569"/>
                </a:lnTo>
                <a:lnTo>
                  <a:pt x="4972" y="1559"/>
                </a:lnTo>
                <a:lnTo>
                  <a:pt x="4987" y="1548"/>
                </a:lnTo>
                <a:lnTo>
                  <a:pt x="5000" y="1536"/>
                </a:lnTo>
                <a:lnTo>
                  <a:pt x="5012" y="1523"/>
                </a:lnTo>
                <a:lnTo>
                  <a:pt x="5023" y="1509"/>
                </a:lnTo>
                <a:lnTo>
                  <a:pt x="5033" y="1493"/>
                </a:lnTo>
                <a:lnTo>
                  <a:pt x="5041" y="1477"/>
                </a:lnTo>
                <a:lnTo>
                  <a:pt x="5048" y="1459"/>
                </a:lnTo>
                <a:lnTo>
                  <a:pt x="5052" y="1441"/>
                </a:lnTo>
                <a:lnTo>
                  <a:pt x="5055" y="1422"/>
                </a:lnTo>
                <a:lnTo>
                  <a:pt x="5056" y="1403"/>
                </a:lnTo>
                <a:lnTo>
                  <a:pt x="5055" y="1384"/>
                </a:lnTo>
                <a:lnTo>
                  <a:pt x="5052" y="1365"/>
                </a:lnTo>
                <a:lnTo>
                  <a:pt x="5048" y="1346"/>
                </a:lnTo>
                <a:lnTo>
                  <a:pt x="5041" y="1330"/>
                </a:lnTo>
                <a:lnTo>
                  <a:pt x="5033" y="1313"/>
                </a:lnTo>
                <a:lnTo>
                  <a:pt x="5023" y="1298"/>
                </a:lnTo>
                <a:lnTo>
                  <a:pt x="5012" y="1283"/>
                </a:lnTo>
                <a:lnTo>
                  <a:pt x="5000" y="1269"/>
                </a:lnTo>
                <a:lnTo>
                  <a:pt x="4987" y="1257"/>
                </a:lnTo>
                <a:lnTo>
                  <a:pt x="4972" y="1247"/>
                </a:lnTo>
                <a:lnTo>
                  <a:pt x="4957" y="1237"/>
                </a:lnTo>
                <a:lnTo>
                  <a:pt x="4940" y="1229"/>
                </a:lnTo>
                <a:lnTo>
                  <a:pt x="4923" y="1222"/>
                </a:lnTo>
                <a:lnTo>
                  <a:pt x="4905" y="1218"/>
                </a:lnTo>
                <a:lnTo>
                  <a:pt x="4886" y="1215"/>
                </a:lnTo>
                <a:lnTo>
                  <a:pt x="4867" y="1213"/>
                </a:lnTo>
                <a:close/>
                <a:moveTo>
                  <a:pt x="4318" y="1583"/>
                </a:moveTo>
                <a:lnTo>
                  <a:pt x="4318" y="1583"/>
                </a:lnTo>
                <a:lnTo>
                  <a:pt x="4299" y="1584"/>
                </a:lnTo>
                <a:lnTo>
                  <a:pt x="4281" y="1586"/>
                </a:lnTo>
                <a:lnTo>
                  <a:pt x="4263" y="1592"/>
                </a:lnTo>
                <a:lnTo>
                  <a:pt x="4245" y="1597"/>
                </a:lnTo>
                <a:lnTo>
                  <a:pt x="4229" y="1606"/>
                </a:lnTo>
                <a:lnTo>
                  <a:pt x="4213" y="1615"/>
                </a:lnTo>
                <a:lnTo>
                  <a:pt x="4199" y="1626"/>
                </a:lnTo>
                <a:lnTo>
                  <a:pt x="4184" y="1638"/>
                </a:lnTo>
                <a:lnTo>
                  <a:pt x="4172" y="1651"/>
                </a:lnTo>
                <a:lnTo>
                  <a:pt x="4162" y="1666"/>
                </a:lnTo>
                <a:lnTo>
                  <a:pt x="4152" y="1681"/>
                </a:lnTo>
                <a:lnTo>
                  <a:pt x="4145" y="1698"/>
                </a:lnTo>
                <a:lnTo>
                  <a:pt x="4138" y="1715"/>
                </a:lnTo>
                <a:lnTo>
                  <a:pt x="4134" y="1733"/>
                </a:lnTo>
                <a:lnTo>
                  <a:pt x="4130" y="1752"/>
                </a:lnTo>
                <a:lnTo>
                  <a:pt x="4129" y="1772"/>
                </a:lnTo>
                <a:lnTo>
                  <a:pt x="4130" y="1791"/>
                </a:lnTo>
                <a:lnTo>
                  <a:pt x="4134" y="1809"/>
                </a:lnTo>
                <a:lnTo>
                  <a:pt x="4138" y="1828"/>
                </a:lnTo>
                <a:lnTo>
                  <a:pt x="4145" y="1845"/>
                </a:lnTo>
                <a:lnTo>
                  <a:pt x="4152" y="1861"/>
                </a:lnTo>
                <a:lnTo>
                  <a:pt x="4162" y="1877"/>
                </a:lnTo>
                <a:lnTo>
                  <a:pt x="4172" y="1892"/>
                </a:lnTo>
                <a:lnTo>
                  <a:pt x="4184" y="1905"/>
                </a:lnTo>
                <a:lnTo>
                  <a:pt x="4199" y="1918"/>
                </a:lnTo>
                <a:lnTo>
                  <a:pt x="4213" y="1929"/>
                </a:lnTo>
                <a:lnTo>
                  <a:pt x="4229" y="1938"/>
                </a:lnTo>
                <a:lnTo>
                  <a:pt x="4245" y="1945"/>
                </a:lnTo>
                <a:lnTo>
                  <a:pt x="4263" y="1952"/>
                </a:lnTo>
                <a:lnTo>
                  <a:pt x="4281" y="1956"/>
                </a:lnTo>
                <a:lnTo>
                  <a:pt x="4299" y="1960"/>
                </a:lnTo>
                <a:lnTo>
                  <a:pt x="4318" y="1961"/>
                </a:lnTo>
                <a:lnTo>
                  <a:pt x="4338" y="1960"/>
                </a:lnTo>
                <a:lnTo>
                  <a:pt x="4357" y="1956"/>
                </a:lnTo>
                <a:lnTo>
                  <a:pt x="4375" y="1952"/>
                </a:lnTo>
                <a:lnTo>
                  <a:pt x="4392" y="1945"/>
                </a:lnTo>
                <a:lnTo>
                  <a:pt x="4409" y="1938"/>
                </a:lnTo>
                <a:lnTo>
                  <a:pt x="4424" y="1929"/>
                </a:lnTo>
                <a:lnTo>
                  <a:pt x="4439" y="1918"/>
                </a:lnTo>
                <a:lnTo>
                  <a:pt x="4452" y="1905"/>
                </a:lnTo>
                <a:lnTo>
                  <a:pt x="4464" y="1892"/>
                </a:lnTo>
                <a:lnTo>
                  <a:pt x="4475" y="1877"/>
                </a:lnTo>
                <a:lnTo>
                  <a:pt x="4485" y="1861"/>
                </a:lnTo>
                <a:lnTo>
                  <a:pt x="4493" y="1845"/>
                </a:lnTo>
                <a:lnTo>
                  <a:pt x="4498" y="1828"/>
                </a:lnTo>
                <a:lnTo>
                  <a:pt x="4504" y="1809"/>
                </a:lnTo>
                <a:lnTo>
                  <a:pt x="4506" y="1791"/>
                </a:lnTo>
                <a:lnTo>
                  <a:pt x="4507" y="1772"/>
                </a:lnTo>
                <a:lnTo>
                  <a:pt x="4506" y="1752"/>
                </a:lnTo>
                <a:lnTo>
                  <a:pt x="4504" y="1733"/>
                </a:lnTo>
                <a:lnTo>
                  <a:pt x="4498" y="1715"/>
                </a:lnTo>
                <a:lnTo>
                  <a:pt x="4493" y="1698"/>
                </a:lnTo>
                <a:lnTo>
                  <a:pt x="4485" y="1681"/>
                </a:lnTo>
                <a:lnTo>
                  <a:pt x="4475" y="1666"/>
                </a:lnTo>
                <a:lnTo>
                  <a:pt x="4464" y="1651"/>
                </a:lnTo>
                <a:lnTo>
                  <a:pt x="4452" y="1638"/>
                </a:lnTo>
                <a:lnTo>
                  <a:pt x="4439" y="1626"/>
                </a:lnTo>
                <a:lnTo>
                  <a:pt x="4424" y="1615"/>
                </a:lnTo>
                <a:lnTo>
                  <a:pt x="4409" y="1606"/>
                </a:lnTo>
                <a:lnTo>
                  <a:pt x="4392" y="1597"/>
                </a:lnTo>
                <a:lnTo>
                  <a:pt x="4375" y="1592"/>
                </a:lnTo>
                <a:lnTo>
                  <a:pt x="4357" y="1586"/>
                </a:lnTo>
                <a:lnTo>
                  <a:pt x="4338" y="1584"/>
                </a:lnTo>
                <a:lnTo>
                  <a:pt x="4318" y="1583"/>
                </a:lnTo>
                <a:close/>
                <a:moveTo>
                  <a:pt x="3959" y="1106"/>
                </a:moveTo>
                <a:lnTo>
                  <a:pt x="3959" y="1106"/>
                </a:lnTo>
                <a:lnTo>
                  <a:pt x="3939" y="1107"/>
                </a:lnTo>
                <a:lnTo>
                  <a:pt x="3920" y="1110"/>
                </a:lnTo>
                <a:lnTo>
                  <a:pt x="3903" y="1114"/>
                </a:lnTo>
                <a:lnTo>
                  <a:pt x="3885" y="1121"/>
                </a:lnTo>
                <a:lnTo>
                  <a:pt x="3868" y="1128"/>
                </a:lnTo>
                <a:lnTo>
                  <a:pt x="3853" y="1138"/>
                </a:lnTo>
                <a:lnTo>
                  <a:pt x="3838" y="1149"/>
                </a:lnTo>
                <a:lnTo>
                  <a:pt x="3825" y="1162"/>
                </a:lnTo>
                <a:lnTo>
                  <a:pt x="3813" y="1175"/>
                </a:lnTo>
                <a:lnTo>
                  <a:pt x="3802" y="1189"/>
                </a:lnTo>
                <a:lnTo>
                  <a:pt x="3793" y="1205"/>
                </a:lnTo>
                <a:lnTo>
                  <a:pt x="3785" y="1221"/>
                </a:lnTo>
                <a:lnTo>
                  <a:pt x="3779" y="1239"/>
                </a:lnTo>
                <a:lnTo>
                  <a:pt x="3774" y="1257"/>
                </a:lnTo>
                <a:lnTo>
                  <a:pt x="3771" y="1275"/>
                </a:lnTo>
                <a:lnTo>
                  <a:pt x="3770" y="1295"/>
                </a:lnTo>
                <a:lnTo>
                  <a:pt x="3771" y="1314"/>
                </a:lnTo>
                <a:lnTo>
                  <a:pt x="3774" y="1333"/>
                </a:lnTo>
                <a:lnTo>
                  <a:pt x="3779" y="1351"/>
                </a:lnTo>
                <a:lnTo>
                  <a:pt x="3785" y="1368"/>
                </a:lnTo>
                <a:lnTo>
                  <a:pt x="3793" y="1385"/>
                </a:lnTo>
                <a:lnTo>
                  <a:pt x="3802" y="1400"/>
                </a:lnTo>
                <a:lnTo>
                  <a:pt x="3813" y="1415"/>
                </a:lnTo>
                <a:lnTo>
                  <a:pt x="3825" y="1428"/>
                </a:lnTo>
                <a:lnTo>
                  <a:pt x="3838" y="1440"/>
                </a:lnTo>
                <a:lnTo>
                  <a:pt x="3853" y="1451"/>
                </a:lnTo>
                <a:lnTo>
                  <a:pt x="3868" y="1461"/>
                </a:lnTo>
                <a:lnTo>
                  <a:pt x="3885" y="1469"/>
                </a:lnTo>
                <a:lnTo>
                  <a:pt x="3903" y="1475"/>
                </a:lnTo>
                <a:lnTo>
                  <a:pt x="3920" y="1480"/>
                </a:lnTo>
                <a:lnTo>
                  <a:pt x="3939" y="1483"/>
                </a:lnTo>
                <a:lnTo>
                  <a:pt x="3959" y="1484"/>
                </a:lnTo>
                <a:lnTo>
                  <a:pt x="3978" y="1483"/>
                </a:lnTo>
                <a:lnTo>
                  <a:pt x="3996" y="1480"/>
                </a:lnTo>
                <a:lnTo>
                  <a:pt x="4015" y="1475"/>
                </a:lnTo>
                <a:lnTo>
                  <a:pt x="4032" y="1469"/>
                </a:lnTo>
                <a:lnTo>
                  <a:pt x="4048" y="1461"/>
                </a:lnTo>
                <a:lnTo>
                  <a:pt x="4064" y="1451"/>
                </a:lnTo>
                <a:lnTo>
                  <a:pt x="4079" y="1440"/>
                </a:lnTo>
                <a:lnTo>
                  <a:pt x="4093" y="1428"/>
                </a:lnTo>
                <a:lnTo>
                  <a:pt x="4105" y="1415"/>
                </a:lnTo>
                <a:lnTo>
                  <a:pt x="4116" y="1400"/>
                </a:lnTo>
                <a:lnTo>
                  <a:pt x="4125" y="1385"/>
                </a:lnTo>
                <a:lnTo>
                  <a:pt x="4132" y="1368"/>
                </a:lnTo>
                <a:lnTo>
                  <a:pt x="4139" y="1351"/>
                </a:lnTo>
                <a:lnTo>
                  <a:pt x="4144" y="1333"/>
                </a:lnTo>
                <a:lnTo>
                  <a:pt x="4147" y="1314"/>
                </a:lnTo>
                <a:lnTo>
                  <a:pt x="4148" y="1295"/>
                </a:lnTo>
                <a:lnTo>
                  <a:pt x="4147" y="1275"/>
                </a:lnTo>
                <a:lnTo>
                  <a:pt x="4144" y="1257"/>
                </a:lnTo>
                <a:lnTo>
                  <a:pt x="4139" y="1239"/>
                </a:lnTo>
                <a:lnTo>
                  <a:pt x="4132" y="1221"/>
                </a:lnTo>
                <a:lnTo>
                  <a:pt x="4125" y="1205"/>
                </a:lnTo>
                <a:lnTo>
                  <a:pt x="4116" y="1189"/>
                </a:lnTo>
                <a:lnTo>
                  <a:pt x="4105" y="1175"/>
                </a:lnTo>
                <a:lnTo>
                  <a:pt x="4093" y="1162"/>
                </a:lnTo>
                <a:lnTo>
                  <a:pt x="4079" y="1149"/>
                </a:lnTo>
                <a:lnTo>
                  <a:pt x="4064" y="1138"/>
                </a:lnTo>
                <a:lnTo>
                  <a:pt x="4048" y="1128"/>
                </a:lnTo>
                <a:lnTo>
                  <a:pt x="4032" y="1121"/>
                </a:lnTo>
                <a:lnTo>
                  <a:pt x="4015" y="1114"/>
                </a:lnTo>
                <a:lnTo>
                  <a:pt x="3996" y="1110"/>
                </a:lnTo>
                <a:lnTo>
                  <a:pt x="3978" y="1107"/>
                </a:lnTo>
                <a:lnTo>
                  <a:pt x="3959" y="1106"/>
                </a:lnTo>
                <a:close/>
                <a:moveTo>
                  <a:pt x="3491" y="1637"/>
                </a:moveTo>
                <a:lnTo>
                  <a:pt x="3491" y="1637"/>
                </a:lnTo>
                <a:lnTo>
                  <a:pt x="3471" y="1638"/>
                </a:lnTo>
                <a:lnTo>
                  <a:pt x="3453" y="1640"/>
                </a:lnTo>
                <a:lnTo>
                  <a:pt x="3435" y="1645"/>
                </a:lnTo>
                <a:lnTo>
                  <a:pt x="3417" y="1651"/>
                </a:lnTo>
                <a:lnTo>
                  <a:pt x="3401" y="1659"/>
                </a:lnTo>
                <a:lnTo>
                  <a:pt x="3385" y="1669"/>
                </a:lnTo>
                <a:lnTo>
                  <a:pt x="3371" y="1680"/>
                </a:lnTo>
                <a:lnTo>
                  <a:pt x="3358" y="1692"/>
                </a:lnTo>
                <a:lnTo>
                  <a:pt x="3345" y="1705"/>
                </a:lnTo>
                <a:lnTo>
                  <a:pt x="3334" y="1720"/>
                </a:lnTo>
                <a:lnTo>
                  <a:pt x="3326" y="1735"/>
                </a:lnTo>
                <a:lnTo>
                  <a:pt x="3317" y="1752"/>
                </a:lnTo>
                <a:lnTo>
                  <a:pt x="3311" y="1770"/>
                </a:lnTo>
                <a:lnTo>
                  <a:pt x="3307" y="1787"/>
                </a:lnTo>
                <a:lnTo>
                  <a:pt x="3303" y="1806"/>
                </a:lnTo>
                <a:lnTo>
                  <a:pt x="3302" y="1826"/>
                </a:lnTo>
                <a:lnTo>
                  <a:pt x="3303" y="1845"/>
                </a:lnTo>
                <a:lnTo>
                  <a:pt x="3307" y="1863"/>
                </a:lnTo>
                <a:lnTo>
                  <a:pt x="3311" y="1881"/>
                </a:lnTo>
                <a:lnTo>
                  <a:pt x="3317" y="1899"/>
                </a:lnTo>
                <a:lnTo>
                  <a:pt x="3326" y="1915"/>
                </a:lnTo>
                <a:lnTo>
                  <a:pt x="3334" y="1931"/>
                </a:lnTo>
                <a:lnTo>
                  <a:pt x="3345" y="1945"/>
                </a:lnTo>
                <a:lnTo>
                  <a:pt x="3358" y="1959"/>
                </a:lnTo>
                <a:lnTo>
                  <a:pt x="3371" y="1971"/>
                </a:lnTo>
                <a:lnTo>
                  <a:pt x="3385" y="1982"/>
                </a:lnTo>
                <a:lnTo>
                  <a:pt x="3401" y="1992"/>
                </a:lnTo>
                <a:lnTo>
                  <a:pt x="3417" y="1999"/>
                </a:lnTo>
                <a:lnTo>
                  <a:pt x="3435" y="2006"/>
                </a:lnTo>
                <a:lnTo>
                  <a:pt x="3453" y="2010"/>
                </a:lnTo>
                <a:lnTo>
                  <a:pt x="3471" y="2014"/>
                </a:lnTo>
                <a:lnTo>
                  <a:pt x="3491" y="2014"/>
                </a:lnTo>
                <a:lnTo>
                  <a:pt x="3510" y="2014"/>
                </a:lnTo>
                <a:lnTo>
                  <a:pt x="3529" y="2010"/>
                </a:lnTo>
                <a:lnTo>
                  <a:pt x="3548" y="2006"/>
                </a:lnTo>
                <a:lnTo>
                  <a:pt x="3564" y="1999"/>
                </a:lnTo>
                <a:lnTo>
                  <a:pt x="3581" y="1992"/>
                </a:lnTo>
                <a:lnTo>
                  <a:pt x="3596" y="1982"/>
                </a:lnTo>
                <a:lnTo>
                  <a:pt x="3611" y="1971"/>
                </a:lnTo>
                <a:lnTo>
                  <a:pt x="3625" y="1959"/>
                </a:lnTo>
                <a:lnTo>
                  <a:pt x="3637" y="1945"/>
                </a:lnTo>
                <a:lnTo>
                  <a:pt x="3648" y="1931"/>
                </a:lnTo>
                <a:lnTo>
                  <a:pt x="3657" y="1915"/>
                </a:lnTo>
                <a:lnTo>
                  <a:pt x="3665" y="1899"/>
                </a:lnTo>
                <a:lnTo>
                  <a:pt x="3672" y="1881"/>
                </a:lnTo>
                <a:lnTo>
                  <a:pt x="3676" y="1863"/>
                </a:lnTo>
                <a:lnTo>
                  <a:pt x="3679" y="1845"/>
                </a:lnTo>
                <a:lnTo>
                  <a:pt x="3680" y="1826"/>
                </a:lnTo>
                <a:lnTo>
                  <a:pt x="3679" y="1806"/>
                </a:lnTo>
                <a:lnTo>
                  <a:pt x="3676" y="1787"/>
                </a:lnTo>
                <a:lnTo>
                  <a:pt x="3672" y="1770"/>
                </a:lnTo>
                <a:lnTo>
                  <a:pt x="3665" y="1752"/>
                </a:lnTo>
                <a:lnTo>
                  <a:pt x="3657" y="1735"/>
                </a:lnTo>
                <a:lnTo>
                  <a:pt x="3648" y="1720"/>
                </a:lnTo>
                <a:lnTo>
                  <a:pt x="3637" y="1705"/>
                </a:lnTo>
                <a:lnTo>
                  <a:pt x="3625" y="1692"/>
                </a:lnTo>
                <a:lnTo>
                  <a:pt x="3611" y="1680"/>
                </a:lnTo>
                <a:lnTo>
                  <a:pt x="3596" y="1669"/>
                </a:lnTo>
                <a:lnTo>
                  <a:pt x="3581" y="1659"/>
                </a:lnTo>
                <a:lnTo>
                  <a:pt x="3564" y="1651"/>
                </a:lnTo>
                <a:lnTo>
                  <a:pt x="3548" y="1645"/>
                </a:lnTo>
                <a:lnTo>
                  <a:pt x="3529" y="1640"/>
                </a:lnTo>
                <a:lnTo>
                  <a:pt x="3510" y="1638"/>
                </a:lnTo>
                <a:lnTo>
                  <a:pt x="3491" y="1637"/>
                </a:lnTo>
                <a:close/>
                <a:moveTo>
                  <a:pt x="3302" y="1007"/>
                </a:moveTo>
                <a:lnTo>
                  <a:pt x="3302" y="1007"/>
                </a:lnTo>
                <a:lnTo>
                  <a:pt x="3284" y="1008"/>
                </a:lnTo>
                <a:lnTo>
                  <a:pt x="3265" y="1011"/>
                </a:lnTo>
                <a:lnTo>
                  <a:pt x="3246" y="1016"/>
                </a:lnTo>
                <a:lnTo>
                  <a:pt x="3229" y="1022"/>
                </a:lnTo>
                <a:lnTo>
                  <a:pt x="3213" y="1030"/>
                </a:lnTo>
                <a:lnTo>
                  <a:pt x="3196" y="1039"/>
                </a:lnTo>
                <a:lnTo>
                  <a:pt x="3182" y="1050"/>
                </a:lnTo>
                <a:lnTo>
                  <a:pt x="3169" y="1062"/>
                </a:lnTo>
                <a:lnTo>
                  <a:pt x="3156" y="1075"/>
                </a:lnTo>
                <a:lnTo>
                  <a:pt x="3145" y="1091"/>
                </a:lnTo>
                <a:lnTo>
                  <a:pt x="3137" y="1106"/>
                </a:lnTo>
                <a:lnTo>
                  <a:pt x="3129" y="1123"/>
                </a:lnTo>
                <a:lnTo>
                  <a:pt x="3122" y="1139"/>
                </a:lnTo>
                <a:lnTo>
                  <a:pt x="3118" y="1158"/>
                </a:lnTo>
                <a:lnTo>
                  <a:pt x="3114" y="1177"/>
                </a:lnTo>
                <a:lnTo>
                  <a:pt x="3113" y="1196"/>
                </a:lnTo>
                <a:lnTo>
                  <a:pt x="3114" y="1216"/>
                </a:lnTo>
                <a:lnTo>
                  <a:pt x="3118" y="1235"/>
                </a:lnTo>
                <a:lnTo>
                  <a:pt x="3122" y="1252"/>
                </a:lnTo>
                <a:lnTo>
                  <a:pt x="3129" y="1270"/>
                </a:lnTo>
                <a:lnTo>
                  <a:pt x="3137" y="1286"/>
                </a:lnTo>
                <a:lnTo>
                  <a:pt x="3145" y="1302"/>
                </a:lnTo>
                <a:lnTo>
                  <a:pt x="3156" y="1316"/>
                </a:lnTo>
                <a:lnTo>
                  <a:pt x="3169" y="1330"/>
                </a:lnTo>
                <a:lnTo>
                  <a:pt x="3182" y="1342"/>
                </a:lnTo>
                <a:lnTo>
                  <a:pt x="3196" y="1353"/>
                </a:lnTo>
                <a:lnTo>
                  <a:pt x="3213" y="1362"/>
                </a:lnTo>
                <a:lnTo>
                  <a:pt x="3229" y="1370"/>
                </a:lnTo>
                <a:lnTo>
                  <a:pt x="3246" y="1376"/>
                </a:lnTo>
                <a:lnTo>
                  <a:pt x="3265" y="1382"/>
                </a:lnTo>
                <a:lnTo>
                  <a:pt x="3284" y="1384"/>
                </a:lnTo>
                <a:lnTo>
                  <a:pt x="3302" y="1385"/>
                </a:lnTo>
                <a:lnTo>
                  <a:pt x="3322" y="1384"/>
                </a:lnTo>
                <a:lnTo>
                  <a:pt x="3340" y="1382"/>
                </a:lnTo>
                <a:lnTo>
                  <a:pt x="3359" y="1376"/>
                </a:lnTo>
                <a:lnTo>
                  <a:pt x="3375" y="1370"/>
                </a:lnTo>
                <a:lnTo>
                  <a:pt x="3392" y="1362"/>
                </a:lnTo>
                <a:lnTo>
                  <a:pt x="3407" y="1353"/>
                </a:lnTo>
                <a:lnTo>
                  <a:pt x="3423" y="1342"/>
                </a:lnTo>
                <a:lnTo>
                  <a:pt x="3436" y="1330"/>
                </a:lnTo>
                <a:lnTo>
                  <a:pt x="3448" y="1316"/>
                </a:lnTo>
                <a:lnTo>
                  <a:pt x="3459" y="1302"/>
                </a:lnTo>
                <a:lnTo>
                  <a:pt x="3468" y="1286"/>
                </a:lnTo>
                <a:lnTo>
                  <a:pt x="3476" y="1270"/>
                </a:lnTo>
                <a:lnTo>
                  <a:pt x="3483" y="1252"/>
                </a:lnTo>
                <a:lnTo>
                  <a:pt x="3487" y="1235"/>
                </a:lnTo>
                <a:lnTo>
                  <a:pt x="3490" y="1216"/>
                </a:lnTo>
                <a:lnTo>
                  <a:pt x="3491" y="1196"/>
                </a:lnTo>
                <a:lnTo>
                  <a:pt x="3490" y="1177"/>
                </a:lnTo>
                <a:lnTo>
                  <a:pt x="3487" y="1158"/>
                </a:lnTo>
                <a:lnTo>
                  <a:pt x="3483" y="1139"/>
                </a:lnTo>
                <a:lnTo>
                  <a:pt x="3476" y="1123"/>
                </a:lnTo>
                <a:lnTo>
                  <a:pt x="3468" y="1106"/>
                </a:lnTo>
                <a:lnTo>
                  <a:pt x="3459" y="1091"/>
                </a:lnTo>
                <a:lnTo>
                  <a:pt x="3448" y="1075"/>
                </a:lnTo>
                <a:lnTo>
                  <a:pt x="3436" y="1062"/>
                </a:lnTo>
                <a:lnTo>
                  <a:pt x="3423" y="1050"/>
                </a:lnTo>
                <a:lnTo>
                  <a:pt x="3407" y="1039"/>
                </a:lnTo>
                <a:lnTo>
                  <a:pt x="3392" y="1030"/>
                </a:lnTo>
                <a:lnTo>
                  <a:pt x="3375" y="1022"/>
                </a:lnTo>
                <a:lnTo>
                  <a:pt x="3359" y="1016"/>
                </a:lnTo>
                <a:lnTo>
                  <a:pt x="3340" y="1011"/>
                </a:lnTo>
                <a:lnTo>
                  <a:pt x="3322" y="1008"/>
                </a:lnTo>
                <a:lnTo>
                  <a:pt x="3302" y="1007"/>
                </a:lnTo>
                <a:close/>
                <a:moveTo>
                  <a:pt x="2466" y="980"/>
                </a:moveTo>
                <a:lnTo>
                  <a:pt x="2466" y="980"/>
                </a:lnTo>
                <a:lnTo>
                  <a:pt x="2447" y="981"/>
                </a:lnTo>
                <a:lnTo>
                  <a:pt x="2428" y="984"/>
                </a:lnTo>
                <a:lnTo>
                  <a:pt x="2410" y="989"/>
                </a:lnTo>
                <a:lnTo>
                  <a:pt x="2393" y="995"/>
                </a:lnTo>
                <a:lnTo>
                  <a:pt x="2376" y="1002"/>
                </a:lnTo>
                <a:lnTo>
                  <a:pt x="2361" y="1012"/>
                </a:lnTo>
                <a:lnTo>
                  <a:pt x="2346" y="1023"/>
                </a:lnTo>
                <a:lnTo>
                  <a:pt x="2333" y="1036"/>
                </a:lnTo>
                <a:lnTo>
                  <a:pt x="2320" y="1049"/>
                </a:lnTo>
                <a:lnTo>
                  <a:pt x="2310" y="1063"/>
                </a:lnTo>
                <a:lnTo>
                  <a:pt x="2300" y="1079"/>
                </a:lnTo>
                <a:lnTo>
                  <a:pt x="2292" y="1095"/>
                </a:lnTo>
                <a:lnTo>
                  <a:pt x="2285" y="1113"/>
                </a:lnTo>
                <a:lnTo>
                  <a:pt x="2281" y="1131"/>
                </a:lnTo>
                <a:lnTo>
                  <a:pt x="2278" y="1149"/>
                </a:lnTo>
                <a:lnTo>
                  <a:pt x="2277" y="1169"/>
                </a:lnTo>
                <a:lnTo>
                  <a:pt x="2278" y="1188"/>
                </a:lnTo>
                <a:lnTo>
                  <a:pt x="2281" y="1207"/>
                </a:lnTo>
                <a:lnTo>
                  <a:pt x="2285" y="1226"/>
                </a:lnTo>
                <a:lnTo>
                  <a:pt x="2292" y="1242"/>
                </a:lnTo>
                <a:lnTo>
                  <a:pt x="2300" y="1259"/>
                </a:lnTo>
                <a:lnTo>
                  <a:pt x="2310" y="1274"/>
                </a:lnTo>
                <a:lnTo>
                  <a:pt x="2320" y="1289"/>
                </a:lnTo>
                <a:lnTo>
                  <a:pt x="2333" y="1303"/>
                </a:lnTo>
                <a:lnTo>
                  <a:pt x="2346" y="1315"/>
                </a:lnTo>
                <a:lnTo>
                  <a:pt x="2361" y="1325"/>
                </a:lnTo>
                <a:lnTo>
                  <a:pt x="2376" y="1335"/>
                </a:lnTo>
                <a:lnTo>
                  <a:pt x="2393" y="1343"/>
                </a:lnTo>
                <a:lnTo>
                  <a:pt x="2410" y="1349"/>
                </a:lnTo>
                <a:lnTo>
                  <a:pt x="2428" y="1354"/>
                </a:lnTo>
                <a:lnTo>
                  <a:pt x="2447" y="1357"/>
                </a:lnTo>
                <a:lnTo>
                  <a:pt x="2466" y="1358"/>
                </a:lnTo>
                <a:lnTo>
                  <a:pt x="2486" y="1357"/>
                </a:lnTo>
                <a:lnTo>
                  <a:pt x="2504" y="1354"/>
                </a:lnTo>
                <a:lnTo>
                  <a:pt x="2522" y="1349"/>
                </a:lnTo>
                <a:lnTo>
                  <a:pt x="2540" y="1343"/>
                </a:lnTo>
                <a:lnTo>
                  <a:pt x="2556" y="1335"/>
                </a:lnTo>
                <a:lnTo>
                  <a:pt x="2572" y="1325"/>
                </a:lnTo>
                <a:lnTo>
                  <a:pt x="2586" y="1315"/>
                </a:lnTo>
                <a:lnTo>
                  <a:pt x="2599" y="1303"/>
                </a:lnTo>
                <a:lnTo>
                  <a:pt x="2612" y="1289"/>
                </a:lnTo>
                <a:lnTo>
                  <a:pt x="2623" y="1274"/>
                </a:lnTo>
                <a:lnTo>
                  <a:pt x="2631" y="1259"/>
                </a:lnTo>
                <a:lnTo>
                  <a:pt x="2640" y="1242"/>
                </a:lnTo>
                <a:lnTo>
                  <a:pt x="2646" y="1226"/>
                </a:lnTo>
                <a:lnTo>
                  <a:pt x="2651" y="1207"/>
                </a:lnTo>
                <a:lnTo>
                  <a:pt x="2654" y="1188"/>
                </a:lnTo>
                <a:lnTo>
                  <a:pt x="2655" y="1169"/>
                </a:lnTo>
                <a:lnTo>
                  <a:pt x="2654" y="1149"/>
                </a:lnTo>
                <a:lnTo>
                  <a:pt x="2651" y="1131"/>
                </a:lnTo>
                <a:lnTo>
                  <a:pt x="2646" y="1113"/>
                </a:lnTo>
                <a:lnTo>
                  <a:pt x="2640" y="1095"/>
                </a:lnTo>
                <a:lnTo>
                  <a:pt x="2631" y="1079"/>
                </a:lnTo>
                <a:lnTo>
                  <a:pt x="2623" y="1063"/>
                </a:lnTo>
                <a:lnTo>
                  <a:pt x="2612" y="1049"/>
                </a:lnTo>
                <a:lnTo>
                  <a:pt x="2599" y="1036"/>
                </a:lnTo>
                <a:lnTo>
                  <a:pt x="2586" y="1023"/>
                </a:lnTo>
                <a:lnTo>
                  <a:pt x="2572" y="1012"/>
                </a:lnTo>
                <a:lnTo>
                  <a:pt x="2556" y="1002"/>
                </a:lnTo>
                <a:lnTo>
                  <a:pt x="2540" y="995"/>
                </a:lnTo>
                <a:lnTo>
                  <a:pt x="2522" y="989"/>
                </a:lnTo>
                <a:lnTo>
                  <a:pt x="2504" y="984"/>
                </a:lnTo>
                <a:lnTo>
                  <a:pt x="2486" y="981"/>
                </a:lnTo>
                <a:lnTo>
                  <a:pt x="2466" y="980"/>
                </a:lnTo>
                <a:close/>
                <a:moveTo>
                  <a:pt x="2754" y="1565"/>
                </a:moveTo>
                <a:lnTo>
                  <a:pt x="2754" y="1565"/>
                </a:lnTo>
                <a:lnTo>
                  <a:pt x="2734" y="1566"/>
                </a:lnTo>
                <a:lnTo>
                  <a:pt x="2715" y="1568"/>
                </a:lnTo>
                <a:lnTo>
                  <a:pt x="2698" y="1573"/>
                </a:lnTo>
                <a:lnTo>
                  <a:pt x="2680" y="1579"/>
                </a:lnTo>
                <a:lnTo>
                  <a:pt x="2663" y="1587"/>
                </a:lnTo>
                <a:lnTo>
                  <a:pt x="2648" y="1597"/>
                </a:lnTo>
                <a:lnTo>
                  <a:pt x="2634" y="1608"/>
                </a:lnTo>
                <a:lnTo>
                  <a:pt x="2620" y="1620"/>
                </a:lnTo>
                <a:lnTo>
                  <a:pt x="2608" y="1634"/>
                </a:lnTo>
                <a:lnTo>
                  <a:pt x="2597" y="1648"/>
                </a:lnTo>
                <a:lnTo>
                  <a:pt x="2587" y="1663"/>
                </a:lnTo>
                <a:lnTo>
                  <a:pt x="2579" y="1680"/>
                </a:lnTo>
                <a:lnTo>
                  <a:pt x="2573" y="1698"/>
                </a:lnTo>
                <a:lnTo>
                  <a:pt x="2568" y="1715"/>
                </a:lnTo>
                <a:lnTo>
                  <a:pt x="2566" y="1734"/>
                </a:lnTo>
                <a:lnTo>
                  <a:pt x="2565" y="1753"/>
                </a:lnTo>
                <a:lnTo>
                  <a:pt x="2566" y="1773"/>
                </a:lnTo>
                <a:lnTo>
                  <a:pt x="2568" y="1792"/>
                </a:lnTo>
                <a:lnTo>
                  <a:pt x="2573" y="1809"/>
                </a:lnTo>
                <a:lnTo>
                  <a:pt x="2579" y="1827"/>
                </a:lnTo>
                <a:lnTo>
                  <a:pt x="2587" y="1844"/>
                </a:lnTo>
                <a:lnTo>
                  <a:pt x="2597" y="1859"/>
                </a:lnTo>
                <a:lnTo>
                  <a:pt x="2608" y="1873"/>
                </a:lnTo>
                <a:lnTo>
                  <a:pt x="2620" y="1887"/>
                </a:lnTo>
                <a:lnTo>
                  <a:pt x="2634" y="1899"/>
                </a:lnTo>
                <a:lnTo>
                  <a:pt x="2648" y="1910"/>
                </a:lnTo>
                <a:lnTo>
                  <a:pt x="2663" y="1920"/>
                </a:lnTo>
                <a:lnTo>
                  <a:pt x="2680" y="1928"/>
                </a:lnTo>
                <a:lnTo>
                  <a:pt x="2698" y="1934"/>
                </a:lnTo>
                <a:lnTo>
                  <a:pt x="2715" y="1939"/>
                </a:lnTo>
                <a:lnTo>
                  <a:pt x="2734" y="1942"/>
                </a:lnTo>
                <a:lnTo>
                  <a:pt x="2754" y="1942"/>
                </a:lnTo>
                <a:lnTo>
                  <a:pt x="2773" y="1942"/>
                </a:lnTo>
                <a:lnTo>
                  <a:pt x="2792" y="1939"/>
                </a:lnTo>
                <a:lnTo>
                  <a:pt x="2809" y="1934"/>
                </a:lnTo>
                <a:lnTo>
                  <a:pt x="2827" y="1928"/>
                </a:lnTo>
                <a:lnTo>
                  <a:pt x="2844" y="1920"/>
                </a:lnTo>
                <a:lnTo>
                  <a:pt x="2859" y="1910"/>
                </a:lnTo>
                <a:lnTo>
                  <a:pt x="2874" y="1899"/>
                </a:lnTo>
                <a:lnTo>
                  <a:pt x="2887" y="1887"/>
                </a:lnTo>
                <a:lnTo>
                  <a:pt x="2900" y="1873"/>
                </a:lnTo>
                <a:lnTo>
                  <a:pt x="2910" y="1859"/>
                </a:lnTo>
                <a:lnTo>
                  <a:pt x="2920" y="1844"/>
                </a:lnTo>
                <a:lnTo>
                  <a:pt x="2928" y="1827"/>
                </a:lnTo>
                <a:lnTo>
                  <a:pt x="2934" y="1809"/>
                </a:lnTo>
                <a:lnTo>
                  <a:pt x="2939" y="1792"/>
                </a:lnTo>
                <a:lnTo>
                  <a:pt x="2942" y="1773"/>
                </a:lnTo>
                <a:lnTo>
                  <a:pt x="2943" y="1753"/>
                </a:lnTo>
                <a:lnTo>
                  <a:pt x="2942" y="1734"/>
                </a:lnTo>
                <a:lnTo>
                  <a:pt x="2939" y="1715"/>
                </a:lnTo>
                <a:lnTo>
                  <a:pt x="2934" y="1698"/>
                </a:lnTo>
                <a:lnTo>
                  <a:pt x="2928" y="1680"/>
                </a:lnTo>
                <a:lnTo>
                  <a:pt x="2920" y="1663"/>
                </a:lnTo>
                <a:lnTo>
                  <a:pt x="2910" y="1648"/>
                </a:lnTo>
                <a:lnTo>
                  <a:pt x="2900" y="1634"/>
                </a:lnTo>
                <a:lnTo>
                  <a:pt x="2887" y="1620"/>
                </a:lnTo>
                <a:lnTo>
                  <a:pt x="2874" y="1608"/>
                </a:lnTo>
                <a:lnTo>
                  <a:pt x="2859" y="1597"/>
                </a:lnTo>
                <a:lnTo>
                  <a:pt x="2844" y="1587"/>
                </a:lnTo>
                <a:lnTo>
                  <a:pt x="2827" y="1579"/>
                </a:lnTo>
                <a:lnTo>
                  <a:pt x="2809" y="1573"/>
                </a:lnTo>
                <a:lnTo>
                  <a:pt x="2792" y="1568"/>
                </a:lnTo>
                <a:lnTo>
                  <a:pt x="2773" y="1566"/>
                </a:lnTo>
                <a:lnTo>
                  <a:pt x="2754" y="1565"/>
                </a:lnTo>
                <a:close/>
                <a:moveTo>
                  <a:pt x="2052" y="1520"/>
                </a:moveTo>
                <a:lnTo>
                  <a:pt x="2052" y="1520"/>
                </a:lnTo>
                <a:lnTo>
                  <a:pt x="2033" y="1521"/>
                </a:lnTo>
                <a:lnTo>
                  <a:pt x="2015" y="1523"/>
                </a:lnTo>
                <a:lnTo>
                  <a:pt x="1996" y="1529"/>
                </a:lnTo>
                <a:lnTo>
                  <a:pt x="1978" y="1534"/>
                </a:lnTo>
                <a:lnTo>
                  <a:pt x="1963" y="1543"/>
                </a:lnTo>
                <a:lnTo>
                  <a:pt x="1946" y="1552"/>
                </a:lnTo>
                <a:lnTo>
                  <a:pt x="1932" y="1563"/>
                </a:lnTo>
                <a:lnTo>
                  <a:pt x="1919" y="1575"/>
                </a:lnTo>
                <a:lnTo>
                  <a:pt x="1906" y="1588"/>
                </a:lnTo>
                <a:lnTo>
                  <a:pt x="1895" y="1603"/>
                </a:lnTo>
                <a:lnTo>
                  <a:pt x="1886" y="1618"/>
                </a:lnTo>
                <a:lnTo>
                  <a:pt x="1879" y="1635"/>
                </a:lnTo>
                <a:lnTo>
                  <a:pt x="1872" y="1652"/>
                </a:lnTo>
                <a:lnTo>
                  <a:pt x="1868" y="1670"/>
                </a:lnTo>
                <a:lnTo>
                  <a:pt x="1864" y="1689"/>
                </a:lnTo>
                <a:lnTo>
                  <a:pt x="1863" y="1709"/>
                </a:lnTo>
                <a:lnTo>
                  <a:pt x="1864" y="1727"/>
                </a:lnTo>
                <a:lnTo>
                  <a:pt x="1868" y="1746"/>
                </a:lnTo>
                <a:lnTo>
                  <a:pt x="1872" y="1765"/>
                </a:lnTo>
                <a:lnTo>
                  <a:pt x="1879" y="1782"/>
                </a:lnTo>
                <a:lnTo>
                  <a:pt x="1886" y="1798"/>
                </a:lnTo>
                <a:lnTo>
                  <a:pt x="1895" y="1814"/>
                </a:lnTo>
                <a:lnTo>
                  <a:pt x="1906" y="1829"/>
                </a:lnTo>
                <a:lnTo>
                  <a:pt x="1919" y="1842"/>
                </a:lnTo>
                <a:lnTo>
                  <a:pt x="1932" y="1855"/>
                </a:lnTo>
                <a:lnTo>
                  <a:pt x="1946" y="1866"/>
                </a:lnTo>
                <a:lnTo>
                  <a:pt x="1963" y="1875"/>
                </a:lnTo>
                <a:lnTo>
                  <a:pt x="1978" y="1882"/>
                </a:lnTo>
                <a:lnTo>
                  <a:pt x="1996" y="1889"/>
                </a:lnTo>
                <a:lnTo>
                  <a:pt x="2015" y="1893"/>
                </a:lnTo>
                <a:lnTo>
                  <a:pt x="2033" y="1897"/>
                </a:lnTo>
                <a:lnTo>
                  <a:pt x="2052" y="1898"/>
                </a:lnTo>
                <a:lnTo>
                  <a:pt x="2071" y="1897"/>
                </a:lnTo>
                <a:lnTo>
                  <a:pt x="2090" y="1893"/>
                </a:lnTo>
                <a:lnTo>
                  <a:pt x="2109" y="1889"/>
                </a:lnTo>
                <a:lnTo>
                  <a:pt x="2126" y="1882"/>
                </a:lnTo>
                <a:lnTo>
                  <a:pt x="2142" y="1875"/>
                </a:lnTo>
                <a:lnTo>
                  <a:pt x="2158" y="1866"/>
                </a:lnTo>
                <a:lnTo>
                  <a:pt x="2173" y="1855"/>
                </a:lnTo>
                <a:lnTo>
                  <a:pt x="2186" y="1842"/>
                </a:lnTo>
                <a:lnTo>
                  <a:pt x="2198" y="1829"/>
                </a:lnTo>
                <a:lnTo>
                  <a:pt x="2209" y="1814"/>
                </a:lnTo>
                <a:lnTo>
                  <a:pt x="2218" y="1798"/>
                </a:lnTo>
                <a:lnTo>
                  <a:pt x="2226" y="1782"/>
                </a:lnTo>
                <a:lnTo>
                  <a:pt x="2232" y="1765"/>
                </a:lnTo>
                <a:lnTo>
                  <a:pt x="2237" y="1746"/>
                </a:lnTo>
                <a:lnTo>
                  <a:pt x="2240" y="1727"/>
                </a:lnTo>
                <a:lnTo>
                  <a:pt x="2241" y="1709"/>
                </a:lnTo>
                <a:lnTo>
                  <a:pt x="2240" y="1689"/>
                </a:lnTo>
                <a:lnTo>
                  <a:pt x="2237" y="1670"/>
                </a:lnTo>
                <a:lnTo>
                  <a:pt x="2232" y="1652"/>
                </a:lnTo>
                <a:lnTo>
                  <a:pt x="2226" y="1635"/>
                </a:lnTo>
                <a:lnTo>
                  <a:pt x="2218" y="1618"/>
                </a:lnTo>
                <a:lnTo>
                  <a:pt x="2209" y="1603"/>
                </a:lnTo>
                <a:lnTo>
                  <a:pt x="2198" y="1588"/>
                </a:lnTo>
                <a:lnTo>
                  <a:pt x="2186" y="1575"/>
                </a:lnTo>
                <a:lnTo>
                  <a:pt x="2173" y="1563"/>
                </a:lnTo>
                <a:lnTo>
                  <a:pt x="2158" y="1552"/>
                </a:lnTo>
                <a:lnTo>
                  <a:pt x="2142" y="1543"/>
                </a:lnTo>
                <a:lnTo>
                  <a:pt x="2126" y="1534"/>
                </a:lnTo>
                <a:lnTo>
                  <a:pt x="2109" y="1529"/>
                </a:lnTo>
                <a:lnTo>
                  <a:pt x="2090" y="1523"/>
                </a:lnTo>
                <a:lnTo>
                  <a:pt x="2071" y="1521"/>
                </a:lnTo>
                <a:lnTo>
                  <a:pt x="2052" y="1520"/>
                </a:lnTo>
                <a:close/>
                <a:moveTo>
                  <a:pt x="3726" y="3483"/>
                </a:moveTo>
                <a:lnTo>
                  <a:pt x="3778" y="3483"/>
                </a:lnTo>
                <a:lnTo>
                  <a:pt x="4516" y="2873"/>
                </a:lnTo>
                <a:lnTo>
                  <a:pt x="841" y="2886"/>
                </a:lnTo>
                <a:lnTo>
                  <a:pt x="1161" y="3430"/>
                </a:lnTo>
                <a:lnTo>
                  <a:pt x="1206" y="3407"/>
                </a:lnTo>
                <a:lnTo>
                  <a:pt x="1250" y="3383"/>
                </a:lnTo>
                <a:lnTo>
                  <a:pt x="1294" y="3361"/>
                </a:lnTo>
                <a:lnTo>
                  <a:pt x="1338" y="3339"/>
                </a:lnTo>
                <a:lnTo>
                  <a:pt x="1381" y="3319"/>
                </a:lnTo>
                <a:lnTo>
                  <a:pt x="1426" y="3299"/>
                </a:lnTo>
                <a:lnTo>
                  <a:pt x="1469" y="3281"/>
                </a:lnTo>
                <a:lnTo>
                  <a:pt x="1512" y="3262"/>
                </a:lnTo>
                <a:lnTo>
                  <a:pt x="1555" y="3245"/>
                </a:lnTo>
                <a:lnTo>
                  <a:pt x="1598" y="3229"/>
                </a:lnTo>
                <a:lnTo>
                  <a:pt x="1641" y="3213"/>
                </a:lnTo>
                <a:lnTo>
                  <a:pt x="1684" y="3198"/>
                </a:lnTo>
                <a:lnTo>
                  <a:pt x="1726" y="3184"/>
                </a:lnTo>
                <a:lnTo>
                  <a:pt x="1769" y="3171"/>
                </a:lnTo>
                <a:lnTo>
                  <a:pt x="1811" y="3159"/>
                </a:lnTo>
                <a:lnTo>
                  <a:pt x="1853" y="3147"/>
                </a:lnTo>
                <a:lnTo>
                  <a:pt x="1895" y="3137"/>
                </a:lnTo>
                <a:lnTo>
                  <a:pt x="1937" y="3127"/>
                </a:lnTo>
                <a:lnTo>
                  <a:pt x="1979" y="3117"/>
                </a:lnTo>
                <a:lnTo>
                  <a:pt x="2021" y="3109"/>
                </a:lnTo>
                <a:lnTo>
                  <a:pt x="2062" y="3101"/>
                </a:lnTo>
                <a:lnTo>
                  <a:pt x="2104" y="3095"/>
                </a:lnTo>
                <a:lnTo>
                  <a:pt x="2145" y="3088"/>
                </a:lnTo>
                <a:lnTo>
                  <a:pt x="2186" y="3084"/>
                </a:lnTo>
                <a:lnTo>
                  <a:pt x="2227" y="3079"/>
                </a:lnTo>
                <a:lnTo>
                  <a:pt x="2268" y="3076"/>
                </a:lnTo>
                <a:lnTo>
                  <a:pt x="2309" y="3073"/>
                </a:lnTo>
                <a:lnTo>
                  <a:pt x="2350" y="3071"/>
                </a:lnTo>
                <a:lnTo>
                  <a:pt x="2390" y="3069"/>
                </a:lnTo>
                <a:lnTo>
                  <a:pt x="2430" y="3068"/>
                </a:lnTo>
                <a:lnTo>
                  <a:pt x="2470" y="3069"/>
                </a:lnTo>
                <a:lnTo>
                  <a:pt x="2511" y="3069"/>
                </a:lnTo>
                <a:lnTo>
                  <a:pt x="2551" y="3072"/>
                </a:lnTo>
                <a:lnTo>
                  <a:pt x="2591" y="3074"/>
                </a:lnTo>
                <a:lnTo>
                  <a:pt x="2630" y="3077"/>
                </a:lnTo>
                <a:lnTo>
                  <a:pt x="2669" y="3082"/>
                </a:lnTo>
                <a:lnTo>
                  <a:pt x="2709" y="3086"/>
                </a:lnTo>
                <a:lnTo>
                  <a:pt x="2747" y="3092"/>
                </a:lnTo>
                <a:lnTo>
                  <a:pt x="2787" y="3097"/>
                </a:lnTo>
                <a:lnTo>
                  <a:pt x="2826" y="3105"/>
                </a:lnTo>
                <a:lnTo>
                  <a:pt x="2865" y="3113"/>
                </a:lnTo>
                <a:lnTo>
                  <a:pt x="2903" y="3120"/>
                </a:lnTo>
                <a:lnTo>
                  <a:pt x="2942" y="3129"/>
                </a:lnTo>
                <a:lnTo>
                  <a:pt x="2981" y="3139"/>
                </a:lnTo>
                <a:lnTo>
                  <a:pt x="3019" y="3150"/>
                </a:lnTo>
                <a:lnTo>
                  <a:pt x="3057" y="3161"/>
                </a:lnTo>
                <a:lnTo>
                  <a:pt x="3096" y="3173"/>
                </a:lnTo>
                <a:lnTo>
                  <a:pt x="3133" y="3185"/>
                </a:lnTo>
                <a:lnTo>
                  <a:pt x="3172" y="3199"/>
                </a:lnTo>
                <a:lnTo>
                  <a:pt x="3210" y="3213"/>
                </a:lnTo>
                <a:lnTo>
                  <a:pt x="3247" y="3229"/>
                </a:lnTo>
                <a:lnTo>
                  <a:pt x="3285" y="3244"/>
                </a:lnTo>
                <a:lnTo>
                  <a:pt x="3322" y="3260"/>
                </a:lnTo>
                <a:lnTo>
                  <a:pt x="3359" y="3277"/>
                </a:lnTo>
                <a:lnTo>
                  <a:pt x="3396" y="3294"/>
                </a:lnTo>
                <a:lnTo>
                  <a:pt x="3434" y="3313"/>
                </a:lnTo>
                <a:lnTo>
                  <a:pt x="3507" y="3351"/>
                </a:lnTo>
                <a:lnTo>
                  <a:pt x="3580" y="3392"/>
                </a:lnTo>
                <a:lnTo>
                  <a:pt x="3653" y="3436"/>
                </a:lnTo>
                <a:lnTo>
                  <a:pt x="3726" y="3483"/>
                </a:lnTo>
                <a:close/>
                <a:moveTo>
                  <a:pt x="797" y="4074"/>
                </a:moveTo>
                <a:lnTo>
                  <a:pt x="797" y="4074"/>
                </a:lnTo>
                <a:lnTo>
                  <a:pt x="818" y="4112"/>
                </a:lnTo>
                <a:lnTo>
                  <a:pt x="840" y="4149"/>
                </a:lnTo>
                <a:lnTo>
                  <a:pt x="864" y="4187"/>
                </a:lnTo>
                <a:lnTo>
                  <a:pt x="889" y="4223"/>
                </a:lnTo>
                <a:lnTo>
                  <a:pt x="917" y="4260"/>
                </a:lnTo>
                <a:lnTo>
                  <a:pt x="946" y="4295"/>
                </a:lnTo>
                <a:lnTo>
                  <a:pt x="976" y="4331"/>
                </a:lnTo>
                <a:lnTo>
                  <a:pt x="1008" y="4366"/>
                </a:lnTo>
                <a:lnTo>
                  <a:pt x="5577" y="4366"/>
                </a:lnTo>
                <a:lnTo>
                  <a:pt x="5608" y="4331"/>
                </a:lnTo>
                <a:lnTo>
                  <a:pt x="5639" y="4295"/>
                </a:lnTo>
                <a:lnTo>
                  <a:pt x="5668" y="4260"/>
                </a:lnTo>
                <a:lnTo>
                  <a:pt x="5694" y="4223"/>
                </a:lnTo>
                <a:lnTo>
                  <a:pt x="5721" y="4187"/>
                </a:lnTo>
                <a:lnTo>
                  <a:pt x="5745" y="4149"/>
                </a:lnTo>
                <a:lnTo>
                  <a:pt x="5767" y="4112"/>
                </a:lnTo>
                <a:lnTo>
                  <a:pt x="5788" y="4074"/>
                </a:lnTo>
                <a:lnTo>
                  <a:pt x="5809" y="4032"/>
                </a:lnTo>
                <a:lnTo>
                  <a:pt x="5828" y="3990"/>
                </a:lnTo>
                <a:lnTo>
                  <a:pt x="5846" y="3948"/>
                </a:lnTo>
                <a:lnTo>
                  <a:pt x="5860" y="3905"/>
                </a:lnTo>
                <a:lnTo>
                  <a:pt x="724" y="3905"/>
                </a:lnTo>
                <a:lnTo>
                  <a:pt x="739" y="3948"/>
                </a:lnTo>
                <a:lnTo>
                  <a:pt x="756" y="3990"/>
                </a:lnTo>
                <a:lnTo>
                  <a:pt x="776" y="4032"/>
                </a:lnTo>
                <a:lnTo>
                  <a:pt x="797" y="40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姜饼娃娃"/>
          <p:cNvSpPr/>
          <p:nvPr/>
        </p:nvSpPr>
        <p:spPr bwMode="auto">
          <a:xfrm>
            <a:off x="9087364" y="2060480"/>
            <a:ext cx="619282" cy="743139"/>
          </a:xfrm>
          <a:custGeom>
            <a:avLst/>
            <a:gdLst>
              <a:gd name="T0" fmla="*/ 728694 w 1408113"/>
              <a:gd name="T1" fmla="*/ 1278756 h 1911350"/>
              <a:gd name="T2" fmla="*/ 623676 w 1408113"/>
              <a:gd name="T3" fmla="*/ 1247428 h 1911350"/>
              <a:gd name="T4" fmla="*/ 716003 w 1408113"/>
              <a:gd name="T5" fmla="*/ 981613 h 1911350"/>
              <a:gd name="T6" fmla="*/ 695063 w 1408113"/>
              <a:gd name="T7" fmla="*/ 1088572 h 1911350"/>
              <a:gd name="T8" fmla="*/ 633512 w 1408113"/>
              <a:gd name="T9" fmla="*/ 997435 h 1911350"/>
              <a:gd name="T10" fmla="*/ 739481 w 1408113"/>
              <a:gd name="T11" fmla="*/ 786684 h 1911350"/>
              <a:gd name="T12" fmla="*/ 654452 w 1408113"/>
              <a:gd name="T13" fmla="*/ 856619 h 1911350"/>
              <a:gd name="T14" fmla="*/ 665239 w 1408113"/>
              <a:gd name="T15" fmla="*/ 747760 h 1911350"/>
              <a:gd name="T16" fmla="*/ 653550 w 1408113"/>
              <a:gd name="T17" fmla="*/ 553290 h 1911350"/>
              <a:gd name="T18" fmla="*/ 817941 w 1408113"/>
              <a:gd name="T19" fmla="*/ 496819 h 1911350"/>
              <a:gd name="T20" fmla="*/ 745406 w 1408113"/>
              <a:gd name="T21" fmla="*/ 588307 h 1911350"/>
              <a:gd name="T22" fmla="*/ 542688 w 1408113"/>
              <a:gd name="T23" fmla="*/ 543509 h 1911350"/>
              <a:gd name="T24" fmla="*/ 839479 w 1408113"/>
              <a:gd name="T25" fmla="*/ 273092 h 1911350"/>
              <a:gd name="T26" fmla="*/ 807519 w 1408113"/>
              <a:gd name="T27" fmla="*/ 377836 h 1911350"/>
              <a:gd name="T28" fmla="*/ 755941 w 1408113"/>
              <a:gd name="T29" fmla="*/ 281003 h 1911350"/>
              <a:gd name="T30" fmla="*/ 617032 w 1408113"/>
              <a:gd name="T31" fmla="*/ 306952 h 1911350"/>
              <a:gd name="T32" fmla="*/ 525900 w 1408113"/>
              <a:gd name="T33" fmla="*/ 368026 h 1911350"/>
              <a:gd name="T34" fmla="*/ 547417 w 1408113"/>
              <a:gd name="T35" fmla="*/ 260751 h 1911350"/>
              <a:gd name="T36" fmla="*/ 425497 w 1408113"/>
              <a:gd name="T37" fmla="*/ 213284 h 1911350"/>
              <a:gd name="T38" fmla="*/ 406832 w 1408113"/>
              <a:gd name="T39" fmla="*/ 496819 h 1911350"/>
              <a:gd name="T40" fmla="*/ 458398 w 1408113"/>
              <a:gd name="T41" fmla="*/ 652194 h 1911350"/>
              <a:gd name="T42" fmla="*/ 70863 w 1408113"/>
              <a:gd name="T43" fmla="*/ 1024017 h 1911350"/>
              <a:gd name="T44" fmla="*/ 118949 w 1408113"/>
              <a:gd name="T45" fmla="*/ 1158822 h 1911350"/>
              <a:gd name="T46" fmla="*/ 410628 w 1408113"/>
              <a:gd name="T47" fmla="*/ 1109774 h 1911350"/>
              <a:gd name="T48" fmla="*/ 442580 w 1408113"/>
              <a:gd name="T49" fmla="*/ 1282553 h 1911350"/>
              <a:gd name="T50" fmla="*/ 243909 w 1408113"/>
              <a:gd name="T51" fmla="*/ 1756904 h 1911350"/>
              <a:gd name="T52" fmla="*/ 344827 w 1408113"/>
              <a:gd name="T53" fmla="*/ 1838231 h 1911350"/>
              <a:gd name="T54" fmla="*/ 583042 w 1408113"/>
              <a:gd name="T55" fmla="*/ 1517038 h 1911350"/>
              <a:gd name="T56" fmla="*/ 704523 w 1408113"/>
              <a:gd name="T57" fmla="*/ 1444889 h 1911350"/>
              <a:gd name="T58" fmla="*/ 929450 w 1408113"/>
              <a:gd name="T59" fmla="*/ 1771460 h 1911350"/>
              <a:gd name="T60" fmla="*/ 1072759 w 1408113"/>
              <a:gd name="T61" fmla="*/ 1835066 h 1911350"/>
              <a:gd name="T62" fmla="*/ 1161655 w 1408113"/>
              <a:gd name="T63" fmla="*/ 1737284 h 1911350"/>
              <a:gd name="T64" fmla="*/ 950330 w 1408113"/>
              <a:gd name="T65" fmla="*/ 1249010 h 1911350"/>
              <a:gd name="T66" fmla="*/ 1006009 w 1408113"/>
              <a:gd name="T67" fmla="*/ 1105027 h 1911350"/>
              <a:gd name="T68" fmla="*/ 1296106 w 1408113"/>
              <a:gd name="T69" fmla="*/ 1149329 h 1911350"/>
              <a:gd name="T70" fmla="*/ 1325843 w 1408113"/>
              <a:gd name="T71" fmla="*/ 1009144 h 1911350"/>
              <a:gd name="T72" fmla="*/ 908887 w 1408113"/>
              <a:gd name="T73" fmla="*/ 602829 h 1911350"/>
              <a:gd name="T74" fmla="*/ 997151 w 1408113"/>
              <a:gd name="T75" fmla="*/ 357583 h 1911350"/>
              <a:gd name="T76" fmla="*/ 795317 w 1408113"/>
              <a:gd name="T77" fmla="*/ 83542 h 1911350"/>
              <a:gd name="T78" fmla="*/ 826003 w 1408113"/>
              <a:gd name="T79" fmla="*/ 25949 h 1911350"/>
              <a:gd name="T80" fmla="*/ 1033215 w 1408113"/>
              <a:gd name="T81" fmla="*/ 228156 h 1911350"/>
              <a:gd name="T82" fmla="*/ 1041123 w 1408113"/>
              <a:gd name="T83" fmla="*/ 498402 h 1911350"/>
              <a:gd name="T84" fmla="*/ 1368867 w 1408113"/>
              <a:gd name="T85" fmla="*/ 955664 h 1911350"/>
              <a:gd name="T86" fmla="*/ 1378991 w 1408113"/>
              <a:gd name="T87" fmla="*/ 1145849 h 1911350"/>
              <a:gd name="T88" fmla="*/ 1228406 w 1408113"/>
              <a:gd name="T89" fmla="*/ 1239199 h 1911350"/>
              <a:gd name="T90" fmla="*/ 1007274 w 1408113"/>
              <a:gd name="T91" fmla="*/ 1194264 h 1911350"/>
              <a:gd name="T92" fmla="*/ 1217333 w 1408113"/>
              <a:gd name="T93" fmla="*/ 1662603 h 1911350"/>
              <a:gd name="T94" fmla="*/ 1176524 w 1408113"/>
              <a:gd name="T95" fmla="*/ 1852787 h 1911350"/>
              <a:gd name="T96" fmla="*/ 956657 w 1408113"/>
              <a:gd name="T97" fmla="*/ 1885697 h 1911350"/>
              <a:gd name="T98" fmla="*/ 735526 w 1408113"/>
              <a:gd name="T99" fmla="*/ 1517988 h 1911350"/>
              <a:gd name="T100" fmla="*/ 519771 w 1408113"/>
              <a:gd name="T101" fmla="*/ 1817978 h 1911350"/>
              <a:gd name="T102" fmla="*/ 320783 w 1408113"/>
              <a:gd name="T103" fmla="*/ 1899304 h 1911350"/>
              <a:gd name="T104" fmla="*/ 180006 w 1408113"/>
              <a:gd name="T105" fmla="*/ 1765448 h 1911350"/>
              <a:gd name="T106" fmla="*/ 371400 w 1408113"/>
              <a:gd name="T107" fmla="*/ 1287299 h 1911350"/>
              <a:gd name="T108" fmla="*/ 380258 w 1408113"/>
              <a:gd name="T109" fmla="*/ 1167367 h 1911350"/>
              <a:gd name="T110" fmla="*/ 93324 w 1408113"/>
              <a:gd name="T111" fmla="*/ 1218631 h 1911350"/>
              <a:gd name="T112" fmla="*/ 316 w 1408113"/>
              <a:gd name="T113" fmla="*/ 1045219 h 1911350"/>
              <a:gd name="T114" fmla="*/ 394494 w 1408113"/>
              <a:gd name="T115" fmla="*/ 642384 h 1911350"/>
              <a:gd name="T116" fmla="*/ 325212 w 1408113"/>
              <a:gd name="T117" fmla="*/ 455364 h 1911350"/>
              <a:gd name="T118" fmla="*/ 348940 w 1408113"/>
              <a:gd name="T119" fmla="*/ 219613 h 1911350"/>
              <a:gd name="T120" fmla="*/ 560897 w 1408113"/>
              <a:gd name="T121" fmla="*/ 22784 h 19113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08113" h="1911350">
                <a:moveTo>
                  <a:pt x="685325" y="1185863"/>
                </a:moveTo>
                <a:lnTo>
                  <a:pt x="691055" y="1186181"/>
                </a:lnTo>
                <a:lnTo>
                  <a:pt x="697422" y="1187451"/>
                </a:lnTo>
                <a:lnTo>
                  <a:pt x="702834" y="1188721"/>
                </a:lnTo>
                <a:lnTo>
                  <a:pt x="708246" y="1190626"/>
                </a:lnTo>
                <a:lnTo>
                  <a:pt x="713658" y="1193166"/>
                </a:lnTo>
                <a:lnTo>
                  <a:pt x="718433" y="1196023"/>
                </a:lnTo>
                <a:lnTo>
                  <a:pt x="723209" y="1199516"/>
                </a:lnTo>
                <a:lnTo>
                  <a:pt x="727347" y="1203326"/>
                </a:lnTo>
                <a:lnTo>
                  <a:pt x="731167" y="1207771"/>
                </a:lnTo>
                <a:lnTo>
                  <a:pt x="734988" y="1211898"/>
                </a:lnTo>
                <a:lnTo>
                  <a:pt x="737853" y="1216978"/>
                </a:lnTo>
                <a:lnTo>
                  <a:pt x="740400" y="1222058"/>
                </a:lnTo>
                <a:lnTo>
                  <a:pt x="741991" y="1227456"/>
                </a:lnTo>
                <a:lnTo>
                  <a:pt x="743583" y="1233488"/>
                </a:lnTo>
                <a:lnTo>
                  <a:pt x="744538" y="1239203"/>
                </a:lnTo>
                <a:lnTo>
                  <a:pt x="744538" y="1245236"/>
                </a:lnTo>
                <a:lnTo>
                  <a:pt x="744538" y="1251586"/>
                </a:lnTo>
                <a:lnTo>
                  <a:pt x="743583" y="1257301"/>
                </a:lnTo>
                <a:lnTo>
                  <a:pt x="741991" y="1263016"/>
                </a:lnTo>
                <a:lnTo>
                  <a:pt x="740400" y="1268731"/>
                </a:lnTo>
                <a:lnTo>
                  <a:pt x="737853" y="1273811"/>
                </a:lnTo>
                <a:lnTo>
                  <a:pt x="734988" y="1278891"/>
                </a:lnTo>
                <a:lnTo>
                  <a:pt x="731167" y="1283019"/>
                </a:lnTo>
                <a:lnTo>
                  <a:pt x="727347" y="1287464"/>
                </a:lnTo>
                <a:lnTo>
                  <a:pt x="723209" y="1291274"/>
                </a:lnTo>
                <a:lnTo>
                  <a:pt x="718433" y="1294766"/>
                </a:lnTo>
                <a:lnTo>
                  <a:pt x="713658" y="1297624"/>
                </a:lnTo>
                <a:lnTo>
                  <a:pt x="708246" y="1300164"/>
                </a:lnTo>
                <a:lnTo>
                  <a:pt x="702834" y="1302386"/>
                </a:lnTo>
                <a:lnTo>
                  <a:pt x="697422" y="1303656"/>
                </a:lnTo>
                <a:lnTo>
                  <a:pt x="691055" y="1304609"/>
                </a:lnTo>
                <a:lnTo>
                  <a:pt x="685325" y="1304926"/>
                </a:lnTo>
                <a:lnTo>
                  <a:pt x="679276" y="1304609"/>
                </a:lnTo>
                <a:lnTo>
                  <a:pt x="673228" y="1303656"/>
                </a:lnTo>
                <a:lnTo>
                  <a:pt x="667497" y="1302386"/>
                </a:lnTo>
                <a:lnTo>
                  <a:pt x="662085" y="1300164"/>
                </a:lnTo>
                <a:lnTo>
                  <a:pt x="656673" y="1297624"/>
                </a:lnTo>
                <a:lnTo>
                  <a:pt x="651898" y="1294766"/>
                </a:lnTo>
                <a:lnTo>
                  <a:pt x="647123" y="1291274"/>
                </a:lnTo>
                <a:lnTo>
                  <a:pt x="643303" y="1287464"/>
                </a:lnTo>
                <a:lnTo>
                  <a:pt x="639164" y="1283019"/>
                </a:lnTo>
                <a:lnTo>
                  <a:pt x="635662" y="1278891"/>
                </a:lnTo>
                <a:lnTo>
                  <a:pt x="632479" y="1273811"/>
                </a:lnTo>
                <a:lnTo>
                  <a:pt x="629932" y="1268731"/>
                </a:lnTo>
                <a:lnTo>
                  <a:pt x="628340" y="1263016"/>
                </a:lnTo>
                <a:lnTo>
                  <a:pt x="626749" y="1257301"/>
                </a:lnTo>
                <a:lnTo>
                  <a:pt x="625793" y="1251586"/>
                </a:lnTo>
                <a:lnTo>
                  <a:pt x="625475" y="1245236"/>
                </a:lnTo>
                <a:lnTo>
                  <a:pt x="625793" y="1239203"/>
                </a:lnTo>
                <a:lnTo>
                  <a:pt x="626749" y="1233488"/>
                </a:lnTo>
                <a:lnTo>
                  <a:pt x="628340" y="1227456"/>
                </a:lnTo>
                <a:lnTo>
                  <a:pt x="629932" y="1222058"/>
                </a:lnTo>
                <a:lnTo>
                  <a:pt x="632479" y="1216978"/>
                </a:lnTo>
                <a:lnTo>
                  <a:pt x="635662" y="1211898"/>
                </a:lnTo>
                <a:lnTo>
                  <a:pt x="639164" y="1207771"/>
                </a:lnTo>
                <a:lnTo>
                  <a:pt x="643303" y="1203326"/>
                </a:lnTo>
                <a:lnTo>
                  <a:pt x="647123" y="1199516"/>
                </a:lnTo>
                <a:lnTo>
                  <a:pt x="651898" y="1196023"/>
                </a:lnTo>
                <a:lnTo>
                  <a:pt x="656673" y="1193166"/>
                </a:lnTo>
                <a:lnTo>
                  <a:pt x="662085" y="1190626"/>
                </a:lnTo>
                <a:lnTo>
                  <a:pt x="667497" y="1188721"/>
                </a:lnTo>
                <a:lnTo>
                  <a:pt x="673228" y="1187451"/>
                </a:lnTo>
                <a:lnTo>
                  <a:pt x="679276" y="1186181"/>
                </a:lnTo>
                <a:lnTo>
                  <a:pt x="685325" y="1185863"/>
                </a:lnTo>
                <a:close/>
                <a:moveTo>
                  <a:pt x="685325" y="974725"/>
                </a:moveTo>
                <a:lnTo>
                  <a:pt x="691055" y="975043"/>
                </a:lnTo>
                <a:lnTo>
                  <a:pt x="697422" y="975995"/>
                </a:lnTo>
                <a:lnTo>
                  <a:pt x="702834" y="977265"/>
                </a:lnTo>
                <a:lnTo>
                  <a:pt x="708246" y="979488"/>
                </a:lnTo>
                <a:lnTo>
                  <a:pt x="713658" y="982028"/>
                </a:lnTo>
                <a:lnTo>
                  <a:pt x="718433" y="984885"/>
                </a:lnTo>
                <a:lnTo>
                  <a:pt x="723209" y="988060"/>
                </a:lnTo>
                <a:lnTo>
                  <a:pt x="727347" y="992188"/>
                </a:lnTo>
                <a:lnTo>
                  <a:pt x="731167" y="995998"/>
                </a:lnTo>
                <a:lnTo>
                  <a:pt x="734988" y="1000760"/>
                </a:lnTo>
                <a:lnTo>
                  <a:pt x="737853" y="1005523"/>
                </a:lnTo>
                <a:lnTo>
                  <a:pt x="740400" y="1010920"/>
                </a:lnTo>
                <a:lnTo>
                  <a:pt x="741991" y="1016318"/>
                </a:lnTo>
                <a:lnTo>
                  <a:pt x="743583" y="1022033"/>
                </a:lnTo>
                <a:lnTo>
                  <a:pt x="744538" y="1028065"/>
                </a:lnTo>
                <a:lnTo>
                  <a:pt x="744538" y="1033780"/>
                </a:lnTo>
                <a:lnTo>
                  <a:pt x="744538" y="1040131"/>
                </a:lnTo>
                <a:lnTo>
                  <a:pt x="743583" y="1046163"/>
                </a:lnTo>
                <a:lnTo>
                  <a:pt x="741991" y="1051561"/>
                </a:lnTo>
                <a:lnTo>
                  <a:pt x="740400" y="1056958"/>
                </a:lnTo>
                <a:lnTo>
                  <a:pt x="737853" y="1062673"/>
                </a:lnTo>
                <a:lnTo>
                  <a:pt x="734988" y="1067118"/>
                </a:lnTo>
                <a:lnTo>
                  <a:pt x="731167" y="1071881"/>
                </a:lnTo>
                <a:lnTo>
                  <a:pt x="727347" y="1076326"/>
                </a:lnTo>
                <a:lnTo>
                  <a:pt x="723209" y="1079818"/>
                </a:lnTo>
                <a:lnTo>
                  <a:pt x="718433" y="1083628"/>
                </a:lnTo>
                <a:lnTo>
                  <a:pt x="713658" y="1086486"/>
                </a:lnTo>
                <a:lnTo>
                  <a:pt x="708246" y="1089026"/>
                </a:lnTo>
                <a:lnTo>
                  <a:pt x="702834" y="1090931"/>
                </a:lnTo>
                <a:lnTo>
                  <a:pt x="697422" y="1092201"/>
                </a:lnTo>
                <a:lnTo>
                  <a:pt x="691055" y="1093471"/>
                </a:lnTo>
                <a:lnTo>
                  <a:pt x="685325" y="1093788"/>
                </a:lnTo>
                <a:lnTo>
                  <a:pt x="679276" y="1093471"/>
                </a:lnTo>
                <a:lnTo>
                  <a:pt x="673228" y="1092201"/>
                </a:lnTo>
                <a:lnTo>
                  <a:pt x="667497" y="1090931"/>
                </a:lnTo>
                <a:lnTo>
                  <a:pt x="662085" y="1089026"/>
                </a:lnTo>
                <a:lnTo>
                  <a:pt x="656673" y="1086486"/>
                </a:lnTo>
                <a:lnTo>
                  <a:pt x="651898" y="1083628"/>
                </a:lnTo>
                <a:lnTo>
                  <a:pt x="647123" y="1079818"/>
                </a:lnTo>
                <a:lnTo>
                  <a:pt x="643303" y="1076326"/>
                </a:lnTo>
                <a:lnTo>
                  <a:pt x="639164" y="1071881"/>
                </a:lnTo>
                <a:lnTo>
                  <a:pt x="635662" y="1067118"/>
                </a:lnTo>
                <a:lnTo>
                  <a:pt x="632479" y="1062673"/>
                </a:lnTo>
                <a:lnTo>
                  <a:pt x="629932" y="1056958"/>
                </a:lnTo>
                <a:lnTo>
                  <a:pt x="628340" y="1051561"/>
                </a:lnTo>
                <a:lnTo>
                  <a:pt x="626749" y="1046163"/>
                </a:lnTo>
                <a:lnTo>
                  <a:pt x="625793" y="1040131"/>
                </a:lnTo>
                <a:lnTo>
                  <a:pt x="625475" y="1033780"/>
                </a:lnTo>
                <a:lnTo>
                  <a:pt x="625793" y="1028065"/>
                </a:lnTo>
                <a:lnTo>
                  <a:pt x="626749" y="1022033"/>
                </a:lnTo>
                <a:lnTo>
                  <a:pt x="628340" y="1016318"/>
                </a:lnTo>
                <a:lnTo>
                  <a:pt x="629932" y="1010920"/>
                </a:lnTo>
                <a:lnTo>
                  <a:pt x="632479" y="1005523"/>
                </a:lnTo>
                <a:lnTo>
                  <a:pt x="635662" y="1000760"/>
                </a:lnTo>
                <a:lnTo>
                  <a:pt x="639164" y="995998"/>
                </a:lnTo>
                <a:lnTo>
                  <a:pt x="643303" y="992188"/>
                </a:lnTo>
                <a:lnTo>
                  <a:pt x="647123" y="988060"/>
                </a:lnTo>
                <a:lnTo>
                  <a:pt x="651898" y="984885"/>
                </a:lnTo>
                <a:lnTo>
                  <a:pt x="656673" y="982028"/>
                </a:lnTo>
                <a:lnTo>
                  <a:pt x="662085" y="979488"/>
                </a:lnTo>
                <a:lnTo>
                  <a:pt x="667497" y="977265"/>
                </a:lnTo>
                <a:lnTo>
                  <a:pt x="673228" y="975995"/>
                </a:lnTo>
                <a:lnTo>
                  <a:pt x="679276" y="975043"/>
                </a:lnTo>
                <a:lnTo>
                  <a:pt x="685325" y="974725"/>
                </a:lnTo>
                <a:close/>
                <a:moveTo>
                  <a:pt x="685325" y="747713"/>
                </a:moveTo>
                <a:lnTo>
                  <a:pt x="691055" y="748031"/>
                </a:lnTo>
                <a:lnTo>
                  <a:pt x="697422" y="748666"/>
                </a:lnTo>
                <a:lnTo>
                  <a:pt x="702834" y="750253"/>
                </a:lnTo>
                <a:lnTo>
                  <a:pt x="708246" y="752476"/>
                </a:lnTo>
                <a:lnTo>
                  <a:pt x="713658" y="755016"/>
                </a:lnTo>
                <a:lnTo>
                  <a:pt x="718433" y="757873"/>
                </a:lnTo>
                <a:lnTo>
                  <a:pt x="723209" y="761048"/>
                </a:lnTo>
                <a:lnTo>
                  <a:pt x="727347" y="765176"/>
                </a:lnTo>
                <a:lnTo>
                  <a:pt x="731167" y="768986"/>
                </a:lnTo>
                <a:lnTo>
                  <a:pt x="734988" y="773748"/>
                </a:lnTo>
                <a:lnTo>
                  <a:pt x="737853" y="778511"/>
                </a:lnTo>
                <a:lnTo>
                  <a:pt x="740400" y="783908"/>
                </a:lnTo>
                <a:lnTo>
                  <a:pt x="741991" y="789306"/>
                </a:lnTo>
                <a:lnTo>
                  <a:pt x="743583" y="795021"/>
                </a:lnTo>
                <a:lnTo>
                  <a:pt x="744538" y="801053"/>
                </a:lnTo>
                <a:lnTo>
                  <a:pt x="744538" y="807086"/>
                </a:lnTo>
                <a:lnTo>
                  <a:pt x="744538" y="812801"/>
                </a:lnTo>
                <a:lnTo>
                  <a:pt x="743583" y="819151"/>
                </a:lnTo>
                <a:lnTo>
                  <a:pt x="741991" y="824549"/>
                </a:lnTo>
                <a:lnTo>
                  <a:pt x="740400" y="829946"/>
                </a:lnTo>
                <a:lnTo>
                  <a:pt x="737853" y="835344"/>
                </a:lnTo>
                <a:lnTo>
                  <a:pt x="734988" y="840106"/>
                </a:lnTo>
                <a:lnTo>
                  <a:pt x="731167" y="844869"/>
                </a:lnTo>
                <a:lnTo>
                  <a:pt x="727347" y="849314"/>
                </a:lnTo>
                <a:lnTo>
                  <a:pt x="723209" y="852806"/>
                </a:lnTo>
                <a:lnTo>
                  <a:pt x="718433" y="856616"/>
                </a:lnTo>
                <a:lnTo>
                  <a:pt x="713658" y="859474"/>
                </a:lnTo>
                <a:lnTo>
                  <a:pt x="708246" y="862014"/>
                </a:lnTo>
                <a:lnTo>
                  <a:pt x="702834" y="863601"/>
                </a:lnTo>
                <a:lnTo>
                  <a:pt x="697422" y="865189"/>
                </a:lnTo>
                <a:lnTo>
                  <a:pt x="691055" y="866141"/>
                </a:lnTo>
                <a:lnTo>
                  <a:pt x="685325" y="866776"/>
                </a:lnTo>
                <a:lnTo>
                  <a:pt x="679276" y="866141"/>
                </a:lnTo>
                <a:lnTo>
                  <a:pt x="673228" y="865189"/>
                </a:lnTo>
                <a:lnTo>
                  <a:pt x="667497" y="863601"/>
                </a:lnTo>
                <a:lnTo>
                  <a:pt x="662085" y="862014"/>
                </a:lnTo>
                <a:lnTo>
                  <a:pt x="656673" y="859474"/>
                </a:lnTo>
                <a:lnTo>
                  <a:pt x="651898" y="856616"/>
                </a:lnTo>
                <a:lnTo>
                  <a:pt x="647123" y="852806"/>
                </a:lnTo>
                <a:lnTo>
                  <a:pt x="643303" y="849314"/>
                </a:lnTo>
                <a:lnTo>
                  <a:pt x="639164" y="844869"/>
                </a:lnTo>
                <a:lnTo>
                  <a:pt x="635662" y="840106"/>
                </a:lnTo>
                <a:lnTo>
                  <a:pt x="632479" y="835344"/>
                </a:lnTo>
                <a:lnTo>
                  <a:pt x="629932" y="829946"/>
                </a:lnTo>
                <a:lnTo>
                  <a:pt x="628340" y="824549"/>
                </a:lnTo>
                <a:lnTo>
                  <a:pt x="626749" y="819151"/>
                </a:lnTo>
                <a:lnTo>
                  <a:pt x="625793" y="812801"/>
                </a:lnTo>
                <a:lnTo>
                  <a:pt x="625475" y="807086"/>
                </a:lnTo>
                <a:lnTo>
                  <a:pt x="625793" y="801053"/>
                </a:lnTo>
                <a:lnTo>
                  <a:pt x="626749" y="795021"/>
                </a:lnTo>
                <a:lnTo>
                  <a:pt x="628340" y="789306"/>
                </a:lnTo>
                <a:lnTo>
                  <a:pt x="629932" y="783908"/>
                </a:lnTo>
                <a:lnTo>
                  <a:pt x="632479" y="778511"/>
                </a:lnTo>
                <a:lnTo>
                  <a:pt x="635662" y="773748"/>
                </a:lnTo>
                <a:lnTo>
                  <a:pt x="639164" y="768986"/>
                </a:lnTo>
                <a:lnTo>
                  <a:pt x="643303" y="765176"/>
                </a:lnTo>
                <a:lnTo>
                  <a:pt x="647123" y="761048"/>
                </a:lnTo>
                <a:lnTo>
                  <a:pt x="651898" y="757873"/>
                </a:lnTo>
                <a:lnTo>
                  <a:pt x="656673" y="755016"/>
                </a:lnTo>
                <a:lnTo>
                  <a:pt x="662085" y="752476"/>
                </a:lnTo>
                <a:lnTo>
                  <a:pt x="667497" y="750253"/>
                </a:lnTo>
                <a:lnTo>
                  <a:pt x="673228" y="748666"/>
                </a:lnTo>
                <a:lnTo>
                  <a:pt x="679276" y="748031"/>
                </a:lnTo>
                <a:lnTo>
                  <a:pt x="685325" y="747713"/>
                </a:lnTo>
                <a:close/>
                <a:moveTo>
                  <a:pt x="545802" y="498475"/>
                </a:moveTo>
                <a:lnTo>
                  <a:pt x="549615" y="498475"/>
                </a:lnTo>
                <a:lnTo>
                  <a:pt x="554065" y="498792"/>
                </a:lnTo>
                <a:lnTo>
                  <a:pt x="558197" y="500374"/>
                </a:lnTo>
                <a:lnTo>
                  <a:pt x="561693" y="502274"/>
                </a:lnTo>
                <a:lnTo>
                  <a:pt x="563282" y="503856"/>
                </a:lnTo>
                <a:lnTo>
                  <a:pt x="564871" y="505439"/>
                </a:lnTo>
                <a:lnTo>
                  <a:pt x="566778" y="507338"/>
                </a:lnTo>
                <a:lnTo>
                  <a:pt x="571227" y="511453"/>
                </a:lnTo>
                <a:lnTo>
                  <a:pt x="577584" y="517150"/>
                </a:lnTo>
                <a:lnTo>
                  <a:pt x="586483" y="523797"/>
                </a:lnTo>
                <a:lnTo>
                  <a:pt x="591250" y="527279"/>
                </a:lnTo>
                <a:lnTo>
                  <a:pt x="596971" y="531078"/>
                </a:lnTo>
                <a:lnTo>
                  <a:pt x="602692" y="534559"/>
                </a:lnTo>
                <a:lnTo>
                  <a:pt x="609048" y="538358"/>
                </a:lnTo>
                <a:lnTo>
                  <a:pt x="615722" y="541523"/>
                </a:lnTo>
                <a:lnTo>
                  <a:pt x="623032" y="545005"/>
                </a:lnTo>
                <a:lnTo>
                  <a:pt x="630660" y="547854"/>
                </a:lnTo>
                <a:lnTo>
                  <a:pt x="638605" y="551019"/>
                </a:lnTo>
                <a:lnTo>
                  <a:pt x="646869" y="552918"/>
                </a:lnTo>
                <a:lnTo>
                  <a:pt x="655768" y="555134"/>
                </a:lnTo>
                <a:lnTo>
                  <a:pt x="664349" y="556716"/>
                </a:lnTo>
                <a:lnTo>
                  <a:pt x="673883" y="557666"/>
                </a:lnTo>
                <a:lnTo>
                  <a:pt x="683418" y="557982"/>
                </a:lnTo>
                <a:lnTo>
                  <a:pt x="693588" y="557666"/>
                </a:lnTo>
                <a:lnTo>
                  <a:pt x="703759" y="556716"/>
                </a:lnTo>
                <a:lnTo>
                  <a:pt x="713929" y="554817"/>
                </a:lnTo>
                <a:lnTo>
                  <a:pt x="724735" y="551968"/>
                </a:lnTo>
                <a:lnTo>
                  <a:pt x="735541" y="548487"/>
                </a:lnTo>
                <a:lnTo>
                  <a:pt x="746664" y="544055"/>
                </a:lnTo>
                <a:lnTo>
                  <a:pt x="752385" y="541206"/>
                </a:lnTo>
                <a:lnTo>
                  <a:pt x="758106" y="538358"/>
                </a:lnTo>
                <a:lnTo>
                  <a:pt x="763509" y="534876"/>
                </a:lnTo>
                <a:lnTo>
                  <a:pt x="769548" y="531711"/>
                </a:lnTo>
                <a:lnTo>
                  <a:pt x="775268" y="527596"/>
                </a:lnTo>
                <a:lnTo>
                  <a:pt x="780989" y="523797"/>
                </a:lnTo>
                <a:lnTo>
                  <a:pt x="787028" y="519366"/>
                </a:lnTo>
                <a:lnTo>
                  <a:pt x="793066" y="514618"/>
                </a:lnTo>
                <a:lnTo>
                  <a:pt x="798787" y="509554"/>
                </a:lnTo>
                <a:lnTo>
                  <a:pt x="804826" y="504173"/>
                </a:lnTo>
                <a:lnTo>
                  <a:pt x="806415" y="502907"/>
                </a:lnTo>
                <a:lnTo>
                  <a:pt x="808322" y="501324"/>
                </a:lnTo>
                <a:lnTo>
                  <a:pt x="812136" y="499425"/>
                </a:lnTo>
                <a:lnTo>
                  <a:pt x="816267" y="498475"/>
                </a:lnTo>
                <a:lnTo>
                  <a:pt x="820717" y="498475"/>
                </a:lnTo>
                <a:lnTo>
                  <a:pt x="824531" y="498792"/>
                </a:lnTo>
                <a:lnTo>
                  <a:pt x="828662" y="500374"/>
                </a:lnTo>
                <a:lnTo>
                  <a:pt x="832158" y="502274"/>
                </a:lnTo>
                <a:lnTo>
                  <a:pt x="834065" y="503856"/>
                </a:lnTo>
                <a:lnTo>
                  <a:pt x="835337" y="505439"/>
                </a:lnTo>
                <a:lnTo>
                  <a:pt x="836926" y="507021"/>
                </a:lnTo>
                <a:lnTo>
                  <a:pt x="837879" y="508921"/>
                </a:lnTo>
                <a:lnTo>
                  <a:pt x="839786" y="512402"/>
                </a:lnTo>
                <a:lnTo>
                  <a:pt x="841057" y="516517"/>
                </a:lnTo>
                <a:lnTo>
                  <a:pt x="841375" y="520949"/>
                </a:lnTo>
                <a:lnTo>
                  <a:pt x="840422" y="524747"/>
                </a:lnTo>
                <a:lnTo>
                  <a:pt x="839468" y="528862"/>
                </a:lnTo>
                <a:lnTo>
                  <a:pt x="837243" y="532344"/>
                </a:lnTo>
                <a:lnTo>
                  <a:pt x="835972" y="534243"/>
                </a:lnTo>
                <a:lnTo>
                  <a:pt x="834383" y="535826"/>
                </a:lnTo>
                <a:lnTo>
                  <a:pt x="824848" y="544055"/>
                </a:lnTo>
                <a:lnTo>
                  <a:pt x="815632" y="551652"/>
                </a:lnTo>
                <a:lnTo>
                  <a:pt x="806097" y="558932"/>
                </a:lnTo>
                <a:lnTo>
                  <a:pt x="796562" y="565263"/>
                </a:lnTo>
                <a:lnTo>
                  <a:pt x="786710" y="571593"/>
                </a:lnTo>
                <a:lnTo>
                  <a:pt x="777493" y="576974"/>
                </a:lnTo>
                <a:lnTo>
                  <a:pt x="767641" y="582039"/>
                </a:lnTo>
                <a:lnTo>
                  <a:pt x="757788" y="586470"/>
                </a:lnTo>
                <a:lnTo>
                  <a:pt x="747936" y="590268"/>
                </a:lnTo>
                <a:lnTo>
                  <a:pt x="737765" y="593434"/>
                </a:lnTo>
                <a:lnTo>
                  <a:pt x="727913" y="595966"/>
                </a:lnTo>
                <a:lnTo>
                  <a:pt x="717743" y="598181"/>
                </a:lnTo>
                <a:lnTo>
                  <a:pt x="707572" y="600081"/>
                </a:lnTo>
                <a:lnTo>
                  <a:pt x="697402" y="600714"/>
                </a:lnTo>
                <a:lnTo>
                  <a:pt x="687232" y="601663"/>
                </a:lnTo>
                <a:lnTo>
                  <a:pt x="677062" y="601030"/>
                </a:lnTo>
                <a:lnTo>
                  <a:pt x="669116" y="600714"/>
                </a:lnTo>
                <a:lnTo>
                  <a:pt x="661488" y="600081"/>
                </a:lnTo>
                <a:lnTo>
                  <a:pt x="654179" y="599131"/>
                </a:lnTo>
                <a:lnTo>
                  <a:pt x="646551" y="597548"/>
                </a:lnTo>
                <a:lnTo>
                  <a:pt x="639877" y="595966"/>
                </a:lnTo>
                <a:lnTo>
                  <a:pt x="632567" y="594067"/>
                </a:lnTo>
                <a:lnTo>
                  <a:pt x="625892" y="592167"/>
                </a:lnTo>
                <a:lnTo>
                  <a:pt x="619536" y="589952"/>
                </a:lnTo>
                <a:lnTo>
                  <a:pt x="612862" y="587420"/>
                </a:lnTo>
                <a:lnTo>
                  <a:pt x="606823" y="584887"/>
                </a:lnTo>
                <a:lnTo>
                  <a:pt x="595064" y="579506"/>
                </a:lnTo>
                <a:lnTo>
                  <a:pt x="584258" y="573809"/>
                </a:lnTo>
                <a:lnTo>
                  <a:pt x="574405" y="567478"/>
                </a:lnTo>
                <a:lnTo>
                  <a:pt x="565189" y="561781"/>
                </a:lnTo>
                <a:lnTo>
                  <a:pt x="557243" y="556083"/>
                </a:lnTo>
                <a:lnTo>
                  <a:pt x="550569" y="550386"/>
                </a:lnTo>
                <a:lnTo>
                  <a:pt x="544530" y="545321"/>
                </a:lnTo>
                <a:lnTo>
                  <a:pt x="536267" y="537725"/>
                </a:lnTo>
                <a:lnTo>
                  <a:pt x="533089" y="534559"/>
                </a:lnTo>
                <a:lnTo>
                  <a:pt x="531500" y="532660"/>
                </a:lnTo>
                <a:lnTo>
                  <a:pt x="530546" y="531078"/>
                </a:lnTo>
                <a:lnTo>
                  <a:pt x="528639" y="527279"/>
                </a:lnTo>
                <a:lnTo>
                  <a:pt x="527686" y="523164"/>
                </a:lnTo>
                <a:lnTo>
                  <a:pt x="527050" y="519050"/>
                </a:lnTo>
                <a:lnTo>
                  <a:pt x="528004" y="514935"/>
                </a:lnTo>
                <a:lnTo>
                  <a:pt x="528957" y="511136"/>
                </a:lnTo>
                <a:lnTo>
                  <a:pt x="531182" y="507338"/>
                </a:lnTo>
                <a:lnTo>
                  <a:pt x="532771" y="505755"/>
                </a:lnTo>
                <a:lnTo>
                  <a:pt x="534042" y="504173"/>
                </a:lnTo>
                <a:lnTo>
                  <a:pt x="535949" y="502907"/>
                </a:lnTo>
                <a:lnTo>
                  <a:pt x="537856" y="501324"/>
                </a:lnTo>
                <a:lnTo>
                  <a:pt x="541670" y="499425"/>
                </a:lnTo>
                <a:lnTo>
                  <a:pt x="545802" y="498475"/>
                </a:lnTo>
                <a:close/>
                <a:moveTo>
                  <a:pt x="804227" y="260350"/>
                </a:moveTo>
                <a:lnTo>
                  <a:pt x="810260" y="260667"/>
                </a:lnTo>
                <a:lnTo>
                  <a:pt x="816610" y="261620"/>
                </a:lnTo>
                <a:lnTo>
                  <a:pt x="822007" y="262890"/>
                </a:lnTo>
                <a:lnTo>
                  <a:pt x="827405" y="265112"/>
                </a:lnTo>
                <a:lnTo>
                  <a:pt x="832802" y="267652"/>
                </a:lnTo>
                <a:lnTo>
                  <a:pt x="837565" y="270510"/>
                </a:lnTo>
                <a:lnTo>
                  <a:pt x="842328" y="274002"/>
                </a:lnTo>
                <a:lnTo>
                  <a:pt x="846138" y="277812"/>
                </a:lnTo>
                <a:lnTo>
                  <a:pt x="850265" y="281940"/>
                </a:lnTo>
                <a:lnTo>
                  <a:pt x="853440" y="286702"/>
                </a:lnTo>
                <a:lnTo>
                  <a:pt x="856615" y="291782"/>
                </a:lnTo>
                <a:lnTo>
                  <a:pt x="859155" y="296862"/>
                </a:lnTo>
                <a:lnTo>
                  <a:pt x="861060" y="302260"/>
                </a:lnTo>
                <a:lnTo>
                  <a:pt x="862648" y="307975"/>
                </a:lnTo>
                <a:lnTo>
                  <a:pt x="863600" y="313690"/>
                </a:lnTo>
                <a:lnTo>
                  <a:pt x="863600" y="320040"/>
                </a:lnTo>
                <a:lnTo>
                  <a:pt x="863600" y="326073"/>
                </a:lnTo>
                <a:lnTo>
                  <a:pt x="862648" y="331788"/>
                </a:lnTo>
                <a:lnTo>
                  <a:pt x="861060" y="337820"/>
                </a:lnTo>
                <a:lnTo>
                  <a:pt x="859155" y="343218"/>
                </a:lnTo>
                <a:lnTo>
                  <a:pt x="856615" y="348298"/>
                </a:lnTo>
                <a:lnTo>
                  <a:pt x="853440" y="353378"/>
                </a:lnTo>
                <a:lnTo>
                  <a:pt x="850265" y="357823"/>
                </a:lnTo>
                <a:lnTo>
                  <a:pt x="846138" y="361950"/>
                </a:lnTo>
                <a:lnTo>
                  <a:pt x="842328" y="365760"/>
                </a:lnTo>
                <a:lnTo>
                  <a:pt x="837565" y="369253"/>
                </a:lnTo>
                <a:lnTo>
                  <a:pt x="832802" y="372110"/>
                </a:lnTo>
                <a:lnTo>
                  <a:pt x="827405" y="374650"/>
                </a:lnTo>
                <a:lnTo>
                  <a:pt x="822007" y="376555"/>
                </a:lnTo>
                <a:lnTo>
                  <a:pt x="816610" y="378460"/>
                </a:lnTo>
                <a:lnTo>
                  <a:pt x="810260" y="379095"/>
                </a:lnTo>
                <a:lnTo>
                  <a:pt x="804227" y="379413"/>
                </a:lnTo>
                <a:lnTo>
                  <a:pt x="798195" y="379095"/>
                </a:lnTo>
                <a:lnTo>
                  <a:pt x="792162" y="378460"/>
                </a:lnTo>
                <a:lnTo>
                  <a:pt x="786765" y="376555"/>
                </a:lnTo>
                <a:lnTo>
                  <a:pt x="781367" y="374650"/>
                </a:lnTo>
                <a:lnTo>
                  <a:pt x="775970" y="372110"/>
                </a:lnTo>
                <a:lnTo>
                  <a:pt x="771207" y="369253"/>
                </a:lnTo>
                <a:lnTo>
                  <a:pt x="766445" y="365760"/>
                </a:lnTo>
                <a:lnTo>
                  <a:pt x="762317" y="361950"/>
                </a:lnTo>
                <a:lnTo>
                  <a:pt x="758507" y="357823"/>
                </a:lnTo>
                <a:lnTo>
                  <a:pt x="755332" y="353378"/>
                </a:lnTo>
                <a:lnTo>
                  <a:pt x="751840" y="348298"/>
                </a:lnTo>
                <a:lnTo>
                  <a:pt x="749300" y="343218"/>
                </a:lnTo>
                <a:lnTo>
                  <a:pt x="747712" y="337820"/>
                </a:lnTo>
                <a:lnTo>
                  <a:pt x="746125" y="331788"/>
                </a:lnTo>
                <a:lnTo>
                  <a:pt x="745172" y="326073"/>
                </a:lnTo>
                <a:lnTo>
                  <a:pt x="744537" y="320040"/>
                </a:lnTo>
                <a:lnTo>
                  <a:pt x="745172" y="313690"/>
                </a:lnTo>
                <a:lnTo>
                  <a:pt x="746125" y="307975"/>
                </a:lnTo>
                <a:lnTo>
                  <a:pt x="747712" y="302260"/>
                </a:lnTo>
                <a:lnTo>
                  <a:pt x="749300" y="296862"/>
                </a:lnTo>
                <a:lnTo>
                  <a:pt x="751840" y="291782"/>
                </a:lnTo>
                <a:lnTo>
                  <a:pt x="755332" y="286702"/>
                </a:lnTo>
                <a:lnTo>
                  <a:pt x="758507" y="281940"/>
                </a:lnTo>
                <a:lnTo>
                  <a:pt x="762317" y="277812"/>
                </a:lnTo>
                <a:lnTo>
                  <a:pt x="766445" y="274002"/>
                </a:lnTo>
                <a:lnTo>
                  <a:pt x="771207" y="270510"/>
                </a:lnTo>
                <a:lnTo>
                  <a:pt x="775970" y="267652"/>
                </a:lnTo>
                <a:lnTo>
                  <a:pt x="781367" y="265112"/>
                </a:lnTo>
                <a:lnTo>
                  <a:pt x="786765" y="262890"/>
                </a:lnTo>
                <a:lnTo>
                  <a:pt x="792162" y="261620"/>
                </a:lnTo>
                <a:lnTo>
                  <a:pt x="798195" y="260667"/>
                </a:lnTo>
                <a:lnTo>
                  <a:pt x="804227" y="260350"/>
                </a:lnTo>
                <a:close/>
                <a:moveTo>
                  <a:pt x="561023" y="260350"/>
                </a:moveTo>
                <a:lnTo>
                  <a:pt x="567373" y="260667"/>
                </a:lnTo>
                <a:lnTo>
                  <a:pt x="573088" y="261620"/>
                </a:lnTo>
                <a:lnTo>
                  <a:pt x="578803" y="262890"/>
                </a:lnTo>
                <a:lnTo>
                  <a:pt x="584200" y="265112"/>
                </a:lnTo>
                <a:lnTo>
                  <a:pt x="589280" y="267652"/>
                </a:lnTo>
                <a:lnTo>
                  <a:pt x="594043" y="270510"/>
                </a:lnTo>
                <a:lnTo>
                  <a:pt x="598806" y="274002"/>
                </a:lnTo>
                <a:lnTo>
                  <a:pt x="603251" y="277812"/>
                </a:lnTo>
                <a:lnTo>
                  <a:pt x="606743" y="281940"/>
                </a:lnTo>
                <a:lnTo>
                  <a:pt x="610553" y="286702"/>
                </a:lnTo>
                <a:lnTo>
                  <a:pt x="613411" y="291782"/>
                </a:lnTo>
                <a:lnTo>
                  <a:pt x="615951" y="296862"/>
                </a:lnTo>
                <a:lnTo>
                  <a:pt x="617538" y="302260"/>
                </a:lnTo>
                <a:lnTo>
                  <a:pt x="619126" y="307975"/>
                </a:lnTo>
                <a:lnTo>
                  <a:pt x="620078" y="313690"/>
                </a:lnTo>
                <a:lnTo>
                  <a:pt x="620713" y="320040"/>
                </a:lnTo>
                <a:lnTo>
                  <a:pt x="620078" y="326073"/>
                </a:lnTo>
                <a:lnTo>
                  <a:pt x="619126" y="331788"/>
                </a:lnTo>
                <a:lnTo>
                  <a:pt x="617538" y="337820"/>
                </a:lnTo>
                <a:lnTo>
                  <a:pt x="615951" y="343218"/>
                </a:lnTo>
                <a:lnTo>
                  <a:pt x="613411" y="348298"/>
                </a:lnTo>
                <a:lnTo>
                  <a:pt x="610553" y="353378"/>
                </a:lnTo>
                <a:lnTo>
                  <a:pt x="606743" y="357823"/>
                </a:lnTo>
                <a:lnTo>
                  <a:pt x="603251" y="361950"/>
                </a:lnTo>
                <a:lnTo>
                  <a:pt x="598806" y="365760"/>
                </a:lnTo>
                <a:lnTo>
                  <a:pt x="594043" y="369253"/>
                </a:lnTo>
                <a:lnTo>
                  <a:pt x="589280" y="372110"/>
                </a:lnTo>
                <a:lnTo>
                  <a:pt x="584200" y="374650"/>
                </a:lnTo>
                <a:lnTo>
                  <a:pt x="578803" y="376555"/>
                </a:lnTo>
                <a:lnTo>
                  <a:pt x="573088" y="378460"/>
                </a:lnTo>
                <a:lnTo>
                  <a:pt x="567373" y="379095"/>
                </a:lnTo>
                <a:lnTo>
                  <a:pt x="561023" y="379413"/>
                </a:lnTo>
                <a:lnTo>
                  <a:pt x="554990" y="379095"/>
                </a:lnTo>
                <a:lnTo>
                  <a:pt x="549275" y="378460"/>
                </a:lnTo>
                <a:lnTo>
                  <a:pt x="543243" y="376555"/>
                </a:lnTo>
                <a:lnTo>
                  <a:pt x="537845" y="374650"/>
                </a:lnTo>
                <a:lnTo>
                  <a:pt x="532448" y="372110"/>
                </a:lnTo>
                <a:lnTo>
                  <a:pt x="527685" y="369253"/>
                </a:lnTo>
                <a:lnTo>
                  <a:pt x="522922" y="365760"/>
                </a:lnTo>
                <a:lnTo>
                  <a:pt x="519112" y="361950"/>
                </a:lnTo>
                <a:lnTo>
                  <a:pt x="514985" y="357823"/>
                </a:lnTo>
                <a:lnTo>
                  <a:pt x="511810" y="353378"/>
                </a:lnTo>
                <a:lnTo>
                  <a:pt x="508635" y="348298"/>
                </a:lnTo>
                <a:lnTo>
                  <a:pt x="506412" y="343218"/>
                </a:lnTo>
                <a:lnTo>
                  <a:pt x="504190" y="337820"/>
                </a:lnTo>
                <a:lnTo>
                  <a:pt x="502602" y="331788"/>
                </a:lnTo>
                <a:lnTo>
                  <a:pt x="501650" y="326073"/>
                </a:lnTo>
                <a:lnTo>
                  <a:pt x="501650" y="320040"/>
                </a:lnTo>
                <a:lnTo>
                  <a:pt x="501650" y="313690"/>
                </a:lnTo>
                <a:lnTo>
                  <a:pt x="502602" y="307975"/>
                </a:lnTo>
                <a:lnTo>
                  <a:pt x="504190" y="302260"/>
                </a:lnTo>
                <a:lnTo>
                  <a:pt x="506412" y="296862"/>
                </a:lnTo>
                <a:lnTo>
                  <a:pt x="508635" y="291782"/>
                </a:lnTo>
                <a:lnTo>
                  <a:pt x="511810" y="286702"/>
                </a:lnTo>
                <a:lnTo>
                  <a:pt x="514985" y="281940"/>
                </a:lnTo>
                <a:lnTo>
                  <a:pt x="519112" y="277812"/>
                </a:lnTo>
                <a:lnTo>
                  <a:pt x="522922" y="274002"/>
                </a:lnTo>
                <a:lnTo>
                  <a:pt x="527685" y="270510"/>
                </a:lnTo>
                <a:lnTo>
                  <a:pt x="532448" y="267652"/>
                </a:lnTo>
                <a:lnTo>
                  <a:pt x="537845" y="265112"/>
                </a:lnTo>
                <a:lnTo>
                  <a:pt x="543243" y="262890"/>
                </a:lnTo>
                <a:lnTo>
                  <a:pt x="549275" y="261620"/>
                </a:lnTo>
                <a:lnTo>
                  <a:pt x="554990" y="260667"/>
                </a:lnTo>
                <a:lnTo>
                  <a:pt x="561023" y="260350"/>
                </a:lnTo>
                <a:close/>
                <a:moveTo>
                  <a:pt x="691677" y="64770"/>
                </a:moveTo>
                <a:lnTo>
                  <a:pt x="675806" y="65087"/>
                </a:lnTo>
                <a:lnTo>
                  <a:pt x="659617" y="66357"/>
                </a:lnTo>
                <a:lnTo>
                  <a:pt x="644380" y="68580"/>
                </a:lnTo>
                <a:lnTo>
                  <a:pt x="629144" y="71120"/>
                </a:lnTo>
                <a:lnTo>
                  <a:pt x="614542" y="74612"/>
                </a:lnTo>
                <a:lnTo>
                  <a:pt x="599623" y="78740"/>
                </a:lnTo>
                <a:lnTo>
                  <a:pt x="585021" y="83820"/>
                </a:lnTo>
                <a:lnTo>
                  <a:pt x="571372" y="89217"/>
                </a:lnTo>
                <a:lnTo>
                  <a:pt x="557405" y="95250"/>
                </a:lnTo>
                <a:lnTo>
                  <a:pt x="544073" y="102235"/>
                </a:lnTo>
                <a:lnTo>
                  <a:pt x="531058" y="109855"/>
                </a:lnTo>
                <a:lnTo>
                  <a:pt x="518678" y="117792"/>
                </a:lnTo>
                <a:lnTo>
                  <a:pt x="506298" y="126682"/>
                </a:lnTo>
                <a:lnTo>
                  <a:pt x="494871" y="135572"/>
                </a:lnTo>
                <a:lnTo>
                  <a:pt x="483444" y="145415"/>
                </a:lnTo>
                <a:lnTo>
                  <a:pt x="472651" y="155575"/>
                </a:lnTo>
                <a:lnTo>
                  <a:pt x="462493" y="166370"/>
                </a:lnTo>
                <a:lnTo>
                  <a:pt x="452653" y="177800"/>
                </a:lnTo>
                <a:lnTo>
                  <a:pt x="443765" y="189230"/>
                </a:lnTo>
                <a:lnTo>
                  <a:pt x="434877" y="201612"/>
                </a:lnTo>
                <a:lnTo>
                  <a:pt x="426941" y="213995"/>
                </a:lnTo>
                <a:lnTo>
                  <a:pt x="419323" y="227012"/>
                </a:lnTo>
                <a:lnTo>
                  <a:pt x="412340" y="240347"/>
                </a:lnTo>
                <a:lnTo>
                  <a:pt x="406308" y="254317"/>
                </a:lnTo>
                <a:lnTo>
                  <a:pt x="400912" y="268287"/>
                </a:lnTo>
                <a:lnTo>
                  <a:pt x="395833" y="282575"/>
                </a:lnTo>
                <a:lnTo>
                  <a:pt x="391707" y="297497"/>
                </a:lnTo>
                <a:lnTo>
                  <a:pt x="388215" y="312420"/>
                </a:lnTo>
                <a:lnTo>
                  <a:pt x="385676" y="327660"/>
                </a:lnTo>
                <a:lnTo>
                  <a:pt x="383454" y="343217"/>
                </a:lnTo>
                <a:lnTo>
                  <a:pt x="382184" y="358775"/>
                </a:lnTo>
                <a:lnTo>
                  <a:pt x="381866" y="374650"/>
                </a:lnTo>
                <a:lnTo>
                  <a:pt x="381866" y="384492"/>
                </a:lnTo>
                <a:lnTo>
                  <a:pt x="382184" y="394335"/>
                </a:lnTo>
                <a:lnTo>
                  <a:pt x="383454" y="404177"/>
                </a:lnTo>
                <a:lnTo>
                  <a:pt x="384406" y="414020"/>
                </a:lnTo>
                <a:lnTo>
                  <a:pt x="385676" y="423545"/>
                </a:lnTo>
                <a:lnTo>
                  <a:pt x="387263" y="433070"/>
                </a:lnTo>
                <a:lnTo>
                  <a:pt x="389485" y="442912"/>
                </a:lnTo>
                <a:lnTo>
                  <a:pt x="391707" y="452437"/>
                </a:lnTo>
                <a:lnTo>
                  <a:pt x="394246" y="461645"/>
                </a:lnTo>
                <a:lnTo>
                  <a:pt x="397103" y="470852"/>
                </a:lnTo>
                <a:lnTo>
                  <a:pt x="400595" y="480377"/>
                </a:lnTo>
                <a:lnTo>
                  <a:pt x="404086" y="489267"/>
                </a:lnTo>
                <a:lnTo>
                  <a:pt x="408213" y="498475"/>
                </a:lnTo>
                <a:lnTo>
                  <a:pt x="412022" y="507365"/>
                </a:lnTo>
                <a:lnTo>
                  <a:pt x="416784" y="516573"/>
                </a:lnTo>
                <a:lnTo>
                  <a:pt x="421545" y="525463"/>
                </a:lnTo>
                <a:lnTo>
                  <a:pt x="422815" y="528003"/>
                </a:lnTo>
                <a:lnTo>
                  <a:pt x="424402" y="531813"/>
                </a:lnTo>
                <a:lnTo>
                  <a:pt x="426624" y="538163"/>
                </a:lnTo>
                <a:lnTo>
                  <a:pt x="433607" y="545465"/>
                </a:lnTo>
                <a:lnTo>
                  <a:pt x="435194" y="547688"/>
                </a:lnTo>
                <a:lnTo>
                  <a:pt x="437099" y="550228"/>
                </a:lnTo>
                <a:lnTo>
                  <a:pt x="449161" y="567690"/>
                </a:lnTo>
                <a:lnTo>
                  <a:pt x="452018" y="572770"/>
                </a:lnTo>
                <a:lnTo>
                  <a:pt x="454875" y="578485"/>
                </a:lnTo>
                <a:lnTo>
                  <a:pt x="457414" y="585788"/>
                </a:lnTo>
                <a:lnTo>
                  <a:pt x="459954" y="593408"/>
                </a:lnTo>
                <a:lnTo>
                  <a:pt x="462176" y="601663"/>
                </a:lnTo>
                <a:lnTo>
                  <a:pt x="463446" y="611188"/>
                </a:lnTo>
                <a:lnTo>
                  <a:pt x="463763" y="615950"/>
                </a:lnTo>
                <a:lnTo>
                  <a:pt x="464398" y="621030"/>
                </a:lnTo>
                <a:lnTo>
                  <a:pt x="464398" y="626110"/>
                </a:lnTo>
                <a:lnTo>
                  <a:pt x="463763" y="631508"/>
                </a:lnTo>
                <a:lnTo>
                  <a:pt x="463128" y="636905"/>
                </a:lnTo>
                <a:lnTo>
                  <a:pt x="462493" y="642938"/>
                </a:lnTo>
                <a:lnTo>
                  <a:pt x="461224" y="648653"/>
                </a:lnTo>
                <a:lnTo>
                  <a:pt x="459954" y="654368"/>
                </a:lnTo>
                <a:lnTo>
                  <a:pt x="458049" y="660718"/>
                </a:lnTo>
                <a:lnTo>
                  <a:pt x="455827" y="666750"/>
                </a:lnTo>
                <a:lnTo>
                  <a:pt x="453288" y="672783"/>
                </a:lnTo>
                <a:lnTo>
                  <a:pt x="450114" y="679133"/>
                </a:lnTo>
                <a:lnTo>
                  <a:pt x="446939" y="685483"/>
                </a:lnTo>
                <a:lnTo>
                  <a:pt x="442813" y="692150"/>
                </a:lnTo>
                <a:lnTo>
                  <a:pt x="438686" y="699135"/>
                </a:lnTo>
                <a:lnTo>
                  <a:pt x="433607" y="705485"/>
                </a:lnTo>
                <a:lnTo>
                  <a:pt x="427894" y="712470"/>
                </a:lnTo>
                <a:lnTo>
                  <a:pt x="422180" y="719455"/>
                </a:lnTo>
                <a:lnTo>
                  <a:pt x="415831" y="726440"/>
                </a:lnTo>
                <a:lnTo>
                  <a:pt x="408530" y="733425"/>
                </a:lnTo>
                <a:lnTo>
                  <a:pt x="114274" y="968375"/>
                </a:lnTo>
                <a:lnTo>
                  <a:pt x="110465" y="971550"/>
                </a:lnTo>
                <a:lnTo>
                  <a:pt x="106338" y="975043"/>
                </a:lnTo>
                <a:lnTo>
                  <a:pt x="101894" y="979488"/>
                </a:lnTo>
                <a:lnTo>
                  <a:pt x="96498" y="984885"/>
                </a:lnTo>
                <a:lnTo>
                  <a:pt x="91102" y="991870"/>
                </a:lnTo>
                <a:lnTo>
                  <a:pt x="85706" y="999173"/>
                </a:lnTo>
                <a:lnTo>
                  <a:pt x="80309" y="1007745"/>
                </a:lnTo>
                <a:lnTo>
                  <a:pt x="77770" y="1012508"/>
                </a:lnTo>
                <a:lnTo>
                  <a:pt x="75230" y="1017270"/>
                </a:lnTo>
                <a:lnTo>
                  <a:pt x="73008" y="1022350"/>
                </a:lnTo>
                <a:lnTo>
                  <a:pt x="71104" y="1027430"/>
                </a:lnTo>
                <a:lnTo>
                  <a:pt x="69199" y="1032828"/>
                </a:lnTo>
                <a:lnTo>
                  <a:pt x="67930" y="1038543"/>
                </a:lnTo>
                <a:lnTo>
                  <a:pt x="66342" y="1044258"/>
                </a:lnTo>
                <a:lnTo>
                  <a:pt x="65708" y="1050290"/>
                </a:lnTo>
                <a:lnTo>
                  <a:pt x="65073" y="1056323"/>
                </a:lnTo>
                <a:lnTo>
                  <a:pt x="65073" y="1062990"/>
                </a:lnTo>
                <a:lnTo>
                  <a:pt x="65390" y="1069340"/>
                </a:lnTo>
                <a:lnTo>
                  <a:pt x="66025" y="1076325"/>
                </a:lnTo>
                <a:lnTo>
                  <a:pt x="67612" y="1083310"/>
                </a:lnTo>
                <a:lnTo>
                  <a:pt x="69199" y="1089978"/>
                </a:lnTo>
                <a:lnTo>
                  <a:pt x="71421" y="1097280"/>
                </a:lnTo>
                <a:lnTo>
                  <a:pt x="74278" y="1104583"/>
                </a:lnTo>
                <a:lnTo>
                  <a:pt x="77770" y="1111885"/>
                </a:lnTo>
                <a:lnTo>
                  <a:pt x="81262" y="1118553"/>
                </a:lnTo>
                <a:lnTo>
                  <a:pt x="85071" y="1124585"/>
                </a:lnTo>
                <a:lnTo>
                  <a:pt x="88562" y="1130300"/>
                </a:lnTo>
                <a:lnTo>
                  <a:pt x="92054" y="1135698"/>
                </a:lnTo>
                <a:lnTo>
                  <a:pt x="95863" y="1140460"/>
                </a:lnTo>
                <a:lnTo>
                  <a:pt x="99672" y="1145223"/>
                </a:lnTo>
                <a:lnTo>
                  <a:pt x="103482" y="1149350"/>
                </a:lnTo>
                <a:lnTo>
                  <a:pt x="107291" y="1153160"/>
                </a:lnTo>
                <a:lnTo>
                  <a:pt x="111417" y="1156970"/>
                </a:lnTo>
                <a:lnTo>
                  <a:pt x="115544" y="1159828"/>
                </a:lnTo>
                <a:lnTo>
                  <a:pt x="119353" y="1162685"/>
                </a:lnTo>
                <a:lnTo>
                  <a:pt x="123480" y="1165225"/>
                </a:lnTo>
                <a:lnTo>
                  <a:pt x="126971" y="1167448"/>
                </a:lnTo>
                <a:lnTo>
                  <a:pt x="134590" y="1171258"/>
                </a:lnTo>
                <a:lnTo>
                  <a:pt x="142208" y="1173798"/>
                </a:lnTo>
                <a:lnTo>
                  <a:pt x="149191" y="1176020"/>
                </a:lnTo>
                <a:lnTo>
                  <a:pt x="155540" y="1177290"/>
                </a:lnTo>
                <a:lnTo>
                  <a:pt x="161888" y="1177925"/>
                </a:lnTo>
                <a:lnTo>
                  <a:pt x="166967" y="1178243"/>
                </a:lnTo>
                <a:lnTo>
                  <a:pt x="171729" y="1178243"/>
                </a:lnTo>
                <a:lnTo>
                  <a:pt x="177760" y="1177608"/>
                </a:lnTo>
                <a:lnTo>
                  <a:pt x="323142" y="1111568"/>
                </a:lnTo>
                <a:lnTo>
                  <a:pt x="328221" y="1109980"/>
                </a:lnTo>
                <a:lnTo>
                  <a:pt x="338379" y="1107758"/>
                </a:lnTo>
                <a:lnTo>
                  <a:pt x="344727" y="1106805"/>
                </a:lnTo>
                <a:lnTo>
                  <a:pt x="351711" y="1106170"/>
                </a:lnTo>
                <a:lnTo>
                  <a:pt x="359329" y="1105218"/>
                </a:lnTo>
                <a:lnTo>
                  <a:pt x="367582" y="1104900"/>
                </a:lnTo>
                <a:lnTo>
                  <a:pt x="376153" y="1105218"/>
                </a:lnTo>
                <a:lnTo>
                  <a:pt x="385358" y="1106170"/>
                </a:lnTo>
                <a:lnTo>
                  <a:pt x="393929" y="1107440"/>
                </a:lnTo>
                <a:lnTo>
                  <a:pt x="398690" y="1108710"/>
                </a:lnTo>
                <a:lnTo>
                  <a:pt x="403134" y="1109980"/>
                </a:lnTo>
                <a:lnTo>
                  <a:pt x="407261" y="1111568"/>
                </a:lnTo>
                <a:lnTo>
                  <a:pt x="412022" y="1113473"/>
                </a:lnTo>
                <a:lnTo>
                  <a:pt x="416466" y="1115060"/>
                </a:lnTo>
                <a:lnTo>
                  <a:pt x="420910" y="1117600"/>
                </a:lnTo>
                <a:lnTo>
                  <a:pt x="424719" y="1120140"/>
                </a:lnTo>
                <a:lnTo>
                  <a:pt x="428846" y="1122998"/>
                </a:lnTo>
                <a:lnTo>
                  <a:pt x="432655" y="1126490"/>
                </a:lnTo>
                <a:lnTo>
                  <a:pt x="436782" y="1129983"/>
                </a:lnTo>
                <a:lnTo>
                  <a:pt x="441860" y="1135380"/>
                </a:lnTo>
                <a:lnTo>
                  <a:pt x="446304" y="1140778"/>
                </a:lnTo>
                <a:lnTo>
                  <a:pt x="450114" y="1147445"/>
                </a:lnTo>
                <a:lnTo>
                  <a:pt x="453288" y="1154113"/>
                </a:lnTo>
                <a:lnTo>
                  <a:pt x="456145" y="1160780"/>
                </a:lnTo>
                <a:lnTo>
                  <a:pt x="458367" y="1168400"/>
                </a:lnTo>
                <a:lnTo>
                  <a:pt x="460271" y="1176020"/>
                </a:lnTo>
                <a:lnTo>
                  <a:pt x="461224" y="1184593"/>
                </a:lnTo>
                <a:lnTo>
                  <a:pt x="462176" y="1193165"/>
                </a:lnTo>
                <a:lnTo>
                  <a:pt x="462176" y="1202373"/>
                </a:lnTo>
                <a:lnTo>
                  <a:pt x="461858" y="1211580"/>
                </a:lnTo>
                <a:lnTo>
                  <a:pt x="460589" y="1221423"/>
                </a:lnTo>
                <a:lnTo>
                  <a:pt x="459319" y="1231583"/>
                </a:lnTo>
                <a:lnTo>
                  <a:pt x="457097" y="1242060"/>
                </a:lnTo>
                <a:lnTo>
                  <a:pt x="454558" y="1253173"/>
                </a:lnTo>
                <a:lnTo>
                  <a:pt x="451383" y="1264603"/>
                </a:lnTo>
                <a:lnTo>
                  <a:pt x="447892" y="1275080"/>
                </a:lnTo>
                <a:lnTo>
                  <a:pt x="444082" y="1286828"/>
                </a:lnTo>
                <a:lnTo>
                  <a:pt x="439321" y="1299210"/>
                </a:lnTo>
                <a:lnTo>
                  <a:pt x="433925" y="1312228"/>
                </a:lnTo>
                <a:lnTo>
                  <a:pt x="421862" y="1340803"/>
                </a:lnTo>
                <a:lnTo>
                  <a:pt x="407578" y="1371600"/>
                </a:lnTo>
                <a:lnTo>
                  <a:pt x="392342" y="1403985"/>
                </a:lnTo>
                <a:lnTo>
                  <a:pt x="376470" y="1437005"/>
                </a:lnTo>
                <a:lnTo>
                  <a:pt x="359329" y="1470343"/>
                </a:lnTo>
                <a:lnTo>
                  <a:pt x="342823" y="1503363"/>
                </a:lnTo>
                <a:lnTo>
                  <a:pt x="326316" y="1534795"/>
                </a:lnTo>
                <a:lnTo>
                  <a:pt x="310445" y="1564958"/>
                </a:lnTo>
                <a:lnTo>
                  <a:pt x="282829" y="1616393"/>
                </a:lnTo>
                <a:lnTo>
                  <a:pt x="263148" y="1652905"/>
                </a:lnTo>
                <a:lnTo>
                  <a:pt x="254260" y="1668145"/>
                </a:lnTo>
                <a:lnTo>
                  <a:pt x="253308" y="1671003"/>
                </a:lnTo>
                <a:lnTo>
                  <a:pt x="250768" y="1678940"/>
                </a:lnTo>
                <a:lnTo>
                  <a:pt x="247277" y="1691323"/>
                </a:lnTo>
                <a:lnTo>
                  <a:pt x="246007" y="1698625"/>
                </a:lnTo>
                <a:lnTo>
                  <a:pt x="244420" y="1706563"/>
                </a:lnTo>
                <a:lnTo>
                  <a:pt x="243468" y="1715135"/>
                </a:lnTo>
                <a:lnTo>
                  <a:pt x="242198" y="1724343"/>
                </a:lnTo>
                <a:lnTo>
                  <a:pt x="241880" y="1733233"/>
                </a:lnTo>
                <a:lnTo>
                  <a:pt x="242198" y="1743075"/>
                </a:lnTo>
                <a:lnTo>
                  <a:pt x="243468" y="1752918"/>
                </a:lnTo>
                <a:lnTo>
                  <a:pt x="244737" y="1762760"/>
                </a:lnTo>
                <a:lnTo>
                  <a:pt x="246007" y="1767523"/>
                </a:lnTo>
                <a:lnTo>
                  <a:pt x="247277" y="1772603"/>
                </a:lnTo>
                <a:lnTo>
                  <a:pt x="249181" y="1777365"/>
                </a:lnTo>
                <a:lnTo>
                  <a:pt x="251086" y="1782128"/>
                </a:lnTo>
                <a:lnTo>
                  <a:pt x="252990" y="1786255"/>
                </a:lnTo>
                <a:lnTo>
                  <a:pt x="254895" y="1790383"/>
                </a:lnTo>
                <a:lnTo>
                  <a:pt x="257434" y="1794193"/>
                </a:lnTo>
                <a:lnTo>
                  <a:pt x="259974" y="1798320"/>
                </a:lnTo>
                <a:lnTo>
                  <a:pt x="263148" y="1801813"/>
                </a:lnTo>
                <a:lnTo>
                  <a:pt x="266005" y="1805623"/>
                </a:lnTo>
                <a:lnTo>
                  <a:pt x="269179" y="1808798"/>
                </a:lnTo>
                <a:lnTo>
                  <a:pt x="272671" y="1811973"/>
                </a:lnTo>
                <a:lnTo>
                  <a:pt x="276480" y="1815465"/>
                </a:lnTo>
                <a:lnTo>
                  <a:pt x="280289" y="1818323"/>
                </a:lnTo>
                <a:lnTo>
                  <a:pt x="284416" y="1821180"/>
                </a:lnTo>
                <a:lnTo>
                  <a:pt x="288860" y="1824038"/>
                </a:lnTo>
                <a:lnTo>
                  <a:pt x="293304" y="1826578"/>
                </a:lnTo>
                <a:lnTo>
                  <a:pt x="298065" y="1829118"/>
                </a:lnTo>
                <a:lnTo>
                  <a:pt x="308223" y="1833563"/>
                </a:lnTo>
                <a:lnTo>
                  <a:pt x="316159" y="1836420"/>
                </a:lnTo>
                <a:lnTo>
                  <a:pt x="324412" y="1838960"/>
                </a:lnTo>
                <a:lnTo>
                  <a:pt x="331395" y="1841183"/>
                </a:lnTo>
                <a:lnTo>
                  <a:pt x="338696" y="1843088"/>
                </a:lnTo>
                <a:lnTo>
                  <a:pt x="345997" y="1844358"/>
                </a:lnTo>
                <a:lnTo>
                  <a:pt x="352980" y="1845628"/>
                </a:lnTo>
                <a:lnTo>
                  <a:pt x="359964" y="1846263"/>
                </a:lnTo>
                <a:lnTo>
                  <a:pt x="366312" y="1846580"/>
                </a:lnTo>
                <a:lnTo>
                  <a:pt x="372661" y="1846263"/>
                </a:lnTo>
                <a:lnTo>
                  <a:pt x="378692" y="1845945"/>
                </a:lnTo>
                <a:lnTo>
                  <a:pt x="384723" y="1844993"/>
                </a:lnTo>
                <a:lnTo>
                  <a:pt x="390754" y="1844040"/>
                </a:lnTo>
                <a:lnTo>
                  <a:pt x="396151" y="1843088"/>
                </a:lnTo>
                <a:lnTo>
                  <a:pt x="401864" y="1841183"/>
                </a:lnTo>
                <a:lnTo>
                  <a:pt x="406943" y="1838960"/>
                </a:lnTo>
                <a:lnTo>
                  <a:pt x="412340" y="1836738"/>
                </a:lnTo>
                <a:lnTo>
                  <a:pt x="417418" y="1834198"/>
                </a:lnTo>
                <a:lnTo>
                  <a:pt x="422497" y="1831340"/>
                </a:lnTo>
                <a:lnTo>
                  <a:pt x="427259" y="1828165"/>
                </a:lnTo>
                <a:lnTo>
                  <a:pt x="432020" y="1824673"/>
                </a:lnTo>
                <a:lnTo>
                  <a:pt x="436782" y="1821180"/>
                </a:lnTo>
                <a:lnTo>
                  <a:pt x="441543" y="1817053"/>
                </a:lnTo>
                <a:lnTo>
                  <a:pt x="445670" y="1812925"/>
                </a:lnTo>
                <a:lnTo>
                  <a:pt x="450431" y="1808480"/>
                </a:lnTo>
                <a:lnTo>
                  <a:pt x="458684" y="1798955"/>
                </a:lnTo>
                <a:lnTo>
                  <a:pt x="467255" y="1788478"/>
                </a:lnTo>
                <a:lnTo>
                  <a:pt x="475508" y="1777365"/>
                </a:lnTo>
                <a:lnTo>
                  <a:pt x="483444" y="1765300"/>
                </a:lnTo>
                <a:lnTo>
                  <a:pt x="585021" y="1522095"/>
                </a:lnTo>
                <a:lnTo>
                  <a:pt x="586926" y="1517650"/>
                </a:lnTo>
                <a:lnTo>
                  <a:pt x="588195" y="1513840"/>
                </a:lnTo>
                <a:lnTo>
                  <a:pt x="590417" y="1509395"/>
                </a:lnTo>
                <a:lnTo>
                  <a:pt x="593274" y="1504315"/>
                </a:lnTo>
                <a:lnTo>
                  <a:pt x="597401" y="1498600"/>
                </a:lnTo>
                <a:lnTo>
                  <a:pt x="602162" y="1492885"/>
                </a:lnTo>
                <a:lnTo>
                  <a:pt x="607876" y="1486535"/>
                </a:lnTo>
                <a:lnTo>
                  <a:pt x="614859" y="1480820"/>
                </a:lnTo>
                <a:lnTo>
                  <a:pt x="618668" y="1477645"/>
                </a:lnTo>
                <a:lnTo>
                  <a:pt x="622795" y="1474788"/>
                </a:lnTo>
                <a:lnTo>
                  <a:pt x="627239" y="1471930"/>
                </a:lnTo>
                <a:lnTo>
                  <a:pt x="632318" y="1469390"/>
                </a:lnTo>
                <a:lnTo>
                  <a:pt x="637397" y="1466215"/>
                </a:lnTo>
                <a:lnTo>
                  <a:pt x="642793" y="1463675"/>
                </a:lnTo>
                <a:lnTo>
                  <a:pt x="648824" y="1461135"/>
                </a:lnTo>
                <a:lnTo>
                  <a:pt x="655173" y="1459230"/>
                </a:lnTo>
                <a:lnTo>
                  <a:pt x="661521" y="1457008"/>
                </a:lnTo>
                <a:lnTo>
                  <a:pt x="668822" y="1455103"/>
                </a:lnTo>
                <a:lnTo>
                  <a:pt x="676123" y="1453198"/>
                </a:lnTo>
                <a:lnTo>
                  <a:pt x="684059" y="1451928"/>
                </a:lnTo>
                <a:lnTo>
                  <a:pt x="692312" y="1450658"/>
                </a:lnTo>
                <a:lnTo>
                  <a:pt x="701200" y="1449705"/>
                </a:lnTo>
                <a:lnTo>
                  <a:pt x="704057" y="1449705"/>
                </a:lnTo>
                <a:lnTo>
                  <a:pt x="706914" y="1449705"/>
                </a:lnTo>
                <a:lnTo>
                  <a:pt x="715484" y="1450658"/>
                </a:lnTo>
                <a:lnTo>
                  <a:pt x="724055" y="1451928"/>
                </a:lnTo>
                <a:lnTo>
                  <a:pt x="731990" y="1453198"/>
                </a:lnTo>
                <a:lnTo>
                  <a:pt x="739291" y="1455103"/>
                </a:lnTo>
                <a:lnTo>
                  <a:pt x="746592" y="1457008"/>
                </a:lnTo>
                <a:lnTo>
                  <a:pt x="752941" y="1459230"/>
                </a:lnTo>
                <a:lnTo>
                  <a:pt x="759607" y="1461135"/>
                </a:lnTo>
                <a:lnTo>
                  <a:pt x="765320" y="1463675"/>
                </a:lnTo>
                <a:lnTo>
                  <a:pt x="770717" y="1466215"/>
                </a:lnTo>
                <a:lnTo>
                  <a:pt x="775796" y="1468755"/>
                </a:lnTo>
                <a:lnTo>
                  <a:pt x="780874" y="1471930"/>
                </a:lnTo>
                <a:lnTo>
                  <a:pt x="785318" y="1474788"/>
                </a:lnTo>
                <a:lnTo>
                  <a:pt x="789128" y="1477645"/>
                </a:lnTo>
                <a:lnTo>
                  <a:pt x="793254" y="1480503"/>
                </a:lnTo>
                <a:lnTo>
                  <a:pt x="800238" y="1486218"/>
                </a:lnTo>
                <a:lnTo>
                  <a:pt x="805634" y="1492250"/>
                </a:lnTo>
                <a:lnTo>
                  <a:pt x="810395" y="1497965"/>
                </a:lnTo>
                <a:lnTo>
                  <a:pt x="814204" y="1503045"/>
                </a:lnTo>
                <a:lnTo>
                  <a:pt x="816744" y="1507808"/>
                </a:lnTo>
                <a:lnTo>
                  <a:pt x="818966" y="1511618"/>
                </a:lnTo>
                <a:lnTo>
                  <a:pt x="820553" y="1515110"/>
                </a:lnTo>
                <a:lnTo>
                  <a:pt x="821505" y="1518285"/>
                </a:lnTo>
                <a:lnTo>
                  <a:pt x="924669" y="1765300"/>
                </a:lnTo>
                <a:lnTo>
                  <a:pt x="932605" y="1777365"/>
                </a:lnTo>
                <a:lnTo>
                  <a:pt x="940858" y="1788478"/>
                </a:lnTo>
                <a:lnTo>
                  <a:pt x="949111" y="1798955"/>
                </a:lnTo>
                <a:lnTo>
                  <a:pt x="957365" y="1808480"/>
                </a:lnTo>
                <a:lnTo>
                  <a:pt x="962126" y="1812925"/>
                </a:lnTo>
                <a:lnTo>
                  <a:pt x="966570" y="1817053"/>
                </a:lnTo>
                <a:lnTo>
                  <a:pt x="971331" y="1821180"/>
                </a:lnTo>
                <a:lnTo>
                  <a:pt x="975775" y="1824673"/>
                </a:lnTo>
                <a:lnTo>
                  <a:pt x="980854" y="1828165"/>
                </a:lnTo>
                <a:lnTo>
                  <a:pt x="985298" y="1831340"/>
                </a:lnTo>
                <a:lnTo>
                  <a:pt x="990377" y="1834198"/>
                </a:lnTo>
                <a:lnTo>
                  <a:pt x="995456" y="1836738"/>
                </a:lnTo>
                <a:lnTo>
                  <a:pt x="1000535" y="1839278"/>
                </a:lnTo>
                <a:lnTo>
                  <a:pt x="1006249" y="1841183"/>
                </a:lnTo>
                <a:lnTo>
                  <a:pt x="1011962" y="1843088"/>
                </a:lnTo>
                <a:lnTo>
                  <a:pt x="1017359" y="1844040"/>
                </a:lnTo>
                <a:lnTo>
                  <a:pt x="1023072" y="1844993"/>
                </a:lnTo>
                <a:lnTo>
                  <a:pt x="1029421" y="1845945"/>
                </a:lnTo>
                <a:lnTo>
                  <a:pt x="1035452" y="1846263"/>
                </a:lnTo>
                <a:lnTo>
                  <a:pt x="1041801" y="1846580"/>
                </a:lnTo>
                <a:lnTo>
                  <a:pt x="1048149" y="1846263"/>
                </a:lnTo>
                <a:lnTo>
                  <a:pt x="1055133" y="1845628"/>
                </a:lnTo>
                <a:lnTo>
                  <a:pt x="1062116" y="1844358"/>
                </a:lnTo>
                <a:lnTo>
                  <a:pt x="1069100" y="1843088"/>
                </a:lnTo>
                <a:lnTo>
                  <a:pt x="1076400" y="1841183"/>
                </a:lnTo>
                <a:lnTo>
                  <a:pt x="1083701" y="1838960"/>
                </a:lnTo>
                <a:lnTo>
                  <a:pt x="1091637" y="1836420"/>
                </a:lnTo>
                <a:lnTo>
                  <a:pt x="1099573" y="1833563"/>
                </a:lnTo>
                <a:lnTo>
                  <a:pt x="1109730" y="1829118"/>
                </a:lnTo>
                <a:lnTo>
                  <a:pt x="1114492" y="1826578"/>
                </a:lnTo>
                <a:lnTo>
                  <a:pt x="1119253" y="1824038"/>
                </a:lnTo>
                <a:lnTo>
                  <a:pt x="1123697" y="1821180"/>
                </a:lnTo>
                <a:lnTo>
                  <a:pt x="1127506" y="1818323"/>
                </a:lnTo>
                <a:lnTo>
                  <a:pt x="1131633" y="1815465"/>
                </a:lnTo>
                <a:lnTo>
                  <a:pt x="1135125" y="1811973"/>
                </a:lnTo>
                <a:lnTo>
                  <a:pt x="1138934" y="1808798"/>
                </a:lnTo>
                <a:lnTo>
                  <a:pt x="1142108" y="1805623"/>
                </a:lnTo>
                <a:lnTo>
                  <a:pt x="1144965" y="1801813"/>
                </a:lnTo>
                <a:lnTo>
                  <a:pt x="1147822" y="1798320"/>
                </a:lnTo>
                <a:lnTo>
                  <a:pt x="1150361" y="1794193"/>
                </a:lnTo>
                <a:lnTo>
                  <a:pt x="1152901" y="1790383"/>
                </a:lnTo>
                <a:lnTo>
                  <a:pt x="1155123" y="1786255"/>
                </a:lnTo>
                <a:lnTo>
                  <a:pt x="1157027" y="1782128"/>
                </a:lnTo>
                <a:lnTo>
                  <a:pt x="1158932" y="1777365"/>
                </a:lnTo>
                <a:lnTo>
                  <a:pt x="1160519" y="1772603"/>
                </a:lnTo>
                <a:lnTo>
                  <a:pt x="1162106" y="1767523"/>
                </a:lnTo>
                <a:lnTo>
                  <a:pt x="1163058" y="1762760"/>
                </a:lnTo>
                <a:lnTo>
                  <a:pt x="1164963" y="1752918"/>
                </a:lnTo>
                <a:lnTo>
                  <a:pt x="1165598" y="1743075"/>
                </a:lnTo>
                <a:lnTo>
                  <a:pt x="1165915" y="1733868"/>
                </a:lnTo>
                <a:lnTo>
                  <a:pt x="1165598" y="1724343"/>
                </a:lnTo>
                <a:lnTo>
                  <a:pt x="1164963" y="1715135"/>
                </a:lnTo>
                <a:lnTo>
                  <a:pt x="1164011" y="1706880"/>
                </a:lnTo>
                <a:lnTo>
                  <a:pt x="1162423" y="1699260"/>
                </a:lnTo>
                <a:lnTo>
                  <a:pt x="1160836" y="1691958"/>
                </a:lnTo>
                <a:lnTo>
                  <a:pt x="1157979" y="1680845"/>
                </a:lnTo>
                <a:lnTo>
                  <a:pt x="1155440" y="1671638"/>
                </a:lnTo>
                <a:lnTo>
                  <a:pt x="1146235" y="1655445"/>
                </a:lnTo>
                <a:lnTo>
                  <a:pt x="1126237" y="1617980"/>
                </a:lnTo>
                <a:lnTo>
                  <a:pt x="1097986" y="1565593"/>
                </a:lnTo>
                <a:lnTo>
                  <a:pt x="1081797" y="1535748"/>
                </a:lnTo>
                <a:lnTo>
                  <a:pt x="1065608" y="1503680"/>
                </a:lnTo>
                <a:lnTo>
                  <a:pt x="1048467" y="1470660"/>
                </a:lnTo>
                <a:lnTo>
                  <a:pt x="1031960" y="1437323"/>
                </a:lnTo>
                <a:lnTo>
                  <a:pt x="1015454" y="1403985"/>
                </a:lnTo>
                <a:lnTo>
                  <a:pt x="1000217" y="1371600"/>
                </a:lnTo>
                <a:lnTo>
                  <a:pt x="986251" y="1340803"/>
                </a:lnTo>
                <a:lnTo>
                  <a:pt x="974188" y="1312228"/>
                </a:lnTo>
                <a:lnTo>
                  <a:pt x="968792" y="1299210"/>
                </a:lnTo>
                <a:lnTo>
                  <a:pt x="964031" y="1286828"/>
                </a:lnTo>
                <a:lnTo>
                  <a:pt x="959904" y="1275080"/>
                </a:lnTo>
                <a:lnTo>
                  <a:pt x="956730" y="1264603"/>
                </a:lnTo>
                <a:lnTo>
                  <a:pt x="953555" y="1253173"/>
                </a:lnTo>
                <a:lnTo>
                  <a:pt x="951016" y="1242060"/>
                </a:lnTo>
                <a:lnTo>
                  <a:pt x="948794" y="1231583"/>
                </a:lnTo>
                <a:lnTo>
                  <a:pt x="947207" y="1221423"/>
                </a:lnTo>
                <a:lnTo>
                  <a:pt x="946255" y="1211580"/>
                </a:lnTo>
                <a:lnTo>
                  <a:pt x="945937" y="1202373"/>
                </a:lnTo>
                <a:lnTo>
                  <a:pt x="945937" y="1193165"/>
                </a:lnTo>
                <a:lnTo>
                  <a:pt x="946572" y="1184593"/>
                </a:lnTo>
                <a:lnTo>
                  <a:pt x="947842" y="1176020"/>
                </a:lnTo>
                <a:lnTo>
                  <a:pt x="949429" y="1168400"/>
                </a:lnTo>
                <a:lnTo>
                  <a:pt x="951651" y="1160780"/>
                </a:lnTo>
                <a:lnTo>
                  <a:pt x="954508" y="1154113"/>
                </a:lnTo>
                <a:lnTo>
                  <a:pt x="957999" y="1147445"/>
                </a:lnTo>
                <a:lnTo>
                  <a:pt x="961809" y="1140778"/>
                </a:lnTo>
                <a:lnTo>
                  <a:pt x="966253" y="1135380"/>
                </a:lnTo>
                <a:lnTo>
                  <a:pt x="971331" y="1129983"/>
                </a:lnTo>
                <a:lnTo>
                  <a:pt x="974823" y="1126490"/>
                </a:lnTo>
                <a:lnTo>
                  <a:pt x="978950" y="1122998"/>
                </a:lnTo>
                <a:lnTo>
                  <a:pt x="983394" y="1120140"/>
                </a:lnTo>
                <a:lnTo>
                  <a:pt x="987203" y="1117600"/>
                </a:lnTo>
                <a:lnTo>
                  <a:pt x="991647" y="1115060"/>
                </a:lnTo>
                <a:lnTo>
                  <a:pt x="996091" y="1113473"/>
                </a:lnTo>
                <a:lnTo>
                  <a:pt x="1000535" y="1111568"/>
                </a:lnTo>
                <a:lnTo>
                  <a:pt x="1004979" y="1109980"/>
                </a:lnTo>
                <a:lnTo>
                  <a:pt x="1009423" y="1108710"/>
                </a:lnTo>
                <a:lnTo>
                  <a:pt x="1014184" y="1107440"/>
                </a:lnTo>
                <a:lnTo>
                  <a:pt x="1023072" y="1106170"/>
                </a:lnTo>
                <a:lnTo>
                  <a:pt x="1032278" y="1105218"/>
                </a:lnTo>
                <a:lnTo>
                  <a:pt x="1040848" y="1105218"/>
                </a:lnTo>
                <a:lnTo>
                  <a:pt x="1049419" y="1105853"/>
                </a:lnTo>
                <a:lnTo>
                  <a:pt x="1057355" y="1106488"/>
                </a:lnTo>
                <a:lnTo>
                  <a:pt x="1064656" y="1107123"/>
                </a:lnTo>
                <a:lnTo>
                  <a:pt x="1071322" y="1108710"/>
                </a:lnTo>
                <a:lnTo>
                  <a:pt x="1082432" y="1111250"/>
                </a:lnTo>
                <a:lnTo>
                  <a:pt x="1088780" y="1112838"/>
                </a:lnTo>
                <a:lnTo>
                  <a:pt x="1230353" y="1177608"/>
                </a:lnTo>
                <a:lnTo>
                  <a:pt x="1236384" y="1178243"/>
                </a:lnTo>
                <a:lnTo>
                  <a:pt x="1241146" y="1178243"/>
                </a:lnTo>
                <a:lnTo>
                  <a:pt x="1246542" y="1177925"/>
                </a:lnTo>
                <a:lnTo>
                  <a:pt x="1252256" y="1177290"/>
                </a:lnTo>
                <a:lnTo>
                  <a:pt x="1258922" y="1176020"/>
                </a:lnTo>
                <a:lnTo>
                  <a:pt x="1265905" y="1173798"/>
                </a:lnTo>
                <a:lnTo>
                  <a:pt x="1273523" y="1171258"/>
                </a:lnTo>
                <a:lnTo>
                  <a:pt x="1281142" y="1167448"/>
                </a:lnTo>
                <a:lnTo>
                  <a:pt x="1284633" y="1165225"/>
                </a:lnTo>
                <a:lnTo>
                  <a:pt x="1288760" y="1162685"/>
                </a:lnTo>
                <a:lnTo>
                  <a:pt x="1292569" y="1159828"/>
                </a:lnTo>
                <a:lnTo>
                  <a:pt x="1296696" y="1156653"/>
                </a:lnTo>
                <a:lnTo>
                  <a:pt x="1300505" y="1153160"/>
                </a:lnTo>
                <a:lnTo>
                  <a:pt x="1304631" y="1149350"/>
                </a:lnTo>
                <a:lnTo>
                  <a:pt x="1308123" y="1145223"/>
                </a:lnTo>
                <a:lnTo>
                  <a:pt x="1312250" y="1140460"/>
                </a:lnTo>
                <a:lnTo>
                  <a:pt x="1315741" y="1135698"/>
                </a:lnTo>
                <a:lnTo>
                  <a:pt x="1319551" y="1130300"/>
                </a:lnTo>
                <a:lnTo>
                  <a:pt x="1323042" y="1124585"/>
                </a:lnTo>
                <a:lnTo>
                  <a:pt x="1326851" y="1118553"/>
                </a:lnTo>
                <a:lnTo>
                  <a:pt x="1330343" y="1111885"/>
                </a:lnTo>
                <a:lnTo>
                  <a:pt x="1333517" y="1104583"/>
                </a:lnTo>
                <a:lnTo>
                  <a:pt x="1336374" y="1097280"/>
                </a:lnTo>
                <a:lnTo>
                  <a:pt x="1338596" y="1089978"/>
                </a:lnTo>
                <a:lnTo>
                  <a:pt x="1340501" y="1083310"/>
                </a:lnTo>
                <a:lnTo>
                  <a:pt x="1342088" y="1076325"/>
                </a:lnTo>
                <a:lnTo>
                  <a:pt x="1342723" y="1069340"/>
                </a:lnTo>
                <a:lnTo>
                  <a:pt x="1343040" y="1062990"/>
                </a:lnTo>
                <a:lnTo>
                  <a:pt x="1343040" y="1056323"/>
                </a:lnTo>
                <a:lnTo>
                  <a:pt x="1342405" y="1050290"/>
                </a:lnTo>
                <a:lnTo>
                  <a:pt x="1341453" y="1044258"/>
                </a:lnTo>
                <a:lnTo>
                  <a:pt x="1340183" y="1038543"/>
                </a:lnTo>
                <a:lnTo>
                  <a:pt x="1338596" y="1032828"/>
                </a:lnTo>
                <a:lnTo>
                  <a:pt x="1337009" y="1027430"/>
                </a:lnTo>
                <a:lnTo>
                  <a:pt x="1335105" y="1022350"/>
                </a:lnTo>
                <a:lnTo>
                  <a:pt x="1332883" y="1017270"/>
                </a:lnTo>
                <a:lnTo>
                  <a:pt x="1330343" y="1012508"/>
                </a:lnTo>
                <a:lnTo>
                  <a:pt x="1327804" y="1007745"/>
                </a:lnTo>
                <a:lnTo>
                  <a:pt x="1322407" y="999173"/>
                </a:lnTo>
                <a:lnTo>
                  <a:pt x="1317011" y="991870"/>
                </a:lnTo>
                <a:lnTo>
                  <a:pt x="1310980" y="984885"/>
                </a:lnTo>
                <a:lnTo>
                  <a:pt x="1305901" y="979488"/>
                </a:lnTo>
                <a:lnTo>
                  <a:pt x="1301457" y="975043"/>
                </a:lnTo>
                <a:lnTo>
                  <a:pt x="1297648" y="971550"/>
                </a:lnTo>
                <a:lnTo>
                  <a:pt x="1293839" y="968375"/>
                </a:lnTo>
                <a:lnTo>
                  <a:pt x="1292569" y="967423"/>
                </a:lnTo>
                <a:lnTo>
                  <a:pt x="1117349" y="828040"/>
                </a:lnTo>
                <a:lnTo>
                  <a:pt x="996408" y="732155"/>
                </a:lnTo>
                <a:lnTo>
                  <a:pt x="939589" y="686753"/>
                </a:lnTo>
                <a:lnTo>
                  <a:pt x="931970" y="678498"/>
                </a:lnTo>
                <a:lnTo>
                  <a:pt x="925622" y="669925"/>
                </a:lnTo>
                <a:lnTo>
                  <a:pt x="920225" y="662305"/>
                </a:lnTo>
                <a:lnTo>
                  <a:pt x="915781" y="654685"/>
                </a:lnTo>
                <a:lnTo>
                  <a:pt x="912607" y="647383"/>
                </a:lnTo>
                <a:lnTo>
                  <a:pt x="910068" y="640715"/>
                </a:lnTo>
                <a:lnTo>
                  <a:pt x="908481" y="634048"/>
                </a:lnTo>
                <a:lnTo>
                  <a:pt x="907846" y="627698"/>
                </a:lnTo>
                <a:lnTo>
                  <a:pt x="907846" y="621348"/>
                </a:lnTo>
                <a:lnTo>
                  <a:pt x="908481" y="615633"/>
                </a:lnTo>
                <a:lnTo>
                  <a:pt x="910068" y="610235"/>
                </a:lnTo>
                <a:lnTo>
                  <a:pt x="911972" y="604838"/>
                </a:lnTo>
                <a:lnTo>
                  <a:pt x="913877" y="599123"/>
                </a:lnTo>
                <a:lnTo>
                  <a:pt x="916416" y="594043"/>
                </a:lnTo>
                <a:lnTo>
                  <a:pt x="918956" y="589598"/>
                </a:lnTo>
                <a:lnTo>
                  <a:pt x="922447" y="584835"/>
                </a:lnTo>
                <a:lnTo>
                  <a:pt x="925304" y="579755"/>
                </a:lnTo>
                <a:lnTo>
                  <a:pt x="927844" y="574993"/>
                </a:lnTo>
                <a:lnTo>
                  <a:pt x="930701" y="570548"/>
                </a:lnTo>
                <a:lnTo>
                  <a:pt x="938954" y="559753"/>
                </a:lnTo>
                <a:lnTo>
                  <a:pt x="946889" y="548958"/>
                </a:lnTo>
                <a:lnTo>
                  <a:pt x="954190" y="537528"/>
                </a:lnTo>
                <a:lnTo>
                  <a:pt x="961174" y="526415"/>
                </a:lnTo>
                <a:lnTo>
                  <a:pt x="967205" y="514350"/>
                </a:lnTo>
                <a:lnTo>
                  <a:pt x="973236" y="502603"/>
                </a:lnTo>
                <a:lnTo>
                  <a:pt x="978632" y="490537"/>
                </a:lnTo>
                <a:lnTo>
                  <a:pt x="983394" y="478472"/>
                </a:lnTo>
                <a:lnTo>
                  <a:pt x="987520" y="465772"/>
                </a:lnTo>
                <a:lnTo>
                  <a:pt x="991329" y="453390"/>
                </a:lnTo>
                <a:lnTo>
                  <a:pt x="994186" y="440690"/>
                </a:lnTo>
                <a:lnTo>
                  <a:pt x="996726" y="427672"/>
                </a:lnTo>
                <a:lnTo>
                  <a:pt x="998630" y="414655"/>
                </a:lnTo>
                <a:lnTo>
                  <a:pt x="999900" y="401637"/>
                </a:lnTo>
                <a:lnTo>
                  <a:pt x="1001170" y="387985"/>
                </a:lnTo>
                <a:lnTo>
                  <a:pt x="1001487" y="374650"/>
                </a:lnTo>
                <a:lnTo>
                  <a:pt x="1000535" y="358775"/>
                </a:lnTo>
                <a:lnTo>
                  <a:pt x="999583" y="343217"/>
                </a:lnTo>
                <a:lnTo>
                  <a:pt x="997678" y="327660"/>
                </a:lnTo>
                <a:lnTo>
                  <a:pt x="994821" y="312420"/>
                </a:lnTo>
                <a:lnTo>
                  <a:pt x="991647" y="297497"/>
                </a:lnTo>
                <a:lnTo>
                  <a:pt x="987203" y="282575"/>
                </a:lnTo>
                <a:lnTo>
                  <a:pt x="982441" y="268287"/>
                </a:lnTo>
                <a:lnTo>
                  <a:pt x="976728" y="254317"/>
                </a:lnTo>
                <a:lnTo>
                  <a:pt x="970697" y="240347"/>
                </a:lnTo>
                <a:lnTo>
                  <a:pt x="963713" y="227012"/>
                </a:lnTo>
                <a:lnTo>
                  <a:pt x="956412" y="213995"/>
                </a:lnTo>
                <a:lnTo>
                  <a:pt x="948159" y="201612"/>
                </a:lnTo>
                <a:lnTo>
                  <a:pt x="939589" y="189230"/>
                </a:lnTo>
                <a:lnTo>
                  <a:pt x="930383" y="177800"/>
                </a:lnTo>
                <a:lnTo>
                  <a:pt x="920543" y="166370"/>
                </a:lnTo>
                <a:lnTo>
                  <a:pt x="910385" y="155575"/>
                </a:lnTo>
                <a:lnTo>
                  <a:pt x="899593" y="145415"/>
                </a:lnTo>
                <a:lnTo>
                  <a:pt x="888165" y="135572"/>
                </a:lnTo>
                <a:lnTo>
                  <a:pt x="876738" y="126682"/>
                </a:lnTo>
                <a:lnTo>
                  <a:pt x="864675" y="117792"/>
                </a:lnTo>
                <a:lnTo>
                  <a:pt x="851978" y="109855"/>
                </a:lnTo>
                <a:lnTo>
                  <a:pt x="838964" y="102235"/>
                </a:lnTo>
                <a:lnTo>
                  <a:pt x="825632" y="95250"/>
                </a:lnTo>
                <a:lnTo>
                  <a:pt x="811982" y="89217"/>
                </a:lnTo>
                <a:lnTo>
                  <a:pt x="798016" y="83820"/>
                </a:lnTo>
                <a:lnTo>
                  <a:pt x="783414" y="78740"/>
                </a:lnTo>
                <a:lnTo>
                  <a:pt x="768812" y="74612"/>
                </a:lnTo>
                <a:lnTo>
                  <a:pt x="753576" y="71120"/>
                </a:lnTo>
                <a:lnTo>
                  <a:pt x="738339" y="68580"/>
                </a:lnTo>
                <a:lnTo>
                  <a:pt x="723102" y="66357"/>
                </a:lnTo>
                <a:lnTo>
                  <a:pt x="707548" y="65087"/>
                </a:lnTo>
                <a:lnTo>
                  <a:pt x="691677" y="64770"/>
                </a:lnTo>
                <a:close/>
                <a:moveTo>
                  <a:pt x="681837" y="0"/>
                </a:moveTo>
                <a:lnTo>
                  <a:pt x="691677" y="0"/>
                </a:lnTo>
                <a:lnTo>
                  <a:pt x="701200" y="0"/>
                </a:lnTo>
                <a:lnTo>
                  <a:pt x="711040" y="317"/>
                </a:lnTo>
                <a:lnTo>
                  <a:pt x="720246" y="952"/>
                </a:lnTo>
                <a:lnTo>
                  <a:pt x="729768" y="1587"/>
                </a:lnTo>
                <a:lnTo>
                  <a:pt x="739291" y="2857"/>
                </a:lnTo>
                <a:lnTo>
                  <a:pt x="748497" y="4127"/>
                </a:lnTo>
                <a:lnTo>
                  <a:pt x="757702" y="5715"/>
                </a:lnTo>
                <a:lnTo>
                  <a:pt x="767225" y="7620"/>
                </a:lnTo>
                <a:lnTo>
                  <a:pt x="776113" y="9207"/>
                </a:lnTo>
                <a:lnTo>
                  <a:pt x="785001" y="11430"/>
                </a:lnTo>
                <a:lnTo>
                  <a:pt x="793889" y="13970"/>
                </a:lnTo>
                <a:lnTo>
                  <a:pt x="802777" y="16510"/>
                </a:lnTo>
                <a:lnTo>
                  <a:pt x="811665" y="19367"/>
                </a:lnTo>
                <a:lnTo>
                  <a:pt x="819918" y="22860"/>
                </a:lnTo>
                <a:lnTo>
                  <a:pt x="828806" y="26035"/>
                </a:lnTo>
                <a:lnTo>
                  <a:pt x="837059" y="29210"/>
                </a:lnTo>
                <a:lnTo>
                  <a:pt x="845312" y="33020"/>
                </a:lnTo>
                <a:lnTo>
                  <a:pt x="853883" y="36830"/>
                </a:lnTo>
                <a:lnTo>
                  <a:pt x="861819" y="40957"/>
                </a:lnTo>
                <a:lnTo>
                  <a:pt x="870072" y="45402"/>
                </a:lnTo>
                <a:lnTo>
                  <a:pt x="877690" y="49530"/>
                </a:lnTo>
                <a:lnTo>
                  <a:pt x="885626" y="54292"/>
                </a:lnTo>
                <a:lnTo>
                  <a:pt x="900862" y="64135"/>
                </a:lnTo>
                <a:lnTo>
                  <a:pt x="915464" y="74295"/>
                </a:lnTo>
                <a:lnTo>
                  <a:pt x="929748" y="85407"/>
                </a:lnTo>
                <a:lnTo>
                  <a:pt x="943398" y="97472"/>
                </a:lnTo>
                <a:lnTo>
                  <a:pt x="956412" y="109855"/>
                </a:lnTo>
                <a:lnTo>
                  <a:pt x="968792" y="122872"/>
                </a:lnTo>
                <a:lnTo>
                  <a:pt x="980219" y="136207"/>
                </a:lnTo>
                <a:lnTo>
                  <a:pt x="991647" y="150495"/>
                </a:lnTo>
                <a:lnTo>
                  <a:pt x="1002122" y="165417"/>
                </a:lnTo>
                <a:lnTo>
                  <a:pt x="1007201" y="173037"/>
                </a:lnTo>
                <a:lnTo>
                  <a:pt x="1011962" y="180657"/>
                </a:lnTo>
                <a:lnTo>
                  <a:pt x="1016406" y="188277"/>
                </a:lnTo>
                <a:lnTo>
                  <a:pt x="1020850" y="196215"/>
                </a:lnTo>
                <a:lnTo>
                  <a:pt x="1024977" y="204152"/>
                </a:lnTo>
                <a:lnTo>
                  <a:pt x="1029103" y="212407"/>
                </a:lnTo>
                <a:lnTo>
                  <a:pt x="1032913" y="220345"/>
                </a:lnTo>
                <a:lnTo>
                  <a:pt x="1036722" y="228917"/>
                </a:lnTo>
                <a:lnTo>
                  <a:pt x="1040213" y="237490"/>
                </a:lnTo>
                <a:lnTo>
                  <a:pt x="1043388" y="245745"/>
                </a:lnTo>
                <a:lnTo>
                  <a:pt x="1046245" y="254635"/>
                </a:lnTo>
                <a:lnTo>
                  <a:pt x="1049419" y="263207"/>
                </a:lnTo>
                <a:lnTo>
                  <a:pt x="1051958" y="272415"/>
                </a:lnTo>
                <a:lnTo>
                  <a:pt x="1054498" y="280987"/>
                </a:lnTo>
                <a:lnTo>
                  <a:pt x="1056402" y="290195"/>
                </a:lnTo>
                <a:lnTo>
                  <a:pt x="1058307" y="299085"/>
                </a:lnTo>
                <a:lnTo>
                  <a:pt x="1060212" y="308292"/>
                </a:lnTo>
                <a:lnTo>
                  <a:pt x="1062116" y="317817"/>
                </a:lnTo>
                <a:lnTo>
                  <a:pt x="1063068" y="327025"/>
                </a:lnTo>
                <a:lnTo>
                  <a:pt x="1064021" y="336550"/>
                </a:lnTo>
                <a:lnTo>
                  <a:pt x="1064973" y="346075"/>
                </a:lnTo>
                <a:lnTo>
                  <a:pt x="1065608" y="355600"/>
                </a:lnTo>
                <a:lnTo>
                  <a:pt x="1065925" y="364807"/>
                </a:lnTo>
                <a:lnTo>
                  <a:pt x="1065925" y="374650"/>
                </a:lnTo>
                <a:lnTo>
                  <a:pt x="1065925" y="391160"/>
                </a:lnTo>
                <a:lnTo>
                  <a:pt x="1064973" y="407035"/>
                </a:lnTo>
                <a:lnTo>
                  <a:pt x="1063068" y="422910"/>
                </a:lnTo>
                <a:lnTo>
                  <a:pt x="1060529" y="438785"/>
                </a:lnTo>
                <a:lnTo>
                  <a:pt x="1057672" y="454342"/>
                </a:lnTo>
                <a:lnTo>
                  <a:pt x="1053863" y="469582"/>
                </a:lnTo>
                <a:lnTo>
                  <a:pt x="1049736" y="484822"/>
                </a:lnTo>
                <a:lnTo>
                  <a:pt x="1044657" y="500063"/>
                </a:lnTo>
                <a:lnTo>
                  <a:pt x="1038626" y="514985"/>
                </a:lnTo>
                <a:lnTo>
                  <a:pt x="1032278" y="529590"/>
                </a:lnTo>
                <a:lnTo>
                  <a:pt x="1025294" y="543878"/>
                </a:lnTo>
                <a:lnTo>
                  <a:pt x="1017676" y="557848"/>
                </a:lnTo>
                <a:lnTo>
                  <a:pt x="1009423" y="571818"/>
                </a:lnTo>
                <a:lnTo>
                  <a:pt x="1000535" y="585153"/>
                </a:lnTo>
                <a:lnTo>
                  <a:pt x="991329" y="598488"/>
                </a:lnTo>
                <a:lnTo>
                  <a:pt x="981172" y="611188"/>
                </a:lnTo>
                <a:lnTo>
                  <a:pt x="976410" y="618808"/>
                </a:lnTo>
                <a:lnTo>
                  <a:pt x="974188" y="621665"/>
                </a:lnTo>
                <a:lnTo>
                  <a:pt x="972601" y="623570"/>
                </a:lnTo>
                <a:lnTo>
                  <a:pt x="973236" y="624523"/>
                </a:lnTo>
                <a:lnTo>
                  <a:pt x="974506" y="627698"/>
                </a:lnTo>
                <a:lnTo>
                  <a:pt x="977363" y="631825"/>
                </a:lnTo>
                <a:lnTo>
                  <a:pt x="979902" y="634683"/>
                </a:lnTo>
                <a:lnTo>
                  <a:pt x="982759" y="638175"/>
                </a:lnTo>
                <a:lnTo>
                  <a:pt x="1333517" y="916940"/>
                </a:lnTo>
                <a:lnTo>
                  <a:pt x="1332565" y="915988"/>
                </a:lnTo>
                <a:lnTo>
                  <a:pt x="1340183" y="922655"/>
                </a:lnTo>
                <a:lnTo>
                  <a:pt x="1348437" y="929640"/>
                </a:lnTo>
                <a:lnTo>
                  <a:pt x="1356690" y="938530"/>
                </a:lnTo>
                <a:lnTo>
                  <a:pt x="1365260" y="948055"/>
                </a:lnTo>
                <a:lnTo>
                  <a:pt x="1369069" y="953453"/>
                </a:lnTo>
                <a:lnTo>
                  <a:pt x="1373513" y="958850"/>
                </a:lnTo>
                <a:lnTo>
                  <a:pt x="1377005" y="964565"/>
                </a:lnTo>
                <a:lnTo>
                  <a:pt x="1381132" y="970280"/>
                </a:lnTo>
                <a:lnTo>
                  <a:pt x="1384623" y="976630"/>
                </a:lnTo>
                <a:lnTo>
                  <a:pt x="1388115" y="982980"/>
                </a:lnTo>
                <a:lnTo>
                  <a:pt x="1391607" y="989648"/>
                </a:lnTo>
                <a:lnTo>
                  <a:pt x="1394464" y="996633"/>
                </a:lnTo>
                <a:lnTo>
                  <a:pt x="1397321" y="1003618"/>
                </a:lnTo>
                <a:lnTo>
                  <a:pt x="1399860" y="1010920"/>
                </a:lnTo>
                <a:lnTo>
                  <a:pt x="1402082" y="1018223"/>
                </a:lnTo>
                <a:lnTo>
                  <a:pt x="1403987" y="1026160"/>
                </a:lnTo>
                <a:lnTo>
                  <a:pt x="1405574" y="1033780"/>
                </a:lnTo>
                <a:lnTo>
                  <a:pt x="1406843" y="1041718"/>
                </a:lnTo>
                <a:lnTo>
                  <a:pt x="1407478" y="1050290"/>
                </a:lnTo>
                <a:lnTo>
                  <a:pt x="1408113" y="1058545"/>
                </a:lnTo>
                <a:lnTo>
                  <a:pt x="1408113" y="1067118"/>
                </a:lnTo>
                <a:lnTo>
                  <a:pt x="1407161" y="1075690"/>
                </a:lnTo>
                <a:lnTo>
                  <a:pt x="1406209" y="1084580"/>
                </a:lnTo>
                <a:lnTo>
                  <a:pt x="1404621" y="1093470"/>
                </a:lnTo>
                <a:lnTo>
                  <a:pt x="1402399" y="1102360"/>
                </a:lnTo>
                <a:lnTo>
                  <a:pt x="1399860" y="1111885"/>
                </a:lnTo>
                <a:lnTo>
                  <a:pt x="1396686" y="1121410"/>
                </a:lnTo>
                <a:lnTo>
                  <a:pt x="1393194" y="1130618"/>
                </a:lnTo>
                <a:lnTo>
                  <a:pt x="1388433" y="1140143"/>
                </a:lnTo>
                <a:lnTo>
                  <a:pt x="1383671" y="1149668"/>
                </a:lnTo>
                <a:lnTo>
                  <a:pt x="1378592" y="1158240"/>
                </a:lnTo>
                <a:lnTo>
                  <a:pt x="1373513" y="1166178"/>
                </a:lnTo>
                <a:lnTo>
                  <a:pt x="1368117" y="1173798"/>
                </a:lnTo>
                <a:lnTo>
                  <a:pt x="1362721" y="1181100"/>
                </a:lnTo>
                <a:lnTo>
                  <a:pt x="1356690" y="1187768"/>
                </a:lnTo>
                <a:lnTo>
                  <a:pt x="1350976" y="1194118"/>
                </a:lnTo>
                <a:lnTo>
                  <a:pt x="1345262" y="1200150"/>
                </a:lnTo>
                <a:lnTo>
                  <a:pt x="1338914" y="1205230"/>
                </a:lnTo>
                <a:lnTo>
                  <a:pt x="1332883" y="1210310"/>
                </a:lnTo>
                <a:lnTo>
                  <a:pt x="1326851" y="1214438"/>
                </a:lnTo>
                <a:lnTo>
                  <a:pt x="1320503" y="1218883"/>
                </a:lnTo>
                <a:lnTo>
                  <a:pt x="1314472" y="1222693"/>
                </a:lnTo>
                <a:lnTo>
                  <a:pt x="1307806" y="1226185"/>
                </a:lnTo>
                <a:lnTo>
                  <a:pt x="1301775" y="1229043"/>
                </a:lnTo>
                <a:lnTo>
                  <a:pt x="1295426" y="1231583"/>
                </a:lnTo>
                <a:lnTo>
                  <a:pt x="1289077" y="1234123"/>
                </a:lnTo>
                <a:lnTo>
                  <a:pt x="1282729" y="1236345"/>
                </a:lnTo>
                <a:lnTo>
                  <a:pt x="1277015" y="1238250"/>
                </a:lnTo>
                <a:lnTo>
                  <a:pt x="1270984" y="1239520"/>
                </a:lnTo>
                <a:lnTo>
                  <a:pt x="1264953" y="1240790"/>
                </a:lnTo>
                <a:lnTo>
                  <a:pt x="1258922" y="1241743"/>
                </a:lnTo>
                <a:lnTo>
                  <a:pt x="1253525" y="1242378"/>
                </a:lnTo>
                <a:lnTo>
                  <a:pt x="1242733" y="1243330"/>
                </a:lnTo>
                <a:lnTo>
                  <a:pt x="1232575" y="1243330"/>
                </a:lnTo>
                <a:lnTo>
                  <a:pt x="1223052" y="1242378"/>
                </a:lnTo>
                <a:lnTo>
                  <a:pt x="1215117" y="1241108"/>
                </a:lnTo>
                <a:lnTo>
                  <a:pt x="1211307" y="1240473"/>
                </a:lnTo>
                <a:lnTo>
                  <a:pt x="1207816" y="1238885"/>
                </a:lnTo>
                <a:lnTo>
                  <a:pt x="1065925" y="1173480"/>
                </a:lnTo>
                <a:lnTo>
                  <a:pt x="1060529" y="1172210"/>
                </a:lnTo>
                <a:lnTo>
                  <a:pt x="1054498" y="1170940"/>
                </a:lnTo>
                <a:lnTo>
                  <a:pt x="1047197" y="1170305"/>
                </a:lnTo>
                <a:lnTo>
                  <a:pt x="1040213" y="1169988"/>
                </a:lnTo>
                <a:lnTo>
                  <a:pt x="1032913" y="1170305"/>
                </a:lnTo>
                <a:lnTo>
                  <a:pt x="1029738" y="1170623"/>
                </a:lnTo>
                <a:lnTo>
                  <a:pt x="1026881" y="1171258"/>
                </a:lnTo>
                <a:lnTo>
                  <a:pt x="1024025" y="1172210"/>
                </a:lnTo>
                <a:lnTo>
                  <a:pt x="1020850" y="1173163"/>
                </a:lnTo>
                <a:lnTo>
                  <a:pt x="1018946" y="1174433"/>
                </a:lnTo>
                <a:lnTo>
                  <a:pt x="1016724" y="1176020"/>
                </a:lnTo>
                <a:lnTo>
                  <a:pt x="1015454" y="1177608"/>
                </a:lnTo>
                <a:lnTo>
                  <a:pt x="1014502" y="1179513"/>
                </a:lnTo>
                <a:lnTo>
                  <a:pt x="1013232" y="1181418"/>
                </a:lnTo>
                <a:lnTo>
                  <a:pt x="1012597" y="1183958"/>
                </a:lnTo>
                <a:lnTo>
                  <a:pt x="1011962" y="1187133"/>
                </a:lnTo>
                <a:lnTo>
                  <a:pt x="1011327" y="1190625"/>
                </a:lnTo>
                <a:lnTo>
                  <a:pt x="1010693" y="1194118"/>
                </a:lnTo>
                <a:lnTo>
                  <a:pt x="1010693" y="1198245"/>
                </a:lnTo>
                <a:lnTo>
                  <a:pt x="1010693" y="1203008"/>
                </a:lnTo>
                <a:lnTo>
                  <a:pt x="1010693" y="1207770"/>
                </a:lnTo>
                <a:lnTo>
                  <a:pt x="1011645" y="1213168"/>
                </a:lnTo>
                <a:lnTo>
                  <a:pt x="1012280" y="1218883"/>
                </a:lnTo>
                <a:lnTo>
                  <a:pt x="1013232" y="1225233"/>
                </a:lnTo>
                <a:lnTo>
                  <a:pt x="1014819" y="1231583"/>
                </a:lnTo>
                <a:lnTo>
                  <a:pt x="1016724" y="1238568"/>
                </a:lnTo>
                <a:lnTo>
                  <a:pt x="1018946" y="1246188"/>
                </a:lnTo>
                <a:lnTo>
                  <a:pt x="1022120" y="1256030"/>
                </a:lnTo>
                <a:lnTo>
                  <a:pt x="1025612" y="1266825"/>
                </a:lnTo>
                <a:lnTo>
                  <a:pt x="1030373" y="1278890"/>
                </a:lnTo>
                <a:lnTo>
                  <a:pt x="1035452" y="1291590"/>
                </a:lnTo>
                <a:lnTo>
                  <a:pt x="1047514" y="1319530"/>
                </a:lnTo>
                <a:lnTo>
                  <a:pt x="1061164" y="1349375"/>
                </a:lnTo>
                <a:lnTo>
                  <a:pt x="1076400" y="1381443"/>
                </a:lnTo>
                <a:lnTo>
                  <a:pt x="1092907" y="1414145"/>
                </a:lnTo>
                <a:lnTo>
                  <a:pt x="1109413" y="1447483"/>
                </a:lnTo>
                <a:lnTo>
                  <a:pt x="1126237" y="1480185"/>
                </a:lnTo>
                <a:lnTo>
                  <a:pt x="1158297" y="1541463"/>
                </a:lnTo>
                <a:lnTo>
                  <a:pt x="1186231" y="1592898"/>
                </a:lnTo>
                <a:lnTo>
                  <a:pt x="1213847" y="1643698"/>
                </a:lnTo>
                <a:lnTo>
                  <a:pt x="1215751" y="1648778"/>
                </a:lnTo>
                <a:lnTo>
                  <a:pt x="1219243" y="1660525"/>
                </a:lnTo>
                <a:lnTo>
                  <a:pt x="1221465" y="1668145"/>
                </a:lnTo>
                <a:lnTo>
                  <a:pt x="1224005" y="1677035"/>
                </a:lnTo>
                <a:lnTo>
                  <a:pt x="1225909" y="1687513"/>
                </a:lnTo>
                <a:lnTo>
                  <a:pt x="1228131" y="1698625"/>
                </a:lnTo>
                <a:lnTo>
                  <a:pt x="1229401" y="1711008"/>
                </a:lnTo>
                <a:lnTo>
                  <a:pt x="1230353" y="1723708"/>
                </a:lnTo>
                <a:lnTo>
                  <a:pt x="1230671" y="1736725"/>
                </a:lnTo>
                <a:lnTo>
                  <a:pt x="1230671" y="1743393"/>
                </a:lnTo>
                <a:lnTo>
                  <a:pt x="1230353" y="1750378"/>
                </a:lnTo>
                <a:lnTo>
                  <a:pt x="1229401" y="1757680"/>
                </a:lnTo>
                <a:lnTo>
                  <a:pt x="1228766" y="1764665"/>
                </a:lnTo>
                <a:lnTo>
                  <a:pt x="1227496" y="1771968"/>
                </a:lnTo>
                <a:lnTo>
                  <a:pt x="1225909" y="1778635"/>
                </a:lnTo>
                <a:lnTo>
                  <a:pt x="1224005" y="1785938"/>
                </a:lnTo>
                <a:lnTo>
                  <a:pt x="1222417" y="1792923"/>
                </a:lnTo>
                <a:lnTo>
                  <a:pt x="1219878" y="1800225"/>
                </a:lnTo>
                <a:lnTo>
                  <a:pt x="1216704" y="1806893"/>
                </a:lnTo>
                <a:lnTo>
                  <a:pt x="1213529" y="1814513"/>
                </a:lnTo>
                <a:lnTo>
                  <a:pt x="1210038" y="1821498"/>
                </a:lnTo>
                <a:lnTo>
                  <a:pt x="1205594" y="1828483"/>
                </a:lnTo>
                <a:lnTo>
                  <a:pt x="1201150" y="1834833"/>
                </a:lnTo>
                <a:lnTo>
                  <a:pt x="1196388" y="1841500"/>
                </a:lnTo>
                <a:lnTo>
                  <a:pt x="1191944" y="1847215"/>
                </a:lnTo>
                <a:lnTo>
                  <a:pt x="1186231" y="1852930"/>
                </a:lnTo>
                <a:lnTo>
                  <a:pt x="1180517" y="1858963"/>
                </a:lnTo>
                <a:lnTo>
                  <a:pt x="1174803" y="1864043"/>
                </a:lnTo>
                <a:lnTo>
                  <a:pt x="1168137" y="1869123"/>
                </a:lnTo>
                <a:lnTo>
                  <a:pt x="1161789" y="1873885"/>
                </a:lnTo>
                <a:lnTo>
                  <a:pt x="1154488" y="1878330"/>
                </a:lnTo>
                <a:lnTo>
                  <a:pt x="1147187" y="1882458"/>
                </a:lnTo>
                <a:lnTo>
                  <a:pt x="1139569" y="1886585"/>
                </a:lnTo>
                <a:lnTo>
                  <a:pt x="1131633" y="1890395"/>
                </a:lnTo>
                <a:lnTo>
                  <a:pt x="1123697" y="1893570"/>
                </a:lnTo>
                <a:lnTo>
                  <a:pt x="1110683" y="1898333"/>
                </a:lnTo>
                <a:lnTo>
                  <a:pt x="1098303" y="1902460"/>
                </a:lnTo>
                <a:lnTo>
                  <a:pt x="1086241" y="1905635"/>
                </a:lnTo>
                <a:lnTo>
                  <a:pt x="1074178" y="1908175"/>
                </a:lnTo>
                <a:lnTo>
                  <a:pt x="1063068" y="1910080"/>
                </a:lnTo>
                <a:lnTo>
                  <a:pt x="1052276" y="1911033"/>
                </a:lnTo>
                <a:lnTo>
                  <a:pt x="1041801" y="1911350"/>
                </a:lnTo>
                <a:lnTo>
                  <a:pt x="1031008" y="1911350"/>
                </a:lnTo>
                <a:lnTo>
                  <a:pt x="1021485" y="1910715"/>
                </a:lnTo>
                <a:lnTo>
                  <a:pt x="1011645" y="1909445"/>
                </a:lnTo>
                <a:lnTo>
                  <a:pt x="1002122" y="1907858"/>
                </a:lnTo>
                <a:lnTo>
                  <a:pt x="992917" y="1905318"/>
                </a:lnTo>
                <a:lnTo>
                  <a:pt x="984346" y="1902778"/>
                </a:lnTo>
                <a:lnTo>
                  <a:pt x="976093" y="1899603"/>
                </a:lnTo>
                <a:lnTo>
                  <a:pt x="968157" y="1895793"/>
                </a:lnTo>
                <a:lnTo>
                  <a:pt x="959904" y="1891983"/>
                </a:lnTo>
                <a:lnTo>
                  <a:pt x="952286" y="1887538"/>
                </a:lnTo>
                <a:lnTo>
                  <a:pt x="945302" y="1882775"/>
                </a:lnTo>
                <a:lnTo>
                  <a:pt x="938319" y="1877695"/>
                </a:lnTo>
                <a:lnTo>
                  <a:pt x="931335" y="1872615"/>
                </a:lnTo>
                <a:lnTo>
                  <a:pt x="925304" y="1867218"/>
                </a:lnTo>
                <a:lnTo>
                  <a:pt x="918638" y="1861503"/>
                </a:lnTo>
                <a:lnTo>
                  <a:pt x="912925" y="1855470"/>
                </a:lnTo>
                <a:lnTo>
                  <a:pt x="907211" y="1849438"/>
                </a:lnTo>
                <a:lnTo>
                  <a:pt x="901815" y="1843405"/>
                </a:lnTo>
                <a:lnTo>
                  <a:pt x="896101" y="1837055"/>
                </a:lnTo>
                <a:lnTo>
                  <a:pt x="885943" y="1824038"/>
                </a:lnTo>
                <a:lnTo>
                  <a:pt x="877055" y="1811338"/>
                </a:lnTo>
                <a:lnTo>
                  <a:pt x="868802" y="1798638"/>
                </a:lnTo>
                <a:lnTo>
                  <a:pt x="867215" y="1796098"/>
                </a:lnTo>
                <a:lnTo>
                  <a:pt x="866263" y="1793558"/>
                </a:lnTo>
                <a:lnTo>
                  <a:pt x="760559" y="1541145"/>
                </a:lnTo>
                <a:lnTo>
                  <a:pt x="760242" y="1539875"/>
                </a:lnTo>
                <a:lnTo>
                  <a:pt x="758337" y="1537335"/>
                </a:lnTo>
                <a:lnTo>
                  <a:pt x="755163" y="1533843"/>
                </a:lnTo>
                <a:lnTo>
                  <a:pt x="752623" y="1531620"/>
                </a:lnTo>
                <a:lnTo>
                  <a:pt x="750084" y="1529398"/>
                </a:lnTo>
                <a:lnTo>
                  <a:pt x="746592" y="1527175"/>
                </a:lnTo>
                <a:lnTo>
                  <a:pt x="742466" y="1525270"/>
                </a:lnTo>
                <a:lnTo>
                  <a:pt x="738022" y="1523048"/>
                </a:lnTo>
                <a:lnTo>
                  <a:pt x="732625" y="1521143"/>
                </a:lnTo>
                <a:lnTo>
                  <a:pt x="726912" y="1519238"/>
                </a:lnTo>
                <a:lnTo>
                  <a:pt x="719928" y="1517650"/>
                </a:lnTo>
                <a:lnTo>
                  <a:pt x="712310" y="1516063"/>
                </a:lnTo>
                <a:lnTo>
                  <a:pt x="704057" y="1515110"/>
                </a:lnTo>
                <a:lnTo>
                  <a:pt x="695804" y="1516063"/>
                </a:lnTo>
                <a:lnTo>
                  <a:pt x="688185" y="1517650"/>
                </a:lnTo>
                <a:lnTo>
                  <a:pt x="681202" y="1519238"/>
                </a:lnTo>
                <a:lnTo>
                  <a:pt x="675488" y="1521143"/>
                </a:lnTo>
                <a:lnTo>
                  <a:pt x="669774" y="1523365"/>
                </a:lnTo>
                <a:lnTo>
                  <a:pt x="665648" y="1525588"/>
                </a:lnTo>
                <a:lnTo>
                  <a:pt x="661521" y="1527810"/>
                </a:lnTo>
                <a:lnTo>
                  <a:pt x="658030" y="1529715"/>
                </a:lnTo>
                <a:lnTo>
                  <a:pt x="655173" y="1531938"/>
                </a:lnTo>
                <a:lnTo>
                  <a:pt x="652951" y="1534160"/>
                </a:lnTo>
                <a:lnTo>
                  <a:pt x="650729" y="1536383"/>
                </a:lnTo>
                <a:lnTo>
                  <a:pt x="649142" y="1538288"/>
                </a:lnTo>
                <a:lnTo>
                  <a:pt x="647554" y="1541463"/>
                </a:lnTo>
                <a:lnTo>
                  <a:pt x="646285" y="1543368"/>
                </a:lnTo>
                <a:lnTo>
                  <a:pt x="541851" y="1793558"/>
                </a:lnTo>
                <a:lnTo>
                  <a:pt x="540898" y="1796098"/>
                </a:lnTo>
                <a:lnTo>
                  <a:pt x="539311" y="1798638"/>
                </a:lnTo>
                <a:lnTo>
                  <a:pt x="531058" y="1811338"/>
                </a:lnTo>
                <a:lnTo>
                  <a:pt x="521535" y="1824038"/>
                </a:lnTo>
                <a:lnTo>
                  <a:pt x="511695" y="1837055"/>
                </a:lnTo>
                <a:lnTo>
                  <a:pt x="506298" y="1843405"/>
                </a:lnTo>
                <a:lnTo>
                  <a:pt x="500902" y="1849438"/>
                </a:lnTo>
                <a:lnTo>
                  <a:pt x="495188" y="1855470"/>
                </a:lnTo>
                <a:lnTo>
                  <a:pt x="488840" y="1861503"/>
                </a:lnTo>
                <a:lnTo>
                  <a:pt x="482809" y="1867218"/>
                </a:lnTo>
                <a:lnTo>
                  <a:pt x="476143" y="1872615"/>
                </a:lnTo>
                <a:lnTo>
                  <a:pt x="469794" y="1877695"/>
                </a:lnTo>
                <a:lnTo>
                  <a:pt x="462493" y="1882775"/>
                </a:lnTo>
                <a:lnTo>
                  <a:pt x="455192" y="1887538"/>
                </a:lnTo>
                <a:lnTo>
                  <a:pt x="447892" y="1891983"/>
                </a:lnTo>
                <a:lnTo>
                  <a:pt x="439956" y="1895793"/>
                </a:lnTo>
                <a:lnTo>
                  <a:pt x="432020" y="1899603"/>
                </a:lnTo>
                <a:lnTo>
                  <a:pt x="423450" y="1902778"/>
                </a:lnTo>
                <a:lnTo>
                  <a:pt x="414879" y="1905318"/>
                </a:lnTo>
                <a:lnTo>
                  <a:pt x="405991" y="1907858"/>
                </a:lnTo>
                <a:lnTo>
                  <a:pt x="396468" y="1909445"/>
                </a:lnTo>
                <a:lnTo>
                  <a:pt x="386628" y="1910715"/>
                </a:lnTo>
                <a:lnTo>
                  <a:pt x="376788" y="1911350"/>
                </a:lnTo>
                <a:lnTo>
                  <a:pt x="366630" y="1911350"/>
                </a:lnTo>
                <a:lnTo>
                  <a:pt x="355837" y="1911033"/>
                </a:lnTo>
                <a:lnTo>
                  <a:pt x="345045" y="1910080"/>
                </a:lnTo>
                <a:lnTo>
                  <a:pt x="333617" y="1908175"/>
                </a:lnTo>
                <a:lnTo>
                  <a:pt x="321872" y="1905635"/>
                </a:lnTo>
                <a:lnTo>
                  <a:pt x="309810" y="1902460"/>
                </a:lnTo>
                <a:lnTo>
                  <a:pt x="297430" y="1898333"/>
                </a:lnTo>
                <a:lnTo>
                  <a:pt x="284733" y="1893570"/>
                </a:lnTo>
                <a:lnTo>
                  <a:pt x="276480" y="1890395"/>
                </a:lnTo>
                <a:lnTo>
                  <a:pt x="268544" y="1886585"/>
                </a:lnTo>
                <a:lnTo>
                  <a:pt x="260926" y="1882458"/>
                </a:lnTo>
                <a:lnTo>
                  <a:pt x="253625" y="1878330"/>
                </a:lnTo>
                <a:lnTo>
                  <a:pt x="246324" y="1873885"/>
                </a:lnTo>
                <a:lnTo>
                  <a:pt x="239658" y="1869123"/>
                </a:lnTo>
                <a:lnTo>
                  <a:pt x="233627" y="1864043"/>
                </a:lnTo>
                <a:lnTo>
                  <a:pt x="227596" y="1858963"/>
                </a:lnTo>
                <a:lnTo>
                  <a:pt x="221565" y="1852930"/>
                </a:lnTo>
                <a:lnTo>
                  <a:pt x="216169" y="1847215"/>
                </a:lnTo>
                <a:lnTo>
                  <a:pt x="211407" y="1841500"/>
                </a:lnTo>
                <a:lnTo>
                  <a:pt x="206646" y="1834833"/>
                </a:lnTo>
                <a:lnTo>
                  <a:pt x="202519" y="1828483"/>
                </a:lnTo>
                <a:lnTo>
                  <a:pt x="198075" y="1821498"/>
                </a:lnTo>
                <a:lnTo>
                  <a:pt x="194584" y="1814513"/>
                </a:lnTo>
                <a:lnTo>
                  <a:pt x="191092" y="1806893"/>
                </a:lnTo>
                <a:lnTo>
                  <a:pt x="188235" y="1800225"/>
                </a:lnTo>
                <a:lnTo>
                  <a:pt x="185696" y="1792923"/>
                </a:lnTo>
                <a:lnTo>
                  <a:pt x="183791" y="1785938"/>
                </a:lnTo>
                <a:lnTo>
                  <a:pt x="182204" y="1778635"/>
                </a:lnTo>
                <a:lnTo>
                  <a:pt x="180617" y="1771333"/>
                </a:lnTo>
                <a:lnTo>
                  <a:pt x="179347" y="1764665"/>
                </a:lnTo>
                <a:lnTo>
                  <a:pt x="178395" y="1757363"/>
                </a:lnTo>
                <a:lnTo>
                  <a:pt x="177760" y="1750378"/>
                </a:lnTo>
                <a:lnTo>
                  <a:pt x="177442" y="1743393"/>
                </a:lnTo>
                <a:lnTo>
                  <a:pt x="177442" y="1736725"/>
                </a:lnTo>
                <a:lnTo>
                  <a:pt x="177760" y="1723073"/>
                </a:lnTo>
                <a:lnTo>
                  <a:pt x="178712" y="1710373"/>
                </a:lnTo>
                <a:lnTo>
                  <a:pt x="180299" y="1698308"/>
                </a:lnTo>
                <a:lnTo>
                  <a:pt x="182204" y="1686878"/>
                </a:lnTo>
                <a:lnTo>
                  <a:pt x="184743" y="1676400"/>
                </a:lnTo>
                <a:lnTo>
                  <a:pt x="186965" y="1666875"/>
                </a:lnTo>
                <a:lnTo>
                  <a:pt x="189505" y="1658620"/>
                </a:lnTo>
                <a:lnTo>
                  <a:pt x="193314" y="1646238"/>
                </a:lnTo>
                <a:lnTo>
                  <a:pt x="195853" y="1640205"/>
                </a:lnTo>
                <a:lnTo>
                  <a:pt x="203472" y="1626235"/>
                </a:lnTo>
                <a:lnTo>
                  <a:pt x="222835" y="1591628"/>
                </a:lnTo>
                <a:lnTo>
                  <a:pt x="249816" y="1540828"/>
                </a:lnTo>
                <a:lnTo>
                  <a:pt x="281876" y="1479868"/>
                </a:lnTo>
                <a:lnTo>
                  <a:pt x="298383" y="1447165"/>
                </a:lnTo>
                <a:lnTo>
                  <a:pt x="315206" y="1414145"/>
                </a:lnTo>
                <a:lnTo>
                  <a:pt x="331395" y="1381443"/>
                </a:lnTo>
                <a:lnTo>
                  <a:pt x="346632" y="1349375"/>
                </a:lnTo>
                <a:lnTo>
                  <a:pt x="360599" y="1319530"/>
                </a:lnTo>
                <a:lnTo>
                  <a:pt x="372661" y="1291590"/>
                </a:lnTo>
                <a:lnTo>
                  <a:pt x="377740" y="1278890"/>
                </a:lnTo>
                <a:lnTo>
                  <a:pt x="382184" y="1266825"/>
                </a:lnTo>
                <a:lnTo>
                  <a:pt x="385993" y="1256030"/>
                </a:lnTo>
                <a:lnTo>
                  <a:pt x="389167" y="1246188"/>
                </a:lnTo>
                <a:lnTo>
                  <a:pt x="391389" y="1238568"/>
                </a:lnTo>
                <a:lnTo>
                  <a:pt x="393294" y="1231583"/>
                </a:lnTo>
                <a:lnTo>
                  <a:pt x="394564" y="1225233"/>
                </a:lnTo>
                <a:lnTo>
                  <a:pt x="395833" y="1218883"/>
                </a:lnTo>
                <a:lnTo>
                  <a:pt x="396468" y="1213168"/>
                </a:lnTo>
                <a:lnTo>
                  <a:pt x="397103" y="1207770"/>
                </a:lnTo>
                <a:lnTo>
                  <a:pt x="397420" y="1203008"/>
                </a:lnTo>
                <a:lnTo>
                  <a:pt x="397420" y="1198245"/>
                </a:lnTo>
                <a:lnTo>
                  <a:pt x="397103" y="1194118"/>
                </a:lnTo>
                <a:lnTo>
                  <a:pt x="396786" y="1190625"/>
                </a:lnTo>
                <a:lnTo>
                  <a:pt x="396468" y="1187133"/>
                </a:lnTo>
                <a:lnTo>
                  <a:pt x="395833" y="1183958"/>
                </a:lnTo>
                <a:lnTo>
                  <a:pt x="394564" y="1181418"/>
                </a:lnTo>
                <a:lnTo>
                  <a:pt x="393611" y="1179513"/>
                </a:lnTo>
                <a:lnTo>
                  <a:pt x="392342" y="1177608"/>
                </a:lnTo>
                <a:lnTo>
                  <a:pt x="391389" y="1176020"/>
                </a:lnTo>
                <a:lnTo>
                  <a:pt x="389167" y="1174433"/>
                </a:lnTo>
                <a:lnTo>
                  <a:pt x="386945" y="1173163"/>
                </a:lnTo>
                <a:lnTo>
                  <a:pt x="384406" y="1172210"/>
                </a:lnTo>
                <a:lnTo>
                  <a:pt x="381549" y="1171258"/>
                </a:lnTo>
                <a:lnTo>
                  <a:pt x="378375" y="1170623"/>
                </a:lnTo>
                <a:lnTo>
                  <a:pt x="375200" y="1170305"/>
                </a:lnTo>
                <a:lnTo>
                  <a:pt x="368534" y="1169988"/>
                </a:lnTo>
                <a:lnTo>
                  <a:pt x="361551" y="1169988"/>
                </a:lnTo>
                <a:lnTo>
                  <a:pt x="355520" y="1170305"/>
                </a:lnTo>
                <a:lnTo>
                  <a:pt x="350124" y="1171258"/>
                </a:lnTo>
                <a:lnTo>
                  <a:pt x="345997" y="1172210"/>
                </a:lnTo>
                <a:lnTo>
                  <a:pt x="200297" y="1238885"/>
                </a:lnTo>
                <a:lnTo>
                  <a:pt x="196488" y="1240473"/>
                </a:lnTo>
                <a:lnTo>
                  <a:pt x="192996" y="1241108"/>
                </a:lnTo>
                <a:lnTo>
                  <a:pt x="185061" y="1242378"/>
                </a:lnTo>
                <a:lnTo>
                  <a:pt x="175538" y="1243330"/>
                </a:lnTo>
                <a:lnTo>
                  <a:pt x="165380" y="1243330"/>
                </a:lnTo>
                <a:lnTo>
                  <a:pt x="154588" y="1242378"/>
                </a:lnTo>
                <a:lnTo>
                  <a:pt x="148874" y="1241743"/>
                </a:lnTo>
                <a:lnTo>
                  <a:pt x="142843" y="1240790"/>
                </a:lnTo>
                <a:lnTo>
                  <a:pt x="137129" y="1239520"/>
                </a:lnTo>
                <a:lnTo>
                  <a:pt x="131098" y="1238250"/>
                </a:lnTo>
                <a:lnTo>
                  <a:pt x="125067" y="1236345"/>
                </a:lnTo>
                <a:lnTo>
                  <a:pt x="119036" y="1234123"/>
                </a:lnTo>
                <a:lnTo>
                  <a:pt x="112370" y="1231583"/>
                </a:lnTo>
                <a:lnTo>
                  <a:pt x="106338" y="1229043"/>
                </a:lnTo>
                <a:lnTo>
                  <a:pt x="100307" y="1226185"/>
                </a:lnTo>
                <a:lnTo>
                  <a:pt x="93641" y="1222693"/>
                </a:lnTo>
                <a:lnTo>
                  <a:pt x="87610" y="1218883"/>
                </a:lnTo>
                <a:lnTo>
                  <a:pt x="81262" y="1214438"/>
                </a:lnTo>
                <a:lnTo>
                  <a:pt x="75230" y="1210310"/>
                </a:lnTo>
                <a:lnTo>
                  <a:pt x="68882" y="1205230"/>
                </a:lnTo>
                <a:lnTo>
                  <a:pt x="62851" y="1200150"/>
                </a:lnTo>
                <a:lnTo>
                  <a:pt x="57137" y="1194118"/>
                </a:lnTo>
                <a:lnTo>
                  <a:pt x="51106" y="1187768"/>
                </a:lnTo>
                <a:lnTo>
                  <a:pt x="45392" y="1181100"/>
                </a:lnTo>
                <a:lnTo>
                  <a:pt x="39996" y="1173798"/>
                </a:lnTo>
                <a:lnTo>
                  <a:pt x="34600" y="1166178"/>
                </a:lnTo>
                <a:lnTo>
                  <a:pt x="29521" y="1158240"/>
                </a:lnTo>
                <a:lnTo>
                  <a:pt x="24442" y="1149668"/>
                </a:lnTo>
                <a:lnTo>
                  <a:pt x="19680" y="1140143"/>
                </a:lnTo>
                <a:lnTo>
                  <a:pt x="15236" y="1130618"/>
                </a:lnTo>
                <a:lnTo>
                  <a:pt x="11427" y="1121728"/>
                </a:lnTo>
                <a:lnTo>
                  <a:pt x="8253" y="1112520"/>
                </a:lnTo>
                <a:lnTo>
                  <a:pt x="5396" y="1103948"/>
                </a:lnTo>
                <a:lnTo>
                  <a:pt x="3809" y="1095058"/>
                </a:lnTo>
                <a:lnTo>
                  <a:pt x="1904" y="1086485"/>
                </a:lnTo>
                <a:lnTo>
                  <a:pt x="635" y="1078230"/>
                </a:lnTo>
                <a:lnTo>
                  <a:pt x="317" y="1069658"/>
                </a:lnTo>
                <a:lnTo>
                  <a:pt x="0" y="1061403"/>
                </a:lnTo>
                <a:lnTo>
                  <a:pt x="0" y="1055053"/>
                </a:lnTo>
                <a:lnTo>
                  <a:pt x="317" y="1048703"/>
                </a:lnTo>
                <a:lnTo>
                  <a:pt x="1270" y="1042670"/>
                </a:lnTo>
                <a:lnTo>
                  <a:pt x="1904" y="1036320"/>
                </a:lnTo>
                <a:lnTo>
                  <a:pt x="2857" y="1030288"/>
                </a:lnTo>
                <a:lnTo>
                  <a:pt x="4444" y="1024573"/>
                </a:lnTo>
                <a:lnTo>
                  <a:pt x="7618" y="1012825"/>
                </a:lnTo>
                <a:lnTo>
                  <a:pt x="11427" y="1002030"/>
                </a:lnTo>
                <a:lnTo>
                  <a:pt x="15554" y="991553"/>
                </a:lnTo>
                <a:lnTo>
                  <a:pt x="20633" y="981393"/>
                </a:lnTo>
                <a:lnTo>
                  <a:pt x="26029" y="971868"/>
                </a:lnTo>
                <a:lnTo>
                  <a:pt x="32060" y="962660"/>
                </a:lnTo>
                <a:lnTo>
                  <a:pt x="37774" y="954405"/>
                </a:lnTo>
                <a:lnTo>
                  <a:pt x="43805" y="946468"/>
                </a:lnTo>
                <a:lnTo>
                  <a:pt x="50154" y="939165"/>
                </a:lnTo>
                <a:lnTo>
                  <a:pt x="56502" y="932815"/>
                </a:lnTo>
                <a:lnTo>
                  <a:pt x="62851" y="926783"/>
                </a:lnTo>
                <a:lnTo>
                  <a:pt x="68564" y="921703"/>
                </a:lnTo>
                <a:lnTo>
                  <a:pt x="74278" y="916940"/>
                </a:lnTo>
                <a:lnTo>
                  <a:pt x="365995" y="684213"/>
                </a:lnTo>
                <a:lnTo>
                  <a:pt x="374248" y="676275"/>
                </a:lnTo>
                <a:lnTo>
                  <a:pt x="381232" y="667703"/>
                </a:lnTo>
                <a:lnTo>
                  <a:pt x="386945" y="660083"/>
                </a:lnTo>
                <a:lnTo>
                  <a:pt x="392024" y="652145"/>
                </a:lnTo>
                <a:lnTo>
                  <a:pt x="393929" y="648653"/>
                </a:lnTo>
                <a:lnTo>
                  <a:pt x="395833" y="644525"/>
                </a:lnTo>
                <a:lnTo>
                  <a:pt x="397103" y="641033"/>
                </a:lnTo>
                <a:lnTo>
                  <a:pt x="398373" y="637223"/>
                </a:lnTo>
                <a:lnTo>
                  <a:pt x="399325" y="633730"/>
                </a:lnTo>
                <a:lnTo>
                  <a:pt x="399642" y="630238"/>
                </a:lnTo>
                <a:lnTo>
                  <a:pt x="400595" y="626745"/>
                </a:lnTo>
                <a:lnTo>
                  <a:pt x="400595" y="623253"/>
                </a:lnTo>
                <a:lnTo>
                  <a:pt x="399960" y="618173"/>
                </a:lnTo>
                <a:lnTo>
                  <a:pt x="399008" y="613093"/>
                </a:lnTo>
                <a:lnTo>
                  <a:pt x="397420" y="608330"/>
                </a:lnTo>
                <a:lnTo>
                  <a:pt x="395516" y="603568"/>
                </a:lnTo>
                <a:lnTo>
                  <a:pt x="390437" y="596265"/>
                </a:lnTo>
                <a:lnTo>
                  <a:pt x="385358" y="588963"/>
                </a:lnTo>
                <a:lnTo>
                  <a:pt x="379644" y="583248"/>
                </a:lnTo>
                <a:lnTo>
                  <a:pt x="360916" y="545148"/>
                </a:lnTo>
                <a:lnTo>
                  <a:pt x="365043" y="557213"/>
                </a:lnTo>
                <a:lnTo>
                  <a:pt x="359012" y="546735"/>
                </a:lnTo>
                <a:lnTo>
                  <a:pt x="353933" y="535623"/>
                </a:lnTo>
                <a:lnTo>
                  <a:pt x="348854" y="524828"/>
                </a:lnTo>
                <a:lnTo>
                  <a:pt x="344092" y="514033"/>
                </a:lnTo>
                <a:lnTo>
                  <a:pt x="339966" y="502603"/>
                </a:lnTo>
                <a:lnTo>
                  <a:pt x="335839" y="491490"/>
                </a:lnTo>
                <a:lnTo>
                  <a:pt x="332348" y="480377"/>
                </a:lnTo>
                <a:lnTo>
                  <a:pt x="328856" y="468630"/>
                </a:lnTo>
                <a:lnTo>
                  <a:pt x="326316" y="456882"/>
                </a:lnTo>
                <a:lnTo>
                  <a:pt x="323777" y="445452"/>
                </a:lnTo>
                <a:lnTo>
                  <a:pt x="321872" y="433705"/>
                </a:lnTo>
                <a:lnTo>
                  <a:pt x="319968" y="421957"/>
                </a:lnTo>
                <a:lnTo>
                  <a:pt x="318698" y="410210"/>
                </a:lnTo>
                <a:lnTo>
                  <a:pt x="317746" y="398145"/>
                </a:lnTo>
                <a:lnTo>
                  <a:pt x="317111" y="386715"/>
                </a:lnTo>
                <a:lnTo>
                  <a:pt x="317111" y="374650"/>
                </a:lnTo>
                <a:lnTo>
                  <a:pt x="317111" y="364807"/>
                </a:lnTo>
                <a:lnTo>
                  <a:pt x="317428" y="355600"/>
                </a:lnTo>
                <a:lnTo>
                  <a:pt x="318063" y="346075"/>
                </a:lnTo>
                <a:lnTo>
                  <a:pt x="318698" y="336550"/>
                </a:lnTo>
                <a:lnTo>
                  <a:pt x="319968" y="327025"/>
                </a:lnTo>
                <a:lnTo>
                  <a:pt x="321238" y="317817"/>
                </a:lnTo>
                <a:lnTo>
                  <a:pt x="322825" y="308292"/>
                </a:lnTo>
                <a:lnTo>
                  <a:pt x="324729" y="299085"/>
                </a:lnTo>
                <a:lnTo>
                  <a:pt x="326316" y="290195"/>
                </a:lnTo>
                <a:lnTo>
                  <a:pt x="328538" y="280987"/>
                </a:lnTo>
                <a:lnTo>
                  <a:pt x="331078" y="272415"/>
                </a:lnTo>
                <a:lnTo>
                  <a:pt x="333617" y="263207"/>
                </a:lnTo>
                <a:lnTo>
                  <a:pt x="336474" y="254635"/>
                </a:lnTo>
                <a:lnTo>
                  <a:pt x="339966" y="245745"/>
                </a:lnTo>
                <a:lnTo>
                  <a:pt x="343140" y="237490"/>
                </a:lnTo>
                <a:lnTo>
                  <a:pt x="346314" y="228917"/>
                </a:lnTo>
                <a:lnTo>
                  <a:pt x="350124" y="220345"/>
                </a:lnTo>
                <a:lnTo>
                  <a:pt x="353933" y="212407"/>
                </a:lnTo>
                <a:lnTo>
                  <a:pt x="358059" y="204152"/>
                </a:lnTo>
                <a:lnTo>
                  <a:pt x="362503" y="196215"/>
                </a:lnTo>
                <a:lnTo>
                  <a:pt x="366630" y="188277"/>
                </a:lnTo>
                <a:lnTo>
                  <a:pt x="371391" y="180657"/>
                </a:lnTo>
                <a:lnTo>
                  <a:pt x="376153" y="173037"/>
                </a:lnTo>
                <a:lnTo>
                  <a:pt x="380914" y="165417"/>
                </a:lnTo>
                <a:lnTo>
                  <a:pt x="391389" y="150495"/>
                </a:lnTo>
                <a:lnTo>
                  <a:pt x="402499" y="136207"/>
                </a:lnTo>
                <a:lnTo>
                  <a:pt x="414244" y="122872"/>
                </a:lnTo>
                <a:lnTo>
                  <a:pt x="426941" y="109855"/>
                </a:lnTo>
                <a:lnTo>
                  <a:pt x="439956" y="97472"/>
                </a:lnTo>
                <a:lnTo>
                  <a:pt x="453288" y="85407"/>
                </a:lnTo>
                <a:lnTo>
                  <a:pt x="467572" y="74295"/>
                </a:lnTo>
                <a:lnTo>
                  <a:pt x="482491" y="64135"/>
                </a:lnTo>
                <a:lnTo>
                  <a:pt x="497410" y="54292"/>
                </a:lnTo>
                <a:lnTo>
                  <a:pt x="505346" y="49530"/>
                </a:lnTo>
                <a:lnTo>
                  <a:pt x="513282" y="45402"/>
                </a:lnTo>
                <a:lnTo>
                  <a:pt x="521218" y="40957"/>
                </a:lnTo>
                <a:lnTo>
                  <a:pt x="529154" y="36830"/>
                </a:lnTo>
                <a:lnTo>
                  <a:pt x="537407" y="33020"/>
                </a:lnTo>
                <a:lnTo>
                  <a:pt x="545977" y="29210"/>
                </a:lnTo>
                <a:lnTo>
                  <a:pt x="554230" y="26035"/>
                </a:lnTo>
                <a:lnTo>
                  <a:pt x="562801" y="22860"/>
                </a:lnTo>
                <a:lnTo>
                  <a:pt x="571689" y="19367"/>
                </a:lnTo>
                <a:lnTo>
                  <a:pt x="580260" y="16510"/>
                </a:lnTo>
                <a:lnTo>
                  <a:pt x="589148" y="13970"/>
                </a:lnTo>
                <a:lnTo>
                  <a:pt x="598036" y="11430"/>
                </a:lnTo>
                <a:lnTo>
                  <a:pt x="607241" y="9207"/>
                </a:lnTo>
                <a:lnTo>
                  <a:pt x="616129" y="7620"/>
                </a:lnTo>
                <a:lnTo>
                  <a:pt x="625334" y="5715"/>
                </a:lnTo>
                <a:lnTo>
                  <a:pt x="634857" y="4127"/>
                </a:lnTo>
                <a:lnTo>
                  <a:pt x="643745" y="2857"/>
                </a:lnTo>
                <a:lnTo>
                  <a:pt x="653268" y="1587"/>
                </a:lnTo>
                <a:lnTo>
                  <a:pt x="662791" y="952"/>
                </a:lnTo>
                <a:lnTo>
                  <a:pt x="672314" y="317"/>
                </a:lnTo>
                <a:lnTo>
                  <a:pt x="6818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" name="碗筷"/>
          <p:cNvSpPr/>
          <p:nvPr/>
        </p:nvSpPr>
        <p:spPr bwMode="auto">
          <a:xfrm>
            <a:off x="10328333" y="2170508"/>
            <a:ext cx="636117" cy="636117"/>
          </a:xfrm>
          <a:custGeom>
            <a:avLst/>
            <a:gdLst>
              <a:gd name="T0" fmla="*/ 2147483646 w 8126"/>
              <a:gd name="T1" fmla="*/ 2147483646 h 6743"/>
              <a:gd name="T2" fmla="*/ 2147483646 w 8126"/>
              <a:gd name="T3" fmla="*/ 2147483646 h 6743"/>
              <a:gd name="T4" fmla="*/ 2147483646 w 8126"/>
              <a:gd name="T5" fmla="*/ 2147483646 h 6743"/>
              <a:gd name="T6" fmla="*/ 2147483646 w 8126"/>
              <a:gd name="T7" fmla="*/ 2147483646 h 6743"/>
              <a:gd name="T8" fmla="*/ 2147483646 w 8126"/>
              <a:gd name="T9" fmla="*/ 2147483646 h 6743"/>
              <a:gd name="T10" fmla="*/ 2147483646 w 8126"/>
              <a:gd name="T11" fmla="*/ 2147483646 h 6743"/>
              <a:gd name="T12" fmla="*/ 2147483646 w 8126"/>
              <a:gd name="T13" fmla="*/ 2147483646 h 6743"/>
              <a:gd name="T14" fmla="*/ 2147483646 w 8126"/>
              <a:gd name="T15" fmla="*/ 2147483646 h 6743"/>
              <a:gd name="T16" fmla="*/ 2147483646 w 8126"/>
              <a:gd name="T17" fmla="*/ 2147483646 h 6743"/>
              <a:gd name="T18" fmla="*/ 2147483646 w 8126"/>
              <a:gd name="T19" fmla="*/ 2147483646 h 6743"/>
              <a:gd name="T20" fmla="*/ 2147483646 w 8126"/>
              <a:gd name="T21" fmla="*/ 2147483646 h 6743"/>
              <a:gd name="T22" fmla="*/ 2147483646 w 8126"/>
              <a:gd name="T23" fmla="*/ 2147483646 h 6743"/>
              <a:gd name="T24" fmla="*/ 2147483646 w 8126"/>
              <a:gd name="T25" fmla="*/ 2147483646 h 6743"/>
              <a:gd name="T26" fmla="*/ 2147483646 w 8126"/>
              <a:gd name="T27" fmla="*/ 2147483646 h 6743"/>
              <a:gd name="T28" fmla="*/ 2147483646 w 8126"/>
              <a:gd name="T29" fmla="*/ 2147483646 h 6743"/>
              <a:gd name="T30" fmla="*/ 322112854 w 8126"/>
              <a:gd name="T31" fmla="*/ 2147483646 h 6743"/>
              <a:gd name="T32" fmla="*/ 2147483646 w 8126"/>
              <a:gd name="T33" fmla="*/ 2147483646 h 6743"/>
              <a:gd name="T34" fmla="*/ 2147483646 w 8126"/>
              <a:gd name="T35" fmla="*/ 2147483646 h 6743"/>
              <a:gd name="T36" fmla="*/ 2147483646 w 8126"/>
              <a:gd name="T37" fmla="*/ 2147483646 h 6743"/>
              <a:gd name="T38" fmla="*/ 2147483646 w 8126"/>
              <a:gd name="T39" fmla="*/ 2147483646 h 6743"/>
              <a:gd name="T40" fmla="*/ 2147483646 w 8126"/>
              <a:gd name="T41" fmla="*/ 2147483646 h 6743"/>
              <a:gd name="T42" fmla="*/ 2147483646 w 8126"/>
              <a:gd name="T43" fmla="*/ 2147483646 h 6743"/>
              <a:gd name="T44" fmla="*/ 2147483646 w 8126"/>
              <a:gd name="T45" fmla="*/ 2147483646 h 6743"/>
              <a:gd name="T46" fmla="*/ 2147483646 w 8126"/>
              <a:gd name="T47" fmla="*/ 2147483646 h 6743"/>
              <a:gd name="T48" fmla="*/ 2147483646 w 8126"/>
              <a:gd name="T49" fmla="*/ 2147483646 h 6743"/>
              <a:gd name="T50" fmla="*/ 2147483646 w 8126"/>
              <a:gd name="T51" fmla="*/ 2147483646 h 6743"/>
              <a:gd name="T52" fmla="*/ 2147483646 w 8126"/>
              <a:gd name="T53" fmla="*/ 2147483646 h 6743"/>
              <a:gd name="T54" fmla="*/ 2147483646 w 8126"/>
              <a:gd name="T55" fmla="*/ 2147483646 h 6743"/>
              <a:gd name="T56" fmla="*/ 2147483646 w 8126"/>
              <a:gd name="T57" fmla="*/ 2147483646 h 6743"/>
              <a:gd name="T58" fmla="*/ 2147483646 w 8126"/>
              <a:gd name="T59" fmla="*/ 2147483646 h 6743"/>
              <a:gd name="T60" fmla="*/ 2147483646 w 8126"/>
              <a:gd name="T61" fmla="*/ 2147483646 h 6743"/>
              <a:gd name="T62" fmla="*/ 2147483646 w 8126"/>
              <a:gd name="T63" fmla="*/ 2147483646 h 6743"/>
              <a:gd name="T64" fmla="*/ 2147483646 w 8126"/>
              <a:gd name="T65" fmla="*/ 2147483646 h 6743"/>
              <a:gd name="T66" fmla="*/ 2147483646 w 8126"/>
              <a:gd name="T67" fmla="*/ 2147483646 h 6743"/>
              <a:gd name="T68" fmla="*/ 2147483646 w 8126"/>
              <a:gd name="T69" fmla="*/ 2147483646 h 6743"/>
              <a:gd name="T70" fmla="*/ 2147483646 w 8126"/>
              <a:gd name="T71" fmla="*/ 2147483646 h 6743"/>
              <a:gd name="T72" fmla="*/ 2147483646 w 8126"/>
              <a:gd name="T73" fmla="*/ 2147483646 h 6743"/>
              <a:gd name="T74" fmla="*/ 2147483646 w 8126"/>
              <a:gd name="T75" fmla="*/ 2147483646 h 6743"/>
              <a:gd name="T76" fmla="*/ 2147483646 w 8126"/>
              <a:gd name="T77" fmla="*/ 2147483646 h 6743"/>
              <a:gd name="T78" fmla="*/ 2147483646 w 8126"/>
              <a:gd name="T79" fmla="*/ 2147483646 h 6743"/>
              <a:gd name="T80" fmla="*/ 2147483646 w 8126"/>
              <a:gd name="T81" fmla="*/ 2147483646 h 6743"/>
              <a:gd name="T82" fmla="*/ 2147483646 w 8126"/>
              <a:gd name="T83" fmla="*/ 2147483646 h 6743"/>
              <a:gd name="T84" fmla="*/ 2147483646 w 8126"/>
              <a:gd name="T85" fmla="*/ 2147483646 h 6743"/>
              <a:gd name="T86" fmla="*/ 2147483646 w 8126"/>
              <a:gd name="T87" fmla="*/ 2147483646 h 6743"/>
              <a:gd name="T88" fmla="*/ 2147483646 w 8126"/>
              <a:gd name="T89" fmla="*/ 2147483646 h 6743"/>
              <a:gd name="T90" fmla="*/ 2147483646 w 8126"/>
              <a:gd name="T91" fmla="*/ 2147483646 h 6743"/>
              <a:gd name="T92" fmla="*/ 2147483646 w 8126"/>
              <a:gd name="T93" fmla="*/ 2147483646 h 6743"/>
              <a:gd name="T94" fmla="*/ 2147483646 w 8126"/>
              <a:gd name="T95" fmla="*/ 2147483646 h 6743"/>
              <a:gd name="T96" fmla="*/ 2147483646 w 8126"/>
              <a:gd name="T97" fmla="*/ 2147483646 h 6743"/>
              <a:gd name="T98" fmla="*/ 2147483646 w 8126"/>
              <a:gd name="T99" fmla="*/ 2147483646 h 6743"/>
              <a:gd name="T100" fmla="*/ 2147483646 w 8126"/>
              <a:gd name="T101" fmla="*/ 2147483646 h 6743"/>
              <a:gd name="T102" fmla="*/ 2147483646 w 8126"/>
              <a:gd name="T103" fmla="*/ 2147483646 h 6743"/>
              <a:gd name="T104" fmla="*/ 2147483646 w 8126"/>
              <a:gd name="T105" fmla="*/ 2147483646 h 6743"/>
              <a:gd name="T106" fmla="*/ 2147483646 w 8126"/>
              <a:gd name="T107" fmla="*/ 2147483646 h 6743"/>
              <a:gd name="T108" fmla="*/ 2147483646 w 8126"/>
              <a:gd name="T109" fmla="*/ 2147483646 h 6743"/>
              <a:gd name="T110" fmla="*/ 2147483646 w 8126"/>
              <a:gd name="T111" fmla="*/ 2147483646 h 6743"/>
              <a:gd name="T112" fmla="*/ 2147483646 w 8126"/>
              <a:gd name="T113" fmla="*/ 2147483646 h 6743"/>
              <a:gd name="T114" fmla="*/ 2147483646 w 8126"/>
              <a:gd name="T115" fmla="*/ 2147483646 h 6743"/>
              <a:gd name="T116" fmla="*/ 2147483646 w 8126"/>
              <a:gd name="T117" fmla="*/ 2147483646 h 6743"/>
              <a:gd name="T118" fmla="*/ 2147483646 w 8126"/>
              <a:gd name="T119" fmla="*/ 2147483646 h 6743"/>
              <a:gd name="T120" fmla="*/ 2147483646 w 8126"/>
              <a:gd name="T121" fmla="*/ 2147483646 h 6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126" h="6743">
                <a:moveTo>
                  <a:pt x="8126" y="0"/>
                </a:moveTo>
                <a:lnTo>
                  <a:pt x="8126" y="363"/>
                </a:lnTo>
                <a:lnTo>
                  <a:pt x="3058" y="363"/>
                </a:lnTo>
                <a:lnTo>
                  <a:pt x="3098" y="727"/>
                </a:lnTo>
                <a:lnTo>
                  <a:pt x="8126" y="686"/>
                </a:lnTo>
                <a:lnTo>
                  <a:pt x="8107" y="1029"/>
                </a:lnTo>
                <a:lnTo>
                  <a:pt x="3078" y="1070"/>
                </a:lnTo>
                <a:lnTo>
                  <a:pt x="3062" y="1122"/>
                </a:lnTo>
                <a:lnTo>
                  <a:pt x="3045" y="1172"/>
                </a:lnTo>
                <a:lnTo>
                  <a:pt x="3024" y="1220"/>
                </a:lnTo>
                <a:lnTo>
                  <a:pt x="3003" y="1269"/>
                </a:lnTo>
                <a:lnTo>
                  <a:pt x="2979" y="1318"/>
                </a:lnTo>
                <a:lnTo>
                  <a:pt x="2953" y="1366"/>
                </a:lnTo>
                <a:lnTo>
                  <a:pt x="2925" y="1416"/>
                </a:lnTo>
                <a:lnTo>
                  <a:pt x="2896" y="1468"/>
                </a:lnTo>
                <a:lnTo>
                  <a:pt x="2833" y="1578"/>
                </a:lnTo>
                <a:lnTo>
                  <a:pt x="2761" y="1701"/>
                </a:lnTo>
                <a:lnTo>
                  <a:pt x="2721" y="1767"/>
                </a:lnTo>
                <a:lnTo>
                  <a:pt x="2681" y="1839"/>
                </a:lnTo>
                <a:lnTo>
                  <a:pt x="2638" y="1916"/>
                </a:lnTo>
                <a:lnTo>
                  <a:pt x="2594" y="1999"/>
                </a:lnTo>
                <a:lnTo>
                  <a:pt x="2579" y="2033"/>
                </a:lnTo>
                <a:lnTo>
                  <a:pt x="2565" y="2068"/>
                </a:lnTo>
                <a:lnTo>
                  <a:pt x="2552" y="2101"/>
                </a:lnTo>
                <a:lnTo>
                  <a:pt x="2541" y="2136"/>
                </a:lnTo>
                <a:lnTo>
                  <a:pt x="2530" y="2170"/>
                </a:lnTo>
                <a:lnTo>
                  <a:pt x="2522" y="2203"/>
                </a:lnTo>
                <a:lnTo>
                  <a:pt x="2514" y="2236"/>
                </a:lnTo>
                <a:lnTo>
                  <a:pt x="2507" y="2269"/>
                </a:lnTo>
                <a:lnTo>
                  <a:pt x="2502" y="2303"/>
                </a:lnTo>
                <a:lnTo>
                  <a:pt x="2499" y="2335"/>
                </a:lnTo>
                <a:lnTo>
                  <a:pt x="2497" y="2369"/>
                </a:lnTo>
                <a:lnTo>
                  <a:pt x="2497" y="2401"/>
                </a:lnTo>
                <a:lnTo>
                  <a:pt x="2498" y="2435"/>
                </a:lnTo>
                <a:lnTo>
                  <a:pt x="2501" y="2467"/>
                </a:lnTo>
                <a:lnTo>
                  <a:pt x="2506" y="2500"/>
                </a:lnTo>
                <a:lnTo>
                  <a:pt x="2512" y="2532"/>
                </a:lnTo>
                <a:lnTo>
                  <a:pt x="2521" y="2566"/>
                </a:lnTo>
                <a:lnTo>
                  <a:pt x="2531" y="2598"/>
                </a:lnTo>
                <a:lnTo>
                  <a:pt x="2544" y="2631"/>
                </a:lnTo>
                <a:lnTo>
                  <a:pt x="2558" y="2664"/>
                </a:lnTo>
                <a:lnTo>
                  <a:pt x="2575" y="2697"/>
                </a:lnTo>
                <a:lnTo>
                  <a:pt x="2594" y="2731"/>
                </a:lnTo>
                <a:lnTo>
                  <a:pt x="2615" y="2763"/>
                </a:lnTo>
                <a:lnTo>
                  <a:pt x="2638" y="2797"/>
                </a:lnTo>
                <a:lnTo>
                  <a:pt x="2665" y="2830"/>
                </a:lnTo>
                <a:lnTo>
                  <a:pt x="2692" y="2864"/>
                </a:lnTo>
                <a:lnTo>
                  <a:pt x="2724" y="2897"/>
                </a:lnTo>
                <a:lnTo>
                  <a:pt x="2756" y="2931"/>
                </a:lnTo>
                <a:lnTo>
                  <a:pt x="2792" y="2966"/>
                </a:lnTo>
                <a:lnTo>
                  <a:pt x="2832" y="2999"/>
                </a:lnTo>
                <a:lnTo>
                  <a:pt x="2872" y="3034"/>
                </a:lnTo>
                <a:lnTo>
                  <a:pt x="2916" y="3069"/>
                </a:lnTo>
                <a:lnTo>
                  <a:pt x="7278" y="3069"/>
                </a:lnTo>
                <a:lnTo>
                  <a:pt x="7272" y="3145"/>
                </a:lnTo>
                <a:lnTo>
                  <a:pt x="7264" y="3221"/>
                </a:lnTo>
                <a:lnTo>
                  <a:pt x="7256" y="3295"/>
                </a:lnTo>
                <a:lnTo>
                  <a:pt x="7245" y="3369"/>
                </a:lnTo>
                <a:lnTo>
                  <a:pt x="7234" y="3443"/>
                </a:lnTo>
                <a:lnTo>
                  <a:pt x="7221" y="3515"/>
                </a:lnTo>
                <a:lnTo>
                  <a:pt x="7207" y="3587"/>
                </a:lnTo>
                <a:lnTo>
                  <a:pt x="7192" y="3659"/>
                </a:lnTo>
                <a:lnTo>
                  <a:pt x="7177" y="3730"/>
                </a:lnTo>
                <a:lnTo>
                  <a:pt x="7160" y="3799"/>
                </a:lnTo>
                <a:lnTo>
                  <a:pt x="7141" y="3868"/>
                </a:lnTo>
                <a:lnTo>
                  <a:pt x="7121" y="3936"/>
                </a:lnTo>
                <a:lnTo>
                  <a:pt x="7100" y="4003"/>
                </a:lnTo>
                <a:lnTo>
                  <a:pt x="7080" y="4070"/>
                </a:lnTo>
                <a:lnTo>
                  <a:pt x="7056" y="4136"/>
                </a:lnTo>
                <a:lnTo>
                  <a:pt x="7033" y="4201"/>
                </a:lnTo>
                <a:lnTo>
                  <a:pt x="7009" y="4265"/>
                </a:lnTo>
                <a:lnTo>
                  <a:pt x="6983" y="4329"/>
                </a:lnTo>
                <a:lnTo>
                  <a:pt x="6957" y="4391"/>
                </a:lnTo>
                <a:lnTo>
                  <a:pt x="6930" y="4454"/>
                </a:lnTo>
                <a:lnTo>
                  <a:pt x="6902" y="4514"/>
                </a:lnTo>
                <a:lnTo>
                  <a:pt x="6873" y="4575"/>
                </a:lnTo>
                <a:lnTo>
                  <a:pt x="6843" y="4635"/>
                </a:lnTo>
                <a:lnTo>
                  <a:pt x="6813" y="4693"/>
                </a:lnTo>
                <a:lnTo>
                  <a:pt x="6782" y="4751"/>
                </a:lnTo>
                <a:lnTo>
                  <a:pt x="6750" y="4808"/>
                </a:lnTo>
                <a:lnTo>
                  <a:pt x="6718" y="4864"/>
                </a:lnTo>
                <a:lnTo>
                  <a:pt x="6684" y="4919"/>
                </a:lnTo>
                <a:lnTo>
                  <a:pt x="6651" y="4973"/>
                </a:lnTo>
                <a:lnTo>
                  <a:pt x="6616" y="5028"/>
                </a:lnTo>
                <a:lnTo>
                  <a:pt x="6581" y="5080"/>
                </a:lnTo>
                <a:lnTo>
                  <a:pt x="6545" y="5132"/>
                </a:lnTo>
                <a:lnTo>
                  <a:pt x="6509" y="5183"/>
                </a:lnTo>
                <a:lnTo>
                  <a:pt x="6472" y="5233"/>
                </a:lnTo>
                <a:lnTo>
                  <a:pt x="6435" y="5282"/>
                </a:lnTo>
                <a:lnTo>
                  <a:pt x="6398" y="5330"/>
                </a:lnTo>
                <a:lnTo>
                  <a:pt x="6360" y="5378"/>
                </a:lnTo>
                <a:lnTo>
                  <a:pt x="6322" y="5424"/>
                </a:lnTo>
                <a:lnTo>
                  <a:pt x="6282" y="5471"/>
                </a:lnTo>
                <a:lnTo>
                  <a:pt x="6243" y="5515"/>
                </a:lnTo>
                <a:lnTo>
                  <a:pt x="6203" y="5559"/>
                </a:lnTo>
                <a:lnTo>
                  <a:pt x="6164" y="5602"/>
                </a:lnTo>
                <a:lnTo>
                  <a:pt x="6123" y="5643"/>
                </a:lnTo>
                <a:lnTo>
                  <a:pt x="6083" y="5684"/>
                </a:lnTo>
                <a:lnTo>
                  <a:pt x="6042" y="5724"/>
                </a:lnTo>
                <a:lnTo>
                  <a:pt x="6002" y="5764"/>
                </a:lnTo>
                <a:lnTo>
                  <a:pt x="5960" y="5802"/>
                </a:lnTo>
                <a:lnTo>
                  <a:pt x="5919" y="5839"/>
                </a:lnTo>
                <a:lnTo>
                  <a:pt x="5878" y="5875"/>
                </a:lnTo>
                <a:lnTo>
                  <a:pt x="5836" y="5910"/>
                </a:lnTo>
                <a:lnTo>
                  <a:pt x="5794" y="5945"/>
                </a:lnTo>
                <a:lnTo>
                  <a:pt x="5754" y="5978"/>
                </a:lnTo>
                <a:lnTo>
                  <a:pt x="5712" y="6011"/>
                </a:lnTo>
                <a:lnTo>
                  <a:pt x="5670" y="6042"/>
                </a:lnTo>
                <a:lnTo>
                  <a:pt x="5628" y="6072"/>
                </a:lnTo>
                <a:lnTo>
                  <a:pt x="5587" y="6101"/>
                </a:lnTo>
                <a:lnTo>
                  <a:pt x="5545" y="6130"/>
                </a:lnTo>
                <a:lnTo>
                  <a:pt x="5504" y="6157"/>
                </a:lnTo>
                <a:lnTo>
                  <a:pt x="5463" y="6183"/>
                </a:lnTo>
                <a:lnTo>
                  <a:pt x="5422" y="6209"/>
                </a:lnTo>
                <a:lnTo>
                  <a:pt x="5380" y="6233"/>
                </a:lnTo>
                <a:lnTo>
                  <a:pt x="5340" y="6256"/>
                </a:lnTo>
                <a:lnTo>
                  <a:pt x="5299" y="6278"/>
                </a:lnTo>
                <a:lnTo>
                  <a:pt x="5259" y="6299"/>
                </a:lnTo>
                <a:lnTo>
                  <a:pt x="5219" y="6743"/>
                </a:lnTo>
                <a:lnTo>
                  <a:pt x="1988" y="6743"/>
                </a:lnTo>
                <a:lnTo>
                  <a:pt x="1988" y="6340"/>
                </a:lnTo>
                <a:lnTo>
                  <a:pt x="1898" y="6288"/>
                </a:lnTo>
                <a:lnTo>
                  <a:pt x="1813" y="6236"/>
                </a:lnTo>
                <a:lnTo>
                  <a:pt x="1729" y="6182"/>
                </a:lnTo>
                <a:lnTo>
                  <a:pt x="1648" y="6127"/>
                </a:lnTo>
                <a:lnTo>
                  <a:pt x="1569" y="6071"/>
                </a:lnTo>
                <a:lnTo>
                  <a:pt x="1494" y="6015"/>
                </a:lnTo>
                <a:lnTo>
                  <a:pt x="1420" y="5957"/>
                </a:lnTo>
                <a:lnTo>
                  <a:pt x="1349" y="5899"/>
                </a:lnTo>
                <a:lnTo>
                  <a:pt x="1279" y="5840"/>
                </a:lnTo>
                <a:lnTo>
                  <a:pt x="1213" y="5781"/>
                </a:lnTo>
                <a:lnTo>
                  <a:pt x="1150" y="5721"/>
                </a:lnTo>
                <a:lnTo>
                  <a:pt x="1087" y="5661"/>
                </a:lnTo>
                <a:lnTo>
                  <a:pt x="1027" y="5599"/>
                </a:lnTo>
                <a:lnTo>
                  <a:pt x="970" y="5538"/>
                </a:lnTo>
                <a:lnTo>
                  <a:pt x="914" y="5475"/>
                </a:lnTo>
                <a:lnTo>
                  <a:pt x="861" y="5414"/>
                </a:lnTo>
                <a:lnTo>
                  <a:pt x="809" y="5351"/>
                </a:lnTo>
                <a:lnTo>
                  <a:pt x="760" y="5287"/>
                </a:lnTo>
                <a:lnTo>
                  <a:pt x="713" y="5225"/>
                </a:lnTo>
                <a:lnTo>
                  <a:pt x="666" y="5162"/>
                </a:lnTo>
                <a:lnTo>
                  <a:pt x="623" y="5098"/>
                </a:lnTo>
                <a:lnTo>
                  <a:pt x="582" y="5036"/>
                </a:lnTo>
                <a:lnTo>
                  <a:pt x="541" y="4972"/>
                </a:lnTo>
                <a:lnTo>
                  <a:pt x="503" y="4910"/>
                </a:lnTo>
                <a:lnTo>
                  <a:pt x="467" y="4846"/>
                </a:lnTo>
                <a:lnTo>
                  <a:pt x="432" y="4783"/>
                </a:lnTo>
                <a:lnTo>
                  <a:pt x="399" y="4721"/>
                </a:lnTo>
                <a:lnTo>
                  <a:pt x="367" y="4659"/>
                </a:lnTo>
                <a:lnTo>
                  <a:pt x="338" y="4597"/>
                </a:lnTo>
                <a:lnTo>
                  <a:pt x="309" y="4536"/>
                </a:lnTo>
                <a:lnTo>
                  <a:pt x="283" y="4475"/>
                </a:lnTo>
                <a:lnTo>
                  <a:pt x="257" y="4415"/>
                </a:lnTo>
                <a:lnTo>
                  <a:pt x="234" y="4354"/>
                </a:lnTo>
                <a:lnTo>
                  <a:pt x="212" y="4295"/>
                </a:lnTo>
                <a:lnTo>
                  <a:pt x="191" y="4237"/>
                </a:lnTo>
                <a:lnTo>
                  <a:pt x="171" y="4179"/>
                </a:lnTo>
                <a:lnTo>
                  <a:pt x="153" y="4123"/>
                </a:lnTo>
                <a:lnTo>
                  <a:pt x="135" y="4067"/>
                </a:lnTo>
                <a:lnTo>
                  <a:pt x="119" y="4011"/>
                </a:lnTo>
                <a:lnTo>
                  <a:pt x="105" y="3958"/>
                </a:lnTo>
                <a:lnTo>
                  <a:pt x="91" y="3905"/>
                </a:lnTo>
                <a:lnTo>
                  <a:pt x="79" y="3853"/>
                </a:lnTo>
                <a:lnTo>
                  <a:pt x="67" y="3802"/>
                </a:lnTo>
                <a:lnTo>
                  <a:pt x="57" y="3752"/>
                </a:lnTo>
                <a:lnTo>
                  <a:pt x="47" y="3703"/>
                </a:lnTo>
                <a:lnTo>
                  <a:pt x="39" y="3657"/>
                </a:lnTo>
                <a:lnTo>
                  <a:pt x="25" y="3566"/>
                </a:lnTo>
                <a:lnTo>
                  <a:pt x="15" y="3482"/>
                </a:lnTo>
                <a:lnTo>
                  <a:pt x="7" y="3403"/>
                </a:lnTo>
                <a:lnTo>
                  <a:pt x="2" y="3331"/>
                </a:lnTo>
                <a:lnTo>
                  <a:pt x="0" y="3267"/>
                </a:lnTo>
                <a:lnTo>
                  <a:pt x="0" y="3210"/>
                </a:lnTo>
                <a:lnTo>
                  <a:pt x="1" y="3161"/>
                </a:lnTo>
                <a:lnTo>
                  <a:pt x="5" y="3121"/>
                </a:lnTo>
                <a:lnTo>
                  <a:pt x="9" y="3089"/>
                </a:lnTo>
                <a:lnTo>
                  <a:pt x="1646" y="3089"/>
                </a:lnTo>
                <a:lnTo>
                  <a:pt x="1628" y="3053"/>
                </a:lnTo>
                <a:lnTo>
                  <a:pt x="1612" y="3018"/>
                </a:lnTo>
                <a:lnTo>
                  <a:pt x="1597" y="2982"/>
                </a:lnTo>
                <a:lnTo>
                  <a:pt x="1583" y="2946"/>
                </a:lnTo>
                <a:lnTo>
                  <a:pt x="1569" y="2911"/>
                </a:lnTo>
                <a:lnTo>
                  <a:pt x="1558" y="2875"/>
                </a:lnTo>
                <a:lnTo>
                  <a:pt x="1546" y="2841"/>
                </a:lnTo>
                <a:lnTo>
                  <a:pt x="1536" y="2805"/>
                </a:lnTo>
                <a:lnTo>
                  <a:pt x="1526" y="2770"/>
                </a:lnTo>
                <a:lnTo>
                  <a:pt x="1517" y="2734"/>
                </a:lnTo>
                <a:lnTo>
                  <a:pt x="1510" y="2699"/>
                </a:lnTo>
                <a:lnTo>
                  <a:pt x="1503" y="2663"/>
                </a:lnTo>
                <a:lnTo>
                  <a:pt x="1497" y="2629"/>
                </a:lnTo>
                <a:lnTo>
                  <a:pt x="1492" y="2594"/>
                </a:lnTo>
                <a:lnTo>
                  <a:pt x="1487" y="2559"/>
                </a:lnTo>
                <a:lnTo>
                  <a:pt x="1483" y="2524"/>
                </a:lnTo>
                <a:lnTo>
                  <a:pt x="1481" y="2489"/>
                </a:lnTo>
                <a:lnTo>
                  <a:pt x="1479" y="2455"/>
                </a:lnTo>
                <a:lnTo>
                  <a:pt x="1478" y="2420"/>
                </a:lnTo>
                <a:lnTo>
                  <a:pt x="1478" y="2385"/>
                </a:lnTo>
                <a:lnTo>
                  <a:pt x="1478" y="2352"/>
                </a:lnTo>
                <a:lnTo>
                  <a:pt x="1479" y="2317"/>
                </a:lnTo>
                <a:lnTo>
                  <a:pt x="1481" y="2283"/>
                </a:lnTo>
                <a:lnTo>
                  <a:pt x="1483" y="2248"/>
                </a:lnTo>
                <a:lnTo>
                  <a:pt x="1487" y="2215"/>
                </a:lnTo>
                <a:lnTo>
                  <a:pt x="1490" y="2181"/>
                </a:lnTo>
                <a:lnTo>
                  <a:pt x="1501" y="2114"/>
                </a:lnTo>
                <a:lnTo>
                  <a:pt x="1514" y="2047"/>
                </a:lnTo>
                <a:lnTo>
                  <a:pt x="1529" y="1981"/>
                </a:lnTo>
                <a:lnTo>
                  <a:pt x="1546" y="1916"/>
                </a:lnTo>
                <a:lnTo>
                  <a:pt x="1566" y="1851"/>
                </a:lnTo>
                <a:lnTo>
                  <a:pt x="1589" y="1787"/>
                </a:lnTo>
                <a:lnTo>
                  <a:pt x="1613" y="1723"/>
                </a:lnTo>
                <a:lnTo>
                  <a:pt x="1640" y="1661"/>
                </a:lnTo>
                <a:lnTo>
                  <a:pt x="1669" y="1598"/>
                </a:lnTo>
                <a:lnTo>
                  <a:pt x="1700" y="1538"/>
                </a:lnTo>
                <a:lnTo>
                  <a:pt x="1733" y="1478"/>
                </a:lnTo>
                <a:lnTo>
                  <a:pt x="1766" y="1417"/>
                </a:lnTo>
                <a:lnTo>
                  <a:pt x="1802" y="1359"/>
                </a:lnTo>
                <a:lnTo>
                  <a:pt x="1840" y="1301"/>
                </a:lnTo>
                <a:lnTo>
                  <a:pt x="1879" y="1245"/>
                </a:lnTo>
                <a:lnTo>
                  <a:pt x="1919" y="1190"/>
                </a:lnTo>
                <a:lnTo>
                  <a:pt x="1961" y="1136"/>
                </a:lnTo>
                <a:lnTo>
                  <a:pt x="2004" y="1081"/>
                </a:lnTo>
                <a:lnTo>
                  <a:pt x="2048" y="1029"/>
                </a:lnTo>
                <a:lnTo>
                  <a:pt x="1664" y="1029"/>
                </a:lnTo>
                <a:lnTo>
                  <a:pt x="1625" y="1075"/>
                </a:lnTo>
                <a:lnTo>
                  <a:pt x="1587" y="1123"/>
                </a:lnTo>
                <a:lnTo>
                  <a:pt x="1548" y="1170"/>
                </a:lnTo>
                <a:lnTo>
                  <a:pt x="1512" y="1217"/>
                </a:lnTo>
                <a:lnTo>
                  <a:pt x="1478" y="1265"/>
                </a:lnTo>
                <a:lnTo>
                  <a:pt x="1444" y="1313"/>
                </a:lnTo>
                <a:lnTo>
                  <a:pt x="1410" y="1362"/>
                </a:lnTo>
                <a:lnTo>
                  <a:pt x="1380" y="1410"/>
                </a:lnTo>
                <a:lnTo>
                  <a:pt x="1350" y="1460"/>
                </a:lnTo>
                <a:lnTo>
                  <a:pt x="1322" y="1510"/>
                </a:lnTo>
                <a:lnTo>
                  <a:pt x="1296" y="1560"/>
                </a:lnTo>
                <a:lnTo>
                  <a:pt x="1270" y="1611"/>
                </a:lnTo>
                <a:lnTo>
                  <a:pt x="1247" y="1662"/>
                </a:lnTo>
                <a:lnTo>
                  <a:pt x="1225" y="1713"/>
                </a:lnTo>
                <a:lnTo>
                  <a:pt x="1205" y="1765"/>
                </a:lnTo>
                <a:lnTo>
                  <a:pt x="1188" y="1817"/>
                </a:lnTo>
                <a:lnTo>
                  <a:pt x="1172" y="1869"/>
                </a:lnTo>
                <a:lnTo>
                  <a:pt x="1158" y="1923"/>
                </a:lnTo>
                <a:lnTo>
                  <a:pt x="1145" y="1977"/>
                </a:lnTo>
                <a:lnTo>
                  <a:pt x="1136" y="2030"/>
                </a:lnTo>
                <a:lnTo>
                  <a:pt x="1128" y="2086"/>
                </a:lnTo>
                <a:lnTo>
                  <a:pt x="1122" y="2141"/>
                </a:lnTo>
                <a:lnTo>
                  <a:pt x="1118" y="2197"/>
                </a:lnTo>
                <a:lnTo>
                  <a:pt x="1117" y="2253"/>
                </a:lnTo>
                <a:lnTo>
                  <a:pt x="1120" y="2310"/>
                </a:lnTo>
                <a:lnTo>
                  <a:pt x="1123" y="2368"/>
                </a:lnTo>
                <a:lnTo>
                  <a:pt x="1129" y="2426"/>
                </a:lnTo>
                <a:lnTo>
                  <a:pt x="1138" y="2485"/>
                </a:lnTo>
                <a:lnTo>
                  <a:pt x="1150" y="2544"/>
                </a:lnTo>
                <a:lnTo>
                  <a:pt x="1164" y="2604"/>
                </a:lnTo>
                <a:lnTo>
                  <a:pt x="1181" y="2664"/>
                </a:lnTo>
                <a:lnTo>
                  <a:pt x="1201" y="2726"/>
                </a:lnTo>
                <a:lnTo>
                  <a:pt x="858" y="2726"/>
                </a:lnTo>
                <a:lnTo>
                  <a:pt x="839" y="2688"/>
                </a:lnTo>
                <a:lnTo>
                  <a:pt x="823" y="2649"/>
                </a:lnTo>
                <a:lnTo>
                  <a:pt x="808" y="2610"/>
                </a:lnTo>
                <a:lnTo>
                  <a:pt x="795" y="2571"/>
                </a:lnTo>
                <a:lnTo>
                  <a:pt x="783" y="2530"/>
                </a:lnTo>
                <a:lnTo>
                  <a:pt x="774" y="2488"/>
                </a:lnTo>
                <a:lnTo>
                  <a:pt x="767" y="2445"/>
                </a:lnTo>
                <a:lnTo>
                  <a:pt x="761" y="2401"/>
                </a:lnTo>
                <a:lnTo>
                  <a:pt x="758" y="2357"/>
                </a:lnTo>
                <a:lnTo>
                  <a:pt x="756" y="2312"/>
                </a:lnTo>
                <a:lnTo>
                  <a:pt x="757" y="2266"/>
                </a:lnTo>
                <a:lnTo>
                  <a:pt x="758" y="2218"/>
                </a:lnTo>
                <a:lnTo>
                  <a:pt x="763" y="2170"/>
                </a:lnTo>
                <a:lnTo>
                  <a:pt x="768" y="2121"/>
                </a:lnTo>
                <a:lnTo>
                  <a:pt x="776" y="2070"/>
                </a:lnTo>
                <a:lnTo>
                  <a:pt x="787" y="2019"/>
                </a:lnTo>
                <a:lnTo>
                  <a:pt x="798" y="1966"/>
                </a:lnTo>
                <a:lnTo>
                  <a:pt x="814" y="1912"/>
                </a:lnTo>
                <a:lnTo>
                  <a:pt x="830" y="1858"/>
                </a:lnTo>
                <a:lnTo>
                  <a:pt x="847" y="1801"/>
                </a:lnTo>
                <a:lnTo>
                  <a:pt x="868" y="1744"/>
                </a:lnTo>
                <a:lnTo>
                  <a:pt x="891" y="1686"/>
                </a:lnTo>
                <a:lnTo>
                  <a:pt x="916" y="1626"/>
                </a:lnTo>
                <a:lnTo>
                  <a:pt x="943" y="1565"/>
                </a:lnTo>
                <a:lnTo>
                  <a:pt x="972" y="1503"/>
                </a:lnTo>
                <a:lnTo>
                  <a:pt x="1004" y="1439"/>
                </a:lnTo>
                <a:lnTo>
                  <a:pt x="1037" y="1374"/>
                </a:lnTo>
                <a:lnTo>
                  <a:pt x="1073" y="1308"/>
                </a:lnTo>
                <a:lnTo>
                  <a:pt x="1111" y="1241"/>
                </a:lnTo>
                <a:lnTo>
                  <a:pt x="1152" y="1172"/>
                </a:lnTo>
                <a:lnTo>
                  <a:pt x="1195" y="1101"/>
                </a:lnTo>
                <a:lnTo>
                  <a:pt x="1241" y="1029"/>
                </a:lnTo>
                <a:lnTo>
                  <a:pt x="89" y="1029"/>
                </a:lnTo>
                <a:lnTo>
                  <a:pt x="89" y="746"/>
                </a:lnTo>
                <a:lnTo>
                  <a:pt x="1293" y="707"/>
                </a:lnTo>
                <a:lnTo>
                  <a:pt x="1290" y="686"/>
                </a:lnTo>
                <a:lnTo>
                  <a:pt x="1286" y="666"/>
                </a:lnTo>
                <a:lnTo>
                  <a:pt x="1283" y="626"/>
                </a:lnTo>
                <a:lnTo>
                  <a:pt x="1282" y="585"/>
                </a:lnTo>
                <a:lnTo>
                  <a:pt x="1281" y="545"/>
                </a:lnTo>
                <a:lnTo>
                  <a:pt x="1279" y="504"/>
                </a:lnTo>
                <a:lnTo>
                  <a:pt x="1277" y="465"/>
                </a:lnTo>
                <a:lnTo>
                  <a:pt x="1274" y="424"/>
                </a:lnTo>
                <a:lnTo>
                  <a:pt x="1271" y="403"/>
                </a:lnTo>
                <a:lnTo>
                  <a:pt x="1268" y="383"/>
                </a:lnTo>
                <a:lnTo>
                  <a:pt x="89" y="383"/>
                </a:lnTo>
                <a:lnTo>
                  <a:pt x="89" y="39"/>
                </a:lnTo>
                <a:lnTo>
                  <a:pt x="8126" y="0"/>
                </a:lnTo>
                <a:close/>
                <a:moveTo>
                  <a:pt x="1601" y="368"/>
                </a:moveTo>
                <a:lnTo>
                  <a:pt x="1601" y="368"/>
                </a:lnTo>
                <a:lnTo>
                  <a:pt x="1599" y="368"/>
                </a:lnTo>
                <a:lnTo>
                  <a:pt x="1598" y="371"/>
                </a:lnTo>
                <a:lnTo>
                  <a:pt x="1597" y="380"/>
                </a:lnTo>
                <a:lnTo>
                  <a:pt x="1597" y="395"/>
                </a:lnTo>
                <a:lnTo>
                  <a:pt x="1598" y="415"/>
                </a:lnTo>
                <a:lnTo>
                  <a:pt x="1604" y="465"/>
                </a:lnTo>
                <a:lnTo>
                  <a:pt x="1613" y="524"/>
                </a:lnTo>
                <a:lnTo>
                  <a:pt x="1632" y="635"/>
                </a:lnTo>
                <a:lnTo>
                  <a:pt x="1641" y="689"/>
                </a:lnTo>
                <a:lnTo>
                  <a:pt x="2028" y="684"/>
                </a:lnTo>
                <a:lnTo>
                  <a:pt x="1984" y="353"/>
                </a:lnTo>
                <a:lnTo>
                  <a:pt x="1601" y="368"/>
                </a:lnTo>
                <a:close/>
                <a:moveTo>
                  <a:pt x="2337" y="345"/>
                </a:moveTo>
                <a:lnTo>
                  <a:pt x="2337" y="345"/>
                </a:lnTo>
                <a:lnTo>
                  <a:pt x="2332" y="349"/>
                </a:lnTo>
                <a:lnTo>
                  <a:pt x="2328" y="353"/>
                </a:lnTo>
                <a:lnTo>
                  <a:pt x="2325" y="360"/>
                </a:lnTo>
                <a:lnTo>
                  <a:pt x="2322" y="368"/>
                </a:lnTo>
                <a:lnTo>
                  <a:pt x="2319" y="379"/>
                </a:lnTo>
                <a:lnTo>
                  <a:pt x="2317" y="389"/>
                </a:lnTo>
                <a:lnTo>
                  <a:pt x="2315" y="415"/>
                </a:lnTo>
                <a:lnTo>
                  <a:pt x="2313" y="445"/>
                </a:lnTo>
                <a:lnTo>
                  <a:pt x="2313" y="476"/>
                </a:lnTo>
                <a:lnTo>
                  <a:pt x="2316" y="510"/>
                </a:lnTo>
                <a:lnTo>
                  <a:pt x="2318" y="545"/>
                </a:lnTo>
                <a:lnTo>
                  <a:pt x="2323" y="578"/>
                </a:lnTo>
                <a:lnTo>
                  <a:pt x="2327" y="612"/>
                </a:lnTo>
                <a:lnTo>
                  <a:pt x="2332" y="642"/>
                </a:lnTo>
                <a:lnTo>
                  <a:pt x="2338" y="669"/>
                </a:lnTo>
                <a:lnTo>
                  <a:pt x="2342" y="692"/>
                </a:lnTo>
                <a:lnTo>
                  <a:pt x="2348" y="709"/>
                </a:lnTo>
                <a:lnTo>
                  <a:pt x="2352" y="716"/>
                </a:lnTo>
                <a:lnTo>
                  <a:pt x="2354" y="721"/>
                </a:lnTo>
                <a:lnTo>
                  <a:pt x="2356" y="723"/>
                </a:lnTo>
                <a:lnTo>
                  <a:pt x="2359" y="724"/>
                </a:lnTo>
                <a:lnTo>
                  <a:pt x="2747" y="722"/>
                </a:lnTo>
                <a:lnTo>
                  <a:pt x="2749" y="676"/>
                </a:lnTo>
                <a:lnTo>
                  <a:pt x="2750" y="633"/>
                </a:lnTo>
                <a:lnTo>
                  <a:pt x="2749" y="593"/>
                </a:lnTo>
                <a:lnTo>
                  <a:pt x="2748" y="557"/>
                </a:lnTo>
                <a:lnTo>
                  <a:pt x="2746" y="525"/>
                </a:lnTo>
                <a:lnTo>
                  <a:pt x="2742" y="495"/>
                </a:lnTo>
                <a:lnTo>
                  <a:pt x="2738" y="468"/>
                </a:lnTo>
                <a:lnTo>
                  <a:pt x="2733" y="444"/>
                </a:lnTo>
                <a:lnTo>
                  <a:pt x="2727" y="422"/>
                </a:lnTo>
                <a:lnTo>
                  <a:pt x="2721" y="403"/>
                </a:lnTo>
                <a:lnTo>
                  <a:pt x="2714" y="386"/>
                </a:lnTo>
                <a:lnTo>
                  <a:pt x="2707" y="371"/>
                </a:lnTo>
                <a:lnTo>
                  <a:pt x="2701" y="358"/>
                </a:lnTo>
                <a:lnTo>
                  <a:pt x="2694" y="348"/>
                </a:lnTo>
                <a:lnTo>
                  <a:pt x="2687" y="338"/>
                </a:lnTo>
                <a:lnTo>
                  <a:pt x="2679" y="330"/>
                </a:lnTo>
                <a:lnTo>
                  <a:pt x="2337" y="345"/>
                </a:lnTo>
                <a:close/>
                <a:moveTo>
                  <a:pt x="2371" y="1070"/>
                </a:moveTo>
                <a:lnTo>
                  <a:pt x="2371" y="1070"/>
                </a:lnTo>
                <a:lnTo>
                  <a:pt x="2349" y="1110"/>
                </a:lnTo>
                <a:lnTo>
                  <a:pt x="2324" y="1152"/>
                </a:lnTo>
                <a:lnTo>
                  <a:pt x="2295" y="1196"/>
                </a:lnTo>
                <a:lnTo>
                  <a:pt x="2264" y="1241"/>
                </a:lnTo>
                <a:lnTo>
                  <a:pt x="2196" y="1337"/>
                </a:lnTo>
                <a:lnTo>
                  <a:pt x="2124" y="1438"/>
                </a:lnTo>
                <a:lnTo>
                  <a:pt x="2087" y="1490"/>
                </a:lnTo>
                <a:lnTo>
                  <a:pt x="2051" y="1543"/>
                </a:lnTo>
                <a:lnTo>
                  <a:pt x="2016" y="1597"/>
                </a:lnTo>
                <a:lnTo>
                  <a:pt x="1981" y="1651"/>
                </a:lnTo>
                <a:lnTo>
                  <a:pt x="1948" y="1707"/>
                </a:lnTo>
                <a:lnTo>
                  <a:pt x="1917" y="1764"/>
                </a:lnTo>
                <a:lnTo>
                  <a:pt x="1889" y="1821"/>
                </a:lnTo>
                <a:lnTo>
                  <a:pt x="1876" y="1850"/>
                </a:lnTo>
                <a:lnTo>
                  <a:pt x="1864" y="1877"/>
                </a:lnTo>
                <a:lnTo>
                  <a:pt x="1850" y="1912"/>
                </a:lnTo>
                <a:lnTo>
                  <a:pt x="1837" y="1948"/>
                </a:lnTo>
                <a:lnTo>
                  <a:pt x="1827" y="1983"/>
                </a:lnTo>
                <a:lnTo>
                  <a:pt x="1816" y="2019"/>
                </a:lnTo>
                <a:lnTo>
                  <a:pt x="1808" y="2056"/>
                </a:lnTo>
                <a:lnTo>
                  <a:pt x="1800" y="2092"/>
                </a:lnTo>
                <a:lnTo>
                  <a:pt x="1794" y="2129"/>
                </a:lnTo>
                <a:lnTo>
                  <a:pt x="1789" y="2166"/>
                </a:lnTo>
                <a:lnTo>
                  <a:pt x="1786" y="2203"/>
                </a:lnTo>
                <a:lnTo>
                  <a:pt x="1784" y="2240"/>
                </a:lnTo>
                <a:lnTo>
                  <a:pt x="1783" y="2279"/>
                </a:lnTo>
                <a:lnTo>
                  <a:pt x="1783" y="2316"/>
                </a:lnTo>
                <a:lnTo>
                  <a:pt x="1785" y="2354"/>
                </a:lnTo>
                <a:lnTo>
                  <a:pt x="1787" y="2392"/>
                </a:lnTo>
                <a:lnTo>
                  <a:pt x="1792" y="2430"/>
                </a:lnTo>
                <a:lnTo>
                  <a:pt x="1798" y="2467"/>
                </a:lnTo>
                <a:lnTo>
                  <a:pt x="1805" y="2506"/>
                </a:lnTo>
                <a:lnTo>
                  <a:pt x="1814" y="2544"/>
                </a:lnTo>
                <a:lnTo>
                  <a:pt x="1823" y="2582"/>
                </a:lnTo>
                <a:lnTo>
                  <a:pt x="1835" y="2620"/>
                </a:lnTo>
                <a:lnTo>
                  <a:pt x="1847" y="2659"/>
                </a:lnTo>
                <a:lnTo>
                  <a:pt x="1863" y="2697"/>
                </a:lnTo>
                <a:lnTo>
                  <a:pt x="1878" y="2735"/>
                </a:lnTo>
                <a:lnTo>
                  <a:pt x="1895" y="2773"/>
                </a:lnTo>
                <a:lnTo>
                  <a:pt x="1915" y="2811"/>
                </a:lnTo>
                <a:lnTo>
                  <a:pt x="1934" y="2849"/>
                </a:lnTo>
                <a:lnTo>
                  <a:pt x="1956" y="2886"/>
                </a:lnTo>
                <a:lnTo>
                  <a:pt x="1980" y="2923"/>
                </a:lnTo>
                <a:lnTo>
                  <a:pt x="2004" y="2960"/>
                </a:lnTo>
                <a:lnTo>
                  <a:pt x="2031" y="2996"/>
                </a:lnTo>
                <a:lnTo>
                  <a:pt x="2058" y="3033"/>
                </a:lnTo>
                <a:lnTo>
                  <a:pt x="2089" y="3069"/>
                </a:lnTo>
                <a:lnTo>
                  <a:pt x="2412" y="3069"/>
                </a:lnTo>
                <a:lnTo>
                  <a:pt x="2389" y="3038"/>
                </a:lnTo>
                <a:lnTo>
                  <a:pt x="2367" y="3005"/>
                </a:lnTo>
                <a:lnTo>
                  <a:pt x="2345" y="2972"/>
                </a:lnTo>
                <a:lnTo>
                  <a:pt x="2324" y="2938"/>
                </a:lnTo>
                <a:lnTo>
                  <a:pt x="2304" y="2902"/>
                </a:lnTo>
                <a:lnTo>
                  <a:pt x="2284" y="2866"/>
                </a:lnTo>
                <a:lnTo>
                  <a:pt x="2266" y="2830"/>
                </a:lnTo>
                <a:lnTo>
                  <a:pt x="2248" y="2793"/>
                </a:lnTo>
                <a:lnTo>
                  <a:pt x="2232" y="2755"/>
                </a:lnTo>
                <a:lnTo>
                  <a:pt x="2217" y="2717"/>
                </a:lnTo>
                <a:lnTo>
                  <a:pt x="2203" y="2678"/>
                </a:lnTo>
                <a:lnTo>
                  <a:pt x="2189" y="2639"/>
                </a:lnTo>
                <a:lnTo>
                  <a:pt x="2178" y="2600"/>
                </a:lnTo>
                <a:lnTo>
                  <a:pt x="2167" y="2560"/>
                </a:lnTo>
                <a:lnTo>
                  <a:pt x="2157" y="2520"/>
                </a:lnTo>
                <a:lnTo>
                  <a:pt x="2149" y="2480"/>
                </a:lnTo>
                <a:lnTo>
                  <a:pt x="2143" y="2440"/>
                </a:lnTo>
                <a:lnTo>
                  <a:pt x="2137" y="2399"/>
                </a:lnTo>
                <a:lnTo>
                  <a:pt x="2133" y="2360"/>
                </a:lnTo>
                <a:lnTo>
                  <a:pt x="2130" y="2319"/>
                </a:lnTo>
                <a:lnTo>
                  <a:pt x="2129" y="2280"/>
                </a:lnTo>
                <a:lnTo>
                  <a:pt x="2130" y="2239"/>
                </a:lnTo>
                <a:lnTo>
                  <a:pt x="2133" y="2200"/>
                </a:lnTo>
                <a:lnTo>
                  <a:pt x="2136" y="2161"/>
                </a:lnTo>
                <a:lnTo>
                  <a:pt x="2142" y="2123"/>
                </a:lnTo>
                <a:lnTo>
                  <a:pt x="2149" y="2085"/>
                </a:lnTo>
                <a:lnTo>
                  <a:pt x="2158" y="2047"/>
                </a:lnTo>
                <a:lnTo>
                  <a:pt x="2170" y="2010"/>
                </a:lnTo>
                <a:lnTo>
                  <a:pt x="2182" y="1974"/>
                </a:lnTo>
                <a:lnTo>
                  <a:pt x="2197" y="1938"/>
                </a:lnTo>
                <a:lnTo>
                  <a:pt x="2214" y="1903"/>
                </a:lnTo>
                <a:lnTo>
                  <a:pt x="2232" y="1869"/>
                </a:lnTo>
                <a:lnTo>
                  <a:pt x="2260" y="1823"/>
                </a:lnTo>
                <a:lnTo>
                  <a:pt x="2289" y="1778"/>
                </a:lnTo>
                <a:lnTo>
                  <a:pt x="2345" y="1690"/>
                </a:lnTo>
                <a:lnTo>
                  <a:pt x="2403" y="1603"/>
                </a:lnTo>
                <a:lnTo>
                  <a:pt x="2461" y="1512"/>
                </a:lnTo>
                <a:lnTo>
                  <a:pt x="2521" y="1417"/>
                </a:lnTo>
                <a:lnTo>
                  <a:pt x="2552" y="1367"/>
                </a:lnTo>
                <a:lnTo>
                  <a:pt x="2583" y="1314"/>
                </a:lnTo>
                <a:lnTo>
                  <a:pt x="2615" y="1259"/>
                </a:lnTo>
                <a:lnTo>
                  <a:pt x="2648" y="1199"/>
                </a:lnTo>
                <a:lnTo>
                  <a:pt x="2681" y="1137"/>
                </a:lnTo>
                <a:lnTo>
                  <a:pt x="2714" y="1070"/>
                </a:lnTo>
                <a:lnTo>
                  <a:pt x="2677" y="1068"/>
                </a:lnTo>
                <a:lnTo>
                  <a:pt x="2634" y="1068"/>
                </a:lnTo>
                <a:lnTo>
                  <a:pt x="2543" y="1070"/>
                </a:lnTo>
                <a:lnTo>
                  <a:pt x="2451" y="1072"/>
                </a:lnTo>
                <a:lnTo>
                  <a:pt x="2410" y="1072"/>
                </a:lnTo>
                <a:lnTo>
                  <a:pt x="2371" y="1070"/>
                </a:lnTo>
                <a:close/>
                <a:moveTo>
                  <a:pt x="350" y="3378"/>
                </a:moveTo>
                <a:lnTo>
                  <a:pt x="350" y="3378"/>
                </a:lnTo>
                <a:lnTo>
                  <a:pt x="350" y="3411"/>
                </a:lnTo>
                <a:lnTo>
                  <a:pt x="352" y="3447"/>
                </a:lnTo>
                <a:lnTo>
                  <a:pt x="355" y="3486"/>
                </a:lnTo>
                <a:lnTo>
                  <a:pt x="359" y="3527"/>
                </a:lnTo>
                <a:lnTo>
                  <a:pt x="365" y="3571"/>
                </a:lnTo>
                <a:lnTo>
                  <a:pt x="372" y="3616"/>
                </a:lnTo>
                <a:lnTo>
                  <a:pt x="379" y="3662"/>
                </a:lnTo>
                <a:lnTo>
                  <a:pt x="388" y="3711"/>
                </a:lnTo>
                <a:lnTo>
                  <a:pt x="399" y="3760"/>
                </a:lnTo>
                <a:lnTo>
                  <a:pt x="409" y="3810"/>
                </a:lnTo>
                <a:lnTo>
                  <a:pt x="422" y="3859"/>
                </a:lnTo>
                <a:lnTo>
                  <a:pt x="435" y="3909"/>
                </a:lnTo>
                <a:lnTo>
                  <a:pt x="448" y="3958"/>
                </a:lnTo>
                <a:lnTo>
                  <a:pt x="464" y="4007"/>
                </a:lnTo>
                <a:lnTo>
                  <a:pt x="479" y="4053"/>
                </a:lnTo>
                <a:lnTo>
                  <a:pt x="495" y="4098"/>
                </a:lnTo>
                <a:lnTo>
                  <a:pt x="594" y="4098"/>
                </a:lnTo>
                <a:lnTo>
                  <a:pt x="594" y="3775"/>
                </a:lnTo>
                <a:lnTo>
                  <a:pt x="1019" y="3775"/>
                </a:lnTo>
                <a:lnTo>
                  <a:pt x="1019" y="4058"/>
                </a:lnTo>
                <a:lnTo>
                  <a:pt x="881" y="4063"/>
                </a:lnTo>
                <a:lnTo>
                  <a:pt x="881" y="3905"/>
                </a:lnTo>
                <a:lnTo>
                  <a:pt x="716" y="3905"/>
                </a:lnTo>
                <a:lnTo>
                  <a:pt x="716" y="4200"/>
                </a:lnTo>
                <a:lnTo>
                  <a:pt x="1180" y="4200"/>
                </a:lnTo>
                <a:lnTo>
                  <a:pt x="1180" y="3775"/>
                </a:lnTo>
                <a:lnTo>
                  <a:pt x="1927" y="3775"/>
                </a:lnTo>
                <a:lnTo>
                  <a:pt x="1927" y="4339"/>
                </a:lnTo>
                <a:lnTo>
                  <a:pt x="1502" y="4339"/>
                </a:lnTo>
                <a:lnTo>
                  <a:pt x="1502" y="4066"/>
                </a:lnTo>
                <a:lnTo>
                  <a:pt x="1642" y="4066"/>
                </a:lnTo>
                <a:lnTo>
                  <a:pt x="1642" y="4199"/>
                </a:lnTo>
                <a:lnTo>
                  <a:pt x="1793" y="4183"/>
                </a:lnTo>
                <a:lnTo>
                  <a:pt x="1793" y="3915"/>
                </a:lnTo>
                <a:lnTo>
                  <a:pt x="1340" y="3915"/>
                </a:lnTo>
                <a:lnTo>
                  <a:pt x="1340" y="4343"/>
                </a:lnTo>
                <a:lnTo>
                  <a:pt x="652" y="4343"/>
                </a:lnTo>
                <a:lnTo>
                  <a:pt x="679" y="4413"/>
                </a:lnTo>
                <a:lnTo>
                  <a:pt x="707" y="4482"/>
                </a:lnTo>
                <a:lnTo>
                  <a:pt x="737" y="4550"/>
                </a:lnTo>
                <a:lnTo>
                  <a:pt x="768" y="4619"/>
                </a:lnTo>
                <a:lnTo>
                  <a:pt x="802" y="4685"/>
                </a:lnTo>
                <a:lnTo>
                  <a:pt x="836" y="4751"/>
                </a:lnTo>
                <a:lnTo>
                  <a:pt x="873" y="4817"/>
                </a:lnTo>
                <a:lnTo>
                  <a:pt x="911" y="4881"/>
                </a:lnTo>
                <a:lnTo>
                  <a:pt x="950" y="4944"/>
                </a:lnTo>
                <a:lnTo>
                  <a:pt x="991" y="5007"/>
                </a:lnTo>
                <a:lnTo>
                  <a:pt x="1034" y="5068"/>
                </a:lnTo>
                <a:lnTo>
                  <a:pt x="1079" y="5129"/>
                </a:lnTo>
                <a:lnTo>
                  <a:pt x="1125" y="5188"/>
                </a:lnTo>
                <a:lnTo>
                  <a:pt x="1173" y="5247"/>
                </a:lnTo>
                <a:lnTo>
                  <a:pt x="1223" y="5304"/>
                </a:lnTo>
                <a:lnTo>
                  <a:pt x="1275" y="5360"/>
                </a:lnTo>
                <a:lnTo>
                  <a:pt x="1328" y="5416"/>
                </a:lnTo>
                <a:lnTo>
                  <a:pt x="1383" y="5471"/>
                </a:lnTo>
                <a:lnTo>
                  <a:pt x="1439" y="5523"/>
                </a:lnTo>
                <a:lnTo>
                  <a:pt x="1499" y="5575"/>
                </a:lnTo>
                <a:lnTo>
                  <a:pt x="1559" y="5626"/>
                </a:lnTo>
                <a:lnTo>
                  <a:pt x="1620" y="5675"/>
                </a:lnTo>
                <a:lnTo>
                  <a:pt x="1684" y="5723"/>
                </a:lnTo>
                <a:lnTo>
                  <a:pt x="1750" y="5770"/>
                </a:lnTo>
                <a:lnTo>
                  <a:pt x="1817" y="5816"/>
                </a:lnTo>
                <a:lnTo>
                  <a:pt x="1887" y="5860"/>
                </a:lnTo>
                <a:lnTo>
                  <a:pt x="1958" y="5903"/>
                </a:lnTo>
                <a:lnTo>
                  <a:pt x="2031" y="5943"/>
                </a:lnTo>
                <a:lnTo>
                  <a:pt x="2106" y="5984"/>
                </a:lnTo>
                <a:lnTo>
                  <a:pt x="2182" y="6022"/>
                </a:lnTo>
                <a:lnTo>
                  <a:pt x="2261" y="6059"/>
                </a:lnTo>
                <a:lnTo>
                  <a:pt x="2341" y="6095"/>
                </a:lnTo>
                <a:lnTo>
                  <a:pt x="2341" y="6424"/>
                </a:lnTo>
                <a:lnTo>
                  <a:pt x="4889" y="6424"/>
                </a:lnTo>
                <a:lnTo>
                  <a:pt x="4889" y="6117"/>
                </a:lnTo>
                <a:lnTo>
                  <a:pt x="4961" y="6074"/>
                </a:lnTo>
                <a:lnTo>
                  <a:pt x="5031" y="6032"/>
                </a:lnTo>
                <a:lnTo>
                  <a:pt x="5101" y="5987"/>
                </a:lnTo>
                <a:lnTo>
                  <a:pt x="5171" y="5942"/>
                </a:lnTo>
                <a:lnTo>
                  <a:pt x="5238" y="5897"/>
                </a:lnTo>
                <a:lnTo>
                  <a:pt x="5304" y="5852"/>
                </a:lnTo>
                <a:lnTo>
                  <a:pt x="5369" y="5806"/>
                </a:lnTo>
                <a:lnTo>
                  <a:pt x="5432" y="5759"/>
                </a:lnTo>
                <a:lnTo>
                  <a:pt x="5496" y="5712"/>
                </a:lnTo>
                <a:lnTo>
                  <a:pt x="5558" y="5663"/>
                </a:lnTo>
                <a:lnTo>
                  <a:pt x="5618" y="5614"/>
                </a:lnTo>
                <a:lnTo>
                  <a:pt x="5677" y="5564"/>
                </a:lnTo>
                <a:lnTo>
                  <a:pt x="5734" y="5515"/>
                </a:lnTo>
                <a:lnTo>
                  <a:pt x="5791" y="5464"/>
                </a:lnTo>
                <a:lnTo>
                  <a:pt x="5846" y="5411"/>
                </a:lnTo>
                <a:lnTo>
                  <a:pt x="5901" y="5358"/>
                </a:lnTo>
                <a:lnTo>
                  <a:pt x="5953" y="5305"/>
                </a:lnTo>
                <a:lnTo>
                  <a:pt x="6005" y="5250"/>
                </a:lnTo>
                <a:lnTo>
                  <a:pt x="6055" y="5195"/>
                </a:lnTo>
                <a:lnTo>
                  <a:pt x="6105" y="5139"/>
                </a:lnTo>
                <a:lnTo>
                  <a:pt x="6152" y="5082"/>
                </a:lnTo>
                <a:lnTo>
                  <a:pt x="6199" y="5023"/>
                </a:lnTo>
                <a:lnTo>
                  <a:pt x="6244" y="4964"/>
                </a:lnTo>
                <a:lnTo>
                  <a:pt x="6288" y="4904"/>
                </a:lnTo>
                <a:lnTo>
                  <a:pt x="6331" y="4842"/>
                </a:lnTo>
                <a:lnTo>
                  <a:pt x="6371" y="4780"/>
                </a:lnTo>
                <a:lnTo>
                  <a:pt x="6412" y="4716"/>
                </a:lnTo>
                <a:lnTo>
                  <a:pt x="6450" y="4652"/>
                </a:lnTo>
                <a:lnTo>
                  <a:pt x="6487" y="4586"/>
                </a:lnTo>
                <a:lnTo>
                  <a:pt x="6523" y="4519"/>
                </a:lnTo>
                <a:lnTo>
                  <a:pt x="6558" y="4451"/>
                </a:lnTo>
                <a:lnTo>
                  <a:pt x="6592" y="4381"/>
                </a:lnTo>
                <a:lnTo>
                  <a:pt x="6208" y="4381"/>
                </a:lnTo>
                <a:lnTo>
                  <a:pt x="6208" y="4067"/>
                </a:lnTo>
                <a:lnTo>
                  <a:pt x="6330" y="4058"/>
                </a:lnTo>
                <a:lnTo>
                  <a:pt x="6330" y="4221"/>
                </a:lnTo>
                <a:lnTo>
                  <a:pt x="6491" y="4221"/>
                </a:lnTo>
                <a:lnTo>
                  <a:pt x="6491" y="3936"/>
                </a:lnTo>
                <a:lnTo>
                  <a:pt x="6046" y="3936"/>
                </a:lnTo>
                <a:lnTo>
                  <a:pt x="6046" y="4361"/>
                </a:lnTo>
                <a:lnTo>
                  <a:pt x="5239" y="4361"/>
                </a:lnTo>
                <a:lnTo>
                  <a:pt x="5239" y="3745"/>
                </a:lnTo>
                <a:lnTo>
                  <a:pt x="5705" y="3745"/>
                </a:lnTo>
                <a:lnTo>
                  <a:pt x="5705" y="4009"/>
                </a:lnTo>
                <a:lnTo>
                  <a:pt x="5569" y="4011"/>
                </a:lnTo>
                <a:lnTo>
                  <a:pt x="5555" y="3919"/>
                </a:lnTo>
                <a:lnTo>
                  <a:pt x="5379" y="3919"/>
                </a:lnTo>
                <a:lnTo>
                  <a:pt x="5379" y="4200"/>
                </a:lnTo>
                <a:lnTo>
                  <a:pt x="5865" y="4200"/>
                </a:lnTo>
                <a:lnTo>
                  <a:pt x="5865" y="3734"/>
                </a:lnTo>
                <a:lnTo>
                  <a:pt x="6614" y="3734"/>
                </a:lnTo>
                <a:lnTo>
                  <a:pt x="6634" y="4081"/>
                </a:lnTo>
                <a:lnTo>
                  <a:pt x="6754" y="4081"/>
                </a:lnTo>
                <a:lnTo>
                  <a:pt x="6789" y="3997"/>
                </a:lnTo>
                <a:lnTo>
                  <a:pt x="6806" y="3954"/>
                </a:lnTo>
                <a:lnTo>
                  <a:pt x="6822" y="3910"/>
                </a:lnTo>
                <a:lnTo>
                  <a:pt x="6838" y="3865"/>
                </a:lnTo>
                <a:lnTo>
                  <a:pt x="6854" y="3821"/>
                </a:lnTo>
                <a:lnTo>
                  <a:pt x="6867" y="3775"/>
                </a:lnTo>
                <a:lnTo>
                  <a:pt x="6881" y="3730"/>
                </a:lnTo>
                <a:lnTo>
                  <a:pt x="6893" y="3684"/>
                </a:lnTo>
                <a:lnTo>
                  <a:pt x="6903" y="3639"/>
                </a:lnTo>
                <a:lnTo>
                  <a:pt x="6913" y="3594"/>
                </a:lnTo>
                <a:lnTo>
                  <a:pt x="6920" y="3549"/>
                </a:lnTo>
                <a:lnTo>
                  <a:pt x="6924" y="3506"/>
                </a:lnTo>
                <a:lnTo>
                  <a:pt x="6928" y="3462"/>
                </a:lnTo>
                <a:lnTo>
                  <a:pt x="6929" y="3420"/>
                </a:lnTo>
                <a:lnTo>
                  <a:pt x="6928" y="3378"/>
                </a:lnTo>
                <a:lnTo>
                  <a:pt x="350" y="3378"/>
                </a:lnTo>
                <a:close/>
                <a:moveTo>
                  <a:pt x="4108" y="3763"/>
                </a:moveTo>
                <a:lnTo>
                  <a:pt x="3661" y="3763"/>
                </a:lnTo>
                <a:lnTo>
                  <a:pt x="3661" y="4338"/>
                </a:lnTo>
                <a:lnTo>
                  <a:pt x="4431" y="4338"/>
                </a:lnTo>
                <a:lnTo>
                  <a:pt x="4431" y="3881"/>
                </a:lnTo>
                <a:lnTo>
                  <a:pt x="4928" y="3881"/>
                </a:lnTo>
                <a:lnTo>
                  <a:pt x="4928" y="4221"/>
                </a:lnTo>
                <a:lnTo>
                  <a:pt x="4743" y="4221"/>
                </a:lnTo>
                <a:lnTo>
                  <a:pt x="4743" y="4047"/>
                </a:lnTo>
                <a:lnTo>
                  <a:pt x="4625" y="4058"/>
                </a:lnTo>
                <a:lnTo>
                  <a:pt x="4625" y="4350"/>
                </a:lnTo>
                <a:lnTo>
                  <a:pt x="5069" y="4350"/>
                </a:lnTo>
                <a:lnTo>
                  <a:pt x="5069" y="3764"/>
                </a:lnTo>
                <a:lnTo>
                  <a:pt x="4271" y="3764"/>
                </a:lnTo>
                <a:lnTo>
                  <a:pt x="4271" y="4222"/>
                </a:lnTo>
                <a:lnTo>
                  <a:pt x="3806" y="4222"/>
                </a:lnTo>
                <a:lnTo>
                  <a:pt x="3806" y="3885"/>
                </a:lnTo>
                <a:lnTo>
                  <a:pt x="3982" y="3895"/>
                </a:lnTo>
                <a:lnTo>
                  <a:pt x="3988" y="4038"/>
                </a:lnTo>
                <a:lnTo>
                  <a:pt x="4110" y="4038"/>
                </a:lnTo>
                <a:lnTo>
                  <a:pt x="4108" y="3763"/>
                </a:lnTo>
                <a:close/>
                <a:moveTo>
                  <a:pt x="2561" y="3763"/>
                </a:moveTo>
                <a:lnTo>
                  <a:pt x="2115" y="3763"/>
                </a:lnTo>
                <a:lnTo>
                  <a:pt x="2115" y="4338"/>
                </a:lnTo>
                <a:lnTo>
                  <a:pt x="2884" y="4338"/>
                </a:lnTo>
                <a:lnTo>
                  <a:pt x="2884" y="3881"/>
                </a:lnTo>
                <a:lnTo>
                  <a:pt x="3382" y="3881"/>
                </a:lnTo>
                <a:lnTo>
                  <a:pt x="3382" y="4221"/>
                </a:lnTo>
                <a:lnTo>
                  <a:pt x="3197" y="4221"/>
                </a:lnTo>
                <a:lnTo>
                  <a:pt x="3197" y="4047"/>
                </a:lnTo>
                <a:lnTo>
                  <a:pt x="3078" y="4058"/>
                </a:lnTo>
                <a:lnTo>
                  <a:pt x="3078" y="4350"/>
                </a:lnTo>
                <a:lnTo>
                  <a:pt x="3522" y="4350"/>
                </a:lnTo>
                <a:lnTo>
                  <a:pt x="3522" y="3764"/>
                </a:lnTo>
                <a:lnTo>
                  <a:pt x="2725" y="3764"/>
                </a:lnTo>
                <a:lnTo>
                  <a:pt x="2725" y="4222"/>
                </a:lnTo>
                <a:lnTo>
                  <a:pt x="2260" y="4222"/>
                </a:lnTo>
                <a:lnTo>
                  <a:pt x="2260" y="3885"/>
                </a:lnTo>
                <a:lnTo>
                  <a:pt x="2436" y="3895"/>
                </a:lnTo>
                <a:lnTo>
                  <a:pt x="2442" y="4038"/>
                </a:lnTo>
                <a:lnTo>
                  <a:pt x="2564" y="4038"/>
                </a:lnTo>
                <a:lnTo>
                  <a:pt x="2561" y="37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汉堡可乐"/>
          <p:cNvSpPr/>
          <p:nvPr/>
        </p:nvSpPr>
        <p:spPr bwMode="auto">
          <a:xfrm>
            <a:off x="7833770" y="2073107"/>
            <a:ext cx="733519" cy="733519"/>
          </a:xfrm>
          <a:custGeom>
            <a:avLst/>
            <a:gdLst>
              <a:gd name="T0" fmla="*/ 2147483646 w 6610"/>
              <a:gd name="T1" fmla="*/ 2147483646 h 5970"/>
              <a:gd name="T2" fmla="*/ 2147483646 w 6610"/>
              <a:gd name="T3" fmla="*/ 909645345 h 5970"/>
              <a:gd name="T4" fmla="*/ 2147483646 w 6610"/>
              <a:gd name="T5" fmla="*/ 215446673 h 5970"/>
              <a:gd name="T6" fmla="*/ 2147483646 w 6610"/>
              <a:gd name="T7" fmla="*/ 2147483646 h 5970"/>
              <a:gd name="T8" fmla="*/ 2147483646 w 6610"/>
              <a:gd name="T9" fmla="*/ 2147483646 h 5970"/>
              <a:gd name="T10" fmla="*/ 2147483646 w 6610"/>
              <a:gd name="T11" fmla="*/ 2147483646 h 5970"/>
              <a:gd name="T12" fmla="*/ 2147483646 w 6610"/>
              <a:gd name="T13" fmla="*/ 2147483646 h 5970"/>
              <a:gd name="T14" fmla="*/ 2147483646 w 6610"/>
              <a:gd name="T15" fmla="*/ 2147483646 h 5970"/>
              <a:gd name="T16" fmla="*/ 0 w 6610"/>
              <a:gd name="T17" fmla="*/ 2147483646 h 5970"/>
              <a:gd name="T18" fmla="*/ 2147483646 w 6610"/>
              <a:gd name="T19" fmla="*/ 2147483646 h 5970"/>
              <a:gd name="T20" fmla="*/ 2147483646 w 6610"/>
              <a:gd name="T21" fmla="*/ 2147483646 h 5970"/>
              <a:gd name="T22" fmla="*/ 2147483646 w 6610"/>
              <a:gd name="T23" fmla="*/ 2147483646 h 5970"/>
              <a:gd name="T24" fmla="*/ 2147483646 w 6610"/>
              <a:gd name="T25" fmla="*/ 2147483646 h 5970"/>
              <a:gd name="T26" fmla="*/ 2147483646 w 6610"/>
              <a:gd name="T27" fmla="*/ 2147483646 h 5970"/>
              <a:gd name="T28" fmla="*/ 2147483646 w 6610"/>
              <a:gd name="T29" fmla="*/ 2147483646 h 5970"/>
              <a:gd name="T30" fmla="*/ 2147483646 w 6610"/>
              <a:gd name="T31" fmla="*/ 2147483646 h 5970"/>
              <a:gd name="T32" fmla="*/ 2147483646 w 6610"/>
              <a:gd name="T33" fmla="*/ 2147483646 h 5970"/>
              <a:gd name="T34" fmla="*/ 2147483646 w 6610"/>
              <a:gd name="T35" fmla="*/ 2147483646 h 5970"/>
              <a:gd name="T36" fmla="*/ 2147483646 w 6610"/>
              <a:gd name="T37" fmla="*/ 2147483646 h 5970"/>
              <a:gd name="T38" fmla="*/ 2147483646 w 6610"/>
              <a:gd name="T39" fmla="*/ 2147483646 h 5970"/>
              <a:gd name="T40" fmla="*/ 2147483646 w 6610"/>
              <a:gd name="T41" fmla="*/ 2147483646 h 5970"/>
              <a:gd name="T42" fmla="*/ 2147483646 w 6610"/>
              <a:gd name="T43" fmla="*/ 2147483646 h 5970"/>
              <a:gd name="T44" fmla="*/ 2147483646 w 6610"/>
              <a:gd name="T45" fmla="*/ 2147483646 h 5970"/>
              <a:gd name="T46" fmla="*/ 2147483646 w 6610"/>
              <a:gd name="T47" fmla="*/ 2147483646 h 5970"/>
              <a:gd name="T48" fmla="*/ 2147483646 w 6610"/>
              <a:gd name="T49" fmla="*/ 2147483646 h 5970"/>
              <a:gd name="T50" fmla="*/ 2147483646 w 6610"/>
              <a:gd name="T51" fmla="*/ 2147483646 h 5970"/>
              <a:gd name="T52" fmla="*/ 2147483646 w 6610"/>
              <a:gd name="T53" fmla="*/ 2147483646 h 5970"/>
              <a:gd name="T54" fmla="*/ 2147483646 w 6610"/>
              <a:gd name="T55" fmla="*/ 2147483646 h 5970"/>
              <a:gd name="T56" fmla="*/ 2147483646 w 6610"/>
              <a:gd name="T57" fmla="*/ 2147483646 h 5970"/>
              <a:gd name="T58" fmla="*/ 2147483646 w 6610"/>
              <a:gd name="T59" fmla="*/ 2147483646 h 5970"/>
              <a:gd name="T60" fmla="*/ 2147483646 w 6610"/>
              <a:gd name="T61" fmla="*/ 2147483646 h 5970"/>
              <a:gd name="T62" fmla="*/ 2147483646 w 6610"/>
              <a:gd name="T63" fmla="*/ 2147483646 h 5970"/>
              <a:gd name="T64" fmla="*/ 2147483646 w 6610"/>
              <a:gd name="T65" fmla="*/ 2147483646 h 5970"/>
              <a:gd name="T66" fmla="*/ 2147483646 w 6610"/>
              <a:gd name="T67" fmla="*/ 2147483646 h 5970"/>
              <a:gd name="T68" fmla="*/ 2147483646 w 6610"/>
              <a:gd name="T69" fmla="*/ 2147483646 h 5970"/>
              <a:gd name="T70" fmla="*/ 2147483646 w 6610"/>
              <a:gd name="T71" fmla="*/ 2147483646 h 5970"/>
              <a:gd name="T72" fmla="*/ 2147483646 w 6610"/>
              <a:gd name="T73" fmla="*/ 2147483646 h 5970"/>
              <a:gd name="T74" fmla="*/ 2147483646 w 6610"/>
              <a:gd name="T75" fmla="*/ 2147483646 h 5970"/>
              <a:gd name="T76" fmla="*/ 2147483646 w 6610"/>
              <a:gd name="T77" fmla="*/ 2147483646 h 5970"/>
              <a:gd name="T78" fmla="*/ 2147483646 w 6610"/>
              <a:gd name="T79" fmla="*/ 2147483646 h 5970"/>
              <a:gd name="T80" fmla="*/ 2147483646 w 6610"/>
              <a:gd name="T81" fmla="*/ 2147483646 h 5970"/>
              <a:gd name="T82" fmla="*/ 2147483646 w 6610"/>
              <a:gd name="T83" fmla="*/ 2147483646 h 5970"/>
              <a:gd name="T84" fmla="*/ 2147483646 w 6610"/>
              <a:gd name="T85" fmla="*/ 2147483646 h 5970"/>
              <a:gd name="T86" fmla="*/ 2147483646 w 6610"/>
              <a:gd name="T87" fmla="*/ 2147483646 h 5970"/>
              <a:gd name="T88" fmla="*/ 2147483646 w 6610"/>
              <a:gd name="T89" fmla="*/ 2147483646 h 5970"/>
              <a:gd name="T90" fmla="*/ 2147483646 w 6610"/>
              <a:gd name="T91" fmla="*/ 2147483646 h 5970"/>
              <a:gd name="T92" fmla="*/ 2147483646 w 6610"/>
              <a:gd name="T93" fmla="*/ 2147483646 h 5970"/>
              <a:gd name="T94" fmla="*/ 2147483646 w 6610"/>
              <a:gd name="T95" fmla="*/ 2147483646 h 5970"/>
              <a:gd name="T96" fmla="*/ 2147483646 w 6610"/>
              <a:gd name="T97" fmla="*/ 2147483646 h 5970"/>
              <a:gd name="T98" fmla="*/ 2147483646 w 6610"/>
              <a:gd name="T99" fmla="*/ 2147483646 h 5970"/>
              <a:gd name="T100" fmla="*/ 2147483646 w 6610"/>
              <a:gd name="T101" fmla="*/ 2147483646 h 5970"/>
              <a:gd name="T102" fmla="*/ 2147483646 w 6610"/>
              <a:gd name="T103" fmla="*/ 2147483646 h 5970"/>
              <a:gd name="T104" fmla="*/ 2147483646 w 6610"/>
              <a:gd name="T105" fmla="*/ 2147483646 h 5970"/>
              <a:gd name="T106" fmla="*/ 2147483646 w 6610"/>
              <a:gd name="T107" fmla="*/ 2147483646 h 5970"/>
              <a:gd name="T108" fmla="*/ 2147483646 w 6610"/>
              <a:gd name="T109" fmla="*/ 2147483646 h 5970"/>
              <a:gd name="T110" fmla="*/ 2147483646 w 6610"/>
              <a:gd name="T111" fmla="*/ 2147483646 h 5970"/>
              <a:gd name="T112" fmla="*/ 2147483646 w 6610"/>
              <a:gd name="T113" fmla="*/ 2147483646 h 5970"/>
              <a:gd name="T114" fmla="*/ 2147483646 w 6610"/>
              <a:gd name="T115" fmla="*/ 2147483646 h 5970"/>
              <a:gd name="T116" fmla="*/ 2147483646 w 6610"/>
              <a:gd name="T117" fmla="*/ 2147483646 h 5970"/>
              <a:gd name="T118" fmla="*/ 2147483646 w 6610"/>
              <a:gd name="T119" fmla="*/ 2147483646 h 5970"/>
              <a:gd name="T120" fmla="*/ 2147483646 w 6610"/>
              <a:gd name="T121" fmla="*/ 2147483646 h 5970"/>
              <a:gd name="T122" fmla="*/ 2147483646 w 6610"/>
              <a:gd name="T123" fmla="*/ 2147483646 h 5970"/>
              <a:gd name="T124" fmla="*/ 2147483646 w 6610"/>
              <a:gd name="T125" fmla="*/ 2147483646 h 59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10" h="5970">
                <a:moveTo>
                  <a:pt x="75" y="997"/>
                </a:moveTo>
                <a:lnTo>
                  <a:pt x="2325" y="994"/>
                </a:lnTo>
                <a:lnTo>
                  <a:pt x="2339" y="992"/>
                </a:lnTo>
                <a:lnTo>
                  <a:pt x="2352" y="990"/>
                </a:lnTo>
                <a:lnTo>
                  <a:pt x="2363" y="984"/>
                </a:lnTo>
                <a:lnTo>
                  <a:pt x="2374" y="979"/>
                </a:lnTo>
                <a:lnTo>
                  <a:pt x="2383" y="971"/>
                </a:lnTo>
                <a:lnTo>
                  <a:pt x="2390" y="962"/>
                </a:lnTo>
                <a:lnTo>
                  <a:pt x="2396" y="951"/>
                </a:lnTo>
                <a:lnTo>
                  <a:pt x="2401" y="936"/>
                </a:lnTo>
                <a:lnTo>
                  <a:pt x="2608" y="258"/>
                </a:lnTo>
                <a:lnTo>
                  <a:pt x="2624" y="226"/>
                </a:lnTo>
                <a:lnTo>
                  <a:pt x="2643" y="196"/>
                </a:lnTo>
                <a:lnTo>
                  <a:pt x="2661" y="168"/>
                </a:lnTo>
                <a:lnTo>
                  <a:pt x="2681" y="142"/>
                </a:lnTo>
                <a:lnTo>
                  <a:pt x="2703" y="118"/>
                </a:lnTo>
                <a:lnTo>
                  <a:pt x="2724" y="96"/>
                </a:lnTo>
                <a:lnTo>
                  <a:pt x="2748" y="77"/>
                </a:lnTo>
                <a:lnTo>
                  <a:pt x="2773" y="59"/>
                </a:lnTo>
                <a:lnTo>
                  <a:pt x="2786" y="52"/>
                </a:lnTo>
                <a:lnTo>
                  <a:pt x="2799" y="45"/>
                </a:lnTo>
                <a:lnTo>
                  <a:pt x="2813" y="38"/>
                </a:lnTo>
                <a:lnTo>
                  <a:pt x="2826" y="32"/>
                </a:lnTo>
                <a:lnTo>
                  <a:pt x="2840" y="26"/>
                </a:lnTo>
                <a:lnTo>
                  <a:pt x="2856" y="22"/>
                </a:lnTo>
                <a:lnTo>
                  <a:pt x="2870" y="18"/>
                </a:lnTo>
                <a:lnTo>
                  <a:pt x="2885" y="14"/>
                </a:lnTo>
                <a:lnTo>
                  <a:pt x="2900" y="11"/>
                </a:lnTo>
                <a:lnTo>
                  <a:pt x="2917" y="9"/>
                </a:lnTo>
                <a:lnTo>
                  <a:pt x="2933" y="8"/>
                </a:lnTo>
                <a:lnTo>
                  <a:pt x="2949" y="7"/>
                </a:lnTo>
                <a:lnTo>
                  <a:pt x="2967" y="6"/>
                </a:lnTo>
                <a:lnTo>
                  <a:pt x="2984" y="7"/>
                </a:lnTo>
                <a:lnTo>
                  <a:pt x="3020" y="9"/>
                </a:lnTo>
                <a:lnTo>
                  <a:pt x="4496" y="0"/>
                </a:lnTo>
                <a:lnTo>
                  <a:pt x="4496" y="290"/>
                </a:lnTo>
                <a:lnTo>
                  <a:pt x="3096" y="294"/>
                </a:lnTo>
                <a:lnTo>
                  <a:pt x="3078" y="297"/>
                </a:lnTo>
                <a:lnTo>
                  <a:pt x="3061" y="301"/>
                </a:lnTo>
                <a:lnTo>
                  <a:pt x="3045" y="305"/>
                </a:lnTo>
                <a:lnTo>
                  <a:pt x="3029" y="311"/>
                </a:lnTo>
                <a:lnTo>
                  <a:pt x="3015" y="317"/>
                </a:lnTo>
                <a:lnTo>
                  <a:pt x="3001" y="324"/>
                </a:lnTo>
                <a:lnTo>
                  <a:pt x="2987" y="332"/>
                </a:lnTo>
                <a:lnTo>
                  <a:pt x="2975" y="341"/>
                </a:lnTo>
                <a:lnTo>
                  <a:pt x="2963" y="350"/>
                </a:lnTo>
                <a:lnTo>
                  <a:pt x="2952" y="361"/>
                </a:lnTo>
                <a:lnTo>
                  <a:pt x="2941" y="372"/>
                </a:lnTo>
                <a:lnTo>
                  <a:pt x="2931" y="384"/>
                </a:lnTo>
                <a:lnTo>
                  <a:pt x="2922" y="397"/>
                </a:lnTo>
                <a:lnTo>
                  <a:pt x="2915" y="411"/>
                </a:lnTo>
                <a:lnTo>
                  <a:pt x="2907" y="425"/>
                </a:lnTo>
                <a:lnTo>
                  <a:pt x="2900" y="440"/>
                </a:lnTo>
                <a:lnTo>
                  <a:pt x="2764" y="903"/>
                </a:lnTo>
                <a:lnTo>
                  <a:pt x="2759" y="926"/>
                </a:lnTo>
                <a:lnTo>
                  <a:pt x="2758" y="936"/>
                </a:lnTo>
                <a:lnTo>
                  <a:pt x="2757" y="945"/>
                </a:lnTo>
                <a:lnTo>
                  <a:pt x="2758" y="954"/>
                </a:lnTo>
                <a:lnTo>
                  <a:pt x="2759" y="962"/>
                </a:lnTo>
                <a:lnTo>
                  <a:pt x="2762" y="969"/>
                </a:lnTo>
                <a:lnTo>
                  <a:pt x="2764" y="975"/>
                </a:lnTo>
                <a:lnTo>
                  <a:pt x="2768" y="980"/>
                </a:lnTo>
                <a:lnTo>
                  <a:pt x="2773" y="984"/>
                </a:lnTo>
                <a:lnTo>
                  <a:pt x="2777" y="988"/>
                </a:lnTo>
                <a:lnTo>
                  <a:pt x="2783" y="991"/>
                </a:lnTo>
                <a:lnTo>
                  <a:pt x="2790" y="992"/>
                </a:lnTo>
                <a:lnTo>
                  <a:pt x="2798" y="993"/>
                </a:lnTo>
                <a:lnTo>
                  <a:pt x="2805" y="994"/>
                </a:lnTo>
                <a:lnTo>
                  <a:pt x="2814" y="993"/>
                </a:lnTo>
                <a:lnTo>
                  <a:pt x="3285" y="993"/>
                </a:lnTo>
                <a:lnTo>
                  <a:pt x="3024" y="5390"/>
                </a:lnTo>
                <a:lnTo>
                  <a:pt x="368" y="5390"/>
                </a:lnTo>
                <a:lnTo>
                  <a:pt x="75" y="997"/>
                </a:lnTo>
                <a:close/>
                <a:moveTo>
                  <a:pt x="761" y="5970"/>
                </a:moveTo>
                <a:lnTo>
                  <a:pt x="6022" y="5945"/>
                </a:lnTo>
                <a:lnTo>
                  <a:pt x="6091" y="5938"/>
                </a:lnTo>
                <a:lnTo>
                  <a:pt x="6156" y="5934"/>
                </a:lnTo>
                <a:lnTo>
                  <a:pt x="6272" y="5928"/>
                </a:lnTo>
                <a:lnTo>
                  <a:pt x="6324" y="5923"/>
                </a:lnTo>
                <a:lnTo>
                  <a:pt x="6348" y="5920"/>
                </a:lnTo>
                <a:lnTo>
                  <a:pt x="6371" y="5917"/>
                </a:lnTo>
                <a:lnTo>
                  <a:pt x="6392" y="5912"/>
                </a:lnTo>
                <a:lnTo>
                  <a:pt x="6413" y="5907"/>
                </a:lnTo>
                <a:lnTo>
                  <a:pt x="6433" y="5901"/>
                </a:lnTo>
                <a:lnTo>
                  <a:pt x="6451" y="5894"/>
                </a:lnTo>
                <a:lnTo>
                  <a:pt x="6469" y="5886"/>
                </a:lnTo>
                <a:lnTo>
                  <a:pt x="6485" y="5876"/>
                </a:lnTo>
                <a:lnTo>
                  <a:pt x="6501" y="5865"/>
                </a:lnTo>
                <a:lnTo>
                  <a:pt x="6515" y="5852"/>
                </a:lnTo>
                <a:lnTo>
                  <a:pt x="6529" y="5838"/>
                </a:lnTo>
                <a:lnTo>
                  <a:pt x="6541" y="5822"/>
                </a:lnTo>
                <a:lnTo>
                  <a:pt x="6552" y="5804"/>
                </a:lnTo>
                <a:lnTo>
                  <a:pt x="6563" y="5784"/>
                </a:lnTo>
                <a:lnTo>
                  <a:pt x="6572" y="5761"/>
                </a:lnTo>
                <a:lnTo>
                  <a:pt x="6580" y="5737"/>
                </a:lnTo>
                <a:lnTo>
                  <a:pt x="6588" y="5710"/>
                </a:lnTo>
                <a:lnTo>
                  <a:pt x="6594" y="5681"/>
                </a:lnTo>
                <a:lnTo>
                  <a:pt x="6600" y="5649"/>
                </a:lnTo>
                <a:lnTo>
                  <a:pt x="6604" y="5614"/>
                </a:lnTo>
                <a:lnTo>
                  <a:pt x="6608" y="5576"/>
                </a:lnTo>
                <a:lnTo>
                  <a:pt x="6610" y="5535"/>
                </a:lnTo>
                <a:lnTo>
                  <a:pt x="0" y="5560"/>
                </a:lnTo>
                <a:lnTo>
                  <a:pt x="1" y="5599"/>
                </a:lnTo>
                <a:lnTo>
                  <a:pt x="5" y="5634"/>
                </a:lnTo>
                <a:lnTo>
                  <a:pt x="10" y="5666"/>
                </a:lnTo>
                <a:lnTo>
                  <a:pt x="17" y="5697"/>
                </a:lnTo>
                <a:lnTo>
                  <a:pt x="25" y="5725"/>
                </a:lnTo>
                <a:lnTo>
                  <a:pt x="35" y="5752"/>
                </a:lnTo>
                <a:lnTo>
                  <a:pt x="47" y="5776"/>
                </a:lnTo>
                <a:lnTo>
                  <a:pt x="60" y="5799"/>
                </a:lnTo>
                <a:lnTo>
                  <a:pt x="76" y="5818"/>
                </a:lnTo>
                <a:lnTo>
                  <a:pt x="91" y="5838"/>
                </a:lnTo>
                <a:lnTo>
                  <a:pt x="110" y="5854"/>
                </a:lnTo>
                <a:lnTo>
                  <a:pt x="128" y="5870"/>
                </a:lnTo>
                <a:lnTo>
                  <a:pt x="149" y="5884"/>
                </a:lnTo>
                <a:lnTo>
                  <a:pt x="171" y="5897"/>
                </a:lnTo>
                <a:lnTo>
                  <a:pt x="195" y="5908"/>
                </a:lnTo>
                <a:lnTo>
                  <a:pt x="219" y="5918"/>
                </a:lnTo>
                <a:lnTo>
                  <a:pt x="245" y="5926"/>
                </a:lnTo>
                <a:lnTo>
                  <a:pt x="272" y="5934"/>
                </a:lnTo>
                <a:lnTo>
                  <a:pt x="300" y="5941"/>
                </a:lnTo>
                <a:lnTo>
                  <a:pt x="329" y="5946"/>
                </a:lnTo>
                <a:lnTo>
                  <a:pt x="360" y="5952"/>
                </a:lnTo>
                <a:lnTo>
                  <a:pt x="391" y="5955"/>
                </a:lnTo>
                <a:lnTo>
                  <a:pt x="424" y="5958"/>
                </a:lnTo>
                <a:lnTo>
                  <a:pt x="458" y="5961"/>
                </a:lnTo>
                <a:lnTo>
                  <a:pt x="528" y="5965"/>
                </a:lnTo>
                <a:lnTo>
                  <a:pt x="602" y="5968"/>
                </a:lnTo>
                <a:lnTo>
                  <a:pt x="761" y="5970"/>
                </a:lnTo>
                <a:close/>
                <a:moveTo>
                  <a:pt x="3808" y="5384"/>
                </a:moveTo>
                <a:lnTo>
                  <a:pt x="5889" y="5370"/>
                </a:lnTo>
                <a:lnTo>
                  <a:pt x="5924" y="5366"/>
                </a:lnTo>
                <a:lnTo>
                  <a:pt x="5958" y="5361"/>
                </a:lnTo>
                <a:lnTo>
                  <a:pt x="5989" y="5354"/>
                </a:lnTo>
                <a:lnTo>
                  <a:pt x="6019" y="5347"/>
                </a:lnTo>
                <a:lnTo>
                  <a:pt x="6047" y="5339"/>
                </a:lnTo>
                <a:lnTo>
                  <a:pt x="6073" y="5330"/>
                </a:lnTo>
                <a:lnTo>
                  <a:pt x="6099" y="5319"/>
                </a:lnTo>
                <a:lnTo>
                  <a:pt x="6123" y="5308"/>
                </a:lnTo>
                <a:lnTo>
                  <a:pt x="6144" y="5295"/>
                </a:lnTo>
                <a:lnTo>
                  <a:pt x="6165" y="5282"/>
                </a:lnTo>
                <a:lnTo>
                  <a:pt x="6185" y="5267"/>
                </a:lnTo>
                <a:lnTo>
                  <a:pt x="6203" y="5251"/>
                </a:lnTo>
                <a:lnTo>
                  <a:pt x="6220" y="5234"/>
                </a:lnTo>
                <a:lnTo>
                  <a:pt x="6235" y="5215"/>
                </a:lnTo>
                <a:lnTo>
                  <a:pt x="6250" y="5197"/>
                </a:lnTo>
                <a:lnTo>
                  <a:pt x="6263" y="5176"/>
                </a:lnTo>
                <a:lnTo>
                  <a:pt x="6276" y="5154"/>
                </a:lnTo>
                <a:lnTo>
                  <a:pt x="6288" y="5131"/>
                </a:lnTo>
                <a:lnTo>
                  <a:pt x="6297" y="5107"/>
                </a:lnTo>
                <a:lnTo>
                  <a:pt x="6307" y="5082"/>
                </a:lnTo>
                <a:lnTo>
                  <a:pt x="6316" y="5055"/>
                </a:lnTo>
                <a:lnTo>
                  <a:pt x="6324" y="5027"/>
                </a:lnTo>
                <a:lnTo>
                  <a:pt x="6330" y="4998"/>
                </a:lnTo>
                <a:lnTo>
                  <a:pt x="6337" y="4967"/>
                </a:lnTo>
                <a:lnTo>
                  <a:pt x="6342" y="4936"/>
                </a:lnTo>
                <a:lnTo>
                  <a:pt x="6348" y="4902"/>
                </a:lnTo>
                <a:lnTo>
                  <a:pt x="6352" y="4868"/>
                </a:lnTo>
                <a:lnTo>
                  <a:pt x="6355" y="4832"/>
                </a:lnTo>
                <a:lnTo>
                  <a:pt x="6362" y="4755"/>
                </a:lnTo>
                <a:lnTo>
                  <a:pt x="6367" y="4673"/>
                </a:lnTo>
                <a:lnTo>
                  <a:pt x="3325" y="4678"/>
                </a:lnTo>
                <a:lnTo>
                  <a:pt x="3323" y="4758"/>
                </a:lnTo>
                <a:lnTo>
                  <a:pt x="3323" y="4796"/>
                </a:lnTo>
                <a:lnTo>
                  <a:pt x="3324" y="4833"/>
                </a:lnTo>
                <a:lnTo>
                  <a:pt x="3325" y="4868"/>
                </a:lnTo>
                <a:lnTo>
                  <a:pt x="3327" y="4902"/>
                </a:lnTo>
                <a:lnTo>
                  <a:pt x="3331" y="4935"/>
                </a:lnTo>
                <a:lnTo>
                  <a:pt x="3334" y="4966"/>
                </a:lnTo>
                <a:lnTo>
                  <a:pt x="3338" y="4997"/>
                </a:lnTo>
                <a:lnTo>
                  <a:pt x="3345" y="5026"/>
                </a:lnTo>
                <a:lnTo>
                  <a:pt x="3351" y="5054"/>
                </a:lnTo>
                <a:lnTo>
                  <a:pt x="3359" y="5080"/>
                </a:lnTo>
                <a:lnTo>
                  <a:pt x="3368" y="5106"/>
                </a:lnTo>
                <a:lnTo>
                  <a:pt x="3378" y="5130"/>
                </a:lnTo>
                <a:lnTo>
                  <a:pt x="3390" y="5153"/>
                </a:lnTo>
                <a:lnTo>
                  <a:pt x="3402" y="5175"/>
                </a:lnTo>
                <a:lnTo>
                  <a:pt x="3416" y="5196"/>
                </a:lnTo>
                <a:lnTo>
                  <a:pt x="3430" y="5215"/>
                </a:lnTo>
                <a:lnTo>
                  <a:pt x="3446" y="5234"/>
                </a:lnTo>
                <a:lnTo>
                  <a:pt x="3465" y="5251"/>
                </a:lnTo>
                <a:lnTo>
                  <a:pt x="3485" y="5268"/>
                </a:lnTo>
                <a:lnTo>
                  <a:pt x="3505" y="5283"/>
                </a:lnTo>
                <a:lnTo>
                  <a:pt x="3527" y="5298"/>
                </a:lnTo>
                <a:lnTo>
                  <a:pt x="3551" y="5311"/>
                </a:lnTo>
                <a:lnTo>
                  <a:pt x="3578" y="5323"/>
                </a:lnTo>
                <a:lnTo>
                  <a:pt x="3605" y="5335"/>
                </a:lnTo>
                <a:lnTo>
                  <a:pt x="3634" y="5345"/>
                </a:lnTo>
                <a:lnTo>
                  <a:pt x="3665" y="5355"/>
                </a:lnTo>
                <a:lnTo>
                  <a:pt x="3698" y="5364"/>
                </a:lnTo>
                <a:lnTo>
                  <a:pt x="3733" y="5371"/>
                </a:lnTo>
                <a:lnTo>
                  <a:pt x="3770" y="5378"/>
                </a:lnTo>
                <a:lnTo>
                  <a:pt x="3808" y="5384"/>
                </a:lnTo>
                <a:close/>
                <a:moveTo>
                  <a:pt x="3655" y="3635"/>
                </a:moveTo>
                <a:lnTo>
                  <a:pt x="3655" y="3635"/>
                </a:lnTo>
                <a:lnTo>
                  <a:pt x="3633" y="3636"/>
                </a:lnTo>
                <a:lnTo>
                  <a:pt x="3611" y="3639"/>
                </a:lnTo>
                <a:lnTo>
                  <a:pt x="3590" y="3642"/>
                </a:lnTo>
                <a:lnTo>
                  <a:pt x="3569" y="3646"/>
                </a:lnTo>
                <a:lnTo>
                  <a:pt x="3549" y="3650"/>
                </a:lnTo>
                <a:lnTo>
                  <a:pt x="3529" y="3655"/>
                </a:lnTo>
                <a:lnTo>
                  <a:pt x="3510" y="3661"/>
                </a:lnTo>
                <a:lnTo>
                  <a:pt x="3491" y="3667"/>
                </a:lnTo>
                <a:lnTo>
                  <a:pt x="3474" y="3675"/>
                </a:lnTo>
                <a:lnTo>
                  <a:pt x="3456" y="3683"/>
                </a:lnTo>
                <a:lnTo>
                  <a:pt x="3440" y="3691"/>
                </a:lnTo>
                <a:lnTo>
                  <a:pt x="3424" y="3700"/>
                </a:lnTo>
                <a:lnTo>
                  <a:pt x="3408" y="3710"/>
                </a:lnTo>
                <a:lnTo>
                  <a:pt x="3393" y="3721"/>
                </a:lnTo>
                <a:lnTo>
                  <a:pt x="3379" y="3733"/>
                </a:lnTo>
                <a:lnTo>
                  <a:pt x="3366" y="3745"/>
                </a:lnTo>
                <a:lnTo>
                  <a:pt x="3353" y="3758"/>
                </a:lnTo>
                <a:lnTo>
                  <a:pt x="3341" y="3772"/>
                </a:lnTo>
                <a:lnTo>
                  <a:pt x="3328" y="3788"/>
                </a:lnTo>
                <a:lnTo>
                  <a:pt x="3318" y="3803"/>
                </a:lnTo>
                <a:lnTo>
                  <a:pt x="3308" y="3819"/>
                </a:lnTo>
                <a:lnTo>
                  <a:pt x="3298" y="3837"/>
                </a:lnTo>
                <a:lnTo>
                  <a:pt x="3289" y="3854"/>
                </a:lnTo>
                <a:lnTo>
                  <a:pt x="3282" y="3874"/>
                </a:lnTo>
                <a:lnTo>
                  <a:pt x="3274" y="3894"/>
                </a:lnTo>
                <a:lnTo>
                  <a:pt x="3267" y="3914"/>
                </a:lnTo>
                <a:lnTo>
                  <a:pt x="3262" y="3936"/>
                </a:lnTo>
                <a:lnTo>
                  <a:pt x="3256" y="3959"/>
                </a:lnTo>
                <a:lnTo>
                  <a:pt x="3252" y="3982"/>
                </a:lnTo>
                <a:lnTo>
                  <a:pt x="3249" y="4007"/>
                </a:lnTo>
                <a:lnTo>
                  <a:pt x="3247" y="4032"/>
                </a:lnTo>
                <a:lnTo>
                  <a:pt x="3244" y="4058"/>
                </a:lnTo>
                <a:lnTo>
                  <a:pt x="3247" y="4084"/>
                </a:lnTo>
                <a:lnTo>
                  <a:pt x="3250" y="4109"/>
                </a:lnTo>
                <a:lnTo>
                  <a:pt x="3254" y="4132"/>
                </a:lnTo>
                <a:lnTo>
                  <a:pt x="3259" y="4155"/>
                </a:lnTo>
                <a:lnTo>
                  <a:pt x="3264" y="4176"/>
                </a:lnTo>
                <a:lnTo>
                  <a:pt x="3271" y="4197"/>
                </a:lnTo>
                <a:lnTo>
                  <a:pt x="3277" y="4217"/>
                </a:lnTo>
                <a:lnTo>
                  <a:pt x="3285" y="4237"/>
                </a:lnTo>
                <a:lnTo>
                  <a:pt x="3294" y="4255"/>
                </a:lnTo>
                <a:lnTo>
                  <a:pt x="3303" y="4271"/>
                </a:lnTo>
                <a:lnTo>
                  <a:pt x="3313" y="4289"/>
                </a:lnTo>
                <a:lnTo>
                  <a:pt x="3323" y="4304"/>
                </a:lnTo>
                <a:lnTo>
                  <a:pt x="3335" y="4320"/>
                </a:lnTo>
                <a:lnTo>
                  <a:pt x="3347" y="4334"/>
                </a:lnTo>
                <a:lnTo>
                  <a:pt x="3359" y="4347"/>
                </a:lnTo>
                <a:lnTo>
                  <a:pt x="3372" y="4359"/>
                </a:lnTo>
                <a:lnTo>
                  <a:pt x="3386" y="4371"/>
                </a:lnTo>
                <a:lnTo>
                  <a:pt x="3401" y="4383"/>
                </a:lnTo>
                <a:lnTo>
                  <a:pt x="3416" y="4393"/>
                </a:lnTo>
                <a:lnTo>
                  <a:pt x="3431" y="4403"/>
                </a:lnTo>
                <a:lnTo>
                  <a:pt x="3448" y="4412"/>
                </a:lnTo>
                <a:lnTo>
                  <a:pt x="3464" y="4420"/>
                </a:lnTo>
                <a:lnTo>
                  <a:pt x="3481" y="4429"/>
                </a:lnTo>
                <a:lnTo>
                  <a:pt x="3499" y="4435"/>
                </a:lnTo>
                <a:lnTo>
                  <a:pt x="3517" y="4443"/>
                </a:lnTo>
                <a:lnTo>
                  <a:pt x="3536" y="4448"/>
                </a:lnTo>
                <a:lnTo>
                  <a:pt x="3574" y="4459"/>
                </a:lnTo>
                <a:lnTo>
                  <a:pt x="3615" y="4468"/>
                </a:lnTo>
                <a:lnTo>
                  <a:pt x="3657" y="4475"/>
                </a:lnTo>
                <a:lnTo>
                  <a:pt x="3678" y="4472"/>
                </a:lnTo>
                <a:lnTo>
                  <a:pt x="3700" y="4470"/>
                </a:lnTo>
                <a:lnTo>
                  <a:pt x="3721" y="4466"/>
                </a:lnTo>
                <a:lnTo>
                  <a:pt x="3741" y="4462"/>
                </a:lnTo>
                <a:lnTo>
                  <a:pt x="3762" y="4456"/>
                </a:lnTo>
                <a:lnTo>
                  <a:pt x="3783" y="4451"/>
                </a:lnTo>
                <a:lnTo>
                  <a:pt x="3804" y="4443"/>
                </a:lnTo>
                <a:lnTo>
                  <a:pt x="3823" y="4435"/>
                </a:lnTo>
                <a:lnTo>
                  <a:pt x="3843" y="4427"/>
                </a:lnTo>
                <a:lnTo>
                  <a:pt x="3863" y="4418"/>
                </a:lnTo>
                <a:lnTo>
                  <a:pt x="3881" y="4407"/>
                </a:lnTo>
                <a:lnTo>
                  <a:pt x="3900" y="4396"/>
                </a:lnTo>
                <a:lnTo>
                  <a:pt x="3917" y="4384"/>
                </a:lnTo>
                <a:lnTo>
                  <a:pt x="3935" y="4372"/>
                </a:lnTo>
                <a:lnTo>
                  <a:pt x="3951" y="4358"/>
                </a:lnTo>
                <a:lnTo>
                  <a:pt x="3967" y="4344"/>
                </a:lnTo>
                <a:lnTo>
                  <a:pt x="3985" y="4358"/>
                </a:lnTo>
                <a:lnTo>
                  <a:pt x="4002" y="4372"/>
                </a:lnTo>
                <a:lnTo>
                  <a:pt x="4021" y="4384"/>
                </a:lnTo>
                <a:lnTo>
                  <a:pt x="4040" y="4396"/>
                </a:lnTo>
                <a:lnTo>
                  <a:pt x="4058" y="4408"/>
                </a:lnTo>
                <a:lnTo>
                  <a:pt x="4078" y="4418"/>
                </a:lnTo>
                <a:lnTo>
                  <a:pt x="4096" y="4428"/>
                </a:lnTo>
                <a:lnTo>
                  <a:pt x="4116" y="4436"/>
                </a:lnTo>
                <a:lnTo>
                  <a:pt x="4137" y="4444"/>
                </a:lnTo>
                <a:lnTo>
                  <a:pt x="4156" y="4452"/>
                </a:lnTo>
                <a:lnTo>
                  <a:pt x="4177" y="4457"/>
                </a:lnTo>
                <a:lnTo>
                  <a:pt x="4199" y="4463"/>
                </a:lnTo>
                <a:lnTo>
                  <a:pt x="4221" y="4468"/>
                </a:lnTo>
                <a:lnTo>
                  <a:pt x="4243" y="4471"/>
                </a:lnTo>
                <a:lnTo>
                  <a:pt x="4266" y="4475"/>
                </a:lnTo>
                <a:lnTo>
                  <a:pt x="4289" y="4477"/>
                </a:lnTo>
                <a:lnTo>
                  <a:pt x="4310" y="4476"/>
                </a:lnTo>
                <a:lnTo>
                  <a:pt x="4332" y="4475"/>
                </a:lnTo>
                <a:lnTo>
                  <a:pt x="4353" y="4474"/>
                </a:lnTo>
                <a:lnTo>
                  <a:pt x="4374" y="4470"/>
                </a:lnTo>
                <a:lnTo>
                  <a:pt x="4393" y="4467"/>
                </a:lnTo>
                <a:lnTo>
                  <a:pt x="4412" y="4463"/>
                </a:lnTo>
                <a:lnTo>
                  <a:pt x="4431" y="4458"/>
                </a:lnTo>
                <a:lnTo>
                  <a:pt x="4448" y="4452"/>
                </a:lnTo>
                <a:lnTo>
                  <a:pt x="4466" y="4445"/>
                </a:lnTo>
                <a:lnTo>
                  <a:pt x="4482" y="4438"/>
                </a:lnTo>
                <a:lnTo>
                  <a:pt x="4498" y="4428"/>
                </a:lnTo>
                <a:lnTo>
                  <a:pt x="4514" y="4418"/>
                </a:lnTo>
                <a:lnTo>
                  <a:pt x="4528" y="4408"/>
                </a:lnTo>
                <a:lnTo>
                  <a:pt x="4542" y="4396"/>
                </a:lnTo>
                <a:lnTo>
                  <a:pt x="4555" y="4383"/>
                </a:lnTo>
                <a:lnTo>
                  <a:pt x="4568" y="4369"/>
                </a:lnTo>
                <a:lnTo>
                  <a:pt x="4579" y="4382"/>
                </a:lnTo>
                <a:lnTo>
                  <a:pt x="4591" y="4394"/>
                </a:lnTo>
                <a:lnTo>
                  <a:pt x="4604" y="4405"/>
                </a:lnTo>
                <a:lnTo>
                  <a:pt x="4618" y="4415"/>
                </a:lnTo>
                <a:lnTo>
                  <a:pt x="4634" y="4423"/>
                </a:lnTo>
                <a:lnTo>
                  <a:pt x="4649" y="4432"/>
                </a:lnTo>
                <a:lnTo>
                  <a:pt x="4665" y="4440"/>
                </a:lnTo>
                <a:lnTo>
                  <a:pt x="4683" y="4447"/>
                </a:lnTo>
                <a:lnTo>
                  <a:pt x="4702" y="4453"/>
                </a:lnTo>
                <a:lnTo>
                  <a:pt x="4720" y="4458"/>
                </a:lnTo>
                <a:lnTo>
                  <a:pt x="4741" y="4463"/>
                </a:lnTo>
                <a:lnTo>
                  <a:pt x="4762" y="4467"/>
                </a:lnTo>
                <a:lnTo>
                  <a:pt x="4783" y="4469"/>
                </a:lnTo>
                <a:lnTo>
                  <a:pt x="4806" y="4471"/>
                </a:lnTo>
                <a:lnTo>
                  <a:pt x="4830" y="4472"/>
                </a:lnTo>
                <a:lnTo>
                  <a:pt x="4854" y="4472"/>
                </a:lnTo>
                <a:lnTo>
                  <a:pt x="4880" y="4472"/>
                </a:lnTo>
                <a:lnTo>
                  <a:pt x="4904" y="4470"/>
                </a:lnTo>
                <a:lnTo>
                  <a:pt x="4928" y="4468"/>
                </a:lnTo>
                <a:lnTo>
                  <a:pt x="4951" y="4465"/>
                </a:lnTo>
                <a:lnTo>
                  <a:pt x="4972" y="4460"/>
                </a:lnTo>
                <a:lnTo>
                  <a:pt x="4994" y="4455"/>
                </a:lnTo>
                <a:lnTo>
                  <a:pt x="5014" y="4450"/>
                </a:lnTo>
                <a:lnTo>
                  <a:pt x="5034" y="4443"/>
                </a:lnTo>
                <a:lnTo>
                  <a:pt x="5052" y="4436"/>
                </a:lnTo>
                <a:lnTo>
                  <a:pt x="5071" y="4429"/>
                </a:lnTo>
                <a:lnTo>
                  <a:pt x="5087" y="4420"/>
                </a:lnTo>
                <a:lnTo>
                  <a:pt x="5103" y="4411"/>
                </a:lnTo>
                <a:lnTo>
                  <a:pt x="5118" y="4401"/>
                </a:lnTo>
                <a:lnTo>
                  <a:pt x="5132" y="4392"/>
                </a:lnTo>
                <a:lnTo>
                  <a:pt x="5145" y="4381"/>
                </a:lnTo>
                <a:lnTo>
                  <a:pt x="5156" y="4370"/>
                </a:lnTo>
                <a:lnTo>
                  <a:pt x="5170" y="4384"/>
                </a:lnTo>
                <a:lnTo>
                  <a:pt x="5185" y="4396"/>
                </a:lnTo>
                <a:lnTo>
                  <a:pt x="5201" y="4408"/>
                </a:lnTo>
                <a:lnTo>
                  <a:pt x="5216" y="4419"/>
                </a:lnTo>
                <a:lnTo>
                  <a:pt x="5232" y="4429"/>
                </a:lnTo>
                <a:lnTo>
                  <a:pt x="5250" y="4438"/>
                </a:lnTo>
                <a:lnTo>
                  <a:pt x="5267" y="4445"/>
                </a:lnTo>
                <a:lnTo>
                  <a:pt x="5285" y="4453"/>
                </a:lnTo>
                <a:lnTo>
                  <a:pt x="5303" y="4459"/>
                </a:lnTo>
                <a:lnTo>
                  <a:pt x="5322" y="4465"/>
                </a:lnTo>
                <a:lnTo>
                  <a:pt x="5342" y="4470"/>
                </a:lnTo>
                <a:lnTo>
                  <a:pt x="5361" y="4474"/>
                </a:lnTo>
                <a:lnTo>
                  <a:pt x="5381" y="4477"/>
                </a:lnTo>
                <a:lnTo>
                  <a:pt x="5402" y="4480"/>
                </a:lnTo>
                <a:lnTo>
                  <a:pt x="5422" y="4481"/>
                </a:lnTo>
                <a:lnTo>
                  <a:pt x="5444" y="4482"/>
                </a:lnTo>
                <a:lnTo>
                  <a:pt x="5485" y="4476"/>
                </a:lnTo>
                <a:lnTo>
                  <a:pt x="5524" y="4467"/>
                </a:lnTo>
                <a:lnTo>
                  <a:pt x="5561" y="4455"/>
                </a:lnTo>
                <a:lnTo>
                  <a:pt x="5596" y="4442"/>
                </a:lnTo>
                <a:lnTo>
                  <a:pt x="5630" y="4428"/>
                </a:lnTo>
                <a:lnTo>
                  <a:pt x="5662" y="4411"/>
                </a:lnTo>
                <a:lnTo>
                  <a:pt x="5691" y="4394"/>
                </a:lnTo>
                <a:lnTo>
                  <a:pt x="5718" y="4375"/>
                </a:lnTo>
                <a:lnTo>
                  <a:pt x="5737" y="4392"/>
                </a:lnTo>
                <a:lnTo>
                  <a:pt x="5756" y="4406"/>
                </a:lnTo>
                <a:lnTo>
                  <a:pt x="5774" y="4419"/>
                </a:lnTo>
                <a:lnTo>
                  <a:pt x="5793" y="4430"/>
                </a:lnTo>
                <a:lnTo>
                  <a:pt x="5812" y="4441"/>
                </a:lnTo>
                <a:lnTo>
                  <a:pt x="5832" y="4450"/>
                </a:lnTo>
                <a:lnTo>
                  <a:pt x="5853" y="4457"/>
                </a:lnTo>
                <a:lnTo>
                  <a:pt x="5874" y="4464"/>
                </a:lnTo>
                <a:lnTo>
                  <a:pt x="5894" y="4469"/>
                </a:lnTo>
                <a:lnTo>
                  <a:pt x="5915" y="4474"/>
                </a:lnTo>
                <a:lnTo>
                  <a:pt x="5937" y="4477"/>
                </a:lnTo>
                <a:lnTo>
                  <a:pt x="5959" y="4479"/>
                </a:lnTo>
                <a:lnTo>
                  <a:pt x="5982" y="4480"/>
                </a:lnTo>
                <a:lnTo>
                  <a:pt x="6004" y="4480"/>
                </a:lnTo>
                <a:lnTo>
                  <a:pt x="6026" y="4480"/>
                </a:lnTo>
                <a:lnTo>
                  <a:pt x="6049" y="4478"/>
                </a:lnTo>
                <a:lnTo>
                  <a:pt x="6075" y="4472"/>
                </a:lnTo>
                <a:lnTo>
                  <a:pt x="6099" y="4466"/>
                </a:lnTo>
                <a:lnTo>
                  <a:pt x="6121" y="4459"/>
                </a:lnTo>
                <a:lnTo>
                  <a:pt x="6143" y="4452"/>
                </a:lnTo>
                <a:lnTo>
                  <a:pt x="6164" y="4444"/>
                </a:lnTo>
                <a:lnTo>
                  <a:pt x="6184" y="4435"/>
                </a:lnTo>
                <a:lnTo>
                  <a:pt x="6203" y="4425"/>
                </a:lnTo>
                <a:lnTo>
                  <a:pt x="6222" y="4416"/>
                </a:lnTo>
                <a:lnTo>
                  <a:pt x="6239" y="4406"/>
                </a:lnTo>
                <a:lnTo>
                  <a:pt x="6256" y="4394"/>
                </a:lnTo>
                <a:lnTo>
                  <a:pt x="6272" y="4383"/>
                </a:lnTo>
                <a:lnTo>
                  <a:pt x="6288" y="4371"/>
                </a:lnTo>
                <a:lnTo>
                  <a:pt x="6302" y="4358"/>
                </a:lnTo>
                <a:lnTo>
                  <a:pt x="6315" y="4345"/>
                </a:lnTo>
                <a:lnTo>
                  <a:pt x="6327" y="4330"/>
                </a:lnTo>
                <a:lnTo>
                  <a:pt x="6339" y="4316"/>
                </a:lnTo>
                <a:lnTo>
                  <a:pt x="6350" y="4302"/>
                </a:lnTo>
                <a:lnTo>
                  <a:pt x="6360" y="4286"/>
                </a:lnTo>
                <a:lnTo>
                  <a:pt x="6369" y="4270"/>
                </a:lnTo>
                <a:lnTo>
                  <a:pt x="6377" y="4254"/>
                </a:lnTo>
                <a:lnTo>
                  <a:pt x="6385" y="4237"/>
                </a:lnTo>
                <a:lnTo>
                  <a:pt x="6391" y="4219"/>
                </a:lnTo>
                <a:lnTo>
                  <a:pt x="6398" y="4200"/>
                </a:lnTo>
                <a:lnTo>
                  <a:pt x="6403" y="4182"/>
                </a:lnTo>
                <a:lnTo>
                  <a:pt x="6408" y="4162"/>
                </a:lnTo>
                <a:lnTo>
                  <a:pt x="6411" y="4143"/>
                </a:lnTo>
                <a:lnTo>
                  <a:pt x="6413" y="4123"/>
                </a:lnTo>
                <a:lnTo>
                  <a:pt x="6415" y="4102"/>
                </a:lnTo>
                <a:lnTo>
                  <a:pt x="6416" y="4080"/>
                </a:lnTo>
                <a:lnTo>
                  <a:pt x="6417" y="4058"/>
                </a:lnTo>
                <a:lnTo>
                  <a:pt x="6417" y="4037"/>
                </a:lnTo>
                <a:lnTo>
                  <a:pt x="6416" y="4014"/>
                </a:lnTo>
                <a:lnTo>
                  <a:pt x="6412" y="3990"/>
                </a:lnTo>
                <a:lnTo>
                  <a:pt x="6408" y="3966"/>
                </a:lnTo>
                <a:lnTo>
                  <a:pt x="6402" y="3943"/>
                </a:lnTo>
                <a:lnTo>
                  <a:pt x="6397" y="3922"/>
                </a:lnTo>
                <a:lnTo>
                  <a:pt x="6390" y="3901"/>
                </a:lnTo>
                <a:lnTo>
                  <a:pt x="6383" y="3880"/>
                </a:lnTo>
                <a:lnTo>
                  <a:pt x="6375" y="3862"/>
                </a:lnTo>
                <a:lnTo>
                  <a:pt x="6367" y="3843"/>
                </a:lnTo>
                <a:lnTo>
                  <a:pt x="6359" y="3827"/>
                </a:lnTo>
                <a:lnTo>
                  <a:pt x="6349" y="3810"/>
                </a:lnTo>
                <a:lnTo>
                  <a:pt x="6339" y="3794"/>
                </a:lnTo>
                <a:lnTo>
                  <a:pt x="6329" y="3780"/>
                </a:lnTo>
                <a:lnTo>
                  <a:pt x="6318" y="3766"/>
                </a:lnTo>
                <a:lnTo>
                  <a:pt x="6307" y="3753"/>
                </a:lnTo>
                <a:lnTo>
                  <a:pt x="6295" y="3739"/>
                </a:lnTo>
                <a:lnTo>
                  <a:pt x="6282" y="3729"/>
                </a:lnTo>
                <a:lnTo>
                  <a:pt x="6270" y="3717"/>
                </a:lnTo>
                <a:lnTo>
                  <a:pt x="6256" y="3707"/>
                </a:lnTo>
                <a:lnTo>
                  <a:pt x="6243" y="3697"/>
                </a:lnTo>
                <a:lnTo>
                  <a:pt x="6229" y="3688"/>
                </a:lnTo>
                <a:lnTo>
                  <a:pt x="6213" y="3680"/>
                </a:lnTo>
                <a:lnTo>
                  <a:pt x="6198" y="3673"/>
                </a:lnTo>
                <a:lnTo>
                  <a:pt x="6183" y="3666"/>
                </a:lnTo>
                <a:lnTo>
                  <a:pt x="6166" y="3660"/>
                </a:lnTo>
                <a:lnTo>
                  <a:pt x="6150" y="3655"/>
                </a:lnTo>
                <a:lnTo>
                  <a:pt x="6134" y="3650"/>
                </a:lnTo>
                <a:lnTo>
                  <a:pt x="6116" y="3646"/>
                </a:lnTo>
                <a:lnTo>
                  <a:pt x="6097" y="3642"/>
                </a:lnTo>
                <a:lnTo>
                  <a:pt x="6061" y="3637"/>
                </a:lnTo>
                <a:lnTo>
                  <a:pt x="6023" y="3635"/>
                </a:lnTo>
                <a:lnTo>
                  <a:pt x="6001" y="3632"/>
                </a:lnTo>
                <a:lnTo>
                  <a:pt x="5979" y="3631"/>
                </a:lnTo>
                <a:lnTo>
                  <a:pt x="5959" y="3632"/>
                </a:lnTo>
                <a:lnTo>
                  <a:pt x="5938" y="3635"/>
                </a:lnTo>
                <a:lnTo>
                  <a:pt x="5917" y="3638"/>
                </a:lnTo>
                <a:lnTo>
                  <a:pt x="5896" y="3643"/>
                </a:lnTo>
                <a:lnTo>
                  <a:pt x="5877" y="3649"/>
                </a:lnTo>
                <a:lnTo>
                  <a:pt x="5857" y="3655"/>
                </a:lnTo>
                <a:lnTo>
                  <a:pt x="5837" y="3664"/>
                </a:lnTo>
                <a:lnTo>
                  <a:pt x="5818" y="3673"/>
                </a:lnTo>
                <a:lnTo>
                  <a:pt x="5798" y="3684"/>
                </a:lnTo>
                <a:lnTo>
                  <a:pt x="5780" y="3695"/>
                </a:lnTo>
                <a:lnTo>
                  <a:pt x="5760" y="3707"/>
                </a:lnTo>
                <a:lnTo>
                  <a:pt x="5741" y="3720"/>
                </a:lnTo>
                <a:lnTo>
                  <a:pt x="5723" y="3734"/>
                </a:lnTo>
                <a:lnTo>
                  <a:pt x="5705" y="3749"/>
                </a:lnTo>
                <a:lnTo>
                  <a:pt x="5690" y="3734"/>
                </a:lnTo>
                <a:lnTo>
                  <a:pt x="5675" y="3720"/>
                </a:lnTo>
                <a:lnTo>
                  <a:pt x="5658" y="3707"/>
                </a:lnTo>
                <a:lnTo>
                  <a:pt x="5642" y="3695"/>
                </a:lnTo>
                <a:lnTo>
                  <a:pt x="5626" y="3685"/>
                </a:lnTo>
                <a:lnTo>
                  <a:pt x="5608" y="3675"/>
                </a:lnTo>
                <a:lnTo>
                  <a:pt x="5591" y="3667"/>
                </a:lnTo>
                <a:lnTo>
                  <a:pt x="5572" y="3660"/>
                </a:lnTo>
                <a:lnTo>
                  <a:pt x="5553" y="3654"/>
                </a:lnTo>
                <a:lnTo>
                  <a:pt x="5534" y="3650"/>
                </a:lnTo>
                <a:lnTo>
                  <a:pt x="5514" y="3647"/>
                </a:lnTo>
                <a:lnTo>
                  <a:pt x="5493" y="3643"/>
                </a:lnTo>
                <a:lnTo>
                  <a:pt x="5473" y="3642"/>
                </a:lnTo>
                <a:lnTo>
                  <a:pt x="5452" y="3642"/>
                </a:lnTo>
                <a:lnTo>
                  <a:pt x="5430" y="3643"/>
                </a:lnTo>
                <a:lnTo>
                  <a:pt x="5408" y="3647"/>
                </a:lnTo>
                <a:lnTo>
                  <a:pt x="5390" y="3643"/>
                </a:lnTo>
                <a:lnTo>
                  <a:pt x="5372" y="3641"/>
                </a:lnTo>
                <a:lnTo>
                  <a:pt x="5355" y="3641"/>
                </a:lnTo>
                <a:lnTo>
                  <a:pt x="5337" y="3642"/>
                </a:lnTo>
                <a:lnTo>
                  <a:pt x="5320" y="3644"/>
                </a:lnTo>
                <a:lnTo>
                  <a:pt x="5302" y="3648"/>
                </a:lnTo>
                <a:lnTo>
                  <a:pt x="5285" y="3652"/>
                </a:lnTo>
                <a:lnTo>
                  <a:pt x="5268" y="3658"/>
                </a:lnTo>
                <a:lnTo>
                  <a:pt x="5251" y="3665"/>
                </a:lnTo>
                <a:lnTo>
                  <a:pt x="5233" y="3673"/>
                </a:lnTo>
                <a:lnTo>
                  <a:pt x="5217" y="3683"/>
                </a:lnTo>
                <a:lnTo>
                  <a:pt x="5200" y="3693"/>
                </a:lnTo>
                <a:lnTo>
                  <a:pt x="5183" y="3703"/>
                </a:lnTo>
                <a:lnTo>
                  <a:pt x="5166" y="3717"/>
                </a:lnTo>
                <a:lnTo>
                  <a:pt x="5149" y="3730"/>
                </a:lnTo>
                <a:lnTo>
                  <a:pt x="5133" y="3744"/>
                </a:lnTo>
                <a:lnTo>
                  <a:pt x="5121" y="3732"/>
                </a:lnTo>
                <a:lnTo>
                  <a:pt x="5109" y="3721"/>
                </a:lnTo>
                <a:lnTo>
                  <a:pt x="5097" y="3711"/>
                </a:lnTo>
                <a:lnTo>
                  <a:pt x="5083" y="3701"/>
                </a:lnTo>
                <a:lnTo>
                  <a:pt x="5070" y="3693"/>
                </a:lnTo>
                <a:lnTo>
                  <a:pt x="5054" y="3684"/>
                </a:lnTo>
                <a:lnTo>
                  <a:pt x="5039" y="3677"/>
                </a:lnTo>
                <a:lnTo>
                  <a:pt x="5023" y="3670"/>
                </a:lnTo>
                <a:lnTo>
                  <a:pt x="5006" y="3664"/>
                </a:lnTo>
                <a:lnTo>
                  <a:pt x="4989" y="3659"/>
                </a:lnTo>
                <a:lnTo>
                  <a:pt x="4971" y="3654"/>
                </a:lnTo>
                <a:lnTo>
                  <a:pt x="4953" y="3650"/>
                </a:lnTo>
                <a:lnTo>
                  <a:pt x="4934" y="3647"/>
                </a:lnTo>
                <a:lnTo>
                  <a:pt x="4915" y="3643"/>
                </a:lnTo>
                <a:lnTo>
                  <a:pt x="4894" y="3641"/>
                </a:lnTo>
                <a:lnTo>
                  <a:pt x="4873" y="3640"/>
                </a:lnTo>
                <a:lnTo>
                  <a:pt x="4856" y="3639"/>
                </a:lnTo>
                <a:lnTo>
                  <a:pt x="4838" y="3640"/>
                </a:lnTo>
                <a:lnTo>
                  <a:pt x="4819" y="3641"/>
                </a:lnTo>
                <a:lnTo>
                  <a:pt x="4802" y="3643"/>
                </a:lnTo>
                <a:lnTo>
                  <a:pt x="4783" y="3646"/>
                </a:lnTo>
                <a:lnTo>
                  <a:pt x="4765" y="3650"/>
                </a:lnTo>
                <a:lnTo>
                  <a:pt x="4746" y="3654"/>
                </a:lnTo>
                <a:lnTo>
                  <a:pt x="4728" y="3660"/>
                </a:lnTo>
                <a:lnTo>
                  <a:pt x="4710" y="3666"/>
                </a:lnTo>
                <a:lnTo>
                  <a:pt x="4692" y="3674"/>
                </a:lnTo>
                <a:lnTo>
                  <a:pt x="4674" y="3683"/>
                </a:lnTo>
                <a:lnTo>
                  <a:pt x="4657" y="3691"/>
                </a:lnTo>
                <a:lnTo>
                  <a:pt x="4640" y="3702"/>
                </a:lnTo>
                <a:lnTo>
                  <a:pt x="4623" y="3714"/>
                </a:lnTo>
                <a:lnTo>
                  <a:pt x="4608" y="3727"/>
                </a:lnTo>
                <a:lnTo>
                  <a:pt x="4592" y="3741"/>
                </a:lnTo>
                <a:lnTo>
                  <a:pt x="4588" y="3744"/>
                </a:lnTo>
                <a:lnTo>
                  <a:pt x="4585" y="3746"/>
                </a:lnTo>
                <a:lnTo>
                  <a:pt x="4581" y="3747"/>
                </a:lnTo>
                <a:lnTo>
                  <a:pt x="4578" y="3747"/>
                </a:lnTo>
                <a:lnTo>
                  <a:pt x="4572" y="3746"/>
                </a:lnTo>
                <a:lnTo>
                  <a:pt x="4565" y="3744"/>
                </a:lnTo>
                <a:lnTo>
                  <a:pt x="4550" y="3727"/>
                </a:lnTo>
                <a:lnTo>
                  <a:pt x="4533" y="3713"/>
                </a:lnTo>
                <a:lnTo>
                  <a:pt x="4517" y="3700"/>
                </a:lnTo>
                <a:lnTo>
                  <a:pt x="4499" y="3688"/>
                </a:lnTo>
                <a:lnTo>
                  <a:pt x="4482" y="3677"/>
                </a:lnTo>
                <a:lnTo>
                  <a:pt x="4463" y="3668"/>
                </a:lnTo>
                <a:lnTo>
                  <a:pt x="4445" y="3660"/>
                </a:lnTo>
                <a:lnTo>
                  <a:pt x="4425" y="3653"/>
                </a:lnTo>
                <a:lnTo>
                  <a:pt x="4405" y="3648"/>
                </a:lnTo>
                <a:lnTo>
                  <a:pt x="4386" y="3642"/>
                </a:lnTo>
                <a:lnTo>
                  <a:pt x="4365" y="3639"/>
                </a:lnTo>
                <a:lnTo>
                  <a:pt x="4344" y="3636"/>
                </a:lnTo>
                <a:lnTo>
                  <a:pt x="4322" y="3634"/>
                </a:lnTo>
                <a:lnTo>
                  <a:pt x="4302" y="3632"/>
                </a:lnTo>
                <a:lnTo>
                  <a:pt x="4257" y="3631"/>
                </a:lnTo>
                <a:lnTo>
                  <a:pt x="4235" y="3631"/>
                </a:lnTo>
                <a:lnTo>
                  <a:pt x="4214" y="3634"/>
                </a:lnTo>
                <a:lnTo>
                  <a:pt x="4195" y="3636"/>
                </a:lnTo>
                <a:lnTo>
                  <a:pt x="4175" y="3640"/>
                </a:lnTo>
                <a:lnTo>
                  <a:pt x="4155" y="3644"/>
                </a:lnTo>
                <a:lnTo>
                  <a:pt x="4137" y="3651"/>
                </a:lnTo>
                <a:lnTo>
                  <a:pt x="4118" y="3659"/>
                </a:lnTo>
                <a:lnTo>
                  <a:pt x="4101" y="3666"/>
                </a:lnTo>
                <a:lnTo>
                  <a:pt x="4084" y="3676"/>
                </a:lnTo>
                <a:lnTo>
                  <a:pt x="4067" y="3686"/>
                </a:lnTo>
                <a:lnTo>
                  <a:pt x="4052" y="3698"/>
                </a:lnTo>
                <a:lnTo>
                  <a:pt x="4035" y="3710"/>
                </a:lnTo>
                <a:lnTo>
                  <a:pt x="4020" y="3723"/>
                </a:lnTo>
                <a:lnTo>
                  <a:pt x="4006" y="3737"/>
                </a:lnTo>
                <a:lnTo>
                  <a:pt x="3992" y="3753"/>
                </a:lnTo>
                <a:lnTo>
                  <a:pt x="3977" y="3768"/>
                </a:lnTo>
                <a:lnTo>
                  <a:pt x="3960" y="3749"/>
                </a:lnTo>
                <a:lnTo>
                  <a:pt x="3941" y="3732"/>
                </a:lnTo>
                <a:lnTo>
                  <a:pt x="3922" y="3715"/>
                </a:lnTo>
                <a:lnTo>
                  <a:pt x="3903" y="3700"/>
                </a:lnTo>
                <a:lnTo>
                  <a:pt x="3883" y="3687"/>
                </a:lnTo>
                <a:lnTo>
                  <a:pt x="3864" y="3675"/>
                </a:lnTo>
                <a:lnTo>
                  <a:pt x="3844" y="3665"/>
                </a:lnTo>
                <a:lnTo>
                  <a:pt x="3824" y="3655"/>
                </a:lnTo>
                <a:lnTo>
                  <a:pt x="3804" y="3648"/>
                </a:lnTo>
                <a:lnTo>
                  <a:pt x="3784" y="3642"/>
                </a:lnTo>
                <a:lnTo>
                  <a:pt x="3763" y="3637"/>
                </a:lnTo>
                <a:lnTo>
                  <a:pt x="3741" y="3634"/>
                </a:lnTo>
                <a:lnTo>
                  <a:pt x="3721" y="3631"/>
                </a:lnTo>
                <a:lnTo>
                  <a:pt x="3699" y="3631"/>
                </a:lnTo>
                <a:lnTo>
                  <a:pt x="3677" y="3632"/>
                </a:lnTo>
                <a:lnTo>
                  <a:pt x="3655" y="3635"/>
                </a:lnTo>
                <a:close/>
                <a:moveTo>
                  <a:pt x="3992" y="2704"/>
                </a:moveTo>
                <a:lnTo>
                  <a:pt x="3992" y="2704"/>
                </a:lnTo>
                <a:lnTo>
                  <a:pt x="3949" y="2709"/>
                </a:lnTo>
                <a:lnTo>
                  <a:pt x="3907" y="2716"/>
                </a:lnTo>
                <a:lnTo>
                  <a:pt x="3868" y="2724"/>
                </a:lnTo>
                <a:lnTo>
                  <a:pt x="3830" y="2732"/>
                </a:lnTo>
                <a:lnTo>
                  <a:pt x="3793" y="2742"/>
                </a:lnTo>
                <a:lnTo>
                  <a:pt x="3758" y="2753"/>
                </a:lnTo>
                <a:lnTo>
                  <a:pt x="3724" y="2765"/>
                </a:lnTo>
                <a:lnTo>
                  <a:pt x="3691" y="2778"/>
                </a:lnTo>
                <a:lnTo>
                  <a:pt x="3659" y="2792"/>
                </a:lnTo>
                <a:lnTo>
                  <a:pt x="3630" y="2809"/>
                </a:lnTo>
                <a:lnTo>
                  <a:pt x="3602" y="2825"/>
                </a:lnTo>
                <a:lnTo>
                  <a:pt x="3574" y="2843"/>
                </a:lnTo>
                <a:lnTo>
                  <a:pt x="3549" y="2862"/>
                </a:lnTo>
                <a:lnTo>
                  <a:pt x="3525" y="2882"/>
                </a:lnTo>
                <a:lnTo>
                  <a:pt x="3502" y="2904"/>
                </a:lnTo>
                <a:lnTo>
                  <a:pt x="3480" y="2926"/>
                </a:lnTo>
                <a:lnTo>
                  <a:pt x="3461" y="2950"/>
                </a:lnTo>
                <a:lnTo>
                  <a:pt x="3441" y="2975"/>
                </a:lnTo>
                <a:lnTo>
                  <a:pt x="3425" y="3000"/>
                </a:lnTo>
                <a:lnTo>
                  <a:pt x="3408" y="3027"/>
                </a:lnTo>
                <a:lnTo>
                  <a:pt x="3394" y="3056"/>
                </a:lnTo>
                <a:lnTo>
                  <a:pt x="3381" y="3085"/>
                </a:lnTo>
                <a:lnTo>
                  <a:pt x="3369" y="3116"/>
                </a:lnTo>
                <a:lnTo>
                  <a:pt x="3359" y="3147"/>
                </a:lnTo>
                <a:lnTo>
                  <a:pt x="3350" y="3180"/>
                </a:lnTo>
                <a:lnTo>
                  <a:pt x="3343" y="3214"/>
                </a:lnTo>
                <a:lnTo>
                  <a:pt x="3336" y="3250"/>
                </a:lnTo>
                <a:lnTo>
                  <a:pt x="3332" y="3286"/>
                </a:lnTo>
                <a:lnTo>
                  <a:pt x="3328" y="3323"/>
                </a:lnTo>
                <a:lnTo>
                  <a:pt x="3326" y="3363"/>
                </a:lnTo>
                <a:lnTo>
                  <a:pt x="3325" y="3402"/>
                </a:lnTo>
                <a:lnTo>
                  <a:pt x="3326" y="3443"/>
                </a:lnTo>
                <a:lnTo>
                  <a:pt x="6361" y="3443"/>
                </a:lnTo>
                <a:lnTo>
                  <a:pt x="6357" y="3401"/>
                </a:lnTo>
                <a:lnTo>
                  <a:pt x="6354" y="3360"/>
                </a:lnTo>
                <a:lnTo>
                  <a:pt x="6350" y="3321"/>
                </a:lnTo>
                <a:lnTo>
                  <a:pt x="6343" y="3283"/>
                </a:lnTo>
                <a:lnTo>
                  <a:pt x="6337" y="3247"/>
                </a:lnTo>
                <a:lnTo>
                  <a:pt x="6329" y="3211"/>
                </a:lnTo>
                <a:lnTo>
                  <a:pt x="6319" y="3176"/>
                </a:lnTo>
                <a:lnTo>
                  <a:pt x="6309" y="3143"/>
                </a:lnTo>
                <a:lnTo>
                  <a:pt x="6298" y="3111"/>
                </a:lnTo>
                <a:lnTo>
                  <a:pt x="6286" y="3080"/>
                </a:lnTo>
                <a:lnTo>
                  <a:pt x="6273" y="3050"/>
                </a:lnTo>
                <a:lnTo>
                  <a:pt x="6259" y="3022"/>
                </a:lnTo>
                <a:lnTo>
                  <a:pt x="6244" y="2994"/>
                </a:lnTo>
                <a:lnTo>
                  <a:pt x="6227" y="2968"/>
                </a:lnTo>
                <a:lnTo>
                  <a:pt x="6210" y="2943"/>
                </a:lnTo>
                <a:lnTo>
                  <a:pt x="6191" y="2920"/>
                </a:lnTo>
                <a:lnTo>
                  <a:pt x="6172" y="2897"/>
                </a:lnTo>
                <a:lnTo>
                  <a:pt x="6151" y="2877"/>
                </a:lnTo>
                <a:lnTo>
                  <a:pt x="6129" y="2856"/>
                </a:lnTo>
                <a:lnTo>
                  <a:pt x="6106" y="2837"/>
                </a:lnTo>
                <a:lnTo>
                  <a:pt x="6082" y="2820"/>
                </a:lnTo>
                <a:lnTo>
                  <a:pt x="6058" y="2803"/>
                </a:lnTo>
                <a:lnTo>
                  <a:pt x="6032" y="2788"/>
                </a:lnTo>
                <a:lnTo>
                  <a:pt x="6005" y="2774"/>
                </a:lnTo>
                <a:lnTo>
                  <a:pt x="5977" y="2761"/>
                </a:lnTo>
                <a:lnTo>
                  <a:pt x="5948" y="2749"/>
                </a:lnTo>
                <a:lnTo>
                  <a:pt x="5917" y="2739"/>
                </a:lnTo>
                <a:lnTo>
                  <a:pt x="5887" y="2729"/>
                </a:lnTo>
                <a:lnTo>
                  <a:pt x="5854" y="2721"/>
                </a:lnTo>
                <a:lnTo>
                  <a:pt x="5821" y="2715"/>
                </a:lnTo>
                <a:lnTo>
                  <a:pt x="5786" y="2709"/>
                </a:lnTo>
                <a:lnTo>
                  <a:pt x="5751" y="2704"/>
                </a:lnTo>
                <a:lnTo>
                  <a:pt x="3992" y="2704"/>
                </a:lnTo>
                <a:close/>
                <a:moveTo>
                  <a:pt x="399" y="1343"/>
                </a:moveTo>
                <a:lnTo>
                  <a:pt x="440" y="2174"/>
                </a:lnTo>
                <a:lnTo>
                  <a:pt x="447" y="2188"/>
                </a:lnTo>
                <a:lnTo>
                  <a:pt x="454" y="2203"/>
                </a:lnTo>
                <a:lnTo>
                  <a:pt x="462" y="2213"/>
                </a:lnTo>
                <a:lnTo>
                  <a:pt x="472" y="2222"/>
                </a:lnTo>
                <a:lnTo>
                  <a:pt x="478" y="2227"/>
                </a:lnTo>
                <a:lnTo>
                  <a:pt x="483" y="2230"/>
                </a:lnTo>
                <a:lnTo>
                  <a:pt x="490" y="2232"/>
                </a:lnTo>
                <a:lnTo>
                  <a:pt x="496" y="2234"/>
                </a:lnTo>
                <a:lnTo>
                  <a:pt x="503" y="2235"/>
                </a:lnTo>
                <a:lnTo>
                  <a:pt x="510" y="2236"/>
                </a:lnTo>
                <a:lnTo>
                  <a:pt x="528" y="2236"/>
                </a:lnTo>
                <a:lnTo>
                  <a:pt x="1996" y="2220"/>
                </a:lnTo>
                <a:lnTo>
                  <a:pt x="2008" y="2219"/>
                </a:lnTo>
                <a:lnTo>
                  <a:pt x="2019" y="2217"/>
                </a:lnTo>
                <a:lnTo>
                  <a:pt x="2029" y="2212"/>
                </a:lnTo>
                <a:lnTo>
                  <a:pt x="2037" y="2207"/>
                </a:lnTo>
                <a:lnTo>
                  <a:pt x="2045" y="2200"/>
                </a:lnTo>
                <a:lnTo>
                  <a:pt x="2052" y="2193"/>
                </a:lnTo>
                <a:lnTo>
                  <a:pt x="2057" y="2183"/>
                </a:lnTo>
                <a:lnTo>
                  <a:pt x="2061" y="2172"/>
                </a:lnTo>
                <a:lnTo>
                  <a:pt x="2282" y="1359"/>
                </a:lnTo>
                <a:lnTo>
                  <a:pt x="2280" y="1348"/>
                </a:lnTo>
                <a:lnTo>
                  <a:pt x="2277" y="1338"/>
                </a:lnTo>
                <a:lnTo>
                  <a:pt x="2273" y="1330"/>
                </a:lnTo>
                <a:lnTo>
                  <a:pt x="2268" y="1322"/>
                </a:lnTo>
                <a:lnTo>
                  <a:pt x="2261" y="1315"/>
                </a:lnTo>
                <a:lnTo>
                  <a:pt x="2254" y="1311"/>
                </a:lnTo>
                <a:lnTo>
                  <a:pt x="2246" y="1308"/>
                </a:lnTo>
                <a:lnTo>
                  <a:pt x="2235" y="1307"/>
                </a:lnTo>
                <a:lnTo>
                  <a:pt x="443" y="1309"/>
                </a:lnTo>
                <a:lnTo>
                  <a:pt x="433" y="1309"/>
                </a:lnTo>
                <a:lnTo>
                  <a:pt x="425" y="1311"/>
                </a:lnTo>
                <a:lnTo>
                  <a:pt x="419" y="1313"/>
                </a:lnTo>
                <a:lnTo>
                  <a:pt x="412" y="1318"/>
                </a:lnTo>
                <a:lnTo>
                  <a:pt x="408" y="1322"/>
                </a:lnTo>
                <a:lnTo>
                  <a:pt x="403" y="1328"/>
                </a:lnTo>
                <a:lnTo>
                  <a:pt x="401" y="1335"/>
                </a:lnTo>
                <a:lnTo>
                  <a:pt x="399" y="1343"/>
                </a:lnTo>
                <a:close/>
                <a:moveTo>
                  <a:pt x="2935" y="2172"/>
                </a:moveTo>
                <a:lnTo>
                  <a:pt x="2977" y="1361"/>
                </a:lnTo>
                <a:lnTo>
                  <a:pt x="2972" y="1346"/>
                </a:lnTo>
                <a:lnTo>
                  <a:pt x="2967" y="1334"/>
                </a:lnTo>
                <a:lnTo>
                  <a:pt x="2961" y="1325"/>
                </a:lnTo>
                <a:lnTo>
                  <a:pt x="2955" y="1318"/>
                </a:lnTo>
                <a:lnTo>
                  <a:pt x="2947" y="1312"/>
                </a:lnTo>
                <a:lnTo>
                  <a:pt x="2937" y="1309"/>
                </a:lnTo>
                <a:lnTo>
                  <a:pt x="2927" y="1308"/>
                </a:lnTo>
                <a:lnTo>
                  <a:pt x="2913" y="1308"/>
                </a:lnTo>
                <a:lnTo>
                  <a:pt x="2695" y="1303"/>
                </a:lnTo>
                <a:lnTo>
                  <a:pt x="2683" y="1305"/>
                </a:lnTo>
                <a:lnTo>
                  <a:pt x="2672" y="1307"/>
                </a:lnTo>
                <a:lnTo>
                  <a:pt x="2662" y="1310"/>
                </a:lnTo>
                <a:lnTo>
                  <a:pt x="2653" y="1315"/>
                </a:lnTo>
                <a:lnTo>
                  <a:pt x="2646" y="1322"/>
                </a:lnTo>
                <a:lnTo>
                  <a:pt x="2639" y="1331"/>
                </a:lnTo>
                <a:lnTo>
                  <a:pt x="2634" y="1340"/>
                </a:lnTo>
                <a:lnTo>
                  <a:pt x="2628" y="1350"/>
                </a:lnTo>
                <a:lnTo>
                  <a:pt x="2402" y="2158"/>
                </a:lnTo>
                <a:lnTo>
                  <a:pt x="2404" y="2169"/>
                </a:lnTo>
                <a:lnTo>
                  <a:pt x="2408" y="2178"/>
                </a:lnTo>
                <a:lnTo>
                  <a:pt x="2411" y="2187"/>
                </a:lnTo>
                <a:lnTo>
                  <a:pt x="2416" y="2195"/>
                </a:lnTo>
                <a:lnTo>
                  <a:pt x="2423" y="2201"/>
                </a:lnTo>
                <a:lnTo>
                  <a:pt x="2430" y="2206"/>
                </a:lnTo>
                <a:lnTo>
                  <a:pt x="2438" y="2209"/>
                </a:lnTo>
                <a:lnTo>
                  <a:pt x="2449" y="2211"/>
                </a:lnTo>
                <a:lnTo>
                  <a:pt x="2892" y="2207"/>
                </a:lnTo>
                <a:lnTo>
                  <a:pt x="2901" y="2206"/>
                </a:lnTo>
                <a:lnTo>
                  <a:pt x="2909" y="2204"/>
                </a:lnTo>
                <a:lnTo>
                  <a:pt x="2916" y="2201"/>
                </a:lnTo>
                <a:lnTo>
                  <a:pt x="2922" y="2197"/>
                </a:lnTo>
                <a:lnTo>
                  <a:pt x="2927" y="2193"/>
                </a:lnTo>
                <a:lnTo>
                  <a:pt x="2931" y="2187"/>
                </a:lnTo>
                <a:lnTo>
                  <a:pt x="2933" y="2180"/>
                </a:lnTo>
                <a:lnTo>
                  <a:pt x="2935" y="2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 noEditPoints="1"/>
          </p:cNvSpPr>
          <p:nvPr/>
        </p:nvSpPr>
        <p:spPr>
          <a:xfrm>
            <a:off x="6275343" y="4250516"/>
            <a:ext cx="440713" cy="563367"/>
          </a:xfrm>
          <a:custGeom>
            <a:avLst/>
            <a:gdLst/>
            <a:ahLst/>
            <a:cxnLst>
              <a:cxn ang="0">
                <a:pos x="45308" y="245791"/>
              </a:cxn>
              <a:cxn ang="0">
                <a:pos x="32363" y="236088"/>
              </a:cxn>
              <a:cxn ang="0">
                <a:pos x="32363" y="100257"/>
              </a:cxn>
              <a:cxn ang="0">
                <a:pos x="45308" y="90554"/>
              </a:cxn>
              <a:cxn ang="0">
                <a:pos x="249192" y="90554"/>
              </a:cxn>
              <a:cxn ang="0">
                <a:pos x="265374" y="100257"/>
              </a:cxn>
              <a:cxn ang="0">
                <a:pos x="265374" y="236088"/>
              </a:cxn>
              <a:cxn ang="0">
                <a:pos x="249192" y="245791"/>
              </a:cxn>
              <a:cxn ang="0">
                <a:pos x="45308" y="245791"/>
              </a:cxn>
              <a:cxn ang="0">
                <a:pos x="90615" y="58214"/>
              </a:cxn>
              <a:cxn ang="0">
                <a:pos x="90615" y="45277"/>
              </a:cxn>
              <a:cxn ang="0">
                <a:pos x="103561" y="32341"/>
              </a:cxn>
              <a:cxn ang="0">
                <a:pos x="307445" y="32341"/>
              </a:cxn>
              <a:cxn ang="0">
                <a:pos x="320390" y="45277"/>
              </a:cxn>
              <a:cxn ang="0">
                <a:pos x="320390" y="177875"/>
              </a:cxn>
              <a:cxn ang="0">
                <a:pos x="307445" y="187577"/>
              </a:cxn>
              <a:cxn ang="0">
                <a:pos x="297736" y="187577"/>
              </a:cxn>
              <a:cxn ang="0">
                <a:pos x="297736" y="100257"/>
              </a:cxn>
              <a:cxn ang="0">
                <a:pos x="249192" y="58214"/>
              </a:cxn>
              <a:cxn ang="0">
                <a:pos x="90615" y="58214"/>
              </a:cxn>
              <a:cxn ang="0">
                <a:pos x="307445" y="0"/>
              </a:cxn>
              <a:cxn ang="0">
                <a:pos x="103561" y="0"/>
              </a:cxn>
              <a:cxn ang="0">
                <a:pos x="58253" y="45277"/>
              </a:cxn>
              <a:cxn ang="0">
                <a:pos x="58253" y="58214"/>
              </a:cxn>
              <a:cxn ang="0">
                <a:pos x="45308" y="58214"/>
              </a:cxn>
              <a:cxn ang="0">
                <a:pos x="0" y="100257"/>
              </a:cxn>
              <a:cxn ang="0">
                <a:pos x="0" y="236088"/>
              </a:cxn>
              <a:cxn ang="0">
                <a:pos x="45308" y="278131"/>
              </a:cxn>
              <a:cxn ang="0">
                <a:pos x="126214" y="278131"/>
              </a:cxn>
              <a:cxn ang="0">
                <a:pos x="126214" y="300770"/>
              </a:cxn>
              <a:cxn ang="0">
                <a:pos x="84143" y="300770"/>
              </a:cxn>
              <a:cxn ang="0">
                <a:pos x="67962" y="316940"/>
              </a:cxn>
              <a:cxn ang="0">
                <a:pos x="84143" y="336345"/>
              </a:cxn>
              <a:cxn ang="0">
                <a:pos x="213594" y="336345"/>
              </a:cxn>
              <a:cxn ang="0">
                <a:pos x="229775" y="316940"/>
              </a:cxn>
              <a:cxn ang="0">
                <a:pos x="213594" y="300770"/>
              </a:cxn>
              <a:cxn ang="0">
                <a:pos x="171522" y="300770"/>
              </a:cxn>
              <a:cxn ang="0">
                <a:pos x="171522" y="278131"/>
              </a:cxn>
              <a:cxn ang="0">
                <a:pos x="249192" y="278131"/>
              </a:cxn>
              <a:cxn ang="0">
                <a:pos x="297736" y="236088"/>
              </a:cxn>
              <a:cxn ang="0">
                <a:pos x="297736" y="219918"/>
              </a:cxn>
              <a:cxn ang="0">
                <a:pos x="307445" y="219918"/>
              </a:cxn>
              <a:cxn ang="0">
                <a:pos x="352753" y="177875"/>
              </a:cxn>
              <a:cxn ang="0">
                <a:pos x="352753" y="45277"/>
              </a:cxn>
              <a:cxn ang="0">
                <a:pos x="3074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207"/>
          <p:cNvSpPr/>
          <p:nvPr/>
        </p:nvSpPr>
        <p:spPr>
          <a:xfrm>
            <a:off x="7343756" y="4316653"/>
            <a:ext cx="608460" cy="431093"/>
          </a:xfrm>
          <a:custGeom>
            <a:avLst/>
            <a:gdLst/>
            <a:ahLst/>
            <a:cxnLst>
              <a:cxn ang="0">
                <a:pos x="256084" y="82093"/>
              </a:cxn>
              <a:cxn ang="0">
                <a:pos x="256084" y="78275"/>
              </a:cxn>
              <a:cxn ang="0">
                <a:pos x="205251" y="27683"/>
              </a:cxn>
              <a:cxn ang="0">
                <a:pos x="180314" y="35319"/>
              </a:cxn>
              <a:cxn ang="0">
                <a:pos x="123726" y="0"/>
              </a:cxn>
              <a:cxn ang="0">
                <a:pos x="67138" y="35319"/>
              </a:cxn>
              <a:cxn ang="0">
                <a:pos x="48915" y="29592"/>
              </a:cxn>
              <a:cxn ang="0">
                <a:pos x="20141" y="58229"/>
              </a:cxn>
              <a:cxn ang="0">
                <a:pos x="21101" y="66820"/>
              </a:cxn>
              <a:cxn ang="0">
                <a:pos x="0" y="103094"/>
              </a:cxn>
              <a:cxn ang="0">
                <a:pos x="42201" y="146050"/>
              </a:cxn>
              <a:cxn ang="0">
                <a:pos x="42201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240738" y="146050"/>
              </a:cxn>
              <a:cxn ang="0">
                <a:pos x="242656" y="146050"/>
              </a:cxn>
              <a:cxn ang="0">
                <a:pos x="276225" y="112640"/>
              </a:cxn>
              <a:cxn ang="0">
                <a:pos x="256084" y="82093"/>
              </a:cxn>
            </a:cxnLst>
            <a:rect l="0" t="0" r="0" b="0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218"/>
          <p:cNvSpPr>
            <a:spLocks noEditPoints="1"/>
          </p:cNvSpPr>
          <p:nvPr/>
        </p:nvSpPr>
        <p:spPr>
          <a:xfrm>
            <a:off x="5328984" y="4260436"/>
            <a:ext cx="318660" cy="543525"/>
          </a:xfrm>
          <a:custGeom>
            <a:avLst/>
            <a:gdLst/>
            <a:ahLst/>
            <a:cxnLst>
              <a:cxn ang="0">
                <a:pos x="214313" y="113874"/>
              </a:cxn>
              <a:cxn ang="0">
                <a:pos x="107157" y="0"/>
              </a:cxn>
              <a:cxn ang="0">
                <a:pos x="0" y="113874"/>
              </a:cxn>
              <a:cxn ang="0">
                <a:pos x="93762" y="246886"/>
              </a:cxn>
              <a:cxn ang="0">
                <a:pos x="81324" y="269852"/>
              </a:cxn>
              <a:cxn ang="0">
                <a:pos x="81324" y="272723"/>
              </a:cxn>
              <a:cxn ang="0">
                <a:pos x="84194" y="274637"/>
              </a:cxn>
              <a:cxn ang="0">
                <a:pos x="130119" y="274637"/>
              </a:cxn>
              <a:cxn ang="0">
                <a:pos x="133946" y="272723"/>
              </a:cxn>
              <a:cxn ang="0">
                <a:pos x="133946" y="269852"/>
              </a:cxn>
              <a:cxn ang="0">
                <a:pos x="121508" y="246886"/>
              </a:cxn>
              <a:cxn ang="0">
                <a:pos x="214313" y="113874"/>
              </a:cxn>
              <a:cxn ang="0">
                <a:pos x="35400" y="124400"/>
              </a:cxn>
              <a:cxn ang="0">
                <a:pos x="34443" y="122486"/>
              </a:cxn>
              <a:cxn ang="0">
                <a:pos x="46881" y="57415"/>
              </a:cxn>
              <a:cxn ang="0">
                <a:pos x="75584" y="56458"/>
              </a:cxn>
              <a:cxn ang="0">
                <a:pos x="78454" y="60286"/>
              </a:cxn>
              <a:cxn ang="0">
                <a:pos x="70800" y="76554"/>
              </a:cxn>
              <a:cxn ang="0">
                <a:pos x="66016" y="84209"/>
              </a:cxn>
              <a:cxn ang="0">
                <a:pos x="58362" y="112917"/>
              </a:cxn>
              <a:cxn ang="0">
                <a:pos x="51665" y="127271"/>
              </a:cxn>
              <a:cxn ang="0">
                <a:pos x="46881" y="128228"/>
              </a:cxn>
              <a:cxn ang="0">
                <a:pos x="35400" y="124400"/>
              </a:cxn>
            </a:cxnLst>
            <a:rect l="0" t="0" r="0" b="0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493"/>
          <p:cNvSpPr/>
          <p:nvPr/>
        </p:nvSpPr>
        <p:spPr>
          <a:xfrm>
            <a:off x="1631929" y="4231576"/>
            <a:ext cx="434099" cy="601245"/>
          </a:xfrm>
          <a:custGeom>
            <a:avLst/>
            <a:gdLst/>
            <a:ahLst/>
            <a:cxnLst>
              <a:cxn ang="0">
                <a:pos x="66121" y="161720"/>
              </a:cxn>
              <a:cxn ang="0">
                <a:pos x="98702" y="129185"/>
              </a:cxn>
              <a:cxn ang="0">
                <a:pos x="118826" y="149280"/>
              </a:cxn>
              <a:cxn ang="0">
                <a:pos x="118826" y="214351"/>
              </a:cxn>
              <a:cxn ang="0">
                <a:pos x="118826" y="215308"/>
              </a:cxn>
              <a:cxn ang="0">
                <a:pos x="112118" y="244972"/>
              </a:cxn>
              <a:cxn ang="0">
                <a:pos x="98702" y="249757"/>
              </a:cxn>
              <a:cxn ang="0">
                <a:pos x="83370" y="244015"/>
              </a:cxn>
              <a:cxn ang="0">
                <a:pos x="78578" y="226791"/>
              </a:cxn>
              <a:cxn ang="0">
                <a:pos x="68037" y="212437"/>
              </a:cxn>
              <a:cxn ang="0">
                <a:pos x="53663" y="223920"/>
              </a:cxn>
              <a:cxn ang="0">
                <a:pos x="64204" y="261240"/>
              </a:cxn>
              <a:cxn ang="0">
                <a:pos x="98702" y="274637"/>
              </a:cxn>
              <a:cxn ang="0">
                <a:pos x="130325" y="262197"/>
              </a:cxn>
              <a:cxn ang="0">
                <a:pos x="144699" y="214351"/>
              </a:cxn>
              <a:cxn ang="0">
                <a:pos x="144699" y="149280"/>
              </a:cxn>
              <a:cxn ang="0">
                <a:pos x="164823" y="129185"/>
              </a:cxn>
              <a:cxn ang="0">
                <a:pos x="197404" y="161720"/>
              </a:cxn>
              <a:cxn ang="0">
                <a:pos x="230944" y="129185"/>
              </a:cxn>
              <a:cxn ang="0">
                <a:pos x="261608" y="159806"/>
              </a:cxn>
              <a:cxn ang="0">
                <a:pos x="263525" y="135883"/>
              </a:cxn>
              <a:cxn ang="0">
                <a:pos x="140866" y="22966"/>
              </a:cxn>
              <a:cxn ang="0">
                <a:pos x="140866" y="8612"/>
              </a:cxn>
              <a:cxn ang="0">
                <a:pos x="132242" y="0"/>
              </a:cxn>
              <a:cxn ang="0">
                <a:pos x="122659" y="8612"/>
              </a:cxn>
              <a:cxn ang="0">
                <a:pos x="122659" y="22966"/>
              </a:cxn>
              <a:cxn ang="0">
                <a:pos x="0" y="135883"/>
              </a:cxn>
              <a:cxn ang="0">
                <a:pos x="2875" y="159806"/>
              </a:cxn>
              <a:cxn ang="0">
                <a:pos x="33540" y="129185"/>
              </a:cxn>
              <a:cxn ang="0">
                <a:pos x="66121" y="161720"/>
              </a:cxn>
            </a:cxnLst>
            <a:rect l="0" t="0" r="0" b="0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>
          <a:xfrm>
            <a:off x="2693727" y="4288695"/>
            <a:ext cx="733519" cy="487008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>
          <a:xfrm>
            <a:off x="4054946" y="4292302"/>
            <a:ext cx="646338" cy="479793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2"/>
          <p:cNvGrpSpPr/>
          <p:nvPr/>
        </p:nvGrpSpPr>
        <p:grpSpPr>
          <a:xfrm>
            <a:off x="432445" y="4247810"/>
            <a:ext cx="571784" cy="568778"/>
            <a:chOff x="0" y="0"/>
            <a:chExt cx="377825" cy="3746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扳手"/>
          <p:cNvSpPr/>
          <p:nvPr/>
        </p:nvSpPr>
        <p:spPr bwMode="auto">
          <a:xfrm>
            <a:off x="8567890" y="4231576"/>
            <a:ext cx="377582" cy="491818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电视机"/>
          <p:cNvSpPr/>
          <p:nvPr/>
        </p:nvSpPr>
        <p:spPr bwMode="auto">
          <a:xfrm>
            <a:off x="9519060" y="4197305"/>
            <a:ext cx="606656" cy="606656"/>
          </a:xfrm>
          <a:custGeom>
            <a:avLst/>
            <a:gdLst>
              <a:gd name="T0" fmla="*/ 291065635 w 5643"/>
              <a:gd name="T1" fmla="*/ 74701230 h 5531"/>
              <a:gd name="T2" fmla="*/ 0 w 5643"/>
              <a:gd name="T3" fmla="*/ 631761781 h 5531"/>
              <a:gd name="T4" fmla="*/ 124221326 w 5643"/>
              <a:gd name="T5" fmla="*/ 234954587 h 5531"/>
              <a:gd name="T6" fmla="*/ 105986935 w 5643"/>
              <a:gd name="T7" fmla="*/ 239752000 h 5531"/>
              <a:gd name="T8" fmla="*/ 90259798 w 5643"/>
              <a:gd name="T9" fmla="*/ 249346489 h 5531"/>
              <a:gd name="T10" fmla="*/ 77837969 w 5643"/>
              <a:gd name="T11" fmla="*/ 262939104 h 5531"/>
              <a:gd name="T12" fmla="*/ 69860128 w 5643"/>
              <a:gd name="T13" fmla="*/ 279615264 h 5531"/>
              <a:gd name="T14" fmla="*/ 66897132 w 5643"/>
              <a:gd name="T15" fmla="*/ 298576357 h 5531"/>
              <a:gd name="T16" fmla="*/ 68264694 w 5643"/>
              <a:gd name="T17" fmla="*/ 509887056 h 5531"/>
              <a:gd name="T18" fmla="*/ 74760869 w 5643"/>
              <a:gd name="T19" fmla="*/ 527362841 h 5531"/>
              <a:gd name="T20" fmla="*/ 85587265 w 5643"/>
              <a:gd name="T21" fmla="*/ 542211865 h 5531"/>
              <a:gd name="T22" fmla="*/ 100402919 w 5643"/>
              <a:gd name="T23" fmla="*/ 553062763 h 5531"/>
              <a:gd name="T24" fmla="*/ 117839256 w 5643"/>
              <a:gd name="T25" fmla="*/ 559573369 h 5531"/>
              <a:gd name="T26" fmla="*/ 420757212 w 5643"/>
              <a:gd name="T27" fmla="*/ 560944059 h 5531"/>
              <a:gd name="T28" fmla="*/ 439675215 w 5643"/>
              <a:gd name="T29" fmla="*/ 557974457 h 5531"/>
              <a:gd name="T30" fmla="*/ 456314173 w 5643"/>
              <a:gd name="T31" fmla="*/ 549978880 h 5531"/>
              <a:gd name="T32" fmla="*/ 469876031 w 5643"/>
              <a:gd name="T33" fmla="*/ 537528732 h 5531"/>
              <a:gd name="T34" fmla="*/ 479448969 w 5643"/>
              <a:gd name="T35" fmla="*/ 521766140 h 5531"/>
              <a:gd name="T36" fmla="*/ 484121502 w 5643"/>
              <a:gd name="T37" fmla="*/ 503490392 h 5531"/>
              <a:gd name="T38" fmla="*/ 484121502 w 5643"/>
              <a:gd name="T39" fmla="*/ 292065751 h 5531"/>
              <a:gd name="T40" fmla="*/ 479448969 w 5643"/>
              <a:gd name="T41" fmla="*/ 273790002 h 5531"/>
              <a:gd name="T42" fmla="*/ 469876031 w 5643"/>
              <a:gd name="T43" fmla="*/ 257913130 h 5531"/>
              <a:gd name="T44" fmla="*/ 456314173 w 5643"/>
              <a:gd name="T45" fmla="*/ 245577262 h 5531"/>
              <a:gd name="T46" fmla="*/ 439675215 w 5643"/>
              <a:gd name="T47" fmla="*/ 237467405 h 5531"/>
              <a:gd name="T48" fmla="*/ 420757212 w 5643"/>
              <a:gd name="T49" fmla="*/ 234612083 h 5531"/>
              <a:gd name="T50" fmla="*/ 609596624 w 5643"/>
              <a:gd name="T51" fmla="*/ 236210996 h 5531"/>
              <a:gd name="T52" fmla="*/ 609596624 w 5643"/>
              <a:gd name="T53" fmla="*/ 277673510 h 5531"/>
              <a:gd name="T54" fmla="*/ 609596624 w 5643"/>
              <a:gd name="T55" fmla="*/ 318108176 h 5531"/>
              <a:gd name="T56" fmla="*/ 609596624 w 5643"/>
              <a:gd name="T57" fmla="*/ 359570691 h 5531"/>
              <a:gd name="T58" fmla="*/ 549423200 w 5643"/>
              <a:gd name="T59" fmla="*/ 417367200 h 5531"/>
              <a:gd name="T60" fmla="*/ 536089213 w 5643"/>
              <a:gd name="T61" fmla="*/ 422164613 h 5531"/>
              <a:gd name="T62" fmla="*/ 525490688 w 5643"/>
              <a:gd name="T63" fmla="*/ 434957265 h 5531"/>
              <a:gd name="T64" fmla="*/ 523325409 w 5643"/>
              <a:gd name="T65" fmla="*/ 446265285 h 5531"/>
              <a:gd name="T66" fmla="*/ 524578868 w 5643"/>
              <a:gd name="T67" fmla="*/ 455060487 h 5531"/>
              <a:gd name="T68" fmla="*/ 533923934 w 5643"/>
              <a:gd name="T69" fmla="*/ 468767045 h 5531"/>
              <a:gd name="T70" fmla="*/ 547941534 w 5643"/>
              <a:gd name="T71" fmla="*/ 475049090 h 5531"/>
              <a:gd name="T72" fmla="*/ 555349192 w 5643"/>
              <a:gd name="T73" fmla="*/ 475277651 h 5531"/>
              <a:gd name="T74" fmla="*/ 568569413 w 5643"/>
              <a:gd name="T75" fmla="*/ 470480237 h 5531"/>
              <a:gd name="T76" fmla="*/ 579167937 w 5643"/>
              <a:gd name="T77" fmla="*/ 457687586 h 5531"/>
              <a:gd name="T78" fmla="*/ 581447321 w 5643"/>
              <a:gd name="T79" fmla="*/ 446265285 h 5531"/>
              <a:gd name="T80" fmla="*/ 580079758 w 5643"/>
              <a:gd name="T81" fmla="*/ 437584364 h 5531"/>
              <a:gd name="T82" fmla="*/ 570848458 w 5643"/>
              <a:gd name="T83" fmla="*/ 423877806 h 5531"/>
              <a:gd name="T84" fmla="*/ 556830859 w 5643"/>
              <a:gd name="T85" fmla="*/ 417595423 h 5531"/>
              <a:gd name="T86" fmla="*/ 552386196 w 5643"/>
              <a:gd name="T87" fmla="*/ 499264380 h 5531"/>
              <a:gd name="T88" fmla="*/ 541103721 w 5643"/>
              <a:gd name="T89" fmla="*/ 501548638 h 5531"/>
              <a:gd name="T90" fmla="*/ 528225813 w 5643"/>
              <a:gd name="T91" fmla="*/ 512171313 h 5531"/>
              <a:gd name="T92" fmla="*/ 523439176 w 5643"/>
              <a:gd name="T93" fmla="*/ 525535367 h 5531"/>
              <a:gd name="T94" fmla="*/ 523553280 w 5643"/>
              <a:gd name="T95" fmla="*/ 532959879 h 5531"/>
              <a:gd name="T96" fmla="*/ 529935351 w 5643"/>
              <a:gd name="T97" fmla="*/ 546894998 h 5531"/>
              <a:gd name="T98" fmla="*/ 543725080 w 5643"/>
              <a:gd name="T99" fmla="*/ 556260926 h 5531"/>
              <a:gd name="T100" fmla="*/ 552386196 w 5643"/>
              <a:gd name="T101" fmla="*/ 557631615 h 5531"/>
              <a:gd name="T102" fmla="*/ 563782775 w 5643"/>
              <a:gd name="T103" fmla="*/ 555347358 h 5531"/>
              <a:gd name="T104" fmla="*/ 576432812 w 5643"/>
              <a:gd name="T105" fmla="*/ 544724683 h 5531"/>
              <a:gd name="T106" fmla="*/ 581333216 w 5643"/>
              <a:gd name="T107" fmla="*/ 531474909 h 5531"/>
              <a:gd name="T108" fmla="*/ 581105346 w 5643"/>
              <a:gd name="T109" fmla="*/ 524050397 h 5531"/>
              <a:gd name="T110" fmla="*/ 574723275 w 5643"/>
              <a:gd name="T111" fmla="*/ 510000998 h 5531"/>
              <a:gd name="T112" fmla="*/ 561047650 w 5643"/>
              <a:gd name="T113" fmla="*/ 500635070 h 5531"/>
              <a:gd name="T114" fmla="*/ 552386196 w 5643"/>
              <a:gd name="T115" fmla="*/ 499264380 h 5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643" h="5531">
                <a:moveTo>
                  <a:pt x="0" y="1511"/>
                </a:moveTo>
                <a:lnTo>
                  <a:pt x="1627" y="1511"/>
                </a:lnTo>
                <a:lnTo>
                  <a:pt x="645" y="270"/>
                </a:lnTo>
                <a:lnTo>
                  <a:pt x="987" y="0"/>
                </a:lnTo>
                <a:lnTo>
                  <a:pt x="2000" y="1279"/>
                </a:lnTo>
                <a:lnTo>
                  <a:pt x="2554" y="654"/>
                </a:lnTo>
                <a:lnTo>
                  <a:pt x="2881" y="944"/>
                </a:lnTo>
                <a:lnTo>
                  <a:pt x="2379" y="1511"/>
                </a:lnTo>
                <a:lnTo>
                  <a:pt x="5643" y="1511"/>
                </a:lnTo>
                <a:lnTo>
                  <a:pt x="5643" y="5531"/>
                </a:lnTo>
                <a:lnTo>
                  <a:pt x="0" y="5531"/>
                </a:lnTo>
                <a:lnTo>
                  <a:pt x="0" y="1511"/>
                </a:lnTo>
                <a:close/>
                <a:moveTo>
                  <a:pt x="1147" y="2054"/>
                </a:moveTo>
                <a:lnTo>
                  <a:pt x="1147" y="2054"/>
                </a:lnTo>
                <a:lnTo>
                  <a:pt x="1119" y="2055"/>
                </a:lnTo>
                <a:lnTo>
                  <a:pt x="1090" y="2057"/>
                </a:lnTo>
                <a:lnTo>
                  <a:pt x="1062" y="2060"/>
                </a:lnTo>
                <a:lnTo>
                  <a:pt x="1034" y="2066"/>
                </a:lnTo>
                <a:lnTo>
                  <a:pt x="1008" y="2072"/>
                </a:lnTo>
                <a:lnTo>
                  <a:pt x="981" y="2079"/>
                </a:lnTo>
                <a:lnTo>
                  <a:pt x="956" y="2088"/>
                </a:lnTo>
                <a:lnTo>
                  <a:pt x="930" y="2099"/>
                </a:lnTo>
                <a:lnTo>
                  <a:pt x="905" y="2109"/>
                </a:lnTo>
                <a:lnTo>
                  <a:pt x="881" y="2122"/>
                </a:lnTo>
                <a:lnTo>
                  <a:pt x="858" y="2136"/>
                </a:lnTo>
                <a:lnTo>
                  <a:pt x="834" y="2150"/>
                </a:lnTo>
                <a:lnTo>
                  <a:pt x="813" y="2166"/>
                </a:lnTo>
                <a:lnTo>
                  <a:pt x="792" y="2183"/>
                </a:lnTo>
                <a:lnTo>
                  <a:pt x="772" y="2200"/>
                </a:lnTo>
                <a:lnTo>
                  <a:pt x="751" y="2219"/>
                </a:lnTo>
                <a:lnTo>
                  <a:pt x="733" y="2238"/>
                </a:lnTo>
                <a:lnTo>
                  <a:pt x="715" y="2258"/>
                </a:lnTo>
                <a:lnTo>
                  <a:pt x="699" y="2280"/>
                </a:lnTo>
                <a:lnTo>
                  <a:pt x="683" y="2302"/>
                </a:lnTo>
                <a:lnTo>
                  <a:pt x="668" y="2324"/>
                </a:lnTo>
                <a:lnTo>
                  <a:pt x="656" y="2348"/>
                </a:lnTo>
                <a:lnTo>
                  <a:pt x="643" y="2372"/>
                </a:lnTo>
                <a:lnTo>
                  <a:pt x="631" y="2397"/>
                </a:lnTo>
                <a:lnTo>
                  <a:pt x="622" y="2422"/>
                </a:lnTo>
                <a:lnTo>
                  <a:pt x="613" y="2448"/>
                </a:lnTo>
                <a:lnTo>
                  <a:pt x="604" y="2474"/>
                </a:lnTo>
                <a:lnTo>
                  <a:pt x="599" y="2502"/>
                </a:lnTo>
                <a:lnTo>
                  <a:pt x="594" y="2530"/>
                </a:lnTo>
                <a:lnTo>
                  <a:pt x="591" y="2557"/>
                </a:lnTo>
                <a:lnTo>
                  <a:pt x="589" y="2586"/>
                </a:lnTo>
                <a:lnTo>
                  <a:pt x="587" y="2614"/>
                </a:lnTo>
                <a:lnTo>
                  <a:pt x="587" y="4351"/>
                </a:lnTo>
                <a:lnTo>
                  <a:pt x="589" y="4379"/>
                </a:lnTo>
                <a:lnTo>
                  <a:pt x="591" y="4408"/>
                </a:lnTo>
                <a:lnTo>
                  <a:pt x="594" y="4436"/>
                </a:lnTo>
                <a:lnTo>
                  <a:pt x="599" y="4464"/>
                </a:lnTo>
                <a:lnTo>
                  <a:pt x="604" y="4490"/>
                </a:lnTo>
                <a:lnTo>
                  <a:pt x="613" y="4517"/>
                </a:lnTo>
                <a:lnTo>
                  <a:pt x="622" y="4543"/>
                </a:lnTo>
                <a:lnTo>
                  <a:pt x="631" y="4568"/>
                </a:lnTo>
                <a:lnTo>
                  <a:pt x="643" y="4593"/>
                </a:lnTo>
                <a:lnTo>
                  <a:pt x="656" y="4617"/>
                </a:lnTo>
                <a:lnTo>
                  <a:pt x="668" y="4640"/>
                </a:lnTo>
                <a:lnTo>
                  <a:pt x="683" y="4664"/>
                </a:lnTo>
                <a:lnTo>
                  <a:pt x="699" y="4685"/>
                </a:lnTo>
                <a:lnTo>
                  <a:pt x="715" y="4706"/>
                </a:lnTo>
                <a:lnTo>
                  <a:pt x="733" y="4726"/>
                </a:lnTo>
                <a:lnTo>
                  <a:pt x="751" y="4747"/>
                </a:lnTo>
                <a:lnTo>
                  <a:pt x="772" y="4765"/>
                </a:lnTo>
                <a:lnTo>
                  <a:pt x="792" y="4783"/>
                </a:lnTo>
                <a:lnTo>
                  <a:pt x="813" y="4799"/>
                </a:lnTo>
                <a:lnTo>
                  <a:pt x="834" y="4815"/>
                </a:lnTo>
                <a:lnTo>
                  <a:pt x="858" y="4830"/>
                </a:lnTo>
                <a:lnTo>
                  <a:pt x="881" y="4842"/>
                </a:lnTo>
                <a:lnTo>
                  <a:pt x="905" y="4855"/>
                </a:lnTo>
                <a:lnTo>
                  <a:pt x="930" y="4867"/>
                </a:lnTo>
                <a:lnTo>
                  <a:pt x="956" y="4877"/>
                </a:lnTo>
                <a:lnTo>
                  <a:pt x="981" y="4885"/>
                </a:lnTo>
                <a:lnTo>
                  <a:pt x="1008" y="4894"/>
                </a:lnTo>
                <a:lnTo>
                  <a:pt x="1034" y="4899"/>
                </a:lnTo>
                <a:lnTo>
                  <a:pt x="1062" y="4904"/>
                </a:lnTo>
                <a:lnTo>
                  <a:pt x="1090" y="4907"/>
                </a:lnTo>
                <a:lnTo>
                  <a:pt x="1119" y="4911"/>
                </a:lnTo>
                <a:lnTo>
                  <a:pt x="1147" y="4911"/>
                </a:lnTo>
                <a:lnTo>
                  <a:pt x="3692" y="4911"/>
                </a:lnTo>
                <a:lnTo>
                  <a:pt x="3721" y="4911"/>
                </a:lnTo>
                <a:lnTo>
                  <a:pt x="3748" y="4907"/>
                </a:lnTo>
                <a:lnTo>
                  <a:pt x="3777" y="4904"/>
                </a:lnTo>
                <a:lnTo>
                  <a:pt x="3804" y="4899"/>
                </a:lnTo>
                <a:lnTo>
                  <a:pt x="3831" y="4894"/>
                </a:lnTo>
                <a:lnTo>
                  <a:pt x="3858" y="4885"/>
                </a:lnTo>
                <a:lnTo>
                  <a:pt x="3883" y="4877"/>
                </a:lnTo>
                <a:lnTo>
                  <a:pt x="3909" y="4867"/>
                </a:lnTo>
                <a:lnTo>
                  <a:pt x="3933" y="4855"/>
                </a:lnTo>
                <a:lnTo>
                  <a:pt x="3958" y="4842"/>
                </a:lnTo>
                <a:lnTo>
                  <a:pt x="3981" y="4830"/>
                </a:lnTo>
                <a:lnTo>
                  <a:pt x="4004" y="4815"/>
                </a:lnTo>
                <a:lnTo>
                  <a:pt x="4026" y="4799"/>
                </a:lnTo>
                <a:lnTo>
                  <a:pt x="4047" y="4783"/>
                </a:lnTo>
                <a:lnTo>
                  <a:pt x="4068" y="4765"/>
                </a:lnTo>
                <a:lnTo>
                  <a:pt x="4087" y="4747"/>
                </a:lnTo>
                <a:lnTo>
                  <a:pt x="4106" y="4726"/>
                </a:lnTo>
                <a:lnTo>
                  <a:pt x="4123" y="4706"/>
                </a:lnTo>
                <a:lnTo>
                  <a:pt x="4140" y="4685"/>
                </a:lnTo>
                <a:lnTo>
                  <a:pt x="4156" y="4664"/>
                </a:lnTo>
                <a:lnTo>
                  <a:pt x="4170" y="4640"/>
                </a:lnTo>
                <a:lnTo>
                  <a:pt x="4184" y="4617"/>
                </a:lnTo>
                <a:lnTo>
                  <a:pt x="4196" y="4593"/>
                </a:lnTo>
                <a:lnTo>
                  <a:pt x="4207" y="4568"/>
                </a:lnTo>
                <a:lnTo>
                  <a:pt x="4218" y="4543"/>
                </a:lnTo>
                <a:lnTo>
                  <a:pt x="4226" y="4517"/>
                </a:lnTo>
                <a:lnTo>
                  <a:pt x="4234" y="4490"/>
                </a:lnTo>
                <a:lnTo>
                  <a:pt x="4240" y="4464"/>
                </a:lnTo>
                <a:lnTo>
                  <a:pt x="4245" y="4436"/>
                </a:lnTo>
                <a:lnTo>
                  <a:pt x="4248" y="4408"/>
                </a:lnTo>
                <a:lnTo>
                  <a:pt x="4251" y="4379"/>
                </a:lnTo>
                <a:lnTo>
                  <a:pt x="4252" y="4351"/>
                </a:lnTo>
                <a:lnTo>
                  <a:pt x="4252" y="2614"/>
                </a:lnTo>
                <a:lnTo>
                  <a:pt x="4251" y="2586"/>
                </a:lnTo>
                <a:lnTo>
                  <a:pt x="4248" y="2557"/>
                </a:lnTo>
                <a:lnTo>
                  <a:pt x="4245" y="2530"/>
                </a:lnTo>
                <a:lnTo>
                  <a:pt x="4240" y="2502"/>
                </a:lnTo>
                <a:lnTo>
                  <a:pt x="4234" y="2474"/>
                </a:lnTo>
                <a:lnTo>
                  <a:pt x="4226" y="2448"/>
                </a:lnTo>
                <a:lnTo>
                  <a:pt x="4218" y="2422"/>
                </a:lnTo>
                <a:lnTo>
                  <a:pt x="4207" y="2397"/>
                </a:lnTo>
                <a:lnTo>
                  <a:pt x="4196" y="2372"/>
                </a:lnTo>
                <a:lnTo>
                  <a:pt x="4184" y="2348"/>
                </a:lnTo>
                <a:lnTo>
                  <a:pt x="4170" y="2324"/>
                </a:lnTo>
                <a:lnTo>
                  <a:pt x="4156" y="2302"/>
                </a:lnTo>
                <a:lnTo>
                  <a:pt x="4140" y="2280"/>
                </a:lnTo>
                <a:lnTo>
                  <a:pt x="4123" y="2258"/>
                </a:lnTo>
                <a:lnTo>
                  <a:pt x="4106" y="2238"/>
                </a:lnTo>
                <a:lnTo>
                  <a:pt x="4087" y="2219"/>
                </a:lnTo>
                <a:lnTo>
                  <a:pt x="4068" y="2200"/>
                </a:lnTo>
                <a:lnTo>
                  <a:pt x="4047" y="2183"/>
                </a:lnTo>
                <a:lnTo>
                  <a:pt x="4026" y="2166"/>
                </a:lnTo>
                <a:lnTo>
                  <a:pt x="4004" y="2150"/>
                </a:lnTo>
                <a:lnTo>
                  <a:pt x="3981" y="2136"/>
                </a:lnTo>
                <a:lnTo>
                  <a:pt x="3958" y="2122"/>
                </a:lnTo>
                <a:lnTo>
                  <a:pt x="3933" y="2109"/>
                </a:lnTo>
                <a:lnTo>
                  <a:pt x="3909" y="2099"/>
                </a:lnTo>
                <a:lnTo>
                  <a:pt x="3883" y="2088"/>
                </a:lnTo>
                <a:lnTo>
                  <a:pt x="3858" y="2079"/>
                </a:lnTo>
                <a:lnTo>
                  <a:pt x="3831" y="2072"/>
                </a:lnTo>
                <a:lnTo>
                  <a:pt x="3804" y="2066"/>
                </a:lnTo>
                <a:lnTo>
                  <a:pt x="3777" y="2060"/>
                </a:lnTo>
                <a:lnTo>
                  <a:pt x="3748" y="2057"/>
                </a:lnTo>
                <a:lnTo>
                  <a:pt x="3721" y="2055"/>
                </a:lnTo>
                <a:lnTo>
                  <a:pt x="3692" y="2054"/>
                </a:lnTo>
                <a:lnTo>
                  <a:pt x="1147" y="2054"/>
                </a:lnTo>
                <a:close/>
                <a:moveTo>
                  <a:pt x="4522" y="2068"/>
                </a:moveTo>
                <a:lnTo>
                  <a:pt x="4522" y="2268"/>
                </a:lnTo>
                <a:lnTo>
                  <a:pt x="5349" y="2268"/>
                </a:lnTo>
                <a:lnTo>
                  <a:pt x="5349" y="2068"/>
                </a:lnTo>
                <a:lnTo>
                  <a:pt x="4522" y="2068"/>
                </a:lnTo>
                <a:close/>
                <a:moveTo>
                  <a:pt x="4522" y="2431"/>
                </a:moveTo>
                <a:lnTo>
                  <a:pt x="4522" y="2632"/>
                </a:lnTo>
                <a:lnTo>
                  <a:pt x="5349" y="2632"/>
                </a:lnTo>
                <a:lnTo>
                  <a:pt x="5349" y="2431"/>
                </a:lnTo>
                <a:lnTo>
                  <a:pt x="4522" y="2431"/>
                </a:lnTo>
                <a:close/>
                <a:moveTo>
                  <a:pt x="4522" y="2785"/>
                </a:moveTo>
                <a:lnTo>
                  <a:pt x="4522" y="2985"/>
                </a:lnTo>
                <a:lnTo>
                  <a:pt x="5349" y="2985"/>
                </a:lnTo>
                <a:lnTo>
                  <a:pt x="5349" y="2785"/>
                </a:lnTo>
                <a:lnTo>
                  <a:pt x="4522" y="2785"/>
                </a:lnTo>
                <a:close/>
                <a:moveTo>
                  <a:pt x="4522" y="3148"/>
                </a:moveTo>
                <a:lnTo>
                  <a:pt x="4522" y="3349"/>
                </a:lnTo>
                <a:lnTo>
                  <a:pt x="5349" y="3349"/>
                </a:lnTo>
                <a:lnTo>
                  <a:pt x="5349" y="3148"/>
                </a:lnTo>
                <a:lnTo>
                  <a:pt x="4522" y="3148"/>
                </a:lnTo>
                <a:close/>
                <a:moveTo>
                  <a:pt x="4847" y="3653"/>
                </a:moveTo>
                <a:lnTo>
                  <a:pt x="4847" y="3653"/>
                </a:lnTo>
                <a:lnTo>
                  <a:pt x="4834" y="3653"/>
                </a:lnTo>
                <a:lnTo>
                  <a:pt x="4821" y="3654"/>
                </a:lnTo>
                <a:lnTo>
                  <a:pt x="4808" y="3656"/>
                </a:lnTo>
                <a:lnTo>
                  <a:pt x="4795" y="3658"/>
                </a:lnTo>
                <a:lnTo>
                  <a:pt x="4771" y="3664"/>
                </a:lnTo>
                <a:lnTo>
                  <a:pt x="4748" y="3673"/>
                </a:lnTo>
                <a:lnTo>
                  <a:pt x="4725" y="3683"/>
                </a:lnTo>
                <a:lnTo>
                  <a:pt x="4704" y="3696"/>
                </a:lnTo>
                <a:lnTo>
                  <a:pt x="4685" y="3711"/>
                </a:lnTo>
                <a:lnTo>
                  <a:pt x="4667" y="3727"/>
                </a:lnTo>
                <a:lnTo>
                  <a:pt x="4650" y="3745"/>
                </a:lnTo>
                <a:lnTo>
                  <a:pt x="4635" y="3764"/>
                </a:lnTo>
                <a:lnTo>
                  <a:pt x="4622" y="3786"/>
                </a:lnTo>
                <a:lnTo>
                  <a:pt x="4611" y="3808"/>
                </a:lnTo>
                <a:lnTo>
                  <a:pt x="4603" y="3831"/>
                </a:lnTo>
                <a:lnTo>
                  <a:pt x="4596" y="3856"/>
                </a:lnTo>
                <a:lnTo>
                  <a:pt x="4594" y="3869"/>
                </a:lnTo>
                <a:lnTo>
                  <a:pt x="4593" y="3881"/>
                </a:lnTo>
                <a:lnTo>
                  <a:pt x="4592" y="3894"/>
                </a:lnTo>
                <a:lnTo>
                  <a:pt x="4592" y="3907"/>
                </a:lnTo>
                <a:lnTo>
                  <a:pt x="4592" y="3921"/>
                </a:lnTo>
                <a:lnTo>
                  <a:pt x="4593" y="3934"/>
                </a:lnTo>
                <a:lnTo>
                  <a:pt x="4594" y="3946"/>
                </a:lnTo>
                <a:lnTo>
                  <a:pt x="4596" y="3959"/>
                </a:lnTo>
                <a:lnTo>
                  <a:pt x="4603" y="3984"/>
                </a:lnTo>
                <a:lnTo>
                  <a:pt x="4611" y="4007"/>
                </a:lnTo>
                <a:lnTo>
                  <a:pt x="4622" y="4029"/>
                </a:lnTo>
                <a:lnTo>
                  <a:pt x="4635" y="4051"/>
                </a:lnTo>
                <a:lnTo>
                  <a:pt x="4650" y="4070"/>
                </a:lnTo>
                <a:lnTo>
                  <a:pt x="4667" y="4088"/>
                </a:lnTo>
                <a:lnTo>
                  <a:pt x="4685" y="4104"/>
                </a:lnTo>
                <a:lnTo>
                  <a:pt x="4704" y="4119"/>
                </a:lnTo>
                <a:lnTo>
                  <a:pt x="4725" y="4131"/>
                </a:lnTo>
                <a:lnTo>
                  <a:pt x="4748" y="4142"/>
                </a:lnTo>
                <a:lnTo>
                  <a:pt x="4771" y="4151"/>
                </a:lnTo>
                <a:lnTo>
                  <a:pt x="4795" y="4157"/>
                </a:lnTo>
                <a:lnTo>
                  <a:pt x="4808" y="4159"/>
                </a:lnTo>
                <a:lnTo>
                  <a:pt x="4821" y="4161"/>
                </a:lnTo>
                <a:lnTo>
                  <a:pt x="4834" y="4162"/>
                </a:lnTo>
                <a:lnTo>
                  <a:pt x="4847" y="4162"/>
                </a:lnTo>
                <a:lnTo>
                  <a:pt x="4860" y="4162"/>
                </a:lnTo>
                <a:lnTo>
                  <a:pt x="4873" y="4161"/>
                </a:lnTo>
                <a:lnTo>
                  <a:pt x="4886" y="4159"/>
                </a:lnTo>
                <a:lnTo>
                  <a:pt x="4899" y="4157"/>
                </a:lnTo>
                <a:lnTo>
                  <a:pt x="4923" y="4151"/>
                </a:lnTo>
                <a:lnTo>
                  <a:pt x="4947" y="4142"/>
                </a:lnTo>
                <a:lnTo>
                  <a:pt x="4969" y="4131"/>
                </a:lnTo>
                <a:lnTo>
                  <a:pt x="4989" y="4119"/>
                </a:lnTo>
                <a:lnTo>
                  <a:pt x="5009" y="4104"/>
                </a:lnTo>
                <a:lnTo>
                  <a:pt x="5027" y="4088"/>
                </a:lnTo>
                <a:lnTo>
                  <a:pt x="5043" y="4070"/>
                </a:lnTo>
                <a:lnTo>
                  <a:pt x="5058" y="4051"/>
                </a:lnTo>
                <a:lnTo>
                  <a:pt x="5071" y="4029"/>
                </a:lnTo>
                <a:lnTo>
                  <a:pt x="5082" y="4007"/>
                </a:lnTo>
                <a:lnTo>
                  <a:pt x="5090" y="3984"/>
                </a:lnTo>
                <a:lnTo>
                  <a:pt x="5097" y="3959"/>
                </a:lnTo>
                <a:lnTo>
                  <a:pt x="5099" y="3946"/>
                </a:lnTo>
                <a:lnTo>
                  <a:pt x="5101" y="3934"/>
                </a:lnTo>
                <a:lnTo>
                  <a:pt x="5102" y="3921"/>
                </a:lnTo>
                <a:lnTo>
                  <a:pt x="5102" y="3907"/>
                </a:lnTo>
                <a:lnTo>
                  <a:pt x="5102" y="3894"/>
                </a:lnTo>
                <a:lnTo>
                  <a:pt x="5101" y="3881"/>
                </a:lnTo>
                <a:lnTo>
                  <a:pt x="5099" y="3869"/>
                </a:lnTo>
                <a:lnTo>
                  <a:pt x="5097" y="3856"/>
                </a:lnTo>
                <a:lnTo>
                  <a:pt x="5090" y="3831"/>
                </a:lnTo>
                <a:lnTo>
                  <a:pt x="5082" y="3808"/>
                </a:lnTo>
                <a:lnTo>
                  <a:pt x="5071" y="3786"/>
                </a:lnTo>
                <a:lnTo>
                  <a:pt x="5058" y="3764"/>
                </a:lnTo>
                <a:lnTo>
                  <a:pt x="5043" y="3745"/>
                </a:lnTo>
                <a:lnTo>
                  <a:pt x="5027" y="3727"/>
                </a:lnTo>
                <a:lnTo>
                  <a:pt x="5009" y="3711"/>
                </a:lnTo>
                <a:lnTo>
                  <a:pt x="4989" y="3696"/>
                </a:lnTo>
                <a:lnTo>
                  <a:pt x="4969" y="3683"/>
                </a:lnTo>
                <a:lnTo>
                  <a:pt x="4947" y="3673"/>
                </a:lnTo>
                <a:lnTo>
                  <a:pt x="4923" y="3664"/>
                </a:lnTo>
                <a:lnTo>
                  <a:pt x="4899" y="3658"/>
                </a:lnTo>
                <a:lnTo>
                  <a:pt x="4886" y="3656"/>
                </a:lnTo>
                <a:lnTo>
                  <a:pt x="4873" y="3654"/>
                </a:lnTo>
                <a:lnTo>
                  <a:pt x="4860" y="3653"/>
                </a:lnTo>
                <a:lnTo>
                  <a:pt x="4847" y="3653"/>
                </a:lnTo>
                <a:close/>
                <a:moveTo>
                  <a:pt x="4847" y="4371"/>
                </a:moveTo>
                <a:lnTo>
                  <a:pt x="4847" y="4371"/>
                </a:lnTo>
                <a:lnTo>
                  <a:pt x="4834" y="4372"/>
                </a:lnTo>
                <a:lnTo>
                  <a:pt x="4821" y="4373"/>
                </a:lnTo>
                <a:lnTo>
                  <a:pt x="4808" y="4374"/>
                </a:lnTo>
                <a:lnTo>
                  <a:pt x="4795" y="4376"/>
                </a:lnTo>
                <a:lnTo>
                  <a:pt x="4771" y="4383"/>
                </a:lnTo>
                <a:lnTo>
                  <a:pt x="4748" y="4391"/>
                </a:lnTo>
                <a:lnTo>
                  <a:pt x="4725" y="4402"/>
                </a:lnTo>
                <a:lnTo>
                  <a:pt x="4704" y="4415"/>
                </a:lnTo>
                <a:lnTo>
                  <a:pt x="4685" y="4430"/>
                </a:lnTo>
                <a:lnTo>
                  <a:pt x="4667" y="4447"/>
                </a:lnTo>
                <a:lnTo>
                  <a:pt x="4650" y="4465"/>
                </a:lnTo>
                <a:lnTo>
                  <a:pt x="4635" y="4484"/>
                </a:lnTo>
                <a:lnTo>
                  <a:pt x="4622" y="4505"/>
                </a:lnTo>
                <a:lnTo>
                  <a:pt x="4611" y="4527"/>
                </a:lnTo>
                <a:lnTo>
                  <a:pt x="4603" y="4551"/>
                </a:lnTo>
                <a:lnTo>
                  <a:pt x="4596" y="4575"/>
                </a:lnTo>
                <a:lnTo>
                  <a:pt x="4594" y="4588"/>
                </a:lnTo>
                <a:lnTo>
                  <a:pt x="4593" y="4601"/>
                </a:lnTo>
                <a:lnTo>
                  <a:pt x="4592" y="4614"/>
                </a:lnTo>
                <a:lnTo>
                  <a:pt x="4592" y="4626"/>
                </a:lnTo>
                <a:lnTo>
                  <a:pt x="4592" y="4639"/>
                </a:lnTo>
                <a:lnTo>
                  <a:pt x="4593" y="4653"/>
                </a:lnTo>
                <a:lnTo>
                  <a:pt x="4594" y="4666"/>
                </a:lnTo>
                <a:lnTo>
                  <a:pt x="4596" y="4677"/>
                </a:lnTo>
                <a:lnTo>
                  <a:pt x="4603" y="4702"/>
                </a:lnTo>
                <a:lnTo>
                  <a:pt x="4611" y="4725"/>
                </a:lnTo>
                <a:lnTo>
                  <a:pt x="4622" y="4748"/>
                </a:lnTo>
                <a:lnTo>
                  <a:pt x="4635" y="4769"/>
                </a:lnTo>
                <a:lnTo>
                  <a:pt x="4650" y="4788"/>
                </a:lnTo>
                <a:lnTo>
                  <a:pt x="4667" y="4807"/>
                </a:lnTo>
                <a:lnTo>
                  <a:pt x="4685" y="4823"/>
                </a:lnTo>
                <a:lnTo>
                  <a:pt x="4704" y="4838"/>
                </a:lnTo>
                <a:lnTo>
                  <a:pt x="4725" y="4851"/>
                </a:lnTo>
                <a:lnTo>
                  <a:pt x="4748" y="4862"/>
                </a:lnTo>
                <a:lnTo>
                  <a:pt x="4771" y="4870"/>
                </a:lnTo>
                <a:lnTo>
                  <a:pt x="4795" y="4877"/>
                </a:lnTo>
                <a:lnTo>
                  <a:pt x="4808" y="4879"/>
                </a:lnTo>
                <a:lnTo>
                  <a:pt x="4821" y="4880"/>
                </a:lnTo>
                <a:lnTo>
                  <a:pt x="4834" y="4881"/>
                </a:lnTo>
                <a:lnTo>
                  <a:pt x="4847" y="4882"/>
                </a:lnTo>
                <a:lnTo>
                  <a:pt x="4860" y="4881"/>
                </a:lnTo>
                <a:lnTo>
                  <a:pt x="4873" y="4880"/>
                </a:lnTo>
                <a:lnTo>
                  <a:pt x="4886" y="4879"/>
                </a:lnTo>
                <a:lnTo>
                  <a:pt x="4899" y="4877"/>
                </a:lnTo>
                <a:lnTo>
                  <a:pt x="4923" y="4870"/>
                </a:lnTo>
                <a:lnTo>
                  <a:pt x="4947" y="4862"/>
                </a:lnTo>
                <a:lnTo>
                  <a:pt x="4969" y="4851"/>
                </a:lnTo>
                <a:lnTo>
                  <a:pt x="4989" y="4838"/>
                </a:lnTo>
                <a:lnTo>
                  <a:pt x="5009" y="4823"/>
                </a:lnTo>
                <a:lnTo>
                  <a:pt x="5027" y="4807"/>
                </a:lnTo>
                <a:lnTo>
                  <a:pt x="5043" y="4788"/>
                </a:lnTo>
                <a:lnTo>
                  <a:pt x="5058" y="4769"/>
                </a:lnTo>
                <a:lnTo>
                  <a:pt x="5071" y="4748"/>
                </a:lnTo>
                <a:lnTo>
                  <a:pt x="5082" y="4725"/>
                </a:lnTo>
                <a:lnTo>
                  <a:pt x="5090" y="4702"/>
                </a:lnTo>
                <a:lnTo>
                  <a:pt x="5097" y="4677"/>
                </a:lnTo>
                <a:lnTo>
                  <a:pt x="5099" y="4666"/>
                </a:lnTo>
                <a:lnTo>
                  <a:pt x="5101" y="4653"/>
                </a:lnTo>
                <a:lnTo>
                  <a:pt x="5102" y="4639"/>
                </a:lnTo>
                <a:lnTo>
                  <a:pt x="5102" y="4626"/>
                </a:lnTo>
                <a:lnTo>
                  <a:pt x="5102" y="4614"/>
                </a:lnTo>
                <a:lnTo>
                  <a:pt x="5101" y="4601"/>
                </a:lnTo>
                <a:lnTo>
                  <a:pt x="5099" y="4588"/>
                </a:lnTo>
                <a:lnTo>
                  <a:pt x="5097" y="4575"/>
                </a:lnTo>
                <a:lnTo>
                  <a:pt x="5090" y="4551"/>
                </a:lnTo>
                <a:lnTo>
                  <a:pt x="5082" y="4527"/>
                </a:lnTo>
                <a:lnTo>
                  <a:pt x="5071" y="4505"/>
                </a:lnTo>
                <a:lnTo>
                  <a:pt x="5058" y="4484"/>
                </a:lnTo>
                <a:lnTo>
                  <a:pt x="5043" y="4465"/>
                </a:lnTo>
                <a:lnTo>
                  <a:pt x="5027" y="4447"/>
                </a:lnTo>
                <a:lnTo>
                  <a:pt x="5009" y="4430"/>
                </a:lnTo>
                <a:lnTo>
                  <a:pt x="4989" y="4415"/>
                </a:lnTo>
                <a:lnTo>
                  <a:pt x="4969" y="4402"/>
                </a:lnTo>
                <a:lnTo>
                  <a:pt x="4947" y="4391"/>
                </a:lnTo>
                <a:lnTo>
                  <a:pt x="4923" y="4383"/>
                </a:lnTo>
                <a:lnTo>
                  <a:pt x="4899" y="4376"/>
                </a:lnTo>
                <a:lnTo>
                  <a:pt x="4886" y="4374"/>
                </a:lnTo>
                <a:lnTo>
                  <a:pt x="4873" y="4373"/>
                </a:lnTo>
                <a:lnTo>
                  <a:pt x="4860" y="4372"/>
                </a:lnTo>
                <a:lnTo>
                  <a:pt x="4847" y="437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tIns="504000" r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购物车"/>
          <p:cNvSpPr/>
          <p:nvPr/>
        </p:nvSpPr>
        <p:spPr>
          <a:xfrm>
            <a:off x="10514119" y="4299517"/>
            <a:ext cx="603049" cy="462959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显示器"/>
          <p:cNvSpPr/>
          <p:nvPr/>
        </p:nvSpPr>
        <p:spPr bwMode="auto">
          <a:xfrm>
            <a:off x="511809" y="5359512"/>
            <a:ext cx="492420" cy="492420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5" name="蓝牙"/>
          <p:cNvSpPr/>
          <p:nvPr/>
        </p:nvSpPr>
        <p:spPr bwMode="auto">
          <a:xfrm>
            <a:off x="1715503" y="5359512"/>
            <a:ext cx="492420" cy="49242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手机"/>
          <p:cNvSpPr/>
          <p:nvPr/>
        </p:nvSpPr>
        <p:spPr bwMode="auto">
          <a:xfrm>
            <a:off x="2919194" y="5359512"/>
            <a:ext cx="241700" cy="4924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话筒"/>
          <p:cNvSpPr/>
          <p:nvPr/>
        </p:nvSpPr>
        <p:spPr>
          <a:xfrm>
            <a:off x="3872167" y="5359512"/>
            <a:ext cx="282585" cy="492420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手机"/>
          <p:cNvSpPr/>
          <p:nvPr/>
        </p:nvSpPr>
        <p:spPr bwMode="auto">
          <a:xfrm>
            <a:off x="4866025" y="5359512"/>
            <a:ext cx="271161" cy="492420"/>
          </a:xfrm>
          <a:custGeom>
            <a:avLst/>
            <a:gdLst>
              <a:gd name="T0" fmla="*/ 750267 w 3056"/>
              <a:gd name="T1" fmla="*/ 27771 h 5968"/>
              <a:gd name="T2" fmla="*/ 691573 w 3056"/>
              <a:gd name="T3" fmla="*/ 0 h 5968"/>
              <a:gd name="T4" fmla="*/ 628413 w 3056"/>
              <a:gd name="T5" fmla="*/ 33835 h 5968"/>
              <a:gd name="T6" fmla="*/ 268272 w 3056"/>
              <a:gd name="T7" fmla="*/ 220250 h 5968"/>
              <a:gd name="T8" fmla="*/ 135890 w 3056"/>
              <a:gd name="T9" fmla="*/ 260788 h 5968"/>
              <a:gd name="T10" fmla="*/ 40831 w 3056"/>
              <a:gd name="T11" fmla="*/ 356230 h 5968"/>
              <a:gd name="T12" fmla="*/ 319 w 3056"/>
              <a:gd name="T13" fmla="*/ 488380 h 5968"/>
              <a:gd name="T14" fmla="*/ 16907 w 3056"/>
              <a:gd name="T15" fmla="*/ 1719224 h 5968"/>
              <a:gd name="T16" fmla="*/ 92507 w 3056"/>
              <a:gd name="T17" fmla="*/ 1831264 h 5968"/>
              <a:gd name="T18" fmla="*/ 212129 w 3056"/>
              <a:gd name="T19" fmla="*/ 1896062 h 5968"/>
              <a:gd name="T20" fmla="*/ 734637 w 3056"/>
              <a:gd name="T21" fmla="*/ 1901808 h 5968"/>
              <a:gd name="T22" fmla="*/ 860957 w 3056"/>
              <a:gd name="T23" fmla="*/ 1848820 h 5968"/>
              <a:gd name="T24" fmla="*/ 946447 w 3056"/>
              <a:gd name="T25" fmla="*/ 1744760 h 5968"/>
              <a:gd name="T26" fmla="*/ 974837 w 3056"/>
              <a:gd name="T27" fmla="*/ 502744 h 5968"/>
              <a:gd name="T28" fmla="*/ 954741 w 3056"/>
              <a:gd name="T29" fmla="*/ 399641 h 5968"/>
              <a:gd name="T30" fmla="*/ 893494 w 3056"/>
              <a:gd name="T31" fmla="*/ 305796 h 5968"/>
              <a:gd name="T32" fmla="*/ 800668 w 3056"/>
              <a:gd name="T33" fmla="*/ 242594 h 5968"/>
              <a:gd name="T34" fmla="*/ 193628 w 3056"/>
              <a:gd name="T35" fmla="*/ 517427 h 5968"/>
              <a:gd name="T36" fmla="*/ 217552 w 3056"/>
              <a:gd name="T37" fmla="*/ 468270 h 5968"/>
              <a:gd name="T38" fmla="*/ 260935 w 3056"/>
              <a:gd name="T39" fmla="*/ 435711 h 5968"/>
              <a:gd name="T40" fmla="*/ 669562 w 3056"/>
              <a:gd name="T41" fmla="*/ 426774 h 5968"/>
              <a:gd name="T42" fmla="*/ 723472 w 3056"/>
              <a:gd name="T43" fmla="*/ 440819 h 5968"/>
              <a:gd name="T44" fmla="*/ 763665 w 3056"/>
              <a:gd name="T45" fmla="*/ 476888 h 5968"/>
              <a:gd name="T46" fmla="*/ 782485 w 3056"/>
              <a:gd name="T47" fmla="*/ 528918 h 5968"/>
              <a:gd name="T48" fmla="*/ 777700 w 3056"/>
              <a:gd name="T49" fmla="*/ 896320 h 5968"/>
              <a:gd name="T50" fmla="*/ 749629 w 3056"/>
              <a:gd name="T51" fmla="*/ 942924 h 5968"/>
              <a:gd name="T52" fmla="*/ 703376 w 3056"/>
              <a:gd name="T53" fmla="*/ 971014 h 5968"/>
              <a:gd name="T54" fmla="*/ 293153 w 3056"/>
              <a:gd name="T55" fmla="*/ 975483 h 5968"/>
              <a:gd name="T56" fmla="*/ 241795 w 3056"/>
              <a:gd name="T57" fmla="*/ 956650 h 5968"/>
              <a:gd name="T58" fmla="*/ 205111 w 3056"/>
              <a:gd name="T59" fmla="*/ 916749 h 5968"/>
              <a:gd name="T60" fmla="*/ 191395 w 3056"/>
              <a:gd name="T61" fmla="*/ 862485 h 5968"/>
              <a:gd name="T62" fmla="*/ 227122 w 3056"/>
              <a:gd name="T63" fmla="*/ 1163493 h 5968"/>
              <a:gd name="T64" fmla="*/ 390445 w 3056"/>
              <a:gd name="T65" fmla="*/ 1148490 h 5968"/>
              <a:gd name="T66" fmla="*/ 422025 w 3056"/>
              <a:gd name="T67" fmla="*/ 1163493 h 5968"/>
              <a:gd name="T68" fmla="*/ 431595 w 3056"/>
              <a:gd name="T69" fmla="*/ 1310007 h 5968"/>
              <a:gd name="T70" fmla="*/ 409904 w 3056"/>
              <a:gd name="T71" fmla="*/ 1341927 h 5968"/>
              <a:gd name="T72" fmla="*/ 246580 w 3056"/>
              <a:gd name="T73" fmla="*/ 1344800 h 5968"/>
              <a:gd name="T74" fmla="*/ 219785 w 3056"/>
              <a:gd name="T75" fmla="*/ 1317987 h 5968"/>
              <a:gd name="T76" fmla="*/ 538776 w 3056"/>
              <a:gd name="T77" fmla="*/ 1173388 h 5968"/>
              <a:gd name="T78" fmla="*/ 568123 w 3056"/>
              <a:gd name="T79" fmla="*/ 1149129 h 5968"/>
              <a:gd name="T80" fmla="*/ 730809 w 3056"/>
              <a:gd name="T81" fmla="*/ 1155513 h 5968"/>
              <a:gd name="T82" fmla="*/ 748991 w 3056"/>
              <a:gd name="T83" fmla="*/ 1189667 h 5968"/>
              <a:gd name="T84" fmla="*/ 737189 w 3056"/>
              <a:gd name="T85" fmla="*/ 1334904 h 5968"/>
              <a:gd name="T86" fmla="*/ 576736 w 3056"/>
              <a:gd name="T87" fmla="*/ 1346715 h 5968"/>
              <a:gd name="T88" fmla="*/ 542923 w 3056"/>
              <a:gd name="T89" fmla="*/ 1328840 h 5968"/>
              <a:gd name="T90" fmla="*/ 218190 w 3056"/>
              <a:gd name="T91" fmla="*/ 1483653 h 5968"/>
              <a:gd name="T92" fmla="*/ 239243 w 3056"/>
              <a:gd name="T93" fmla="*/ 1451733 h 5968"/>
              <a:gd name="T94" fmla="*/ 402567 w 3056"/>
              <a:gd name="T95" fmla="*/ 1448860 h 5968"/>
              <a:gd name="T96" fmla="*/ 429681 w 3056"/>
              <a:gd name="T97" fmla="*/ 1475992 h 5968"/>
              <a:gd name="T98" fmla="*/ 426491 w 3056"/>
              <a:gd name="T99" fmla="*/ 1624102 h 5968"/>
              <a:gd name="T100" fmla="*/ 394592 w 3056"/>
              <a:gd name="T101" fmla="*/ 1645169 h 5968"/>
              <a:gd name="T102" fmla="*/ 232864 w 3056"/>
              <a:gd name="T103" fmla="*/ 1635912 h 5968"/>
              <a:gd name="T104" fmla="*/ 217871 w 3056"/>
              <a:gd name="T105" fmla="*/ 1488122 h 5968"/>
              <a:gd name="T106" fmla="*/ 547708 w 3056"/>
              <a:gd name="T107" fmla="*/ 1459393 h 5968"/>
              <a:gd name="T108" fmla="*/ 708160 w 3056"/>
              <a:gd name="T109" fmla="*/ 1447264 h 5968"/>
              <a:gd name="T110" fmla="*/ 742292 w 3056"/>
              <a:gd name="T111" fmla="*/ 1465139 h 5968"/>
              <a:gd name="T112" fmla="*/ 748353 w 3056"/>
              <a:gd name="T113" fmla="*/ 1612611 h 5968"/>
              <a:gd name="T114" fmla="*/ 724110 w 3056"/>
              <a:gd name="T115" fmla="*/ 1641977 h 5968"/>
              <a:gd name="T116" fmla="*/ 560467 w 3056"/>
              <a:gd name="T117" fmla="*/ 1641977 h 5968"/>
              <a:gd name="T118" fmla="*/ 536543 w 3056"/>
              <a:gd name="T119" fmla="*/ 1612611 h 596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56" h="5968">
                <a:moveTo>
                  <a:pt x="2407" y="725"/>
                </a:moveTo>
                <a:lnTo>
                  <a:pt x="2407" y="239"/>
                </a:lnTo>
                <a:lnTo>
                  <a:pt x="2406" y="215"/>
                </a:lnTo>
                <a:lnTo>
                  <a:pt x="2403" y="191"/>
                </a:lnTo>
                <a:lnTo>
                  <a:pt x="2396" y="168"/>
                </a:lnTo>
                <a:lnTo>
                  <a:pt x="2388" y="147"/>
                </a:lnTo>
                <a:lnTo>
                  <a:pt x="2379" y="126"/>
                </a:lnTo>
                <a:lnTo>
                  <a:pt x="2366" y="106"/>
                </a:lnTo>
                <a:lnTo>
                  <a:pt x="2352" y="87"/>
                </a:lnTo>
                <a:lnTo>
                  <a:pt x="2338" y="70"/>
                </a:lnTo>
                <a:lnTo>
                  <a:pt x="2320" y="54"/>
                </a:lnTo>
                <a:lnTo>
                  <a:pt x="2302" y="40"/>
                </a:lnTo>
                <a:lnTo>
                  <a:pt x="2282" y="29"/>
                </a:lnTo>
                <a:lnTo>
                  <a:pt x="2261" y="18"/>
                </a:lnTo>
                <a:lnTo>
                  <a:pt x="2239" y="11"/>
                </a:lnTo>
                <a:lnTo>
                  <a:pt x="2217" y="5"/>
                </a:lnTo>
                <a:lnTo>
                  <a:pt x="2192" y="2"/>
                </a:lnTo>
                <a:lnTo>
                  <a:pt x="2168" y="0"/>
                </a:lnTo>
                <a:lnTo>
                  <a:pt x="2144" y="2"/>
                </a:lnTo>
                <a:lnTo>
                  <a:pt x="2120" y="5"/>
                </a:lnTo>
                <a:lnTo>
                  <a:pt x="2097" y="11"/>
                </a:lnTo>
                <a:lnTo>
                  <a:pt x="2075" y="18"/>
                </a:lnTo>
                <a:lnTo>
                  <a:pt x="2054" y="29"/>
                </a:lnTo>
                <a:lnTo>
                  <a:pt x="2035" y="40"/>
                </a:lnTo>
                <a:lnTo>
                  <a:pt x="2016" y="54"/>
                </a:lnTo>
                <a:lnTo>
                  <a:pt x="1999" y="70"/>
                </a:lnTo>
                <a:lnTo>
                  <a:pt x="1983" y="87"/>
                </a:lnTo>
                <a:lnTo>
                  <a:pt x="1970" y="106"/>
                </a:lnTo>
                <a:lnTo>
                  <a:pt x="1958" y="126"/>
                </a:lnTo>
                <a:lnTo>
                  <a:pt x="1948" y="147"/>
                </a:lnTo>
                <a:lnTo>
                  <a:pt x="1940" y="168"/>
                </a:lnTo>
                <a:lnTo>
                  <a:pt x="1934" y="191"/>
                </a:lnTo>
                <a:lnTo>
                  <a:pt x="1931" y="215"/>
                </a:lnTo>
                <a:lnTo>
                  <a:pt x="1930" y="239"/>
                </a:lnTo>
                <a:lnTo>
                  <a:pt x="1930" y="689"/>
                </a:lnTo>
                <a:lnTo>
                  <a:pt x="887" y="689"/>
                </a:lnTo>
                <a:lnTo>
                  <a:pt x="841" y="690"/>
                </a:lnTo>
                <a:lnTo>
                  <a:pt x="795" y="693"/>
                </a:lnTo>
                <a:lnTo>
                  <a:pt x="751" y="700"/>
                </a:lnTo>
                <a:lnTo>
                  <a:pt x="708" y="707"/>
                </a:lnTo>
                <a:lnTo>
                  <a:pt x="665" y="716"/>
                </a:lnTo>
                <a:lnTo>
                  <a:pt x="623" y="729"/>
                </a:lnTo>
                <a:lnTo>
                  <a:pt x="582" y="743"/>
                </a:lnTo>
                <a:lnTo>
                  <a:pt x="541" y="758"/>
                </a:lnTo>
                <a:lnTo>
                  <a:pt x="502" y="776"/>
                </a:lnTo>
                <a:lnTo>
                  <a:pt x="464" y="796"/>
                </a:lnTo>
                <a:lnTo>
                  <a:pt x="426" y="817"/>
                </a:lnTo>
                <a:lnTo>
                  <a:pt x="391" y="840"/>
                </a:lnTo>
                <a:lnTo>
                  <a:pt x="356" y="866"/>
                </a:lnTo>
                <a:lnTo>
                  <a:pt x="322" y="892"/>
                </a:lnTo>
                <a:lnTo>
                  <a:pt x="290" y="919"/>
                </a:lnTo>
                <a:lnTo>
                  <a:pt x="259" y="949"/>
                </a:lnTo>
                <a:lnTo>
                  <a:pt x="230" y="979"/>
                </a:lnTo>
                <a:lnTo>
                  <a:pt x="203" y="1012"/>
                </a:lnTo>
                <a:lnTo>
                  <a:pt x="176" y="1045"/>
                </a:lnTo>
                <a:lnTo>
                  <a:pt x="151" y="1080"/>
                </a:lnTo>
                <a:lnTo>
                  <a:pt x="128" y="1116"/>
                </a:lnTo>
                <a:lnTo>
                  <a:pt x="107" y="1153"/>
                </a:lnTo>
                <a:lnTo>
                  <a:pt x="87" y="1191"/>
                </a:lnTo>
                <a:lnTo>
                  <a:pt x="69" y="1230"/>
                </a:lnTo>
                <a:lnTo>
                  <a:pt x="53" y="1270"/>
                </a:lnTo>
                <a:lnTo>
                  <a:pt x="40" y="1312"/>
                </a:lnTo>
                <a:lnTo>
                  <a:pt x="27" y="1354"/>
                </a:lnTo>
                <a:lnTo>
                  <a:pt x="18" y="1396"/>
                </a:lnTo>
                <a:lnTo>
                  <a:pt x="9" y="1440"/>
                </a:lnTo>
                <a:lnTo>
                  <a:pt x="4" y="1485"/>
                </a:lnTo>
                <a:lnTo>
                  <a:pt x="1" y="1530"/>
                </a:lnTo>
                <a:lnTo>
                  <a:pt x="0" y="1575"/>
                </a:lnTo>
                <a:lnTo>
                  <a:pt x="0" y="5081"/>
                </a:lnTo>
                <a:lnTo>
                  <a:pt x="1" y="5128"/>
                </a:lnTo>
                <a:lnTo>
                  <a:pt x="4" y="5172"/>
                </a:lnTo>
                <a:lnTo>
                  <a:pt x="9" y="5217"/>
                </a:lnTo>
                <a:lnTo>
                  <a:pt x="18" y="5260"/>
                </a:lnTo>
                <a:lnTo>
                  <a:pt x="27" y="5303"/>
                </a:lnTo>
                <a:lnTo>
                  <a:pt x="40" y="5345"/>
                </a:lnTo>
                <a:lnTo>
                  <a:pt x="53" y="5386"/>
                </a:lnTo>
                <a:lnTo>
                  <a:pt x="69" y="5426"/>
                </a:lnTo>
                <a:lnTo>
                  <a:pt x="87" y="5466"/>
                </a:lnTo>
                <a:lnTo>
                  <a:pt x="107" y="5504"/>
                </a:lnTo>
                <a:lnTo>
                  <a:pt x="128" y="5541"/>
                </a:lnTo>
                <a:lnTo>
                  <a:pt x="151" y="5577"/>
                </a:lnTo>
                <a:lnTo>
                  <a:pt x="176" y="5612"/>
                </a:lnTo>
                <a:lnTo>
                  <a:pt x="203" y="5646"/>
                </a:lnTo>
                <a:lnTo>
                  <a:pt x="230" y="5677"/>
                </a:lnTo>
                <a:lnTo>
                  <a:pt x="259" y="5709"/>
                </a:lnTo>
                <a:lnTo>
                  <a:pt x="290" y="5737"/>
                </a:lnTo>
                <a:lnTo>
                  <a:pt x="322" y="5766"/>
                </a:lnTo>
                <a:lnTo>
                  <a:pt x="356" y="5792"/>
                </a:lnTo>
                <a:lnTo>
                  <a:pt x="391" y="5817"/>
                </a:lnTo>
                <a:lnTo>
                  <a:pt x="426" y="5840"/>
                </a:lnTo>
                <a:lnTo>
                  <a:pt x="464" y="5861"/>
                </a:lnTo>
                <a:lnTo>
                  <a:pt x="502" y="5880"/>
                </a:lnTo>
                <a:lnTo>
                  <a:pt x="541" y="5898"/>
                </a:lnTo>
                <a:lnTo>
                  <a:pt x="582" y="5914"/>
                </a:lnTo>
                <a:lnTo>
                  <a:pt x="623" y="5928"/>
                </a:lnTo>
                <a:lnTo>
                  <a:pt x="665" y="5940"/>
                </a:lnTo>
                <a:lnTo>
                  <a:pt x="708" y="5951"/>
                </a:lnTo>
                <a:lnTo>
                  <a:pt x="751" y="5958"/>
                </a:lnTo>
                <a:lnTo>
                  <a:pt x="795" y="5963"/>
                </a:lnTo>
                <a:lnTo>
                  <a:pt x="841" y="5967"/>
                </a:lnTo>
                <a:lnTo>
                  <a:pt x="887" y="5968"/>
                </a:lnTo>
                <a:lnTo>
                  <a:pt x="2168" y="5968"/>
                </a:lnTo>
                <a:lnTo>
                  <a:pt x="2214" y="5967"/>
                </a:lnTo>
                <a:lnTo>
                  <a:pt x="2259" y="5963"/>
                </a:lnTo>
                <a:lnTo>
                  <a:pt x="2303" y="5958"/>
                </a:lnTo>
                <a:lnTo>
                  <a:pt x="2347" y="5951"/>
                </a:lnTo>
                <a:lnTo>
                  <a:pt x="2390" y="5940"/>
                </a:lnTo>
                <a:lnTo>
                  <a:pt x="2432" y="5928"/>
                </a:lnTo>
                <a:lnTo>
                  <a:pt x="2473" y="5914"/>
                </a:lnTo>
                <a:lnTo>
                  <a:pt x="2513" y="5898"/>
                </a:lnTo>
                <a:lnTo>
                  <a:pt x="2553" y="5880"/>
                </a:lnTo>
                <a:lnTo>
                  <a:pt x="2591" y="5861"/>
                </a:lnTo>
                <a:lnTo>
                  <a:pt x="2628" y="5840"/>
                </a:lnTo>
                <a:lnTo>
                  <a:pt x="2664" y="5817"/>
                </a:lnTo>
                <a:lnTo>
                  <a:pt x="2699" y="5792"/>
                </a:lnTo>
                <a:lnTo>
                  <a:pt x="2733" y="5766"/>
                </a:lnTo>
                <a:lnTo>
                  <a:pt x="2764" y="5737"/>
                </a:lnTo>
                <a:lnTo>
                  <a:pt x="2795" y="5709"/>
                </a:lnTo>
                <a:lnTo>
                  <a:pt x="2824" y="5677"/>
                </a:lnTo>
                <a:lnTo>
                  <a:pt x="2853" y="5646"/>
                </a:lnTo>
                <a:lnTo>
                  <a:pt x="2879" y="5612"/>
                </a:lnTo>
                <a:lnTo>
                  <a:pt x="2904" y="5577"/>
                </a:lnTo>
                <a:lnTo>
                  <a:pt x="2926" y="5541"/>
                </a:lnTo>
                <a:lnTo>
                  <a:pt x="2948" y="5504"/>
                </a:lnTo>
                <a:lnTo>
                  <a:pt x="2967" y="5466"/>
                </a:lnTo>
                <a:lnTo>
                  <a:pt x="2985" y="5426"/>
                </a:lnTo>
                <a:lnTo>
                  <a:pt x="3001" y="5386"/>
                </a:lnTo>
                <a:lnTo>
                  <a:pt x="3016" y="5345"/>
                </a:lnTo>
                <a:lnTo>
                  <a:pt x="3027" y="5303"/>
                </a:lnTo>
                <a:lnTo>
                  <a:pt x="3038" y="5260"/>
                </a:lnTo>
                <a:lnTo>
                  <a:pt x="3045" y="5217"/>
                </a:lnTo>
                <a:lnTo>
                  <a:pt x="3050" y="5172"/>
                </a:lnTo>
                <a:lnTo>
                  <a:pt x="3054" y="5128"/>
                </a:lnTo>
                <a:lnTo>
                  <a:pt x="3056" y="5081"/>
                </a:lnTo>
                <a:lnTo>
                  <a:pt x="3056" y="1575"/>
                </a:lnTo>
                <a:lnTo>
                  <a:pt x="3054" y="1537"/>
                </a:lnTo>
                <a:lnTo>
                  <a:pt x="3052" y="1500"/>
                </a:lnTo>
                <a:lnTo>
                  <a:pt x="3048" y="1463"/>
                </a:lnTo>
                <a:lnTo>
                  <a:pt x="3043" y="1427"/>
                </a:lnTo>
                <a:lnTo>
                  <a:pt x="3036" y="1390"/>
                </a:lnTo>
                <a:lnTo>
                  <a:pt x="3027" y="1355"/>
                </a:lnTo>
                <a:lnTo>
                  <a:pt x="3018" y="1321"/>
                </a:lnTo>
                <a:lnTo>
                  <a:pt x="3006" y="1286"/>
                </a:lnTo>
                <a:lnTo>
                  <a:pt x="2993" y="1252"/>
                </a:lnTo>
                <a:lnTo>
                  <a:pt x="2980" y="1220"/>
                </a:lnTo>
                <a:lnTo>
                  <a:pt x="2965" y="1187"/>
                </a:lnTo>
                <a:lnTo>
                  <a:pt x="2948" y="1156"/>
                </a:lnTo>
                <a:lnTo>
                  <a:pt x="2930" y="1125"/>
                </a:lnTo>
                <a:lnTo>
                  <a:pt x="2913" y="1095"/>
                </a:lnTo>
                <a:lnTo>
                  <a:pt x="2893" y="1065"/>
                </a:lnTo>
                <a:lnTo>
                  <a:pt x="2872" y="1037"/>
                </a:lnTo>
                <a:lnTo>
                  <a:pt x="2848" y="1010"/>
                </a:lnTo>
                <a:lnTo>
                  <a:pt x="2825" y="983"/>
                </a:lnTo>
                <a:lnTo>
                  <a:pt x="2801" y="958"/>
                </a:lnTo>
                <a:lnTo>
                  <a:pt x="2776" y="933"/>
                </a:lnTo>
                <a:lnTo>
                  <a:pt x="2750" y="910"/>
                </a:lnTo>
                <a:lnTo>
                  <a:pt x="2723" y="887"/>
                </a:lnTo>
                <a:lnTo>
                  <a:pt x="2695" y="866"/>
                </a:lnTo>
                <a:lnTo>
                  <a:pt x="2666" y="846"/>
                </a:lnTo>
                <a:lnTo>
                  <a:pt x="2636" y="826"/>
                </a:lnTo>
                <a:lnTo>
                  <a:pt x="2606" y="808"/>
                </a:lnTo>
                <a:lnTo>
                  <a:pt x="2574" y="791"/>
                </a:lnTo>
                <a:lnTo>
                  <a:pt x="2543" y="775"/>
                </a:lnTo>
                <a:lnTo>
                  <a:pt x="2510" y="760"/>
                </a:lnTo>
                <a:lnTo>
                  <a:pt x="2476" y="748"/>
                </a:lnTo>
                <a:lnTo>
                  <a:pt x="2442" y="735"/>
                </a:lnTo>
                <a:lnTo>
                  <a:pt x="2407" y="725"/>
                </a:lnTo>
                <a:close/>
                <a:moveTo>
                  <a:pt x="600" y="1693"/>
                </a:moveTo>
                <a:lnTo>
                  <a:pt x="600" y="1693"/>
                </a:lnTo>
                <a:lnTo>
                  <a:pt x="601" y="1675"/>
                </a:lnTo>
                <a:lnTo>
                  <a:pt x="602" y="1657"/>
                </a:lnTo>
                <a:lnTo>
                  <a:pt x="604" y="1639"/>
                </a:lnTo>
                <a:lnTo>
                  <a:pt x="607" y="1621"/>
                </a:lnTo>
                <a:lnTo>
                  <a:pt x="611" y="1604"/>
                </a:lnTo>
                <a:lnTo>
                  <a:pt x="617" y="1588"/>
                </a:lnTo>
                <a:lnTo>
                  <a:pt x="622" y="1571"/>
                </a:lnTo>
                <a:lnTo>
                  <a:pt x="628" y="1555"/>
                </a:lnTo>
                <a:lnTo>
                  <a:pt x="636" y="1539"/>
                </a:lnTo>
                <a:lnTo>
                  <a:pt x="643" y="1524"/>
                </a:lnTo>
                <a:lnTo>
                  <a:pt x="652" y="1509"/>
                </a:lnTo>
                <a:lnTo>
                  <a:pt x="661" y="1494"/>
                </a:lnTo>
                <a:lnTo>
                  <a:pt x="671" y="1480"/>
                </a:lnTo>
                <a:lnTo>
                  <a:pt x="682" y="1467"/>
                </a:lnTo>
                <a:lnTo>
                  <a:pt x="693" y="1454"/>
                </a:lnTo>
                <a:lnTo>
                  <a:pt x="705" y="1442"/>
                </a:lnTo>
                <a:lnTo>
                  <a:pt x="718" y="1430"/>
                </a:lnTo>
                <a:lnTo>
                  <a:pt x="730" y="1418"/>
                </a:lnTo>
                <a:lnTo>
                  <a:pt x="744" y="1408"/>
                </a:lnTo>
                <a:lnTo>
                  <a:pt x="758" y="1398"/>
                </a:lnTo>
                <a:lnTo>
                  <a:pt x="772" y="1389"/>
                </a:lnTo>
                <a:lnTo>
                  <a:pt x="787" y="1381"/>
                </a:lnTo>
                <a:lnTo>
                  <a:pt x="802" y="1372"/>
                </a:lnTo>
                <a:lnTo>
                  <a:pt x="818" y="1365"/>
                </a:lnTo>
                <a:lnTo>
                  <a:pt x="834" y="1359"/>
                </a:lnTo>
                <a:lnTo>
                  <a:pt x="850" y="1353"/>
                </a:lnTo>
                <a:lnTo>
                  <a:pt x="868" y="1348"/>
                </a:lnTo>
                <a:lnTo>
                  <a:pt x="885" y="1345"/>
                </a:lnTo>
                <a:lnTo>
                  <a:pt x="902" y="1342"/>
                </a:lnTo>
                <a:lnTo>
                  <a:pt x="919" y="1339"/>
                </a:lnTo>
                <a:lnTo>
                  <a:pt x="938" y="1337"/>
                </a:lnTo>
                <a:lnTo>
                  <a:pt x="956" y="1337"/>
                </a:lnTo>
                <a:lnTo>
                  <a:pt x="2099" y="1337"/>
                </a:lnTo>
                <a:lnTo>
                  <a:pt x="2117" y="1337"/>
                </a:lnTo>
                <a:lnTo>
                  <a:pt x="2136" y="1339"/>
                </a:lnTo>
                <a:lnTo>
                  <a:pt x="2154" y="1342"/>
                </a:lnTo>
                <a:lnTo>
                  <a:pt x="2170" y="1345"/>
                </a:lnTo>
                <a:lnTo>
                  <a:pt x="2188" y="1348"/>
                </a:lnTo>
                <a:lnTo>
                  <a:pt x="2205" y="1353"/>
                </a:lnTo>
                <a:lnTo>
                  <a:pt x="2221" y="1359"/>
                </a:lnTo>
                <a:lnTo>
                  <a:pt x="2238" y="1365"/>
                </a:lnTo>
                <a:lnTo>
                  <a:pt x="2253" y="1372"/>
                </a:lnTo>
                <a:lnTo>
                  <a:pt x="2268" y="1381"/>
                </a:lnTo>
                <a:lnTo>
                  <a:pt x="2284" y="1389"/>
                </a:lnTo>
                <a:lnTo>
                  <a:pt x="2298" y="1398"/>
                </a:lnTo>
                <a:lnTo>
                  <a:pt x="2312" y="1408"/>
                </a:lnTo>
                <a:lnTo>
                  <a:pt x="2325" y="1418"/>
                </a:lnTo>
                <a:lnTo>
                  <a:pt x="2339" y="1430"/>
                </a:lnTo>
                <a:lnTo>
                  <a:pt x="2350" y="1442"/>
                </a:lnTo>
                <a:lnTo>
                  <a:pt x="2363" y="1454"/>
                </a:lnTo>
                <a:lnTo>
                  <a:pt x="2373" y="1467"/>
                </a:lnTo>
                <a:lnTo>
                  <a:pt x="2384" y="1480"/>
                </a:lnTo>
                <a:lnTo>
                  <a:pt x="2394" y="1494"/>
                </a:lnTo>
                <a:lnTo>
                  <a:pt x="2404" y="1509"/>
                </a:lnTo>
                <a:lnTo>
                  <a:pt x="2412" y="1524"/>
                </a:lnTo>
                <a:lnTo>
                  <a:pt x="2420" y="1539"/>
                </a:lnTo>
                <a:lnTo>
                  <a:pt x="2427" y="1555"/>
                </a:lnTo>
                <a:lnTo>
                  <a:pt x="2433" y="1571"/>
                </a:lnTo>
                <a:lnTo>
                  <a:pt x="2438" y="1588"/>
                </a:lnTo>
                <a:lnTo>
                  <a:pt x="2444" y="1604"/>
                </a:lnTo>
                <a:lnTo>
                  <a:pt x="2448" y="1621"/>
                </a:lnTo>
                <a:lnTo>
                  <a:pt x="2451" y="1639"/>
                </a:lnTo>
                <a:lnTo>
                  <a:pt x="2453" y="1657"/>
                </a:lnTo>
                <a:lnTo>
                  <a:pt x="2454" y="1675"/>
                </a:lnTo>
                <a:lnTo>
                  <a:pt x="2455" y="1693"/>
                </a:lnTo>
                <a:lnTo>
                  <a:pt x="2455" y="2702"/>
                </a:lnTo>
                <a:lnTo>
                  <a:pt x="2454" y="2721"/>
                </a:lnTo>
                <a:lnTo>
                  <a:pt x="2453" y="2739"/>
                </a:lnTo>
                <a:lnTo>
                  <a:pt x="2451" y="2756"/>
                </a:lnTo>
                <a:lnTo>
                  <a:pt x="2448" y="2774"/>
                </a:lnTo>
                <a:lnTo>
                  <a:pt x="2444" y="2791"/>
                </a:lnTo>
                <a:lnTo>
                  <a:pt x="2438" y="2808"/>
                </a:lnTo>
                <a:lnTo>
                  <a:pt x="2433" y="2825"/>
                </a:lnTo>
                <a:lnTo>
                  <a:pt x="2427" y="2840"/>
                </a:lnTo>
                <a:lnTo>
                  <a:pt x="2420" y="2856"/>
                </a:lnTo>
                <a:lnTo>
                  <a:pt x="2412" y="2872"/>
                </a:lnTo>
                <a:lnTo>
                  <a:pt x="2404" y="2887"/>
                </a:lnTo>
                <a:lnTo>
                  <a:pt x="2394" y="2901"/>
                </a:lnTo>
                <a:lnTo>
                  <a:pt x="2384" y="2915"/>
                </a:lnTo>
                <a:lnTo>
                  <a:pt x="2373" y="2929"/>
                </a:lnTo>
                <a:lnTo>
                  <a:pt x="2363" y="2941"/>
                </a:lnTo>
                <a:lnTo>
                  <a:pt x="2350" y="2954"/>
                </a:lnTo>
                <a:lnTo>
                  <a:pt x="2339" y="2966"/>
                </a:lnTo>
                <a:lnTo>
                  <a:pt x="2325" y="2977"/>
                </a:lnTo>
                <a:lnTo>
                  <a:pt x="2312" y="2988"/>
                </a:lnTo>
                <a:lnTo>
                  <a:pt x="2298" y="2997"/>
                </a:lnTo>
                <a:lnTo>
                  <a:pt x="2284" y="3007"/>
                </a:lnTo>
                <a:lnTo>
                  <a:pt x="2268" y="3015"/>
                </a:lnTo>
                <a:lnTo>
                  <a:pt x="2253" y="3023"/>
                </a:lnTo>
                <a:lnTo>
                  <a:pt x="2238" y="3030"/>
                </a:lnTo>
                <a:lnTo>
                  <a:pt x="2221" y="3036"/>
                </a:lnTo>
                <a:lnTo>
                  <a:pt x="2205" y="3042"/>
                </a:lnTo>
                <a:lnTo>
                  <a:pt x="2188" y="3046"/>
                </a:lnTo>
                <a:lnTo>
                  <a:pt x="2170" y="3051"/>
                </a:lnTo>
                <a:lnTo>
                  <a:pt x="2154" y="3054"/>
                </a:lnTo>
                <a:lnTo>
                  <a:pt x="2136" y="3056"/>
                </a:lnTo>
                <a:lnTo>
                  <a:pt x="2117" y="3058"/>
                </a:lnTo>
                <a:lnTo>
                  <a:pt x="2099" y="3058"/>
                </a:lnTo>
                <a:lnTo>
                  <a:pt x="956" y="3058"/>
                </a:lnTo>
                <a:lnTo>
                  <a:pt x="938" y="3058"/>
                </a:lnTo>
                <a:lnTo>
                  <a:pt x="919" y="3056"/>
                </a:lnTo>
                <a:lnTo>
                  <a:pt x="902" y="3054"/>
                </a:lnTo>
                <a:lnTo>
                  <a:pt x="885" y="3051"/>
                </a:lnTo>
                <a:lnTo>
                  <a:pt x="868" y="3046"/>
                </a:lnTo>
                <a:lnTo>
                  <a:pt x="850" y="3042"/>
                </a:lnTo>
                <a:lnTo>
                  <a:pt x="834" y="3036"/>
                </a:lnTo>
                <a:lnTo>
                  <a:pt x="818" y="3030"/>
                </a:lnTo>
                <a:lnTo>
                  <a:pt x="802" y="3023"/>
                </a:lnTo>
                <a:lnTo>
                  <a:pt x="787" y="3015"/>
                </a:lnTo>
                <a:lnTo>
                  <a:pt x="772" y="3007"/>
                </a:lnTo>
                <a:lnTo>
                  <a:pt x="758" y="2997"/>
                </a:lnTo>
                <a:lnTo>
                  <a:pt x="744" y="2988"/>
                </a:lnTo>
                <a:lnTo>
                  <a:pt x="730" y="2977"/>
                </a:lnTo>
                <a:lnTo>
                  <a:pt x="718" y="2966"/>
                </a:lnTo>
                <a:lnTo>
                  <a:pt x="705" y="2954"/>
                </a:lnTo>
                <a:lnTo>
                  <a:pt x="693" y="2941"/>
                </a:lnTo>
                <a:lnTo>
                  <a:pt x="682" y="2929"/>
                </a:lnTo>
                <a:lnTo>
                  <a:pt x="671" y="2915"/>
                </a:lnTo>
                <a:lnTo>
                  <a:pt x="661" y="2901"/>
                </a:lnTo>
                <a:lnTo>
                  <a:pt x="652" y="2887"/>
                </a:lnTo>
                <a:lnTo>
                  <a:pt x="643" y="2872"/>
                </a:lnTo>
                <a:lnTo>
                  <a:pt x="636" y="2856"/>
                </a:lnTo>
                <a:lnTo>
                  <a:pt x="628" y="2840"/>
                </a:lnTo>
                <a:lnTo>
                  <a:pt x="622" y="2825"/>
                </a:lnTo>
                <a:lnTo>
                  <a:pt x="617" y="2808"/>
                </a:lnTo>
                <a:lnTo>
                  <a:pt x="611" y="2791"/>
                </a:lnTo>
                <a:lnTo>
                  <a:pt x="607" y="2774"/>
                </a:lnTo>
                <a:lnTo>
                  <a:pt x="604" y="2756"/>
                </a:lnTo>
                <a:lnTo>
                  <a:pt x="602" y="2739"/>
                </a:lnTo>
                <a:lnTo>
                  <a:pt x="601" y="2721"/>
                </a:lnTo>
                <a:lnTo>
                  <a:pt x="600" y="2702"/>
                </a:lnTo>
                <a:lnTo>
                  <a:pt x="600" y="1693"/>
                </a:lnTo>
                <a:close/>
                <a:moveTo>
                  <a:pt x="683" y="3727"/>
                </a:moveTo>
                <a:lnTo>
                  <a:pt x="683" y="3727"/>
                </a:lnTo>
                <a:lnTo>
                  <a:pt x="684" y="3714"/>
                </a:lnTo>
                <a:lnTo>
                  <a:pt x="686" y="3700"/>
                </a:lnTo>
                <a:lnTo>
                  <a:pt x="689" y="3689"/>
                </a:lnTo>
                <a:lnTo>
                  <a:pt x="693" y="3676"/>
                </a:lnTo>
                <a:lnTo>
                  <a:pt x="699" y="3666"/>
                </a:lnTo>
                <a:lnTo>
                  <a:pt x="705" y="3655"/>
                </a:lnTo>
                <a:lnTo>
                  <a:pt x="712" y="3645"/>
                </a:lnTo>
                <a:lnTo>
                  <a:pt x="721" y="3636"/>
                </a:lnTo>
                <a:lnTo>
                  <a:pt x="730" y="3628"/>
                </a:lnTo>
                <a:lnTo>
                  <a:pt x="740" y="3620"/>
                </a:lnTo>
                <a:lnTo>
                  <a:pt x="750" y="3614"/>
                </a:lnTo>
                <a:lnTo>
                  <a:pt x="762" y="3609"/>
                </a:lnTo>
                <a:lnTo>
                  <a:pt x="773" y="3604"/>
                </a:lnTo>
                <a:lnTo>
                  <a:pt x="786" y="3600"/>
                </a:lnTo>
                <a:lnTo>
                  <a:pt x="799" y="3599"/>
                </a:lnTo>
                <a:lnTo>
                  <a:pt x="812" y="3598"/>
                </a:lnTo>
                <a:lnTo>
                  <a:pt x="1224" y="3598"/>
                </a:lnTo>
                <a:lnTo>
                  <a:pt x="1237" y="3599"/>
                </a:lnTo>
                <a:lnTo>
                  <a:pt x="1251" y="3600"/>
                </a:lnTo>
                <a:lnTo>
                  <a:pt x="1262" y="3604"/>
                </a:lnTo>
                <a:lnTo>
                  <a:pt x="1274" y="3609"/>
                </a:lnTo>
                <a:lnTo>
                  <a:pt x="1285" y="3614"/>
                </a:lnTo>
                <a:lnTo>
                  <a:pt x="1296" y="3620"/>
                </a:lnTo>
                <a:lnTo>
                  <a:pt x="1306" y="3628"/>
                </a:lnTo>
                <a:lnTo>
                  <a:pt x="1315" y="3636"/>
                </a:lnTo>
                <a:lnTo>
                  <a:pt x="1323" y="3645"/>
                </a:lnTo>
                <a:lnTo>
                  <a:pt x="1331" y="3655"/>
                </a:lnTo>
                <a:lnTo>
                  <a:pt x="1337" y="3666"/>
                </a:lnTo>
                <a:lnTo>
                  <a:pt x="1343" y="3676"/>
                </a:lnTo>
                <a:lnTo>
                  <a:pt x="1347" y="3689"/>
                </a:lnTo>
                <a:lnTo>
                  <a:pt x="1350" y="3700"/>
                </a:lnTo>
                <a:lnTo>
                  <a:pt x="1353" y="3714"/>
                </a:lnTo>
                <a:lnTo>
                  <a:pt x="1353" y="3727"/>
                </a:lnTo>
                <a:lnTo>
                  <a:pt x="1353" y="4091"/>
                </a:lnTo>
                <a:lnTo>
                  <a:pt x="1353" y="4104"/>
                </a:lnTo>
                <a:lnTo>
                  <a:pt x="1350" y="4116"/>
                </a:lnTo>
                <a:lnTo>
                  <a:pt x="1347" y="4129"/>
                </a:lnTo>
                <a:lnTo>
                  <a:pt x="1343" y="4141"/>
                </a:lnTo>
                <a:lnTo>
                  <a:pt x="1337" y="4152"/>
                </a:lnTo>
                <a:lnTo>
                  <a:pt x="1331" y="4163"/>
                </a:lnTo>
                <a:lnTo>
                  <a:pt x="1323" y="4172"/>
                </a:lnTo>
                <a:lnTo>
                  <a:pt x="1315" y="4182"/>
                </a:lnTo>
                <a:lnTo>
                  <a:pt x="1306" y="4190"/>
                </a:lnTo>
                <a:lnTo>
                  <a:pt x="1296" y="4197"/>
                </a:lnTo>
                <a:lnTo>
                  <a:pt x="1285" y="4204"/>
                </a:lnTo>
                <a:lnTo>
                  <a:pt x="1274" y="4209"/>
                </a:lnTo>
                <a:lnTo>
                  <a:pt x="1262" y="4213"/>
                </a:lnTo>
                <a:lnTo>
                  <a:pt x="1251" y="4216"/>
                </a:lnTo>
                <a:lnTo>
                  <a:pt x="1237" y="4218"/>
                </a:lnTo>
                <a:lnTo>
                  <a:pt x="1224" y="4219"/>
                </a:lnTo>
                <a:lnTo>
                  <a:pt x="812" y="4219"/>
                </a:lnTo>
                <a:lnTo>
                  <a:pt x="799" y="4218"/>
                </a:lnTo>
                <a:lnTo>
                  <a:pt x="786" y="4216"/>
                </a:lnTo>
                <a:lnTo>
                  <a:pt x="773" y="4213"/>
                </a:lnTo>
                <a:lnTo>
                  <a:pt x="762" y="4209"/>
                </a:lnTo>
                <a:lnTo>
                  <a:pt x="750" y="4204"/>
                </a:lnTo>
                <a:lnTo>
                  <a:pt x="740" y="4197"/>
                </a:lnTo>
                <a:lnTo>
                  <a:pt x="730" y="4190"/>
                </a:lnTo>
                <a:lnTo>
                  <a:pt x="721" y="4182"/>
                </a:lnTo>
                <a:lnTo>
                  <a:pt x="712" y="4172"/>
                </a:lnTo>
                <a:lnTo>
                  <a:pt x="705" y="4163"/>
                </a:lnTo>
                <a:lnTo>
                  <a:pt x="699" y="4152"/>
                </a:lnTo>
                <a:lnTo>
                  <a:pt x="693" y="4141"/>
                </a:lnTo>
                <a:lnTo>
                  <a:pt x="689" y="4129"/>
                </a:lnTo>
                <a:lnTo>
                  <a:pt x="686" y="4116"/>
                </a:lnTo>
                <a:lnTo>
                  <a:pt x="684" y="4104"/>
                </a:lnTo>
                <a:lnTo>
                  <a:pt x="683" y="4091"/>
                </a:lnTo>
                <a:lnTo>
                  <a:pt x="683" y="3727"/>
                </a:lnTo>
                <a:close/>
                <a:moveTo>
                  <a:pt x="1679" y="3727"/>
                </a:moveTo>
                <a:lnTo>
                  <a:pt x="1679" y="3727"/>
                </a:lnTo>
                <a:lnTo>
                  <a:pt x="1679" y="3714"/>
                </a:lnTo>
                <a:lnTo>
                  <a:pt x="1682" y="3700"/>
                </a:lnTo>
                <a:lnTo>
                  <a:pt x="1685" y="3689"/>
                </a:lnTo>
                <a:lnTo>
                  <a:pt x="1689" y="3676"/>
                </a:lnTo>
                <a:lnTo>
                  <a:pt x="1695" y="3666"/>
                </a:lnTo>
                <a:lnTo>
                  <a:pt x="1702" y="3655"/>
                </a:lnTo>
                <a:lnTo>
                  <a:pt x="1709" y="3645"/>
                </a:lnTo>
                <a:lnTo>
                  <a:pt x="1717" y="3636"/>
                </a:lnTo>
                <a:lnTo>
                  <a:pt x="1726" y="3628"/>
                </a:lnTo>
                <a:lnTo>
                  <a:pt x="1736" y="3620"/>
                </a:lnTo>
                <a:lnTo>
                  <a:pt x="1747" y="3614"/>
                </a:lnTo>
                <a:lnTo>
                  <a:pt x="1757" y="3609"/>
                </a:lnTo>
                <a:lnTo>
                  <a:pt x="1770" y="3604"/>
                </a:lnTo>
                <a:lnTo>
                  <a:pt x="1781" y="3600"/>
                </a:lnTo>
                <a:lnTo>
                  <a:pt x="1794" y="3599"/>
                </a:lnTo>
                <a:lnTo>
                  <a:pt x="1808" y="3598"/>
                </a:lnTo>
                <a:lnTo>
                  <a:pt x="2220" y="3598"/>
                </a:lnTo>
                <a:lnTo>
                  <a:pt x="2233" y="3599"/>
                </a:lnTo>
                <a:lnTo>
                  <a:pt x="2246" y="3600"/>
                </a:lnTo>
                <a:lnTo>
                  <a:pt x="2259" y="3604"/>
                </a:lnTo>
                <a:lnTo>
                  <a:pt x="2270" y="3609"/>
                </a:lnTo>
                <a:lnTo>
                  <a:pt x="2281" y="3614"/>
                </a:lnTo>
                <a:lnTo>
                  <a:pt x="2291" y="3620"/>
                </a:lnTo>
                <a:lnTo>
                  <a:pt x="2302" y="3628"/>
                </a:lnTo>
                <a:lnTo>
                  <a:pt x="2311" y="3636"/>
                </a:lnTo>
                <a:lnTo>
                  <a:pt x="2319" y="3645"/>
                </a:lnTo>
                <a:lnTo>
                  <a:pt x="2327" y="3655"/>
                </a:lnTo>
                <a:lnTo>
                  <a:pt x="2333" y="3666"/>
                </a:lnTo>
                <a:lnTo>
                  <a:pt x="2339" y="3676"/>
                </a:lnTo>
                <a:lnTo>
                  <a:pt x="2343" y="3689"/>
                </a:lnTo>
                <a:lnTo>
                  <a:pt x="2346" y="3700"/>
                </a:lnTo>
                <a:lnTo>
                  <a:pt x="2348" y="3714"/>
                </a:lnTo>
                <a:lnTo>
                  <a:pt x="2348" y="3727"/>
                </a:lnTo>
                <a:lnTo>
                  <a:pt x="2348" y="4091"/>
                </a:lnTo>
                <a:lnTo>
                  <a:pt x="2348" y="4104"/>
                </a:lnTo>
                <a:lnTo>
                  <a:pt x="2346" y="4116"/>
                </a:lnTo>
                <a:lnTo>
                  <a:pt x="2343" y="4129"/>
                </a:lnTo>
                <a:lnTo>
                  <a:pt x="2339" y="4141"/>
                </a:lnTo>
                <a:lnTo>
                  <a:pt x="2333" y="4152"/>
                </a:lnTo>
                <a:lnTo>
                  <a:pt x="2327" y="4163"/>
                </a:lnTo>
                <a:lnTo>
                  <a:pt x="2319" y="4172"/>
                </a:lnTo>
                <a:lnTo>
                  <a:pt x="2311" y="4182"/>
                </a:lnTo>
                <a:lnTo>
                  <a:pt x="2302" y="4190"/>
                </a:lnTo>
                <a:lnTo>
                  <a:pt x="2291" y="4197"/>
                </a:lnTo>
                <a:lnTo>
                  <a:pt x="2281" y="4204"/>
                </a:lnTo>
                <a:lnTo>
                  <a:pt x="2270" y="4209"/>
                </a:lnTo>
                <a:lnTo>
                  <a:pt x="2259" y="4213"/>
                </a:lnTo>
                <a:lnTo>
                  <a:pt x="2246" y="4216"/>
                </a:lnTo>
                <a:lnTo>
                  <a:pt x="2233" y="4218"/>
                </a:lnTo>
                <a:lnTo>
                  <a:pt x="2220" y="4219"/>
                </a:lnTo>
                <a:lnTo>
                  <a:pt x="1808" y="4219"/>
                </a:lnTo>
                <a:lnTo>
                  <a:pt x="1794" y="4218"/>
                </a:lnTo>
                <a:lnTo>
                  <a:pt x="1781" y="4216"/>
                </a:lnTo>
                <a:lnTo>
                  <a:pt x="1770" y="4213"/>
                </a:lnTo>
                <a:lnTo>
                  <a:pt x="1757" y="4209"/>
                </a:lnTo>
                <a:lnTo>
                  <a:pt x="1747" y="4204"/>
                </a:lnTo>
                <a:lnTo>
                  <a:pt x="1736" y="4197"/>
                </a:lnTo>
                <a:lnTo>
                  <a:pt x="1726" y="4190"/>
                </a:lnTo>
                <a:lnTo>
                  <a:pt x="1717" y="4182"/>
                </a:lnTo>
                <a:lnTo>
                  <a:pt x="1709" y="4172"/>
                </a:lnTo>
                <a:lnTo>
                  <a:pt x="1702" y="4163"/>
                </a:lnTo>
                <a:lnTo>
                  <a:pt x="1695" y="4152"/>
                </a:lnTo>
                <a:lnTo>
                  <a:pt x="1689" y="4141"/>
                </a:lnTo>
                <a:lnTo>
                  <a:pt x="1685" y="4129"/>
                </a:lnTo>
                <a:lnTo>
                  <a:pt x="1682" y="4116"/>
                </a:lnTo>
                <a:lnTo>
                  <a:pt x="1679" y="4104"/>
                </a:lnTo>
                <a:lnTo>
                  <a:pt x="1679" y="4091"/>
                </a:lnTo>
                <a:lnTo>
                  <a:pt x="1679" y="3727"/>
                </a:lnTo>
                <a:close/>
                <a:moveTo>
                  <a:pt x="683" y="4662"/>
                </a:moveTo>
                <a:lnTo>
                  <a:pt x="683" y="4662"/>
                </a:lnTo>
                <a:lnTo>
                  <a:pt x="684" y="4648"/>
                </a:lnTo>
                <a:lnTo>
                  <a:pt x="686" y="4636"/>
                </a:lnTo>
                <a:lnTo>
                  <a:pt x="689" y="4624"/>
                </a:lnTo>
                <a:lnTo>
                  <a:pt x="693" y="4611"/>
                </a:lnTo>
                <a:lnTo>
                  <a:pt x="699" y="4601"/>
                </a:lnTo>
                <a:lnTo>
                  <a:pt x="705" y="4590"/>
                </a:lnTo>
                <a:lnTo>
                  <a:pt x="712" y="4580"/>
                </a:lnTo>
                <a:lnTo>
                  <a:pt x="721" y="4572"/>
                </a:lnTo>
                <a:lnTo>
                  <a:pt x="730" y="4563"/>
                </a:lnTo>
                <a:lnTo>
                  <a:pt x="740" y="4556"/>
                </a:lnTo>
                <a:lnTo>
                  <a:pt x="750" y="4548"/>
                </a:lnTo>
                <a:lnTo>
                  <a:pt x="762" y="4543"/>
                </a:lnTo>
                <a:lnTo>
                  <a:pt x="773" y="4539"/>
                </a:lnTo>
                <a:lnTo>
                  <a:pt x="786" y="4536"/>
                </a:lnTo>
                <a:lnTo>
                  <a:pt x="799" y="4534"/>
                </a:lnTo>
                <a:lnTo>
                  <a:pt x="812" y="4534"/>
                </a:lnTo>
                <a:lnTo>
                  <a:pt x="1224" y="4534"/>
                </a:lnTo>
                <a:lnTo>
                  <a:pt x="1237" y="4534"/>
                </a:lnTo>
                <a:lnTo>
                  <a:pt x="1251" y="4536"/>
                </a:lnTo>
                <a:lnTo>
                  <a:pt x="1262" y="4539"/>
                </a:lnTo>
                <a:lnTo>
                  <a:pt x="1274" y="4543"/>
                </a:lnTo>
                <a:lnTo>
                  <a:pt x="1285" y="4548"/>
                </a:lnTo>
                <a:lnTo>
                  <a:pt x="1296" y="4556"/>
                </a:lnTo>
                <a:lnTo>
                  <a:pt x="1306" y="4563"/>
                </a:lnTo>
                <a:lnTo>
                  <a:pt x="1315" y="4572"/>
                </a:lnTo>
                <a:lnTo>
                  <a:pt x="1323" y="4580"/>
                </a:lnTo>
                <a:lnTo>
                  <a:pt x="1331" y="4590"/>
                </a:lnTo>
                <a:lnTo>
                  <a:pt x="1337" y="4601"/>
                </a:lnTo>
                <a:lnTo>
                  <a:pt x="1343" y="4611"/>
                </a:lnTo>
                <a:lnTo>
                  <a:pt x="1347" y="4624"/>
                </a:lnTo>
                <a:lnTo>
                  <a:pt x="1350" y="4636"/>
                </a:lnTo>
                <a:lnTo>
                  <a:pt x="1353" y="4648"/>
                </a:lnTo>
                <a:lnTo>
                  <a:pt x="1353" y="4662"/>
                </a:lnTo>
                <a:lnTo>
                  <a:pt x="1353" y="5026"/>
                </a:lnTo>
                <a:lnTo>
                  <a:pt x="1353" y="5039"/>
                </a:lnTo>
                <a:lnTo>
                  <a:pt x="1350" y="5052"/>
                </a:lnTo>
                <a:lnTo>
                  <a:pt x="1347" y="5064"/>
                </a:lnTo>
                <a:lnTo>
                  <a:pt x="1343" y="5076"/>
                </a:lnTo>
                <a:lnTo>
                  <a:pt x="1337" y="5088"/>
                </a:lnTo>
                <a:lnTo>
                  <a:pt x="1331" y="5098"/>
                </a:lnTo>
                <a:lnTo>
                  <a:pt x="1323" y="5108"/>
                </a:lnTo>
                <a:lnTo>
                  <a:pt x="1315" y="5117"/>
                </a:lnTo>
                <a:lnTo>
                  <a:pt x="1306" y="5125"/>
                </a:lnTo>
                <a:lnTo>
                  <a:pt x="1296" y="5133"/>
                </a:lnTo>
                <a:lnTo>
                  <a:pt x="1285" y="5139"/>
                </a:lnTo>
                <a:lnTo>
                  <a:pt x="1274" y="5144"/>
                </a:lnTo>
                <a:lnTo>
                  <a:pt x="1262" y="5149"/>
                </a:lnTo>
                <a:lnTo>
                  <a:pt x="1251" y="5152"/>
                </a:lnTo>
                <a:lnTo>
                  <a:pt x="1237" y="5154"/>
                </a:lnTo>
                <a:lnTo>
                  <a:pt x="1224" y="5155"/>
                </a:lnTo>
                <a:lnTo>
                  <a:pt x="812" y="5155"/>
                </a:lnTo>
                <a:lnTo>
                  <a:pt x="799" y="5154"/>
                </a:lnTo>
                <a:lnTo>
                  <a:pt x="786" y="5152"/>
                </a:lnTo>
                <a:lnTo>
                  <a:pt x="773" y="5149"/>
                </a:lnTo>
                <a:lnTo>
                  <a:pt x="762" y="5144"/>
                </a:lnTo>
                <a:lnTo>
                  <a:pt x="750" y="5139"/>
                </a:lnTo>
                <a:lnTo>
                  <a:pt x="740" y="5133"/>
                </a:lnTo>
                <a:lnTo>
                  <a:pt x="730" y="5125"/>
                </a:lnTo>
                <a:lnTo>
                  <a:pt x="721" y="5117"/>
                </a:lnTo>
                <a:lnTo>
                  <a:pt x="712" y="5108"/>
                </a:lnTo>
                <a:lnTo>
                  <a:pt x="705" y="5098"/>
                </a:lnTo>
                <a:lnTo>
                  <a:pt x="699" y="5088"/>
                </a:lnTo>
                <a:lnTo>
                  <a:pt x="693" y="5076"/>
                </a:lnTo>
                <a:lnTo>
                  <a:pt x="689" y="5064"/>
                </a:lnTo>
                <a:lnTo>
                  <a:pt x="686" y="5052"/>
                </a:lnTo>
                <a:lnTo>
                  <a:pt x="684" y="5039"/>
                </a:lnTo>
                <a:lnTo>
                  <a:pt x="683" y="5026"/>
                </a:lnTo>
                <a:lnTo>
                  <a:pt x="683" y="4662"/>
                </a:lnTo>
                <a:close/>
                <a:moveTo>
                  <a:pt x="1679" y="4662"/>
                </a:moveTo>
                <a:lnTo>
                  <a:pt x="1679" y="4662"/>
                </a:lnTo>
                <a:lnTo>
                  <a:pt x="1679" y="4648"/>
                </a:lnTo>
                <a:lnTo>
                  <a:pt x="1682" y="4636"/>
                </a:lnTo>
                <a:lnTo>
                  <a:pt x="1685" y="4624"/>
                </a:lnTo>
                <a:lnTo>
                  <a:pt x="1689" y="4611"/>
                </a:lnTo>
                <a:lnTo>
                  <a:pt x="1695" y="4601"/>
                </a:lnTo>
                <a:lnTo>
                  <a:pt x="1702" y="4590"/>
                </a:lnTo>
                <a:lnTo>
                  <a:pt x="1709" y="4580"/>
                </a:lnTo>
                <a:lnTo>
                  <a:pt x="1717" y="4572"/>
                </a:lnTo>
                <a:lnTo>
                  <a:pt x="1726" y="4563"/>
                </a:lnTo>
                <a:lnTo>
                  <a:pt x="1736" y="4556"/>
                </a:lnTo>
                <a:lnTo>
                  <a:pt x="1747" y="4548"/>
                </a:lnTo>
                <a:lnTo>
                  <a:pt x="1757" y="4543"/>
                </a:lnTo>
                <a:lnTo>
                  <a:pt x="1770" y="4539"/>
                </a:lnTo>
                <a:lnTo>
                  <a:pt x="1781" y="4536"/>
                </a:lnTo>
                <a:lnTo>
                  <a:pt x="1794" y="4534"/>
                </a:lnTo>
                <a:lnTo>
                  <a:pt x="1808" y="4534"/>
                </a:lnTo>
                <a:lnTo>
                  <a:pt x="2220" y="4534"/>
                </a:lnTo>
                <a:lnTo>
                  <a:pt x="2233" y="4534"/>
                </a:lnTo>
                <a:lnTo>
                  <a:pt x="2246" y="4536"/>
                </a:lnTo>
                <a:lnTo>
                  <a:pt x="2259" y="4539"/>
                </a:lnTo>
                <a:lnTo>
                  <a:pt x="2270" y="4543"/>
                </a:lnTo>
                <a:lnTo>
                  <a:pt x="2281" y="4548"/>
                </a:lnTo>
                <a:lnTo>
                  <a:pt x="2291" y="4556"/>
                </a:lnTo>
                <a:lnTo>
                  <a:pt x="2302" y="4563"/>
                </a:lnTo>
                <a:lnTo>
                  <a:pt x="2311" y="4572"/>
                </a:lnTo>
                <a:lnTo>
                  <a:pt x="2319" y="4580"/>
                </a:lnTo>
                <a:lnTo>
                  <a:pt x="2327" y="4590"/>
                </a:lnTo>
                <a:lnTo>
                  <a:pt x="2333" y="4601"/>
                </a:lnTo>
                <a:lnTo>
                  <a:pt x="2339" y="4611"/>
                </a:lnTo>
                <a:lnTo>
                  <a:pt x="2343" y="4624"/>
                </a:lnTo>
                <a:lnTo>
                  <a:pt x="2346" y="4636"/>
                </a:lnTo>
                <a:lnTo>
                  <a:pt x="2348" y="4648"/>
                </a:lnTo>
                <a:lnTo>
                  <a:pt x="2348" y="4662"/>
                </a:lnTo>
                <a:lnTo>
                  <a:pt x="2348" y="5026"/>
                </a:lnTo>
                <a:lnTo>
                  <a:pt x="2348" y="5039"/>
                </a:lnTo>
                <a:lnTo>
                  <a:pt x="2346" y="5052"/>
                </a:lnTo>
                <a:lnTo>
                  <a:pt x="2343" y="5064"/>
                </a:lnTo>
                <a:lnTo>
                  <a:pt x="2339" y="5076"/>
                </a:lnTo>
                <a:lnTo>
                  <a:pt x="2333" y="5088"/>
                </a:lnTo>
                <a:lnTo>
                  <a:pt x="2327" y="5098"/>
                </a:lnTo>
                <a:lnTo>
                  <a:pt x="2319" y="5108"/>
                </a:lnTo>
                <a:lnTo>
                  <a:pt x="2311" y="5117"/>
                </a:lnTo>
                <a:lnTo>
                  <a:pt x="2302" y="5125"/>
                </a:lnTo>
                <a:lnTo>
                  <a:pt x="2291" y="5133"/>
                </a:lnTo>
                <a:lnTo>
                  <a:pt x="2281" y="5139"/>
                </a:lnTo>
                <a:lnTo>
                  <a:pt x="2270" y="5144"/>
                </a:lnTo>
                <a:lnTo>
                  <a:pt x="2259" y="5149"/>
                </a:lnTo>
                <a:lnTo>
                  <a:pt x="2246" y="5152"/>
                </a:lnTo>
                <a:lnTo>
                  <a:pt x="2233" y="5154"/>
                </a:lnTo>
                <a:lnTo>
                  <a:pt x="2220" y="5155"/>
                </a:lnTo>
                <a:lnTo>
                  <a:pt x="1808" y="5155"/>
                </a:lnTo>
                <a:lnTo>
                  <a:pt x="1794" y="5154"/>
                </a:lnTo>
                <a:lnTo>
                  <a:pt x="1781" y="5152"/>
                </a:lnTo>
                <a:lnTo>
                  <a:pt x="1770" y="5149"/>
                </a:lnTo>
                <a:lnTo>
                  <a:pt x="1757" y="5144"/>
                </a:lnTo>
                <a:lnTo>
                  <a:pt x="1747" y="5139"/>
                </a:lnTo>
                <a:lnTo>
                  <a:pt x="1736" y="5133"/>
                </a:lnTo>
                <a:lnTo>
                  <a:pt x="1726" y="5125"/>
                </a:lnTo>
                <a:lnTo>
                  <a:pt x="1717" y="5117"/>
                </a:lnTo>
                <a:lnTo>
                  <a:pt x="1709" y="5108"/>
                </a:lnTo>
                <a:lnTo>
                  <a:pt x="1702" y="5098"/>
                </a:lnTo>
                <a:lnTo>
                  <a:pt x="1695" y="5088"/>
                </a:lnTo>
                <a:lnTo>
                  <a:pt x="1689" y="5076"/>
                </a:lnTo>
                <a:lnTo>
                  <a:pt x="1685" y="5064"/>
                </a:lnTo>
                <a:lnTo>
                  <a:pt x="1682" y="5052"/>
                </a:lnTo>
                <a:lnTo>
                  <a:pt x="1679" y="5039"/>
                </a:lnTo>
                <a:lnTo>
                  <a:pt x="1679" y="5026"/>
                </a:lnTo>
                <a:lnTo>
                  <a:pt x="1679" y="466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电话"/>
          <p:cNvSpPr/>
          <p:nvPr/>
        </p:nvSpPr>
        <p:spPr bwMode="auto">
          <a:xfrm>
            <a:off x="5848460" y="5359512"/>
            <a:ext cx="492420" cy="49242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USB"/>
          <p:cNvSpPr/>
          <p:nvPr/>
        </p:nvSpPr>
        <p:spPr>
          <a:xfrm>
            <a:off x="7052152" y="5359512"/>
            <a:ext cx="340305" cy="492420"/>
          </a:xfrm>
          <a:custGeom>
            <a:avLst/>
            <a:gdLst/>
            <a:ahLst/>
            <a:cxnLst/>
            <a:rect l="l" t="t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信号"/>
          <p:cNvSpPr/>
          <p:nvPr/>
        </p:nvSpPr>
        <p:spPr>
          <a:xfrm>
            <a:off x="8103729" y="5359512"/>
            <a:ext cx="492420" cy="492420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分享"/>
          <p:cNvSpPr/>
          <p:nvPr/>
        </p:nvSpPr>
        <p:spPr>
          <a:xfrm>
            <a:off x="9307422" y="5359512"/>
            <a:ext cx="492420" cy="492420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电源"/>
          <p:cNvSpPr/>
          <p:nvPr/>
        </p:nvSpPr>
        <p:spPr bwMode="auto">
          <a:xfrm>
            <a:off x="10511114" y="5359512"/>
            <a:ext cx="492420" cy="492420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信号"/>
          <p:cNvSpPr/>
          <p:nvPr/>
        </p:nvSpPr>
        <p:spPr>
          <a:xfrm>
            <a:off x="517221" y="6391849"/>
            <a:ext cx="419068" cy="592828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微博"/>
          <p:cNvSpPr/>
          <p:nvPr/>
        </p:nvSpPr>
        <p:spPr>
          <a:xfrm>
            <a:off x="149304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微信"/>
          <p:cNvSpPr/>
          <p:nvPr/>
        </p:nvSpPr>
        <p:spPr>
          <a:xfrm>
            <a:off x="264262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耳机"/>
          <p:cNvSpPr/>
          <p:nvPr/>
        </p:nvSpPr>
        <p:spPr bwMode="auto">
          <a:xfrm>
            <a:off x="3792202" y="6391849"/>
            <a:ext cx="592828" cy="592828"/>
          </a:xfrm>
          <a:custGeom>
            <a:avLst/>
            <a:gdLst>
              <a:gd name="T0" fmla="*/ 1307726 w 3563"/>
              <a:gd name="T1" fmla="*/ 104074 h 3093"/>
              <a:gd name="T2" fmla="*/ 1229404 w 3563"/>
              <a:gd name="T3" fmla="*/ 39912 h 3093"/>
              <a:gd name="T4" fmla="*/ 574025 w 3563"/>
              <a:gd name="T5" fmla="*/ 39912 h 3093"/>
              <a:gd name="T6" fmla="*/ 494187 w 3563"/>
              <a:gd name="T7" fmla="*/ 103064 h 3093"/>
              <a:gd name="T8" fmla="*/ 90449 w 3563"/>
              <a:gd name="T9" fmla="*/ 1286273 h 3093"/>
              <a:gd name="T10" fmla="*/ 100555 w 3563"/>
              <a:gd name="T11" fmla="*/ 1306987 h 3093"/>
              <a:gd name="T12" fmla="*/ 135927 w 3563"/>
              <a:gd name="T13" fmla="*/ 1342352 h 3093"/>
              <a:gd name="T14" fmla="*/ 166245 w 3563"/>
              <a:gd name="T15" fmla="*/ 1352456 h 3093"/>
              <a:gd name="T16" fmla="*/ 274885 w 3563"/>
              <a:gd name="T17" fmla="*/ 1443395 h 3093"/>
              <a:gd name="T18" fmla="*/ 276906 w 3563"/>
              <a:gd name="T19" fmla="*/ 1462088 h 3093"/>
              <a:gd name="T20" fmla="*/ 314804 w 3563"/>
              <a:gd name="T21" fmla="*/ 1533323 h 3093"/>
              <a:gd name="T22" fmla="*/ 390600 w 3563"/>
              <a:gd name="T23" fmla="*/ 1556562 h 3093"/>
              <a:gd name="T24" fmla="*/ 465385 w 3563"/>
              <a:gd name="T25" fmla="*/ 1548984 h 3093"/>
              <a:gd name="T26" fmla="*/ 535622 w 3563"/>
              <a:gd name="T27" fmla="*/ 1511093 h 3093"/>
              <a:gd name="T28" fmla="*/ 558361 w 3563"/>
              <a:gd name="T29" fmla="*/ 1433290 h 3093"/>
              <a:gd name="T30" fmla="*/ 498735 w 3563"/>
              <a:gd name="T31" fmla="*/ 822487 h 3093"/>
              <a:gd name="T32" fmla="*/ 385041 w 3563"/>
              <a:gd name="T33" fmla="*/ 728012 h 3093"/>
              <a:gd name="T34" fmla="*/ 310256 w 3563"/>
              <a:gd name="T35" fmla="*/ 735591 h 3093"/>
              <a:gd name="T36" fmla="*/ 217281 w 3563"/>
              <a:gd name="T37" fmla="*/ 851285 h 3093"/>
              <a:gd name="T38" fmla="*/ 219302 w 3563"/>
              <a:gd name="T39" fmla="*/ 869977 h 3093"/>
              <a:gd name="T40" fmla="*/ 181909 w 3563"/>
              <a:gd name="T41" fmla="*/ 901301 h 3093"/>
              <a:gd name="T42" fmla="*/ 532590 w 3563"/>
              <a:gd name="T43" fmla="*/ 257659 h 3093"/>
              <a:gd name="T44" fmla="*/ 600301 w 3563"/>
              <a:gd name="T45" fmla="*/ 267258 h 3093"/>
              <a:gd name="T46" fmla="*/ 1203128 w 3563"/>
              <a:gd name="T47" fmla="*/ 267763 h 3093"/>
              <a:gd name="T48" fmla="*/ 1268312 w 3563"/>
              <a:gd name="T49" fmla="*/ 258164 h 3093"/>
              <a:gd name="T50" fmla="*/ 1618488 w 3563"/>
              <a:gd name="T51" fmla="*/ 901301 h 3093"/>
              <a:gd name="T52" fmla="*/ 1581095 w 3563"/>
              <a:gd name="T53" fmla="*/ 869977 h 3093"/>
              <a:gd name="T54" fmla="*/ 1583116 w 3563"/>
              <a:gd name="T55" fmla="*/ 851285 h 3093"/>
              <a:gd name="T56" fmla="*/ 1490141 w 3563"/>
              <a:gd name="T57" fmla="*/ 735591 h 3093"/>
              <a:gd name="T58" fmla="*/ 1415356 w 3563"/>
              <a:gd name="T59" fmla="*/ 728012 h 3093"/>
              <a:gd name="T60" fmla="*/ 1301662 w 3563"/>
              <a:gd name="T61" fmla="*/ 822487 h 3093"/>
              <a:gd name="T62" fmla="*/ 1242036 w 3563"/>
              <a:gd name="T63" fmla="*/ 1433290 h 3093"/>
              <a:gd name="T64" fmla="*/ 1265280 w 3563"/>
              <a:gd name="T65" fmla="*/ 1511093 h 3093"/>
              <a:gd name="T66" fmla="*/ 1335012 w 3563"/>
              <a:gd name="T67" fmla="*/ 1548984 h 3093"/>
              <a:gd name="T68" fmla="*/ 1409797 w 3563"/>
              <a:gd name="T69" fmla="*/ 1556562 h 3093"/>
              <a:gd name="T70" fmla="*/ 1523491 w 3563"/>
              <a:gd name="T71" fmla="*/ 1462088 h 3093"/>
              <a:gd name="T72" fmla="*/ 1525512 w 3563"/>
              <a:gd name="T73" fmla="*/ 1443395 h 3093"/>
              <a:gd name="T74" fmla="*/ 1634152 w 3563"/>
              <a:gd name="T75" fmla="*/ 1352456 h 3093"/>
              <a:gd name="T76" fmla="*/ 1664470 w 3563"/>
              <a:gd name="T77" fmla="*/ 1342352 h 3093"/>
              <a:gd name="T78" fmla="*/ 1684682 w 3563"/>
              <a:gd name="T79" fmla="*/ 1322143 h 3093"/>
              <a:gd name="T80" fmla="*/ 1699842 w 3563"/>
              <a:gd name="T81" fmla="*/ 1306987 h 3093"/>
              <a:gd name="T82" fmla="*/ 1709948 w 3563"/>
              <a:gd name="T83" fmla="*/ 1286273 h 3093"/>
              <a:gd name="T84" fmla="*/ 1307726 w 3563"/>
              <a:gd name="T85" fmla="*/ 104074 h 30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63" h="3093">
                <a:moveTo>
                  <a:pt x="2588" y="206"/>
                </a:moveTo>
                <a:cubicBezTo>
                  <a:pt x="2558" y="142"/>
                  <a:pt x="2500" y="93"/>
                  <a:pt x="2433" y="79"/>
                </a:cubicBezTo>
                <a:cubicBezTo>
                  <a:pt x="1989" y="0"/>
                  <a:pt x="1577" y="0"/>
                  <a:pt x="1136" y="79"/>
                </a:cubicBezTo>
                <a:cubicBezTo>
                  <a:pt x="1067" y="93"/>
                  <a:pt x="1009" y="141"/>
                  <a:pt x="978" y="204"/>
                </a:cubicBezTo>
                <a:cubicBezTo>
                  <a:pt x="314" y="521"/>
                  <a:pt x="0" y="1435"/>
                  <a:pt x="179" y="2546"/>
                </a:cubicBezTo>
                <a:cubicBezTo>
                  <a:pt x="181" y="2562"/>
                  <a:pt x="188" y="2576"/>
                  <a:pt x="199" y="2587"/>
                </a:cubicBezTo>
                <a:cubicBezTo>
                  <a:pt x="201" y="2588"/>
                  <a:pt x="269" y="2657"/>
                  <a:pt x="269" y="2657"/>
                </a:cubicBezTo>
                <a:cubicBezTo>
                  <a:pt x="285" y="2673"/>
                  <a:pt x="308" y="2680"/>
                  <a:pt x="329" y="2677"/>
                </a:cubicBezTo>
                <a:cubicBezTo>
                  <a:pt x="388" y="2761"/>
                  <a:pt x="462" y="2823"/>
                  <a:pt x="544" y="2857"/>
                </a:cubicBezTo>
                <a:cubicBezTo>
                  <a:pt x="548" y="2894"/>
                  <a:pt x="548" y="2894"/>
                  <a:pt x="548" y="2894"/>
                </a:cubicBezTo>
                <a:cubicBezTo>
                  <a:pt x="554" y="2949"/>
                  <a:pt x="580" y="2999"/>
                  <a:pt x="623" y="3035"/>
                </a:cubicBezTo>
                <a:cubicBezTo>
                  <a:pt x="665" y="3070"/>
                  <a:pt x="718" y="3087"/>
                  <a:pt x="773" y="3081"/>
                </a:cubicBezTo>
                <a:cubicBezTo>
                  <a:pt x="921" y="3066"/>
                  <a:pt x="921" y="3066"/>
                  <a:pt x="921" y="3066"/>
                </a:cubicBezTo>
                <a:cubicBezTo>
                  <a:pt x="976" y="3060"/>
                  <a:pt x="1025" y="3034"/>
                  <a:pt x="1060" y="2991"/>
                </a:cubicBezTo>
                <a:cubicBezTo>
                  <a:pt x="1094" y="2947"/>
                  <a:pt x="1110" y="2893"/>
                  <a:pt x="1105" y="2837"/>
                </a:cubicBezTo>
                <a:cubicBezTo>
                  <a:pt x="987" y="1628"/>
                  <a:pt x="987" y="1628"/>
                  <a:pt x="987" y="1628"/>
                </a:cubicBezTo>
                <a:cubicBezTo>
                  <a:pt x="976" y="1514"/>
                  <a:pt x="875" y="1430"/>
                  <a:pt x="762" y="1441"/>
                </a:cubicBezTo>
                <a:cubicBezTo>
                  <a:pt x="614" y="1456"/>
                  <a:pt x="614" y="1456"/>
                  <a:pt x="614" y="1456"/>
                </a:cubicBezTo>
                <a:cubicBezTo>
                  <a:pt x="501" y="1468"/>
                  <a:pt x="419" y="1570"/>
                  <a:pt x="430" y="1685"/>
                </a:cubicBezTo>
                <a:cubicBezTo>
                  <a:pt x="430" y="1685"/>
                  <a:pt x="432" y="1703"/>
                  <a:pt x="434" y="1722"/>
                </a:cubicBezTo>
                <a:cubicBezTo>
                  <a:pt x="407" y="1740"/>
                  <a:pt x="383" y="1760"/>
                  <a:pt x="360" y="1784"/>
                </a:cubicBezTo>
                <a:cubicBezTo>
                  <a:pt x="416" y="1173"/>
                  <a:pt x="664" y="711"/>
                  <a:pt x="1054" y="510"/>
                </a:cubicBezTo>
                <a:cubicBezTo>
                  <a:pt x="1094" y="532"/>
                  <a:pt x="1141" y="539"/>
                  <a:pt x="1188" y="529"/>
                </a:cubicBezTo>
                <a:cubicBezTo>
                  <a:pt x="1593" y="457"/>
                  <a:pt x="1973" y="457"/>
                  <a:pt x="2381" y="530"/>
                </a:cubicBezTo>
                <a:cubicBezTo>
                  <a:pt x="2425" y="539"/>
                  <a:pt x="2471" y="532"/>
                  <a:pt x="2510" y="511"/>
                </a:cubicBezTo>
                <a:cubicBezTo>
                  <a:pt x="2900" y="712"/>
                  <a:pt x="3148" y="1173"/>
                  <a:pt x="3203" y="1784"/>
                </a:cubicBezTo>
                <a:cubicBezTo>
                  <a:pt x="3180" y="1760"/>
                  <a:pt x="3156" y="1740"/>
                  <a:pt x="3129" y="1722"/>
                </a:cubicBezTo>
                <a:cubicBezTo>
                  <a:pt x="3133" y="1685"/>
                  <a:pt x="3133" y="1685"/>
                  <a:pt x="3133" y="1685"/>
                </a:cubicBezTo>
                <a:cubicBezTo>
                  <a:pt x="3144" y="1570"/>
                  <a:pt x="3062" y="1468"/>
                  <a:pt x="2949" y="1456"/>
                </a:cubicBezTo>
                <a:cubicBezTo>
                  <a:pt x="2801" y="1441"/>
                  <a:pt x="2801" y="1441"/>
                  <a:pt x="2801" y="1441"/>
                </a:cubicBezTo>
                <a:cubicBezTo>
                  <a:pt x="2688" y="1430"/>
                  <a:pt x="2588" y="1514"/>
                  <a:pt x="2576" y="1628"/>
                </a:cubicBezTo>
                <a:cubicBezTo>
                  <a:pt x="2458" y="2837"/>
                  <a:pt x="2458" y="2837"/>
                  <a:pt x="2458" y="2837"/>
                </a:cubicBezTo>
                <a:cubicBezTo>
                  <a:pt x="2453" y="2893"/>
                  <a:pt x="2469" y="2947"/>
                  <a:pt x="2504" y="2991"/>
                </a:cubicBezTo>
                <a:cubicBezTo>
                  <a:pt x="2538" y="3034"/>
                  <a:pt x="2588" y="3060"/>
                  <a:pt x="2642" y="3066"/>
                </a:cubicBezTo>
                <a:cubicBezTo>
                  <a:pt x="2642" y="3066"/>
                  <a:pt x="2790" y="3081"/>
                  <a:pt x="2790" y="3081"/>
                </a:cubicBezTo>
                <a:cubicBezTo>
                  <a:pt x="2903" y="3093"/>
                  <a:pt x="3004" y="3008"/>
                  <a:pt x="3015" y="2894"/>
                </a:cubicBezTo>
                <a:cubicBezTo>
                  <a:pt x="3015" y="2894"/>
                  <a:pt x="3017" y="2876"/>
                  <a:pt x="3019" y="2857"/>
                </a:cubicBezTo>
                <a:cubicBezTo>
                  <a:pt x="3101" y="2823"/>
                  <a:pt x="3175" y="2761"/>
                  <a:pt x="3234" y="2677"/>
                </a:cubicBezTo>
                <a:cubicBezTo>
                  <a:pt x="3255" y="2680"/>
                  <a:pt x="3277" y="2673"/>
                  <a:pt x="3294" y="2657"/>
                </a:cubicBezTo>
                <a:cubicBezTo>
                  <a:pt x="3334" y="2617"/>
                  <a:pt x="3334" y="2617"/>
                  <a:pt x="3334" y="2617"/>
                </a:cubicBezTo>
                <a:cubicBezTo>
                  <a:pt x="3364" y="2587"/>
                  <a:pt x="3364" y="2587"/>
                  <a:pt x="3364" y="2587"/>
                </a:cubicBezTo>
                <a:cubicBezTo>
                  <a:pt x="3375" y="2576"/>
                  <a:pt x="3382" y="2562"/>
                  <a:pt x="3384" y="2546"/>
                </a:cubicBezTo>
                <a:cubicBezTo>
                  <a:pt x="3563" y="1438"/>
                  <a:pt x="3251" y="524"/>
                  <a:pt x="2588" y="20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Facebook"/>
          <p:cNvSpPr/>
          <p:nvPr/>
        </p:nvSpPr>
        <p:spPr bwMode="auto">
          <a:xfrm>
            <a:off x="4941782" y="6391849"/>
            <a:ext cx="592828" cy="592828"/>
          </a:xfrm>
          <a:custGeom>
            <a:avLst/>
            <a:gdLst>
              <a:gd name="T0" fmla="*/ 1619882 w 3951"/>
              <a:gd name="T1" fmla="*/ 1800397 h 3950"/>
              <a:gd name="T2" fmla="*/ 1077795 w 3951"/>
              <a:gd name="T3" fmla="*/ 1800397 h 3950"/>
              <a:gd name="T4" fmla="*/ 1077795 w 3951"/>
              <a:gd name="T5" fmla="*/ 1153621 h 3950"/>
              <a:gd name="T6" fmla="*/ 1290075 w 3951"/>
              <a:gd name="T7" fmla="*/ 1153621 h 3950"/>
              <a:gd name="T8" fmla="*/ 1290075 w 3951"/>
              <a:gd name="T9" fmla="*/ 901110 h 3950"/>
              <a:gd name="T10" fmla="*/ 1080984 w 3951"/>
              <a:gd name="T11" fmla="*/ 901110 h 3950"/>
              <a:gd name="T12" fmla="*/ 1080984 w 3951"/>
              <a:gd name="T13" fmla="*/ 753432 h 3950"/>
              <a:gd name="T14" fmla="*/ 1160703 w 3951"/>
              <a:gd name="T15" fmla="*/ 683695 h 3950"/>
              <a:gd name="T16" fmla="*/ 1365238 w 3951"/>
              <a:gd name="T17" fmla="*/ 682783 h 3950"/>
              <a:gd name="T18" fmla="*/ 1365238 w 3951"/>
              <a:gd name="T19" fmla="*/ 433918 h 3950"/>
              <a:gd name="T20" fmla="*/ 1037708 w 3951"/>
              <a:gd name="T21" fmla="*/ 433918 h 3950"/>
              <a:gd name="T22" fmla="*/ 791719 w 3951"/>
              <a:gd name="T23" fmla="*/ 705118 h 3950"/>
              <a:gd name="T24" fmla="*/ 791719 w 3951"/>
              <a:gd name="T25" fmla="*/ 901566 h 3950"/>
              <a:gd name="T26" fmla="*/ 610417 w 3951"/>
              <a:gd name="T27" fmla="*/ 901566 h 3950"/>
              <a:gd name="T28" fmla="*/ 609506 w 3951"/>
              <a:gd name="T29" fmla="*/ 1153621 h 3950"/>
              <a:gd name="T30" fmla="*/ 791719 w 3951"/>
              <a:gd name="T31" fmla="*/ 1153621 h 3950"/>
              <a:gd name="T32" fmla="*/ 791719 w 3951"/>
              <a:gd name="T33" fmla="*/ 1800397 h 3950"/>
              <a:gd name="T34" fmla="*/ 179936 w 3951"/>
              <a:gd name="T35" fmla="*/ 1800397 h 3950"/>
              <a:gd name="T36" fmla="*/ 0 w 3951"/>
              <a:gd name="T37" fmla="*/ 1620357 h 3950"/>
              <a:gd name="T38" fmla="*/ 0 w 3951"/>
              <a:gd name="T39" fmla="*/ 180040 h 3950"/>
              <a:gd name="T40" fmla="*/ 179936 w 3951"/>
              <a:gd name="T41" fmla="*/ 0 h 3950"/>
              <a:gd name="T42" fmla="*/ 1619882 w 3951"/>
              <a:gd name="T43" fmla="*/ 0 h 3950"/>
              <a:gd name="T44" fmla="*/ 1799818 w 3951"/>
              <a:gd name="T45" fmla="*/ 180040 h 3950"/>
              <a:gd name="T46" fmla="*/ 1799818 w 3951"/>
              <a:gd name="T47" fmla="*/ 1620357 h 3950"/>
              <a:gd name="T48" fmla="*/ 1619882 w 3951"/>
              <a:gd name="T49" fmla="*/ 1800397 h 39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2366" y="3950"/>
                  <a:pt x="2366" y="3950"/>
                  <a:pt x="2366" y="3950"/>
                </a:cubicBezTo>
                <a:cubicBezTo>
                  <a:pt x="2366" y="2531"/>
                  <a:pt x="2366" y="2531"/>
                  <a:pt x="2366" y="2531"/>
                </a:cubicBezTo>
                <a:cubicBezTo>
                  <a:pt x="2832" y="2531"/>
                  <a:pt x="2832" y="2531"/>
                  <a:pt x="2832" y="2531"/>
                </a:cubicBezTo>
                <a:cubicBezTo>
                  <a:pt x="2832" y="1977"/>
                  <a:pt x="2832" y="1977"/>
                  <a:pt x="2832" y="1977"/>
                </a:cubicBezTo>
                <a:cubicBezTo>
                  <a:pt x="2373" y="1977"/>
                  <a:pt x="2373" y="1977"/>
                  <a:pt x="2373" y="1977"/>
                </a:cubicBezTo>
                <a:cubicBezTo>
                  <a:pt x="2373" y="1653"/>
                  <a:pt x="2373" y="1653"/>
                  <a:pt x="2373" y="1653"/>
                </a:cubicBezTo>
                <a:cubicBezTo>
                  <a:pt x="2373" y="1653"/>
                  <a:pt x="2376" y="1500"/>
                  <a:pt x="2548" y="1500"/>
                </a:cubicBezTo>
                <a:cubicBezTo>
                  <a:pt x="2720" y="1500"/>
                  <a:pt x="2997" y="1498"/>
                  <a:pt x="2997" y="1498"/>
                </a:cubicBezTo>
                <a:cubicBezTo>
                  <a:pt x="2997" y="952"/>
                  <a:pt x="2997" y="952"/>
                  <a:pt x="2997" y="952"/>
                </a:cubicBezTo>
                <a:cubicBezTo>
                  <a:pt x="2997" y="952"/>
                  <a:pt x="2243" y="952"/>
                  <a:pt x="2278" y="952"/>
                </a:cubicBezTo>
                <a:cubicBezTo>
                  <a:pt x="1774" y="952"/>
                  <a:pt x="1738" y="1547"/>
                  <a:pt x="1738" y="1547"/>
                </a:cubicBezTo>
                <a:cubicBezTo>
                  <a:pt x="1738" y="1978"/>
                  <a:pt x="1738" y="1978"/>
                  <a:pt x="1738" y="1978"/>
                </a:cubicBezTo>
                <a:cubicBezTo>
                  <a:pt x="1340" y="1978"/>
                  <a:pt x="1340" y="1978"/>
                  <a:pt x="1340" y="1978"/>
                </a:cubicBezTo>
                <a:cubicBezTo>
                  <a:pt x="1338" y="2531"/>
                  <a:pt x="1338" y="2531"/>
                  <a:pt x="1338" y="2531"/>
                </a:cubicBezTo>
                <a:cubicBezTo>
                  <a:pt x="1738" y="2531"/>
                  <a:pt x="1738" y="2531"/>
                  <a:pt x="1738" y="2531"/>
                </a:cubicBezTo>
                <a:cubicBezTo>
                  <a:pt x="1738" y="3950"/>
                  <a:pt x="1738" y="3950"/>
                  <a:pt x="1738" y="3950"/>
                </a:cubicBezTo>
                <a:cubicBezTo>
                  <a:pt x="395" y="3950"/>
                  <a:pt x="395" y="3950"/>
                  <a:pt x="395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177"/>
                  <a:pt x="177" y="0"/>
                  <a:pt x="395" y="0"/>
                </a:cubicBezTo>
                <a:cubicBezTo>
                  <a:pt x="3556" y="0"/>
                  <a:pt x="3556" y="0"/>
                  <a:pt x="3556" y="0"/>
                </a:cubicBezTo>
                <a:cubicBezTo>
                  <a:pt x="3774" y="0"/>
                  <a:pt x="3951" y="177"/>
                  <a:pt x="3951" y="395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24小时"/>
          <p:cNvSpPr/>
          <p:nvPr/>
        </p:nvSpPr>
        <p:spPr bwMode="auto">
          <a:xfrm>
            <a:off x="6091362" y="6391849"/>
            <a:ext cx="592828" cy="592828"/>
          </a:xfrm>
          <a:custGeom>
            <a:avLst/>
            <a:gdLst>
              <a:gd name="T0" fmla="*/ 364082 w 4228"/>
              <a:gd name="T1" fmla="*/ 0 h 3267"/>
              <a:gd name="T2" fmla="*/ 1641989 w 4228"/>
              <a:gd name="T3" fmla="*/ 0 h 3267"/>
              <a:gd name="T4" fmla="*/ 1786345 w 4228"/>
              <a:gd name="T5" fmla="*/ 169964 h 3267"/>
              <a:gd name="T6" fmla="*/ 1630918 w 4228"/>
              <a:gd name="T7" fmla="*/ 1221694 h 3267"/>
              <a:gd name="T8" fmla="*/ 1436315 w 4228"/>
              <a:gd name="T9" fmla="*/ 1391658 h 3267"/>
              <a:gd name="T10" fmla="*/ 158408 w 4228"/>
              <a:gd name="T11" fmla="*/ 1391658 h 3267"/>
              <a:gd name="T12" fmla="*/ 14052 w 4228"/>
              <a:gd name="T13" fmla="*/ 1221694 h 3267"/>
              <a:gd name="T14" fmla="*/ 169479 w 4228"/>
              <a:gd name="T15" fmla="*/ 169964 h 3267"/>
              <a:gd name="T16" fmla="*/ 364082 w 4228"/>
              <a:gd name="T17" fmla="*/ 0 h 3267"/>
              <a:gd name="T18" fmla="*/ 1507428 w 4228"/>
              <a:gd name="T19" fmla="*/ 1158224 h 3267"/>
              <a:gd name="T20" fmla="*/ 1564915 w 4228"/>
              <a:gd name="T21" fmla="*/ 824686 h 3267"/>
              <a:gd name="T22" fmla="*/ 1551714 w 4228"/>
              <a:gd name="T23" fmla="*/ 785923 h 3267"/>
              <a:gd name="T24" fmla="*/ 1506150 w 4228"/>
              <a:gd name="T25" fmla="*/ 771013 h 3267"/>
              <a:gd name="T26" fmla="*/ 1445257 w 4228"/>
              <a:gd name="T27" fmla="*/ 785497 h 3267"/>
              <a:gd name="T28" fmla="*/ 1462716 w 4228"/>
              <a:gd name="T29" fmla="*/ 684115 h 3267"/>
              <a:gd name="T30" fmla="*/ 1368182 w 4228"/>
              <a:gd name="T31" fmla="*/ 684115 h 3267"/>
              <a:gd name="T32" fmla="*/ 1286424 w 4228"/>
              <a:gd name="T33" fmla="*/ 1158224 h 3267"/>
              <a:gd name="T34" fmla="*/ 1380531 w 4228"/>
              <a:gd name="T35" fmla="*/ 1158224 h 3267"/>
              <a:gd name="T36" fmla="*/ 1434186 w 4228"/>
              <a:gd name="T37" fmla="*/ 847689 h 3267"/>
              <a:gd name="T38" fmla="*/ 1453774 w 4228"/>
              <a:gd name="T39" fmla="*/ 831076 h 3267"/>
              <a:gd name="T40" fmla="*/ 1466974 w 4228"/>
              <a:gd name="T41" fmla="*/ 848541 h 3267"/>
              <a:gd name="T42" fmla="*/ 1413320 w 4228"/>
              <a:gd name="T43" fmla="*/ 1158224 h 3267"/>
              <a:gd name="T44" fmla="*/ 1507428 w 4228"/>
              <a:gd name="T45" fmla="*/ 1158224 h 3267"/>
              <a:gd name="T46" fmla="*/ 643425 w 4228"/>
              <a:gd name="T47" fmla="*/ 1136499 h 3267"/>
              <a:gd name="T48" fmla="*/ 665142 w 4228"/>
              <a:gd name="T49" fmla="*/ 1016801 h 3267"/>
              <a:gd name="T50" fmla="*/ 415181 w 4228"/>
              <a:gd name="T51" fmla="*/ 1016801 h 3267"/>
              <a:gd name="T52" fmla="*/ 724758 w 4228"/>
              <a:gd name="T53" fmla="*/ 577195 h 3267"/>
              <a:gd name="T54" fmla="*/ 762656 w 4228"/>
              <a:gd name="T55" fmla="*/ 479647 h 3267"/>
              <a:gd name="T56" fmla="*/ 755843 w 4228"/>
              <a:gd name="T57" fmla="*/ 263252 h 3267"/>
              <a:gd name="T58" fmla="*/ 578273 w 4228"/>
              <a:gd name="T59" fmla="*/ 197652 h 3267"/>
              <a:gd name="T60" fmla="*/ 314260 w 4228"/>
              <a:gd name="T61" fmla="*/ 377413 h 3267"/>
              <a:gd name="T62" fmla="*/ 285304 w 4228"/>
              <a:gd name="T63" fmla="*/ 539283 h 3267"/>
              <a:gd name="T64" fmla="*/ 468410 w 4228"/>
              <a:gd name="T65" fmla="*/ 539283 h 3267"/>
              <a:gd name="T66" fmla="*/ 497792 w 4228"/>
              <a:gd name="T67" fmla="*/ 379969 h 3267"/>
              <a:gd name="T68" fmla="*/ 547188 w 4228"/>
              <a:gd name="T69" fmla="*/ 341205 h 3267"/>
              <a:gd name="T70" fmla="*/ 576996 w 4228"/>
              <a:gd name="T71" fmla="*/ 403398 h 3267"/>
              <a:gd name="T72" fmla="*/ 505457 w 4228"/>
              <a:gd name="T73" fmla="*/ 591252 h 3267"/>
              <a:gd name="T74" fmla="*/ 199287 w 4228"/>
              <a:gd name="T75" fmla="*/ 1012967 h 3267"/>
              <a:gd name="T76" fmla="*/ 176718 w 4228"/>
              <a:gd name="T77" fmla="*/ 1136499 h 3267"/>
              <a:gd name="T78" fmla="*/ 643425 w 4228"/>
              <a:gd name="T79" fmla="*/ 1136499 h 3267"/>
              <a:gd name="T80" fmla="*/ 1263855 w 4228"/>
              <a:gd name="T81" fmla="*/ 1016801 h 3267"/>
              <a:gd name="T82" fmla="*/ 1288979 w 4228"/>
              <a:gd name="T83" fmla="*/ 877081 h 3267"/>
              <a:gd name="T84" fmla="*/ 1188058 w 4228"/>
              <a:gd name="T85" fmla="*/ 877081 h 3267"/>
              <a:gd name="T86" fmla="*/ 1309844 w 4228"/>
              <a:gd name="T87" fmla="*/ 205320 h 3267"/>
              <a:gd name="T88" fmla="*/ 1034334 w 4228"/>
              <a:gd name="T89" fmla="*/ 205320 h 3267"/>
              <a:gd name="T90" fmla="*/ 710280 w 4228"/>
              <a:gd name="T91" fmla="*/ 884749 h 3267"/>
              <a:gd name="T92" fmla="*/ 686433 w 4228"/>
              <a:gd name="T93" fmla="*/ 1016801 h 3267"/>
              <a:gd name="T94" fmla="*/ 963221 w 4228"/>
              <a:gd name="T95" fmla="*/ 1016801 h 3267"/>
              <a:gd name="T96" fmla="*/ 941504 w 4228"/>
              <a:gd name="T97" fmla="*/ 1136499 h 3267"/>
              <a:gd name="T98" fmla="*/ 1140791 w 4228"/>
              <a:gd name="T99" fmla="*/ 1136499 h 3267"/>
              <a:gd name="T100" fmla="*/ 1162508 w 4228"/>
              <a:gd name="T101" fmla="*/ 1016801 h 3267"/>
              <a:gd name="T102" fmla="*/ 1263855 w 4228"/>
              <a:gd name="T103" fmla="*/ 1016801 h 3267"/>
              <a:gd name="T104" fmla="*/ 988345 w 4228"/>
              <a:gd name="T105" fmla="*/ 877081 h 3267"/>
              <a:gd name="T106" fmla="*/ 1054774 w 4228"/>
              <a:gd name="T107" fmla="*/ 510743 h 3267"/>
              <a:gd name="T108" fmla="*/ 895940 w 4228"/>
              <a:gd name="T109" fmla="*/ 877081 h 3267"/>
              <a:gd name="T110" fmla="*/ 988345 w 4228"/>
              <a:gd name="T111" fmla="*/ 877081 h 32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228" h="3267">
                <a:moveTo>
                  <a:pt x="855" y="0"/>
                </a:moveTo>
                <a:cubicBezTo>
                  <a:pt x="3856" y="0"/>
                  <a:pt x="3856" y="0"/>
                  <a:pt x="3856" y="0"/>
                </a:cubicBezTo>
                <a:cubicBezTo>
                  <a:pt x="4075" y="0"/>
                  <a:pt x="4228" y="180"/>
                  <a:pt x="4195" y="399"/>
                </a:cubicBezTo>
                <a:cubicBezTo>
                  <a:pt x="3830" y="2868"/>
                  <a:pt x="3830" y="2868"/>
                  <a:pt x="3830" y="2868"/>
                </a:cubicBezTo>
                <a:cubicBezTo>
                  <a:pt x="3798" y="3087"/>
                  <a:pt x="3592" y="3267"/>
                  <a:pt x="3373" y="3267"/>
                </a:cubicBezTo>
                <a:cubicBezTo>
                  <a:pt x="372" y="3267"/>
                  <a:pt x="372" y="3267"/>
                  <a:pt x="372" y="3267"/>
                </a:cubicBezTo>
                <a:cubicBezTo>
                  <a:pt x="153" y="3267"/>
                  <a:pt x="0" y="3087"/>
                  <a:pt x="33" y="2868"/>
                </a:cubicBezTo>
                <a:cubicBezTo>
                  <a:pt x="398" y="399"/>
                  <a:pt x="398" y="399"/>
                  <a:pt x="398" y="399"/>
                </a:cubicBezTo>
                <a:cubicBezTo>
                  <a:pt x="430" y="180"/>
                  <a:pt x="636" y="0"/>
                  <a:pt x="855" y="0"/>
                </a:cubicBezTo>
                <a:close/>
                <a:moveTo>
                  <a:pt x="3540" y="2719"/>
                </a:moveTo>
                <a:cubicBezTo>
                  <a:pt x="3675" y="1936"/>
                  <a:pt x="3675" y="1936"/>
                  <a:pt x="3675" y="1936"/>
                </a:cubicBezTo>
                <a:cubicBezTo>
                  <a:pt x="3682" y="1898"/>
                  <a:pt x="3671" y="1868"/>
                  <a:pt x="3644" y="1845"/>
                </a:cubicBezTo>
                <a:cubicBezTo>
                  <a:pt x="3616" y="1822"/>
                  <a:pt x="3580" y="1810"/>
                  <a:pt x="3537" y="1810"/>
                </a:cubicBezTo>
                <a:cubicBezTo>
                  <a:pt x="3471" y="1810"/>
                  <a:pt x="3424" y="1822"/>
                  <a:pt x="3394" y="1844"/>
                </a:cubicBezTo>
                <a:cubicBezTo>
                  <a:pt x="3435" y="1606"/>
                  <a:pt x="3435" y="1606"/>
                  <a:pt x="3435" y="1606"/>
                </a:cubicBezTo>
                <a:cubicBezTo>
                  <a:pt x="3213" y="1606"/>
                  <a:pt x="3213" y="1606"/>
                  <a:pt x="3213" y="1606"/>
                </a:cubicBezTo>
                <a:cubicBezTo>
                  <a:pt x="3021" y="2719"/>
                  <a:pt x="3021" y="2719"/>
                  <a:pt x="3021" y="2719"/>
                </a:cubicBezTo>
                <a:cubicBezTo>
                  <a:pt x="3242" y="2719"/>
                  <a:pt x="3242" y="2719"/>
                  <a:pt x="3242" y="2719"/>
                </a:cubicBezTo>
                <a:cubicBezTo>
                  <a:pt x="3368" y="1990"/>
                  <a:pt x="3368" y="1990"/>
                  <a:pt x="3368" y="1990"/>
                </a:cubicBezTo>
                <a:cubicBezTo>
                  <a:pt x="3373" y="1964"/>
                  <a:pt x="3388" y="1951"/>
                  <a:pt x="3414" y="1951"/>
                </a:cubicBezTo>
                <a:cubicBezTo>
                  <a:pt x="3439" y="1951"/>
                  <a:pt x="3449" y="1964"/>
                  <a:pt x="3445" y="1992"/>
                </a:cubicBezTo>
                <a:cubicBezTo>
                  <a:pt x="3319" y="2719"/>
                  <a:pt x="3319" y="2719"/>
                  <a:pt x="3319" y="2719"/>
                </a:cubicBezTo>
                <a:cubicBezTo>
                  <a:pt x="3540" y="2719"/>
                  <a:pt x="3540" y="2719"/>
                  <a:pt x="3540" y="2719"/>
                </a:cubicBezTo>
                <a:close/>
                <a:moveTo>
                  <a:pt x="1511" y="2668"/>
                </a:moveTo>
                <a:cubicBezTo>
                  <a:pt x="1562" y="2387"/>
                  <a:pt x="1562" y="2387"/>
                  <a:pt x="1562" y="2387"/>
                </a:cubicBezTo>
                <a:cubicBezTo>
                  <a:pt x="975" y="2387"/>
                  <a:pt x="975" y="2387"/>
                  <a:pt x="975" y="2387"/>
                </a:cubicBezTo>
                <a:cubicBezTo>
                  <a:pt x="1702" y="1355"/>
                  <a:pt x="1702" y="1355"/>
                  <a:pt x="1702" y="1355"/>
                </a:cubicBezTo>
                <a:cubicBezTo>
                  <a:pt x="1745" y="1295"/>
                  <a:pt x="1774" y="1219"/>
                  <a:pt x="1791" y="1126"/>
                </a:cubicBezTo>
                <a:cubicBezTo>
                  <a:pt x="1834" y="890"/>
                  <a:pt x="1828" y="721"/>
                  <a:pt x="1775" y="618"/>
                </a:cubicBezTo>
                <a:cubicBezTo>
                  <a:pt x="1720" y="515"/>
                  <a:pt x="1581" y="464"/>
                  <a:pt x="1358" y="464"/>
                </a:cubicBezTo>
                <a:cubicBezTo>
                  <a:pt x="996" y="464"/>
                  <a:pt x="789" y="604"/>
                  <a:pt x="738" y="886"/>
                </a:cubicBezTo>
                <a:cubicBezTo>
                  <a:pt x="670" y="1266"/>
                  <a:pt x="670" y="1266"/>
                  <a:pt x="670" y="1266"/>
                </a:cubicBezTo>
                <a:cubicBezTo>
                  <a:pt x="1100" y="1266"/>
                  <a:pt x="1100" y="1266"/>
                  <a:pt x="1100" y="1266"/>
                </a:cubicBezTo>
                <a:cubicBezTo>
                  <a:pt x="1169" y="892"/>
                  <a:pt x="1169" y="892"/>
                  <a:pt x="1169" y="892"/>
                </a:cubicBezTo>
                <a:cubicBezTo>
                  <a:pt x="1179" y="831"/>
                  <a:pt x="1218" y="801"/>
                  <a:pt x="1285" y="801"/>
                </a:cubicBezTo>
                <a:cubicBezTo>
                  <a:pt x="1349" y="801"/>
                  <a:pt x="1373" y="850"/>
                  <a:pt x="1355" y="947"/>
                </a:cubicBezTo>
                <a:cubicBezTo>
                  <a:pt x="1322" y="1133"/>
                  <a:pt x="1265" y="1281"/>
                  <a:pt x="1187" y="1388"/>
                </a:cubicBezTo>
                <a:cubicBezTo>
                  <a:pt x="468" y="2378"/>
                  <a:pt x="468" y="2378"/>
                  <a:pt x="468" y="2378"/>
                </a:cubicBezTo>
                <a:cubicBezTo>
                  <a:pt x="415" y="2668"/>
                  <a:pt x="415" y="2668"/>
                  <a:pt x="415" y="2668"/>
                </a:cubicBezTo>
                <a:cubicBezTo>
                  <a:pt x="1511" y="2668"/>
                  <a:pt x="1511" y="2668"/>
                  <a:pt x="1511" y="2668"/>
                </a:cubicBezTo>
                <a:close/>
                <a:moveTo>
                  <a:pt x="2968" y="2387"/>
                </a:moveTo>
                <a:cubicBezTo>
                  <a:pt x="3027" y="2059"/>
                  <a:pt x="3027" y="2059"/>
                  <a:pt x="3027" y="2059"/>
                </a:cubicBezTo>
                <a:cubicBezTo>
                  <a:pt x="2790" y="2059"/>
                  <a:pt x="2790" y="2059"/>
                  <a:pt x="2790" y="2059"/>
                </a:cubicBezTo>
                <a:cubicBezTo>
                  <a:pt x="3076" y="482"/>
                  <a:pt x="3076" y="482"/>
                  <a:pt x="3076" y="482"/>
                </a:cubicBezTo>
                <a:cubicBezTo>
                  <a:pt x="2429" y="482"/>
                  <a:pt x="2429" y="482"/>
                  <a:pt x="2429" y="482"/>
                </a:cubicBezTo>
                <a:cubicBezTo>
                  <a:pt x="1668" y="2077"/>
                  <a:pt x="1668" y="2077"/>
                  <a:pt x="1668" y="2077"/>
                </a:cubicBezTo>
                <a:cubicBezTo>
                  <a:pt x="1612" y="2387"/>
                  <a:pt x="1612" y="2387"/>
                  <a:pt x="1612" y="2387"/>
                </a:cubicBezTo>
                <a:cubicBezTo>
                  <a:pt x="2262" y="2387"/>
                  <a:pt x="2262" y="2387"/>
                  <a:pt x="2262" y="2387"/>
                </a:cubicBezTo>
                <a:cubicBezTo>
                  <a:pt x="2211" y="2668"/>
                  <a:pt x="2211" y="2668"/>
                  <a:pt x="2211" y="2668"/>
                </a:cubicBezTo>
                <a:cubicBezTo>
                  <a:pt x="2679" y="2668"/>
                  <a:pt x="2679" y="2668"/>
                  <a:pt x="2679" y="2668"/>
                </a:cubicBezTo>
                <a:cubicBezTo>
                  <a:pt x="2730" y="2387"/>
                  <a:pt x="2730" y="2387"/>
                  <a:pt x="2730" y="2387"/>
                </a:cubicBezTo>
                <a:cubicBezTo>
                  <a:pt x="2968" y="2387"/>
                  <a:pt x="2968" y="2387"/>
                  <a:pt x="2968" y="2387"/>
                </a:cubicBezTo>
                <a:close/>
                <a:moveTo>
                  <a:pt x="2321" y="2059"/>
                </a:moveTo>
                <a:cubicBezTo>
                  <a:pt x="2477" y="1199"/>
                  <a:pt x="2477" y="1199"/>
                  <a:pt x="2477" y="1199"/>
                </a:cubicBezTo>
                <a:cubicBezTo>
                  <a:pt x="2104" y="2059"/>
                  <a:pt x="2104" y="2059"/>
                  <a:pt x="2104" y="2059"/>
                </a:cubicBezTo>
                <a:lnTo>
                  <a:pt x="2321" y="205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投影仪"/>
          <p:cNvSpPr/>
          <p:nvPr/>
        </p:nvSpPr>
        <p:spPr bwMode="auto">
          <a:xfrm>
            <a:off x="7240943" y="6391849"/>
            <a:ext cx="592828" cy="592828"/>
          </a:xfrm>
          <a:custGeom>
            <a:avLst/>
            <a:gdLst>
              <a:gd name="T0" fmla="*/ 1751971 w 3123"/>
              <a:gd name="T1" fmla="*/ 672051 h 2811"/>
              <a:gd name="T2" fmla="*/ 1656849 w 3123"/>
              <a:gd name="T3" fmla="*/ 673782 h 2811"/>
              <a:gd name="T4" fmla="*/ 1380131 w 3123"/>
              <a:gd name="T5" fmla="*/ 832997 h 2811"/>
              <a:gd name="T6" fmla="*/ 1380131 w 3123"/>
              <a:gd name="T7" fmla="*/ 779349 h 2811"/>
              <a:gd name="T8" fmla="*/ 1380131 w 3123"/>
              <a:gd name="T9" fmla="*/ 635132 h 2811"/>
              <a:gd name="T10" fmla="*/ 1275209 w 3123"/>
              <a:gd name="T11" fmla="*/ 516874 h 2811"/>
              <a:gd name="T12" fmla="*/ 1113214 w 3123"/>
              <a:gd name="T13" fmla="*/ 499568 h 2811"/>
              <a:gd name="T14" fmla="*/ 1106872 w 3123"/>
              <a:gd name="T15" fmla="*/ 476493 h 2811"/>
              <a:gd name="T16" fmla="*/ 1105719 w 3123"/>
              <a:gd name="T17" fmla="*/ 473609 h 2811"/>
              <a:gd name="T18" fmla="*/ 959866 w 3123"/>
              <a:gd name="T19" fmla="*/ 101529 h 2811"/>
              <a:gd name="T20" fmla="*/ 959289 w 3123"/>
              <a:gd name="T21" fmla="*/ 100375 h 2811"/>
              <a:gd name="T22" fmla="*/ 831307 w 3123"/>
              <a:gd name="T23" fmla="*/ 6346 h 2811"/>
              <a:gd name="T24" fmla="*/ 668159 w 3123"/>
              <a:gd name="T25" fmla="*/ 577 h 2811"/>
              <a:gd name="T26" fmla="*/ 506163 w 3123"/>
              <a:gd name="T27" fmla="*/ 2307 h 2811"/>
              <a:gd name="T28" fmla="*/ 426031 w 3123"/>
              <a:gd name="T29" fmla="*/ 4038 h 2811"/>
              <a:gd name="T30" fmla="*/ 348780 w 3123"/>
              <a:gd name="T31" fmla="*/ 8653 h 2811"/>
              <a:gd name="T32" fmla="*/ 194856 w 3123"/>
              <a:gd name="T33" fmla="*/ 18460 h 2811"/>
              <a:gd name="T34" fmla="*/ 65144 w 3123"/>
              <a:gd name="T35" fmla="*/ 162677 h 2811"/>
              <a:gd name="T36" fmla="*/ 209268 w 3123"/>
              <a:gd name="T37" fmla="*/ 295356 h 2811"/>
              <a:gd name="T38" fmla="*/ 212727 w 3123"/>
              <a:gd name="T39" fmla="*/ 295356 h 2811"/>
              <a:gd name="T40" fmla="*/ 366651 w 3123"/>
              <a:gd name="T41" fmla="*/ 289011 h 2811"/>
              <a:gd name="T42" fmla="*/ 443902 w 3123"/>
              <a:gd name="T43" fmla="*/ 286127 h 2811"/>
              <a:gd name="T44" fmla="*/ 517693 w 3123"/>
              <a:gd name="T45" fmla="*/ 286127 h 2811"/>
              <a:gd name="T46" fmla="*/ 664123 w 3123"/>
              <a:gd name="T47" fmla="*/ 288434 h 2811"/>
              <a:gd name="T48" fmla="*/ 719467 w 3123"/>
              <a:gd name="T49" fmla="*/ 291318 h 2811"/>
              <a:gd name="T50" fmla="*/ 789223 w 3123"/>
              <a:gd name="T51" fmla="*/ 482262 h 2811"/>
              <a:gd name="T52" fmla="*/ 104922 w 3123"/>
              <a:gd name="T53" fmla="*/ 516874 h 2811"/>
              <a:gd name="T54" fmla="*/ 0 w 3123"/>
              <a:gd name="T55" fmla="*/ 635132 h 2811"/>
              <a:gd name="T56" fmla="*/ 0 w 3123"/>
              <a:gd name="T57" fmla="*/ 779349 h 2811"/>
              <a:gd name="T58" fmla="*/ 0 w 3123"/>
              <a:gd name="T59" fmla="*/ 1262187 h 2811"/>
              <a:gd name="T60" fmla="*/ 0 w 3123"/>
              <a:gd name="T61" fmla="*/ 1436401 h 2811"/>
              <a:gd name="T62" fmla="*/ 92239 w 3123"/>
              <a:gd name="T63" fmla="*/ 1551775 h 2811"/>
              <a:gd name="T64" fmla="*/ 690066 w 3123"/>
              <a:gd name="T65" fmla="*/ 1621576 h 2811"/>
              <a:gd name="T66" fmla="*/ 1287892 w 3123"/>
              <a:gd name="T67" fmla="*/ 1551775 h 2811"/>
              <a:gd name="T68" fmla="*/ 1380131 w 3123"/>
              <a:gd name="T69" fmla="*/ 1436401 h 2811"/>
              <a:gd name="T70" fmla="*/ 1380131 w 3123"/>
              <a:gd name="T71" fmla="*/ 1262187 h 2811"/>
              <a:gd name="T72" fmla="*/ 1380131 w 3123"/>
              <a:gd name="T73" fmla="*/ 1209115 h 2811"/>
              <a:gd name="T74" fmla="*/ 1656849 w 3123"/>
              <a:gd name="T75" fmla="*/ 1368331 h 2811"/>
              <a:gd name="T76" fmla="*/ 1705852 w 3123"/>
              <a:gd name="T77" fmla="*/ 1381022 h 2811"/>
              <a:gd name="T78" fmla="*/ 1751971 w 3123"/>
              <a:gd name="T79" fmla="*/ 1370062 h 2811"/>
              <a:gd name="T80" fmla="*/ 1800397 w 3123"/>
              <a:gd name="T81" fmla="*/ 1292761 h 2811"/>
              <a:gd name="T82" fmla="*/ 1800397 w 3123"/>
              <a:gd name="T83" fmla="*/ 749352 h 2811"/>
              <a:gd name="T84" fmla="*/ 1751971 w 3123"/>
              <a:gd name="T85" fmla="*/ 672051 h 2811"/>
              <a:gd name="T86" fmla="*/ 1019821 w 3123"/>
              <a:gd name="T87" fmla="*/ 1141622 h 2811"/>
              <a:gd name="T88" fmla="*/ 359734 w 3123"/>
              <a:gd name="T89" fmla="*/ 1141622 h 2811"/>
              <a:gd name="T90" fmla="*/ 359734 w 3123"/>
              <a:gd name="T91" fmla="*/ 781079 h 2811"/>
              <a:gd name="T92" fmla="*/ 1019821 w 3123"/>
              <a:gd name="T93" fmla="*/ 781079 h 2811"/>
              <a:gd name="T94" fmla="*/ 1019821 w 3123"/>
              <a:gd name="T95" fmla="*/ 1141622 h 28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23" h="2811">
                <a:moveTo>
                  <a:pt x="3039" y="1165"/>
                </a:moveTo>
                <a:cubicBezTo>
                  <a:pt x="2988" y="1138"/>
                  <a:pt x="2924" y="1139"/>
                  <a:pt x="2874" y="1168"/>
                </a:cubicBezTo>
                <a:cubicBezTo>
                  <a:pt x="2394" y="1444"/>
                  <a:pt x="2394" y="1444"/>
                  <a:pt x="2394" y="1444"/>
                </a:cubicBezTo>
                <a:cubicBezTo>
                  <a:pt x="2394" y="1351"/>
                  <a:pt x="2394" y="1351"/>
                  <a:pt x="2394" y="1351"/>
                </a:cubicBezTo>
                <a:cubicBezTo>
                  <a:pt x="2394" y="1101"/>
                  <a:pt x="2394" y="1101"/>
                  <a:pt x="2394" y="1101"/>
                </a:cubicBezTo>
                <a:cubicBezTo>
                  <a:pt x="2394" y="997"/>
                  <a:pt x="2316" y="909"/>
                  <a:pt x="2212" y="896"/>
                </a:cubicBezTo>
                <a:cubicBezTo>
                  <a:pt x="2119" y="884"/>
                  <a:pt x="2025" y="875"/>
                  <a:pt x="1931" y="866"/>
                </a:cubicBezTo>
                <a:cubicBezTo>
                  <a:pt x="1928" y="853"/>
                  <a:pt x="1925" y="839"/>
                  <a:pt x="1920" y="826"/>
                </a:cubicBezTo>
                <a:cubicBezTo>
                  <a:pt x="1918" y="821"/>
                  <a:pt x="1918" y="821"/>
                  <a:pt x="1918" y="821"/>
                </a:cubicBezTo>
                <a:cubicBezTo>
                  <a:pt x="1665" y="176"/>
                  <a:pt x="1665" y="176"/>
                  <a:pt x="1665" y="176"/>
                </a:cubicBezTo>
                <a:cubicBezTo>
                  <a:pt x="1664" y="174"/>
                  <a:pt x="1664" y="174"/>
                  <a:pt x="1664" y="174"/>
                </a:cubicBezTo>
                <a:cubicBezTo>
                  <a:pt x="1629" y="84"/>
                  <a:pt x="1544" y="18"/>
                  <a:pt x="1442" y="11"/>
                </a:cubicBezTo>
                <a:cubicBezTo>
                  <a:pt x="1342" y="5"/>
                  <a:pt x="1253" y="4"/>
                  <a:pt x="1159" y="1"/>
                </a:cubicBezTo>
                <a:cubicBezTo>
                  <a:pt x="1067" y="0"/>
                  <a:pt x="972" y="3"/>
                  <a:pt x="878" y="4"/>
                </a:cubicBezTo>
                <a:cubicBezTo>
                  <a:pt x="832" y="5"/>
                  <a:pt x="783" y="4"/>
                  <a:pt x="739" y="7"/>
                </a:cubicBezTo>
                <a:cubicBezTo>
                  <a:pt x="605" y="15"/>
                  <a:pt x="605" y="15"/>
                  <a:pt x="605" y="15"/>
                </a:cubicBezTo>
                <a:cubicBezTo>
                  <a:pt x="338" y="32"/>
                  <a:pt x="338" y="32"/>
                  <a:pt x="338" y="32"/>
                </a:cubicBezTo>
                <a:cubicBezTo>
                  <a:pt x="209" y="41"/>
                  <a:pt x="108" y="151"/>
                  <a:pt x="113" y="282"/>
                </a:cubicBezTo>
                <a:cubicBezTo>
                  <a:pt x="119" y="415"/>
                  <a:pt x="231" y="518"/>
                  <a:pt x="363" y="512"/>
                </a:cubicBezTo>
                <a:cubicBezTo>
                  <a:pt x="369" y="512"/>
                  <a:pt x="369" y="512"/>
                  <a:pt x="369" y="512"/>
                </a:cubicBezTo>
                <a:cubicBezTo>
                  <a:pt x="636" y="501"/>
                  <a:pt x="636" y="501"/>
                  <a:pt x="636" y="501"/>
                </a:cubicBezTo>
                <a:cubicBezTo>
                  <a:pt x="770" y="496"/>
                  <a:pt x="770" y="496"/>
                  <a:pt x="770" y="496"/>
                </a:cubicBezTo>
                <a:cubicBezTo>
                  <a:pt x="814" y="494"/>
                  <a:pt x="855" y="496"/>
                  <a:pt x="898" y="496"/>
                </a:cubicBezTo>
                <a:cubicBezTo>
                  <a:pt x="983" y="498"/>
                  <a:pt x="1067" y="496"/>
                  <a:pt x="1152" y="500"/>
                </a:cubicBezTo>
                <a:cubicBezTo>
                  <a:pt x="1184" y="502"/>
                  <a:pt x="1216" y="503"/>
                  <a:pt x="1248" y="505"/>
                </a:cubicBezTo>
                <a:cubicBezTo>
                  <a:pt x="1369" y="836"/>
                  <a:pt x="1369" y="836"/>
                  <a:pt x="1369" y="836"/>
                </a:cubicBezTo>
                <a:cubicBezTo>
                  <a:pt x="972" y="827"/>
                  <a:pt x="574" y="847"/>
                  <a:pt x="182" y="896"/>
                </a:cubicBezTo>
                <a:cubicBezTo>
                  <a:pt x="78" y="909"/>
                  <a:pt x="0" y="997"/>
                  <a:pt x="0" y="1101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0" y="2188"/>
                  <a:pt x="0" y="2188"/>
                  <a:pt x="0" y="2188"/>
                </a:cubicBezTo>
                <a:cubicBezTo>
                  <a:pt x="0" y="2490"/>
                  <a:pt x="0" y="2490"/>
                  <a:pt x="0" y="2490"/>
                </a:cubicBezTo>
                <a:cubicBezTo>
                  <a:pt x="0" y="2585"/>
                  <a:pt x="66" y="2668"/>
                  <a:pt x="160" y="2690"/>
                </a:cubicBezTo>
                <a:cubicBezTo>
                  <a:pt x="499" y="2770"/>
                  <a:pt x="848" y="2811"/>
                  <a:pt x="1197" y="2811"/>
                </a:cubicBezTo>
                <a:cubicBezTo>
                  <a:pt x="1546" y="2811"/>
                  <a:pt x="1895" y="2770"/>
                  <a:pt x="2234" y="2690"/>
                </a:cubicBezTo>
                <a:cubicBezTo>
                  <a:pt x="2328" y="2668"/>
                  <a:pt x="2394" y="2585"/>
                  <a:pt x="2394" y="2490"/>
                </a:cubicBezTo>
                <a:cubicBezTo>
                  <a:pt x="2394" y="2188"/>
                  <a:pt x="2394" y="2188"/>
                  <a:pt x="2394" y="2188"/>
                </a:cubicBezTo>
                <a:cubicBezTo>
                  <a:pt x="2394" y="2096"/>
                  <a:pt x="2394" y="2096"/>
                  <a:pt x="2394" y="2096"/>
                </a:cubicBezTo>
                <a:cubicBezTo>
                  <a:pt x="2874" y="2372"/>
                  <a:pt x="2874" y="2372"/>
                  <a:pt x="2874" y="2372"/>
                </a:cubicBezTo>
                <a:cubicBezTo>
                  <a:pt x="2900" y="2387"/>
                  <a:pt x="2929" y="2394"/>
                  <a:pt x="2959" y="2394"/>
                </a:cubicBezTo>
                <a:cubicBezTo>
                  <a:pt x="2987" y="2394"/>
                  <a:pt x="3014" y="2388"/>
                  <a:pt x="3039" y="2375"/>
                </a:cubicBezTo>
                <a:cubicBezTo>
                  <a:pt x="3090" y="2348"/>
                  <a:pt x="3123" y="2296"/>
                  <a:pt x="3123" y="2241"/>
                </a:cubicBezTo>
                <a:cubicBezTo>
                  <a:pt x="3123" y="1299"/>
                  <a:pt x="3123" y="1299"/>
                  <a:pt x="3123" y="1299"/>
                </a:cubicBezTo>
                <a:cubicBezTo>
                  <a:pt x="3123" y="1243"/>
                  <a:pt x="3090" y="1192"/>
                  <a:pt x="3039" y="1165"/>
                </a:cubicBezTo>
                <a:close/>
                <a:moveTo>
                  <a:pt x="1769" y="1979"/>
                </a:moveTo>
                <a:cubicBezTo>
                  <a:pt x="624" y="1979"/>
                  <a:pt x="624" y="1979"/>
                  <a:pt x="624" y="1979"/>
                </a:cubicBezTo>
                <a:cubicBezTo>
                  <a:pt x="624" y="1354"/>
                  <a:pt x="624" y="1354"/>
                  <a:pt x="624" y="1354"/>
                </a:cubicBezTo>
                <a:cubicBezTo>
                  <a:pt x="1769" y="1354"/>
                  <a:pt x="1769" y="1354"/>
                  <a:pt x="1769" y="1354"/>
                </a:cubicBezTo>
                <a:lnTo>
                  <a:pt x="1769" y="197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下载箭头"/>
          <p:cNvSpPr/>
          <p:nvPr/>
        </p:nvSpPr>
        <p:spPr bwMode="auto">
          <a:xfrm>
            <a:off x="8390522" y="6391849"/>
            <a:ext cx="592828" cy="592828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系统图标"/>
          <p:cNvSpPr/>
          <p:nvPr/>
        </p:nvSpPr>
        <p:spPr bwMode="auto">
          <a:xfrm>
            <a:off x="9540103" y="6391849"/>
            <a:ext cx="592828" cy="592828"/>
          </a:xfrm>
          <a:custGeom>
            <a:avLst/>
            <a:gdLst>
              <a:gd name="T0" fmla="*/ 2147483646 w 5215"/>
              <a:gd name="T1" fmla="*/ 2147483646 h 4586"/>
              <a:gd name="T2" fmla="*/ 2147483646 w 5215"/>
              <a:gd name="T3" fmla="*/ 2147483646 h 4586"/>
              <a:gd name="T4" fmla="*/ 2147483646 w 5215"/>
              <a:gd name="T5" fmla="*/ 2147483646 h 4586"/>
              <a:gd name="T6" fmla="*/ 2147483646 w 5215"/>
              <a:gd name="T7" fmla="*/ 2147483646 h 4586"/>
              <a:gd name="T8" fmla="*/ 2147483646 w 5215"/>
              <a:gd name="T9" fmla="*/ 2147483646 h 4586"/>
              <a:gd name="T10" fmla="*/ 2147483646 w 5215"/>
              <a:gd name="T11" fmla="*/ 2147483646 h 4586"/>
              <a:gd name="T12" fmla="*/ 2147483646 w 5215"/>
              <a:gd name="T13" fmla="*/ 2147483646 h 4586"/>
              <a:gd name="T14" fmla="*/ 2147483646 w 5215"/>
              <a:gd name="T15" fmla="*/ 2147483646 h 4586"/>
              <a:gd name="T16" fmla="*/ 2147483646 w 5215"/>
              <a:gd name="T17" fmla="*/ 2147483646 h 4586"/>
              <a:gd name="T18" fmla="*/ 2147483646 w 5215"/>
              <a:gd name="T19" fmla="*/ 2147483646 h 4586"/>
              <a:gd name="T20" fmla="*/ 2147483646 w 5215"/>
              <a:gd name="T21" fmla="*/ 2147483646 h 4586"/>
              <a:gd name="T22" fmla="*/ 2147483646 w 5215"/>
              <a:gd name="T23" fmla="*/ 2147483646 h 4586"/>
              <a:gd name="T24" fmla="*/ 2147483646 w 5215"/>
              <a:gd name="T25" fmla="*/ 2147483646 h 4586"/>
              <a:gd name="T26" fmla="*/ 2147483646 w 5215"/>
              <a:gd name="T27" fmla="*/ 2147483646 h 4586"/>
              <a:gd name="T28" fmla="*/ 2147483646 w 5215"/>
              <a:gd name="T29" fmla="*/ 2147483646 h 4586"/>
              <a:gd name="T30" fmla="*/ 2147483646 w 5215"/>
              <a:gd name="T31" fmla="*/ 2147483646 h 4586"/>
              <a:gd name="T32" fmla="*/ 2147483646 w 5215"/>
              <a:gd name="T33" fmla="*/ 2147483646 h 4586"/>
              <a:gd name="T34" fmla="*/ 2147483646 w 5215"/>
              <a:gd name="T35" fmla="*/ 2147483646 h 4586"/>
              <a:gd name="T36" fmla="*/ 2147483646 w 5215"/>
              <a:gd name="T37" fmla="*/ 2147483646 h 4586"/>
              <a:gd name="T38" fmla="*/ 2147483646 w 5215"/>
              <a:gd name="T39" fmla="*/ 2147483646 h 4586"/>
              <a:gd name="T40" fmla="*/ 2147483646 w 5215"/>
              <a:gd name="T41" fmla="*/ 2147483646 h 4586"/>
              <a:gd name="T42" fmla="*/ 2147483646 w 5215"/>
              <a:gd name="T43" fmla="*/ 781838818 h 4586"/>
              <a:gd name="T44" fmla="*/ 2147483646 w 5215"/>
              <a:gd name="T45" fmla="*/ 48906576 h 4586"/>
              <a:gd name="T46" fmla="*/ 2147483646 w 5215"/>
              <a:gd name="T47" fmla="*/ 146586302 h 4586"/>
              <a:gd name="T48" fmla="*/ 2147483646 w 5215"/>
              <a:gd name="T49" fmla="*/ 2101117000 h 4586"/>
              <a:gd name="T50" fmla="*/ 2147483646 w 5215"/>
              <a:gd name="T51" fmla="*/ 2147483646 h 4586"/>
              <a:gd name="T52" fmla="*/ 2147483646 w 5215"/>
              <a:gd name="T53" fmla="*/ 2147483646 h 4586"/>
              <a:gd name="T54" fmla="*/ 2147483646 w 5215"/>
              <a:gd name="T55" fmla="*/ 2147483646 h 4586"/>
              <a:gd name="T56" fmla="*/ 2147483646 w 5215"/>
              <a:gd name="T57" fmla="*/ 2147483646 h 4586"/>
              <a:gd name="T58" fmla="*/ 2147483646 w 5215"/>
              <a:gd name="T59" fmla="*/ 2147483646 h 4586"/>
              <a:gd name="T60" fmla="*/ 2147483646 w 5215"/>
              <a:gd name="T61" fmla="*/ 2147483646 h 4586"/>
              <a:gd name="T62" fmla="*/ 2147483646 w 5215"/>
              <a:gd name="T63" fmla="*/ 2147483646 h 4586"/>
              <a:gd name="T64" fmla="*/ 2147483646 w 5215"/>
              <a:gd name="T65" fmla="*/ 2147483646 h 4586"/>
              <a:gd name="T66" fmla="*/ 2147483646 w 5215"/>
              <a:gd name="T67" fmla="*/ 2147483646 h 4586"/>
              <a:gd name="T68" fmla="*/ 2147483646 w 5215"/>
              <a:gd name="T69" fmla="*/ 2147483646 h 4586"/>
              <a:gd name="T70" fmla="*/ 2147483646 w 5215"/>
              <a:gd name="T71" fmla="*/ 2147483646 h 4586"/>
              <a:gd name="T72" fmla="*/ 2147483646 w 5215"/>
              <a:gd name="T73" fmla="*/ 2147483646 h 4586"/>
              <a:gd name="T74" fmla="*/ 2147483646 w 5215"/>
              <a:gd name="T75" fmla="*/ 2147483646 h 4586"/>
              <a:gd name="T76" fmla="*/ 2147483646 w 5215"/>
              <a:gd name="T77" fmla="*/ 2147483646 h 4586"/>
              <a:gd name="T78" fmla="*/ 2147483646 w 5215"/>
              <a:gd name="T79" fmla="*/ 2147483646 h 4586"/>
              <a:gd name="T80" fmla="*/ 2147483646 w 5215"/>
              <a:gd name="T81" fmla="*/ 2147483646 h 4586"/>
              <a:gd name="T82" fmla="*/ 2147483646 w 5215"/>
              <a:gd name="T83" fmla="*/ 2147483646 h 4586"/>
              <a:gd name="T84" fmla="*/ 2147483646 w 5215"/>
              <a:gd name="T85" fmla="*/ 2147483646 h 4586"/>
              <a:gd name="T86" fmla="*/ 2147483646 w 5215"/>
              <a:gd name="T87" fmla="*/ 2147483646 h 4586"/>
              <a:gd name="T88" fmla="*/ 2147483646 w 5215"/>
              <a:gd name="T89" fmla="*/ 2147483646 h 4586"/>
              <a:gd name="T90" fmla="*/ 2147483646 w 5215"/>
              <a:gd name="T91" fmla="*/ 2147483646 h 4586"/>
              <a:gd name="T92" fmla="*/ 2147483646 w 5215"/>
              <a:gd name="T93" fmla="*/ 2147483646 h 4586"/>
              <a:gd name="T94" fmla="*/ 2147483646 w 5215"/>
              <a:gd name="T95" fmla="*/ 2147483646 h 4586"/>
              <a:gd name="T96" fmla="*/ 2147483646 w 5215"/>
              <a:gd name="T97" fmla="*/ 2147483646 h 4586"/>
              <a:gd name="T98" fmla="*/ 2147483646 w 5215"/>
              <a:gd name="T99" fmla="*/ 2147483646 h 4586"/>
              <a:gd name="T100" fmla="*/ 2147483646 w 5215"/>
              <a:gd name="T101" fmla="*/ 2147483646 h 4586"/>
              <a:gd name="T102" fmla="*/ 2147483646 w 5215"/>
              <a:gd name="T103" fmla="*/ 2147483646 h 4586"/>
              <a:gd name="T104" fmla="*/ 2147483646 w 5215"/>
              <a:gd name="T105" fmla="*/ 2147483646 h 4586"/>
              <a:gd name="T106" fmla="*/ 2147483646 w 5215"/>
              <a:gd name="T107" fmla="*/ 2147483646 h 4586"/>
              <a:gd name="T108" fmla="*/ 2147483646 w 5215"/>
              <a:gd name="T109" fmla="*/ 2147483646 h 4586"/>
              <a:gd name="T110" fmla="*/ 2147483646 w 5215"/>
              <a:gd name="T111" fmla="*/ 2147483646 h 4586"/>
              <a:gd name="T112" fmla="*/ 2147483646 w 5215"/>
              <a:gd name="T113" fmla="*/ 2147483646 h 4586"/>
              <a:gd name="T114" fmla="*/ 2147483646 w 5215"/>
              <a:gd name="T115" fmla="*/ 2147483646 h 4586"/>
              <a:gd name="T116" fmla="*/ 2147483646 w 5215"/>
              <a:gd name="T117" fmla="*/ 2147483646 h 4586"/>
              <a:gd name="T118" fmla="*/ 2147483646 w 5215"/>
              <a:gd name="T119" fmla="*/ 2147483646 h 4586"/>
              <a:gd name="T120" fmla="*/ 2147483646 w 5215"/>
              <a:gd name="T121" fmla="*/ 2147483646 h 4586"/>
              <a:gd name="T122" fmla="*/ 2147483646 w 5215"/>
              <a:gd name="T123" fmla="*/ 2147483646 h 4586"/>
              <a:gd name="T124" fmla="*/ 2147483646 w 5215"/>
              <a:gd name="T125" fmla="*/ 2147483646 h 45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215" h="4586">
                <a:moveTo>
                  <a:pt x="2334" y="2365"/>
                </a:moveTo>
                <a:lnTo>
                  <a:pt x="2334" y="2365"/>
                </a:lnTo>
                <a:lnTo>
                  <a:pt x="2240" y="2309"/>
                </a:lnTo>
                <a:lnTo>
                  <a:pt x="2194" y="2282"/>
                </a:lnTo>
                <a:lnTo>
                  <a:pt x="2147" y="2256"/>
                </a:lnTo>
                <a:lnTo>
                  <a:pt x="2100" y="2231"/>
                </a:lnTo>
                <a:lnTo>
                  <a:pt x="2054" y="2207"/>
                </a:lnTo>
                <a:lnTo>
                  <a:pt x="2007" y="2185"/>
                </a:lnTo>
                <a:lnTo>
                  <a:pt x="1959" y="2163"/>
                </a:lnTo>
                <a:lnTo>
                  <a:pt x="1910" y="2144"/>
                </a:lnTo>
                <a:lnTo>
                  <a:pt x="1861" y="2126"/>
                </a:lnTo>
                <a:lnTo>
                  <a:pt x="1811" y="2110"/>
                </a:lnTo>
                <a:lnTo>
                  <a:pt x="1760" y="2095"/>
                </a:lnTo>
                <a:lnTo>
                  <a:pt x="1709" y="2084"/>
                </a:lnTo>
                <a:lnTo>
                  <a:pt x="1656" y="2073"/>
                </a:lnTo>
                <a:lnTo>
                  <a:pt x="1602" y="2065"/>
                </a:lnTo>
                <a:lnTo>
                  <a:pt x="1546" y="2059"/>
                </a:lnTo>
                <a:lnTo>
                  <a:pt x="1512" y="2057"/>
                </a:lnTo>
                <a:lnTo>
                  <a:pt x="1478" y="2056"/>
                </a:lnTo>
                <a:lnTo>
                  <a:pt x="1444" y="2056"/>
                </a:lnTo>
                <a:lnTo>
                  <a:pt x="1410" y="2056"/>
                </a:lnTo>
                <a:lnTo>
                  <a:pt x="1375" y="2056"/>
                </a:lnTo>
                <a:lnTo>
                  <a:pt x="1341" y="2057"/>
                </a:lnTo>
                <a:lnTo>
                  <a:pt x="1273" y="2063"/>
                </a:lnTo>
                <a:lnTo>
                  <a:pt x="1205" y="2070"/>
                </a:lnTo>
                <a:lnTo>
                  <a:pt x="1137" y="2080"/>
                </a:lnTo>
                <a:lnTo>
                  <a:pt x="1070" y="2092"/>
                </a:lnTo>
                <a:lnTo>
                  <a:pt x="1002" y="2106"/>
                </a:lnTo>
                <a:lnTo>
                  <a:pt x="935" y="2122"/>
                </a:lnTo>
                <a:lnTo>
                  <a:pt x="868" y="2141"/>
                </a:lnTo>
                <a:lnTo>
                  <a:pt x="803" y="2160"/>
                </a:lnTo>
                <a:lnTo>
                  <a:pt x="737" y="2181"/>
                </a:lnTo>
                <a:lnTo>
                  <a:pt x="673" y="2204"/>
                </a:lnTo>
                <a:lnTo>
                  <a:pt x="608" y="2228"/>
                </a:lnTo>
                <a:lnTo>
                  <a:pt x="544" y="2253"/>
                </a:lnTo>
                <a:lnTo>
                  <a:pt x="482" y="2277"/>
                </a:lnTo>
                <a:lnTo>
                  <a:pt x="0" y="3962"/>
                </a:lnTo>
                <a:lnTo>
                  <a:pt x="61" y="3939"/>
                </a:lnTo>
                <a:lnTo>
                  <a:pt x="120" y="3918"/>
                </a:lnTo>
                <a:lnTo>
                  <a:pt x="180" y="3898"/>
                </a:lnTo>
                <a:lnTo>
                  <a:pt x="240" y="3880"/>
                </a:lnTo>
                <a:lnTo>
                  <a:pt x="299" y="3862"/>
                </a:lnTo>
                <a:lnTo>
                  <a:pt x="357" y="3847"/>
                </a:lnTo>
                <a:lnTo>
                  <a:pt x="417" y="3833"/>
                </a:lnTo>
                <a:lnTo>
                  <a:pt x="476" y="3820"/>
                </a:lnTo>
                <a:lnTo>
                  <a:pt x="533" y="3809"/>
                </a:lnTo>
                <a:lnTo>
                  <a:pt x="592" y="3800"/>
                </a:lnTo>
                <a:lnTo>
                  <a:pt x="649" y="3792"/>
                </a:lnTo>
                <a:lnTo>
                  <a:pt x="708" y="3786"/>
                </a:lnTo>
                <a:lnTo>
                  <a:pt x="765" y="3781"/>
                </a:lnTo>
                <a:lnTo>
                  <a:pt x="823" y="3779"/>
                </a:lnTo>
                <a:lnTo>
                  <a:pt x="879" y="3778"/>
                </a:lnTo>
                <a:lnTo>
                  <a:pt x="936" y="3779"/>
                </a:lnTo>
                <a:lnTo>
                  <a:pt x="994" y="3781"/>
                </a:lnTo>
                <a:lnTo>
                  <a:pt x="1050" y="3786"/>
                </a:lnTo>
                <a:lnTo>
                  <a:pt x="1106" y="3793"/>
                </a:lnTo>
                <a:lnTo>
                  <a:pt x="1164" y="3801"/>
                </a:lnTo>
                <a:lnTo>
                  <a:pt x="1220" y="3812"/>
                </a:lnTo>
                <a:lnTo>
                  <a:pt x="1276" y="3823"/>
                </a:lnTo>
                <a:lnTo>
                  <a:pt x="1333" y="3839"/>
                </a:lnTo>
                <a:lnTo>
                  <a:pt x="1389" y="3855"/>
                </a:lnTo>
                <a:lnTo>
                  <a:pt x="1445" y="3874"/>
                </a:lnTo>
                <a:lnTo>
                  <a:pt x="1501" y="3894"/>
                </a:lnTo>
                <a:lnTo>
                  <a:pt x="1558" y="3917"/>
                </a:lnTo>
                <a:lnTo>
                  <a:pt x="1613" y="3942"/>
                </a:lnTo>
                <a:lnTo>
                  <a:pt x="1669" y="3970"/>
                </a:lnTo>
                <a:lnTo>
                  <a:pt x="1725" y="3999"/>
                </a:lnTo>
                <a:lnTo>
                  <a:pt x="1782" y="4031"/>
                </a:lnTo>
                <a:lnTo>
                  <a:pt x="1837" y="4065"/>
                </a:lnTo>
                <a:lnTo>
                  <a:pt x="2334" y="2365"/>
                </a:lnTo>
                <a:close/>
                <a:moveTo>
                  <a:pt x="1690" y="1712"/>
                </a:moveTo>
                <a:lnTo>
                  <a:pt x="1690" y="1712"/>
                </a:lnTo>
                <a:lnTo>
                  <a:pt x="1746" y="1720"/>
                </a:lnTo>
                <a:lnTo>
                  <a:pt x="1801" y="1730"/>
                </a:lnTo>
                <a:lnTo>
                  <a:pt x="1854" y="1741"/>
                </a:lnTo>
                <a:lnTo>
                  <a:pt x="1907" y="1756"/>
                </a:lnTo>
                <a:lnTo>
                  <a:pt x="1957" y="1771"/>
                </a:lnTo>
                <a:lnTo>
                  <a:pt x="2007" y="1787"/>
                </a:lnTo>
                <a:lnTo>
                  <a:pt x="2055" y="1805"/>
                </a:lnTo>
                <a:lnTo>
                  <a:pt x="2102" y="1825"/>
                </a:lnTo>
                <a:lnTo>
                  <a:pt x="2146" y="1845"/>
                </a:lnTo>
                <a:lnTo>
                  <a:pt x="2191" y="1866"/>
                </a:lnTo>
                <a:lnTo>
                  <a:pt x="2234" y="1887"/>
                </a:lnTo>
                <a:lnTo>
                  <a:pt x="2276" y="1909"/>
                </a:lnTo>
                <a:lnTo>
                  <a:pt x="2316" y="1931"/>
                </a:lnTo>
                <a:lnTo>
                  <a:pt x="2356" y="1955"/>
                </a:lnTo>
                <a:lnTo>
                  <a:pt x="2432" y="2002"/>
                </a:lnTo>
                <a:lnTo>
                  <a:pt x="2676" y="1158"/>
                </a:lnTo>
                <a:lnTo>
                  <a:pt x="2798" y="737"/>
                </a:lnTo>
                <a:lnTo>
                  <a:pt x="2920" y="315"/>
                </a:lnTo>
                <a:lnTo>
                  <a:pt x="2832" y="261"/>
                </a:lnTo>
                <a:lnTo>
                  <a:pt x="2787" y="234"/>
                </a:lnTo>
                <a:lnTo>
                  <a:pt x="2743" y="208"/>
                </a:lnTo>
                <a:lnTo>
                  <a:pt x="2698" y="184"/>
                </a:lnTo>
                <a:lnTo>
                  <a:pt x="2653" y="160"/>
                </a:lnTo>
                <a:lnTo>
                  <a:pt x="2607" y="138"/>
                </a:lnTo>
                <a:lnTo>
                  <a:pt x="2560" y="117"/>
                </a:lnTo>
                <a:lnTo>
                  <a:pt x="2513" y="97"/>
                </a:lnTo>
                <a:lnTo>
                  <a:pt x="2466" y="79"/>
                </a:lnTo>
                <a:lnTo>
                  <a:pt x="2418" y="63"/>
                </a:lnTo>
                <a:lnTo>
                  <a:pt x="2369" y="48"/>
                </a:lnTo>
                <a:lnTo>
                  <a:pt x="2320" y="35"/>
                </a:lnTo>
                <a:lnTo>
                  <a:pt x="2269" y="24"/>
                </a:lnTo>
                <a:lnTo>
                  <a:pt x="2218" y="16"/>
                </a:lnTo>
                <a:lnTo>
                  <a:pt x="2165" y="9"/>
                </a:lnTo>
                <a:lnTo>
                  <a:pt x="2131" y="5"/>
                </a:lnTo>
                <a:lnTo>
                  <a:pt x="2096" y="3"/>
                </a:lnTo>
                <a:lnTo>
                  <a:pt x="2061" y="1"/>
                </a:lnTo>
                <a:lnTo>
                  <a:pt x="2027" y="0"/>
                </a:lnTo>
                <a:lnTo>
                  <a:pt x="1991" y="0"/>
                </a:lnTo>
                <a:lnTo>
                  <a:pt x="1956" y="0"/>
                </a:lnTo>
                <a:lnTo>
                  <a:pt x="1921" y="1"/>
                </a:lnTo>
                <a:lnTo>
                  <a:pt x="1886" y="3"/>
                </a:lnTo>
                <a:lnTo>
                  <a:pt x="1851" y="5"/>
                </a:lnTo>
                <a:lnTo>
                  <a:pt x="1817" y="9"/>
                </a:lnTo>
                <a:lnTo>
                  <a:pt x="1746" y="18"/>
                </a:lnTo>
                <a:lnTo>
                  <a:pt x="1677" y="29"/>
                </a:lnTo>
                <a:lnTo>
                  <a:pt x="1607" y="43"/>
                </a:lnTo>
                <a:lnTo>
                  <a:pt x="1538" y="59"/>
                </a:lnTo>
                <a:lnTo>
                  <a:pt x="1470" y="77"/>
                </a:lnTo>
                <a:lnTo>
                  <a:pt x="1402" y="97"/>
                </a:lnTo>
                <a:lnTo>
                  <a:pt x="1334" y="118"/>
                </a:lnTo>
                <a:lnTo>
                  <a:pt x="1267" y="140"/>
                </a:lnTo>
                <a:lnTo>
                  <a:pt x="1201" y="164"/>
                </a:lnTo>
                <a:lnTo>
                  <a:pt x="1137" y="188"/>
                </a:lnTo>
                <a:lnTo>
                  <a:pt x="1072" y="214"/>
                </a:lnTo>
                <a:lnTo>
                  <a:pt x="949" y="637"/>
                </a:lnTo>
                <a:lnTo>
                  <a:pt x="827" y="1059"/>
                </a:lnTo>
                <a:lnTo>
                  <a:pt x="584" y="1906"/>
                </a:lnTo>
                <a:lnTo>
                  <a:pt x="649" y="1880"/>
                </a:lnTo>
                <a:lnTo>
                  <a:pt x="716" y="1856"/>
                </a:lnTo>
                <a:lnTo>
                  <a:pt x="783" y="1833"/>
                </a:lnTo>
                <a:lnTo>
                  <a:pt x="851" y="1811"/>
                </a:lnTo>
                <a:lnTo>
                  <a:pt x="919" y="1791"/>
                </a:lnTo>
                <a:lnTo>
                  <a:pt x="988" y="1772"/>
                </a:lnTo>
                <a:lnTo>
                  <a:pt x="1057" y="1754"/>
                </a:lnTo>
                <a:lnTo>
                  <a:pt x="1126" y="1740"/>
                </a:lnTo>
                <a:lnTo>
                  <a:pt x="1195" y="1727"/>
                </a:lnTo>
                <a:lnTo>
                  <a:pt x="1266" y="1717"/>
                </a:lnTo>
                <a:lnTo>
                  <a:pt x="1336" y="1709"/>
                </a:lnTo>
                <a:lnTo>
                  <a:pt x="1406" y="1703"/>
                </a:lnTo>
                <a:lnTo>
                  <a:pt x="1443" y="1702"/>
                </a:lnTo>
                <a:lnTo>
                  <a:pt x="1478" y="1700"/>
                </a:lnTo>
                <a:lnTo>
                  <a:pt x="1513" y="1700"/>
                </a:lnTo>
                <a:lnTo>
                  <a:pt x="1548" y="1702"/>
                </a:lnTo>
                <a:lnTo>
                  <a:pt x="1583" y="1703"/>
                </a:lnTo>
                <a:lnTo>
                  <a:pt x="1619" y="1705"/>
                </a:lnTo>
                <a:lnTo>
                  <a:pt x="1655" y="1707"/>
                </a:lnTo>
                <a:lnTo>
                  <a:pt x="1690" y="1712"/>
                </a:lnTo>
                <a:close/>
                <a:moveTo>
                  <a:pt x="3659" y="2901"/>
                </a:moveTo>
                <a:lnTo>
                  <a:pt x="3659" y="2901"/>
                </a:lnTo>
                <a:lnTo>
                  <a:pt x="3618" y="2901"/>
                </a:lnTo>
                <a:lnTo>
                  <a:pt x="3577" y="2900"/>
                </a:lnTo>
                <a:lnTo>
                  <a:pt x="3536" y="2897"/>
                </a:lnTo>
                <a:lnTo>
                  <a:pt x="3497" y="2894"/>
                </a:lnTo>
                <a:lnTo>
                  <a:pt x="3458" y="2890"/>
                </a:lnTo>
                <a:lnTo>
                  <a:pt x="3420" y="2886"/>
                </a:lnTo>
                <a:lnTo>
                  <a:pt x="3383" y="2880"/>
                </a:lnTo>
                <a:lnTo>
                  <a:pt x="3346" y="2874"/>
                </a:lnTo>
                <a:lnTo>
                  <a:pt x="3310" y="2867"/>
                </a:lnTo>
                <a:lnTo>
                  <a:pt x="3275" y="2859"/>
                </a:lnTo>
                <a:lnTo>
                  <a:pt x="3241" y="2850"/>
                </a:lnTo>
                <a:lnTo>
                  <a:pt x="3207" y="2841"/>
                </a:lnTo>
                <a:lnTo>
                  <a:pt x="3173" y="2832"/>
                </a:lnTo>
                <a:lnTo>
                  <a:pt x="3140" y="2821"/>
                </a:lnTo>
                <a:lnTo>
                  <a:pt x="3109" y="2811"/>
                </a:lnTo>
                <a:lnTo>
                  <a:pt x="3077" y="2800"/>
                </a:lnTo>
                <a:lnTo>
                  <a:pt x="3016" y="2775"/>
                </a:lnTo>
                <a:lnTo>
                  <a:pt x="2956" y="2750"/>
                </a:lnTo>
                <a:lnTo>
                  <a:pt x="2899" y="2721"/>
                </a:lnTo>
                <a:lnTo>
                  <a:pt x="2844" y="2692"/>
                </a:lnTo>
                <a:lnTo>
                  <a:pt x="2790" y="2662"/>
                </a:lnTo>
                <a:lnTo>
                  <a:pt x="2737" y="2631"/>
                </a:lnTo>
                <a:lnTo>
                  <a:pt x="2685" y="2598"/>
                </a:lnTo>
                <a:lnTo>
                  <a:pt x="2635" y="2566"/>
                </a:lnTo>
                <a:lnTo>
                  <a:pt x="2630" y="2570"/>
                </a:lnTo>
                <a:lnTo>
                  <a:pt x="2141" y="4263"/>
                </a:lnTo>
                <a:lnTo>
                  <a:pt x="2200" y="4299"/>
                </a:lnTo>
                <a:lnTo>
                  <a:pt x="2259" y="4334"/>
                </a:lnTo>
                <a:lnTo>
                  <a:pt x="2318" y="4367"/>
                </a:lnTo>
                <a:lnTo>
                  <a:pt x="2378" y="4398"/>
                </a:lnTo>
                <a:lnTo>
                  <a:pt x="2438" y="4425"/>
                </a:lnTo>
                <a:lnTo>
                  <a:pt x="2498" y="4450"/>
                </a:lnTo>
                <a:lnTo>
                  <a:pt x="2559" y="4474"/>
                </a:lnTo>
                <a:lnTo>
                  <a:pt x="2620" y="4495"/>
                </a:lnTo>
                <a:lnTo>
                  <a:pt x="2682" y="4514"/>
                </a:lnTo>
                <a:lnTo>
                  <a:pt x="2744" y="4530"/>
                </a:lnTo>
                <a:lnTo>
                  <a:pt x="2806" y="4544"/>
                </a:lnTo>
                <a:lnTo>
                  <a:pt x="2868" y="4557"/>
                </a:lnTo>
                <a:lnTo>
                  <a:pt x="2930" y="4567"/>
                </a:lnTo>
                <a:lnTo>
                  <a:pt x="2994" y="4575"/>
                </a:lnTo>
                <a:lnTo>
                  <a:pt x="3056" y="4581"/>
                </a:lnTo>
                <a:lnTo>
                  <a:pt x="3119" y="4584"/>
                </a:lnTo>
                <a:lnTo>
                  <a:pt x="3182" y="4586"/>
                </a:lnTo>
                <a:lnTo>
                  <a:pt x="3246" y="4586"/>
                </a:lnTo>
                <a:lnTo>
                  <a:pt x="3309" y="4584"/>
                </a:lnTo>
                <a:lnTo>
                  <a:pt x="3373" y="4579"/>
                </a:lnTo>
                <a:lnTo>
                  <a:pt x="3437" y="4574"/>
                </a:lnTo>
                <a:lnTo>
                  <a:pt x="3501" y="4565"/>
                </a:lnTo>
                <a:lnTo>
                  <a:pt x="3565" y="4556"/>
                </a:lnTo>
                <a:lnTo>
                  <a:pt x="3628" y="4543"/>
                </a:lnTo>
                <a:lnTo>
                  <a:pt x="3692" y="4530"/>
                </a:lnTo>
                <a:lnTo>
                  <a:pt x="3756" y="4515"/>
                </a:lnTo>
                <a:lnTo>
                  <a:pt x="3820" y="4497"/>
                </a:lnTo>
                <a:lnTo>
                  <a:pt x="3883" y="4479"/>
                </a:lnTo>
                <a:lnTo>
                  <a:pt x="3947" y="4457"/>
                </a:lnTo>
                <a:lnTo>
                  <a:pt x="4011" y="4435"/>
                </a:lnTo>
                <a:lnTo>
                  <a:pt x="4074" y="4411"/>
                </a:lnTo>
                <a:lnTo>
                  <a:pt x="4138" y="4385"/>
                </a:lnTo>
                <a:lnTo>
                  <a:pt x="4611" y="2731"/>
                </a:lnTo>
                <a:lnTo>
                  <a:pt x="4608" y="2732"/>
                </a:lnTo>
                <a:lnTo>
                  <a:pt x="4541" y="2753"/>
                </a:lnTo>
                <a:lnTo>
                  <a:pt x="4475" y="2773"/>
                </a:lnTo>
                <a:lnTo>
                  <a:pt x="4411" y="2792"/>
                </a:lnTo>
                <a:lnTo>
                  <a:pt x="4348" y="2808"/>
                </a:lnTo>
                <a:lnTo>
                  <a:pt x="4285" y="2823"/>
                </a:lnTo>
                <a:lnTo>
                  <a:pt x="4223" y="2837"/>
                </a:lnTo>
                <a:lnTo>
                  <a:pt x="4162" y="2850"/>
                </a:lnTo>
                <a:lnTo>
                  <a:pt x="4104" y="2861"/>
                </a:lnTo>
                <a:lnTo>
                  <a:pt x="4045" y="2870"/>
                </a:lnTo>
                <a:lnTo>
                  <a:pt x="3987" y="2879"/>
                </a:lnTo>
                <a:lnTo>
                  <a:pt x="3930" y="2886"/>
                </a:lnTo>
                <a:lnTo>
                  <a:pt x="3874" y="2891"/>
                </a:lnTo>
                <a:lnTo>
                  <a:pt x="3820" y="2896"/>
                </a:lnTo>
                <a:lnTo>
                  <a:pt x="3765" y="2898"/>
                </a:lnTo>
                <a:lnTo>
                  <a:pt x="3712" y="2901"/>
                </a:lnTo>
                <a:lnTo>
                  <a:pt x="3659" y="2901"/>
                </a:lnTo>
                <a:close/>
                <a:moveTo>
                  <a:pt x="5214" y="640"/>
                </a:moveTo>
                <a:lnTo>
                  <a:pt x="5214" y="640"/>
                </a:lnTo>
                <a:lnTo>
                  <a:pt x="5210" y="637"/>
                </a:lnTo>
                <a:lnTo>
                  <a:pt x="5147" y="662"/>
                </a:lnTo>
                <a:lnTo>
                  <a:pt x="5083" y="685"/>
                </a:lnTo>
                <a:lnTo>
                  <a:pt x="5019" y="708"/>
                </a:lnTo>
                <a:lnTo>
                  <a:pt x="4956" y="729"/>
                </a:lnTo>
                <a:lnTo>
                  <a:pt x="4891" y="747"/>
                </a:lnTo>
                <a:lnTo>
                  <a:pt x="4828" y="765"/>
                </a:lnTo>
                <a:lnTo>
                  <a:pt x="4765" y="780"/>
                </a:lnTo>
                <a:lnTo>
                  <a:pt x="4702" y="794"/>
                </a:lnTo>
                <a:lnTo>
                  <a:pt x="4638" y="807"/>
                </a:lnTo>
                <a:lnTo>
                  <a:pt x="4576" y="817"/>
                </a:lnTo>
                <a:lnTo>
                  <a:pt x="4513" y="826"/>
                </a:lnTo>
                <a:lnTo>
                  <a:pt x="4450" y="833"/>
                </a:lnTo>
                <a:lnTo>
                  <a:pt x="4387" y="838"/>
                </a:lnTo>
                <a:lnTo>
                  <a:pt x="4325" y="840"/>
                </a:lnTo>
                <a:lnTo>
                  <a:pt x="4262" y="841"/>
                </a:lnTo>
                <a:lnTo>
                  <a:pt x="4200" y="840"/>
                </a:lnTo>
                <a:lnTo>
                  <a:pt x="4138" y="838"/>
                </a:lnTo>
                <a:lnTo>
                  <a:pt x="4076" y="832"/>
                </a:lnTo>
                <a:lnTo>
                  <a:pt x="4015" y="825"/>
                </a:lnTo>
                <a:lnTo>
                  <a:pt x="3953" y="815"/>
                </a:lnTo>
                <a:lnTo>
                  <a:pt x="3890" y="804"/>
                </a:lnTo>
                <a:lnTo>
                  <a:pt x="3829" y="791"/>
                </a:lnTo>
                <a:lnTo>
                  <a:pt x="3768" y="774"/>
                </a:lnTo>
                <a:lnTo>
                  <a:pt x="3708" y="756"/>
                </a:lnTo>
                <a:lnTo>
                  <a:pt x="3647" y="736"/>
                </a:lnTo>
                <a:lnTo>
                  <a:pt x="3586" y="712"/>
                </a:lnTo>
                <a:lnTo>
                  <a:pt x="3526" y="686"/>
                </a:lnTo>
                <a:lnTo>
                  <a:pt x="3465" y="658"/>
                </a:lnTo>
                <a:lnTo>
                  <a:pt x="3405" y="628"/>
                </a:lnTo>
                <a:lnTo>
                  <a:pt x="3345" y="595"/>
                </a:lnTo>
                <a:lnTo>
                  <a:pt x="3286" y="560"/>
                </a:lnTo>
                <a:lnTo>
                  <a:pt x="3227" y="522"/>
                </a:lnTo>
                <a:lnTo>
                  <a:pt x="3206" y="593"/>
                </a:lnTo>
                <a:lnTo>
                  <a:pt x="3186" y="655"/>
                </a:lnTo>
                <a:lnTo>
                  <a:pt x="3168" y="709"/>
                </a:lnTo>
                <a:lnTo>
                  <a:pt x="3154" y="756"/>
                </a:lnTo>
                <a:lnTo>
                  <a:pt x="2987" y="1336"/>
                </a:lnTo>
                <a:lnTo>
                  <a:pt x="2730" y="2226"/>
                </a:lnTo>
                <a:lnTo>
                  <a:pt x="2787" y="2262"/>
                </a:lnTo>
                <a:lnTo>
                  <a:pt x="2846" y="2296"/>
                </a:lnTo>
                <a:lnTo>
                  <a:pt x="2906" y="2328"/>
                </a:lnTo>
                <a:lnTo>
                  <a:pt x="2964" y="2358"/>
                </a:lnTo>
                <a:lnTo>
                  <a:pt x="3025" y="2385"/>
                </a:lnTo>
                <a:lnTo>
                  <a:pt x="3085" y="2411"/>
                </a:lnTo>
                <a:lnTo>
                  <a:pt x="3146" y="2434"/>
                </a:lnTo>
                <a:lnTo>
                  <a:pt x="3207" y="2455"/>
                </a:lnTo>
                <a:lnTo>
                  <a:pt x="3268" y="2474"/>
                </a:lnTo>
                <a:lnTo>
                  <a:pt x="3330" y="2491"/>
                </a:lnTo>
                <a:lnTo>
                  <a:pt x="3391" y="2506"/>
                </a:lnTo>
                <a:lnTo>
                  <a:pt x="3453" y="2519"/>
                </a:lnTo>
                <a:lnTo>
                  <a:pt x="3516" y="2529"/>
                </a:lnTo>
                <a:lnTo>
                  <a:pt x="3579" y="2537"/>
                </a:lnTo>
                <a:lnTo>
                  <a:pt x="3642" y="2543"/>
                </a:lnTo>
                <a:lnTo>
                  <a:pt x="3704" y="2548"/>
                </a:lnTo>
                <a:lnTo>
                  <a:pt x="3767" y="2550"/>
                </a:lnTo>
                <a:lnTo>
                  <a:pt x="3831" y="2550"/>
                </a:lnTo>
                <a:lnTo>
                  <a:pt x="3894" y="2549"/>
                </a:lnTo>
                <a:lnTo>
                  <a:pt x="3957" y="2546"/>
                </a:lnTo>
                <a:lnTo>
                  <a:pt x="4022" y="2540"/>
                </a:lnTo>
                <a:lnTo>
                  <a:pt x="4085" y="2532"/>
                </a:lnTo>
                <a:lnTo>
                  <a:pt x="4148" y="2522"/>
                </a:lnTo>
                <a:lnTo>
                  <a:pt x="4212" y="2510"/>
                </a:lnTo>
                <a:lnTo>
                  <a:pt x="4276" y="2496"/>
                </a:lnTo>
                <a:lnTo>
                  <a:pt x="4339" y="2480"/>
                </a:lnTo>
                <a:lnTo>
                  <a:pt x="4403" y="2462"/>
                </a:lnTo>
                <a:lnTo>
                  <a:pt x="4466" y="2444"/>
                </a:lnTo>
                <a:lnTo>
                  <a:pt x="4529" y="2421"/>
                </a:lnTo>
                <a:lnTo>
                  <a:pt x="4593" y="2398"/>
                </a:lnTo>
                <a:lnTo>
                  <a:pt x="4656" y="2373"/>
                </a:lnTo>
                <a:lnTo>
                  <a:pt x="4718" y="2345"/>
                </a:lnTo>
                <a:lnTo>
                  <a:pt x="5215" y="641"/>
                </a:lnTo>
                <a:lnTo>
                  <a:pt x="5214" y="64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U盘"/>
          <p:cNvSpPr/>
          <p:nvPr/>
        </p:nvSpPr>
        <p:spPr bwMode="auto">
          <a:xfrm>
            <a:off x="10689684" y="6391848"/>
            <a:ext cx="276573" cy="592828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酒杯"/>
          <p:cNvSpPr/>
          <p:nvPr/>
        </p:nvSpPr>
        <p:spPr bwMode="auto">
          <a:xfrm>
            <a:off x="605002" y="3088610"/>
            <a:ext cx="404037" cy="752759"/>
          </a:xfrm>
          <a:custGeom>
            <a:avLst/>
            <a:gdLst/>
            <a:ahLst/>
            <a:cxnLst/>
            <a:rect l="0" t="0" r="r" b="b"/>
            <a:pathLst>
              <a:path w="1517650" h="4295775">
                <a:moveTo>
                  <a:pt x="12700" y="908050"/>
                </a:moveTo>
                <a:lnTo>
                  <a:pt x="15875" y="911225"/>
                </a:lnTo>
                <a:lnTo>
                  <a:pt x="19050" y="927100"/>
                </a:lnTo>
                <a:lnTo>
                  <a:pt x="28575" y="958850"/>
                </a:lnTo>
                <a:lnTo>
                  <a:pt x="41275" y="1000125"/>
                </a:lnTo>
                <a:lnTo>
                  <a:pt x="60325" y="1050925"/>
                </a:lnTo>
                <a:lnTo>
                  <a:pt x="92075" y="1111250"/>
                </a:lnTo>
                <a:lnTo>
                  <a:pt x="111125" y="1139825"/>
                </a:lnTo>
                <a:lnTo>
                  <a:pt x="130175" y="1174750"/>
                </a:lnTo>
                <a:lnTo>
                  <a:pt x="155575" y="1206500"/>
                </a:lnTo>
                <a:lnTo>
                  <a:pt x="184150" y="1241425"/>
                </a:lnTo>
                <a:lnTo>
                  <a:pt x="215900" y="1273175"/>
                </a:lnTo>
                <a:lnTo>
                  <a:pt x="250825" y="1304925"/>
                </a:lnTo>
                <a:lnTo>
                  <a:pt x="288925" y="1333500"/>
                </a:lnTo>
                <a:lnTo>
                  <a:pt x="330200" y="1362075"/>
                </a:lnTo>
                <a:lnTo>
                  <a:pt x="374650" y="1390650"/>
                </a:lnTo>
                <a:lnTo>
                  <a:pt x="422275" y="1412875"/>
                </a:lnTo>
                <a:lnTo>
                  <a:pt x="473075" y="1435100"/>
                </a:lnTo>
                <a:lnTo>
                  <a:pt x="527050" y="1450975"/>
                </a:lnTo>
                <a:lnTo>
                  <a:pt x="584200" y="1466850"/>
                </a:lnTo>
                <a:lnTo>
                  <a:pt x="641350" y="1476375"/>
                </a:lnTo>
                <a:lnTo>
                  <a:pt x="698500" y="1482725"/>
                </a:lnTo>
                <a:lnTo>
                  <a:pt x="758825" y="1485900"/>
                </a:lnTo>
                <a:lnTo>
                  <a:pt x="815975" y="1482725"/>
                </a:lnTo>
                <a:lnTo>
                  <a:pt x="876300" y="1476375"/>
                </a:lnTo>
                <a:lnTo>
                  <a:pt x="930275" y="1466850"/>
                </a:lnTo>
                <a:lnTo>
                  <a:pt x="987425" y="1450975"/>
                </a:lnTo>
                <a:lnTo>
                  <a:pt x="1041400" y="1435100"/>
                </a:lnTo>
                <a:lnTo>
                  <a:pt x="1092200" y="1412875"/>
                </a:lnTo>
                <a:lnTo>
                  <a:pt x="1139825" y="1390650"/>
                </a:lnTo>
                <a:lnTo>
                  <a:pt x="1184275" y="1362075"/>
                </a:lnTo>
                <a:lnTo>
                  <a:pt x="1225550" y="1333500"/>
                </a:lnTo>
                <a:lnTo>
                  <a:pt x="1263650" y="1304925"/>
                </a:lnTo>
                <a:lnTo>
                  <a:pt x="1298575" y="1273175"/>
                </a:lnTo>
                <a:lnTo>
                  <a:pt x="1330325" y="1241425"/>
                </a:lnTo>
                <a:lnTo>
                  <a:pt x="1358900" y="1206500"/>
                </a:lnTo>
                <a:lnTo>
                  <a:pt x="1384300" y="1174750"/>
                </a:lnTo>
                <a:lnTo>
                  <a:pt x="1406525" y="1143000"/>
                </a:lnTo>
                <a:lnTo>
                  <a:pt x="1422400" y="1111250"/>
                </a:lnTo>
                <a:lnTo>
                  <a:pt x="1454150" y="1050925"/>
                </a:lnTo>
                <a:lnTo>
                  <a:pt x="1473200" y="1000125"/>
                </a:lnTo>
                <a:lnTo>
                  <a:pt x="1485900" y="958850"/>
                </a:lnTo>
                <a:lnTo>
                  <a:pt x="1495425" y="927100"/>
                </a:lnTo>
                <a:lnTo>
                  <a:pt x="1498600" y="911225"/>
                </a:lnTo>
                <a:lnTo>
                  <a:pt x="1501775" y="908050"/>
                </a:lnTo>
                <a:lnTo>
                  <a:pt x="1504950" y="933450"/>
                </a:lnTo>
                <a:lnTo>
                  <a:pt x="1504950" y="1000125"/>
                </a:lnTo>
                <a:lnTo>
                  <a:pt x="1501775" y="1095375"/>
                </a:lnTo>
                <a:lnTo>
                  <a:pt x="1498600" y="1203325"/>
                </a:lnTo>
                <a:lnTo>
                  <a:pt x="1489075" y="1311275"/>
                </a:lnTo>
                <a:lnTo>
                  <a:pt x="1473200" y="1517650"/>
                </a:lnTo>
                <a:lnTo>
                  <a:pt x="1463675" y="1711325"/>
                </a:lnTo>
                <a:lnTo>
                  <a:pt x="1454150" y="1809750"/>
                </a:lnTo>
                <a:lnTo>
                  <a:pt x="1450975" y="1860550"/>
                </a:lnTo>
                <a:lnTo>
                  <a:pt x="1441450" y="1911350"/>
                </a:lnTo>
                <a:lnTo>
                  <a:pt x="1431925" y="1962150"/>
                </a:lnTo>
                <a:lnTo>
                  <a:pt x="1419225" y="2012950"/>
                </a:lnTo>
                <a:lnTo>
                  <a:pt x="1403350" y="2063750"/>
                </a:lnTo>
                <a:lnTo>
                  <a:pt x="1384300" y="2114550"/>
                </a:lnTo>
                <a:lnTo>
                  <a:pt x="1362075" y="2162175"/>
                </a:lnTo>
                <a:lnTo>
                  <a:pt x="1336675" y="2209800"/>
                </a:lnTo>
                <a:lnTo>
                  <a:pt x="1304925" y="2254250"/>
                </a:lnTo>
                <a:lnTo>
                  <a:pt x="1270000" y="2298700"/>
                </a:lnTo>
                <a:lnTo>
                  <a:pt x="1235075" y="2336800"/>
                </a:lnTo>
                <a:lnTo>
                  <a:pt x="1196975" y="2371725"/>
                </a:lnTo>
                <a:lnTo>
                  <a:pt x="1155700" y="2406650"/>
                </a:lnTo>
                <a:lnTo>
                  <a:pt x="1114425" y="2435225"/>
                </a:lnTo>
                <a:lnTo>
                  <a:pt x="1073150" y="2463800"/>
                </a:lnTo>
                <a:lnTo>
                  <a:pt x="1035050" y="2486025"/>
                </a:lnTo>
                <a:lnTo>
                  <a:pt x="958850" y="2527300"/>
                </a:lnTo>
                <a:lnTo>
                  <a:pt x="841375" y="2587625"/>
                </a:lnTo>
                <a:lnTo>
                  <a:pt x="796925" y="2613025"/>
                </a:lnTo>
                <a:lnTo>
                  <a:pt x="796925" y="4165600"/>
                </a:lnTo>
                <a:lnTo>
                  <a:pt x="844550" y="4168775"/>
                </a:lnTo>
                <a:lnTo>
                  <a:pt x="895350" y="4175125"/>
                </a:lnTo>
                <a:lnTo>
                  <a:pt x="1060450" y="4197350"/>
                </a:lnTo>
                <a:lnTo>
                  <a:pt x="1257300" y="4222750"/>
                </a:lnTo>
                <a:lnTo>
                  <a:pt x="1441450" y="4244975"/>
                </a:lnTo>
                <a:lnTo>
                  <a:pt x="1498600" y="4254500"/>
                </a:lnTo>
                <a:lnTo>
                  <a:pt x="1511300" y="4260850"/>
                </a:lnTo>
                <a:lnTo>
                  <a:pt x="1514475" y="4260850"/>
                </a:lnTo>
                <a:lnTo>
                  <a:pt x="1517650" y="4264025"/>
                </a:lnTo>
                <a:lnTo>
                  <a:pt x="1508125" y="4267200"/>
                </a:lnTo>
                <a:lnTo>
                  <a:pt x="1492250" y="4270375"/>
                </a:lnTo>
                <a:lnTo>
                  <a:pt x="1422400" y="4279900"/>
                </a:lnTo>
                <a:lnTo>
                  <a:pt x="1308100" y="4286250"/>
                </a:lnTo>
                <a:lnTo>
                  <a:pt x="1152525" y="4289425"/>
                </a:lnTo>
                <a:lnTo>
                  <a:pt x="965200" y="4292600"/>
                </a:lnTo>
                <a:lnTo>
                  <a:pt x="758825" y="4295775"/>
                </a:lnTo>
                <a:lnTo>
                  <a:pt x="549275" y="4292600"/>
                </a:lnTo>
                <a:lnTo>
                  <a:pt x="361950" y="4289425"/>
                </a:lnTo>
                <a:lnTo>
                  <a:pt x="209550" y="4286250"/>
                </a:lnTo>
                <a:lnTo>
                  <a:pt x="95250" y="4279900"/>
                </a:lnTo>
                <a:lnTo>
                  <a:pt x="22225" y="4270375"/>
                </a:lnTo>
                <a:lnTo>
                  <a:pt x="6350" y="4267200"/>
                </a:lnTo>
                <a:lnTo>
                  <a:pt x="0" y="4264025"/>
                </a:lnTo>
                <a:lnTo>
                  <a:pt x="0" y="4260850"/>
                </a:lnTo>
                <a:lnTo>
                  <a:pt x="3175" y="4260850"/>
                </a:lnTo>
                <a:lnTo>
                  <a:pt x="15875" y="4254500"/>
                </a:lnTo>
                <a:lnTo>
                  <a:pt x="76200" y="4244975"/>
                </a:lnTo>
                <a:lnTo>
                  <a:pt x="257175" y="4222750"/>
                </a:lnTo>
                <a:lnTo>
                  <a:pt x="454025" y="4197350"/>
                </a:lnTo>
                <a:lnTo>
                  <a:pt x="622300" y="4175125"/>
                </a:lnTo>
                <a:lnTo>
                  <a:pt x="669925" y="4168775"/>
                </a:lnTo>
                <a:lnTo>
                  <a:pt x="717550" y="4165600"/>
                </a:lnTo>
                <a:lnTo>
                  <a:pt x="717550" y="2613025"/>
                </a:lnTo>
                <a:lnTo>
                  <a:pt x="673100" y="2587625"/>
                </a:lnTo>
                <a:lnTo>
                  <a:pt x="555625" y="2527300"/>
                </a:lnTo>
                <a:lnTo>
                  <a:pt x="479425" y="2486025"/>
                </a:lnTo>
                <a:lnTo>
                  <a:pt x="441325" y="2463800"/>
                </a:lnTo>
                <a:lnTo>
                  <a:pt x="400050" y="2435225"/>
                </a:lnTo>
                <a:lnTo>
                  <a:pt x="358775" y="2406650"/>
                </a:lnTo>
                <a:lnTo>
                  <a:pt x="317500" y="2371725"/>
                </a:lnTo>
                <a:lnTo>
                  <a:pt x="279400" y="2336800"/>
                </a:lnTo>
                <a:lnTo>
                  <a:pt x="244475" y="2298700"/>
                </a:lnTo>
                <a:lnTo>
                  <a:pt x="209550" y="2254250"/>
                </a:lnTo>
                <a:lnTo>
                  <a:pt x="177800" y="2209800"/>
                </a:lnTo>
                <a:lnTo>
                  <a:pt x="152400" y="2162175"/>
                </a:lnTo>
                <a:lnTo>
                  <a:pt x="130175" y="2114550"/>
                </a:lnTo>
                <a:lnTo>
                  <a:pt x="111125" y="2063750"/>
                </a:lnTo>
                <a:lnTo>
                  <a:pt x="95250" y="2012950"/>
                </a:lnTo>
                <a:lnTo>
                  <a:pt x="82550" y="1962150"/>
                </a:lnTo>
                <a:lnTo>
                  <a:pt x="73025" y="1911350"/>
                </a:lnTo>
                <a:lnTo>
                  <a:pt x="63500" y="1860550"/>
                </a:lnTo>
                <a:lnTo>
                  <a:pt x="60325" y="1809750"/>
                </a:lnTo>
                <a:lnTo>
                  <a:pt x="50800" y="1711325"/>
                </a:lnTo>
                <a:lnTo>
                  <a:pt x="41275" y="1517650"/>
                </a:lnTo>
                <a:lnTo>
                  <a:pt x="25400" y="1311275"/>
                </a:lnTo>
                <a:lnTo>
                  <a:pt x="19050" y="1203325"/>
                </a:lnTo>
                <a:lnTo>
                  <a:pt x="12700" y="1095375"/>
                </a:lnTo>
                <a:lnTo>
                  <a:pt x="9525" y="1000125"/>
                </a:lnTo>
                <a:lnTo>
                  <a:pt x="9525" y="933450"/>
                </a:lnTo>
                <a:lnTo>
                  <a:pt x="12700" y="908050"/>
                </a:lnTo>
                <a:close/>
                <a:moveTo>
                  <a:pt x="1174750" y="0"/>
                </a:moveTo>
                <a:lnTo>
                  <a:pt x="1193800" y="3175"/>
                </a:lnTo>
                <a:lnTo>
                  <a:pt x="1212850" y="9525"/>
                </a:lnTo>
                <a:lnTo>
                  <a:pt x="1241425" y="25400"/>
                </a:lnTo>
                <a:lnTo>
                  <a:pt x="1270000" y="47625"/>
                </a:lnTo>
                <a:lnTo>
                  <a:pt x="1301750" y="76200"/>
                </a:lnTo>
                <a:lnTo>
                  <a:pt x="1339850" y="117475"/>
                </a:lnTo>
                <a:lnTo>
                  <a:pt x="1374775" y="165100"/>
                </a:lnTo>
                <a:lnTo>
                  <a:pt x="1393825" y="196850"/>
                </a:lnTo>
                <a:lnTo>
                  <a:pt x="1412875" y="231775"/>
                </a:lnTo>
                <a:lnTo>
                  <a:pt x="1428750" y="266700"/>
                </a:lnTo>
                <a:lnTo>
                  <a:pt x="1447800" y="311150"/>
                </a:lnTo>
                <a:lnTo>
                  <a:pt x="1460500" y="355600"/>
                </a:lnTo>
                <a:lnTo>
                  <a:pt x="1473200" y="406400"/>
                </a:lnTo>
                <a:lnTo>
                  <a:pt x="1485900" y="463550"/>
                </a:lnTo>
                <a:lnTo>
                  <a:pt x="1492250" y="523875"/>
                </a:lnTo>
                <a:lnTo>
                  <a:pt x="1495425" y="587375"/>
                </a:lnTo>
                <a:lnTo>
                  <a:pt x="1492250" y="650875"/>
                </a:lnTo>
                <a:lnTo>
                  <a:pt x="1485900" y="717550"/>
                </a:lnTo>
                <a:lnTo>
                  <a:pt x="1473200" y="781050"/>
                </a:lnTo>
                <a:lnTo>
                  <a:pt x="1457325" y="844550"/>
                </a:lnTo>
                <a:lnTo>
                  <a:pt x="1435100" y="904875"/>
                </a:lnTo>
                <a:lnTo>
                  <a:pt x="1422400" y="936625"/>
                </a:lnTo>
                <a:lnTo>
                  <a:pt x="1406525" y="971550"/>
                </a:lnTo>
                <a:lnTo>
                  <a:pt x="1384300" y="1012825"/>
                </a:lnTo>
                <a:lnTo>
                  <a:pt x="1355725" y="1057275"/>
                </a:lnTo>
                <a:lnTo>
                  <a:pt x="1323975" y="1101725"/>
                </a:lnTo>
                <a:lnTo>
                  <a:pt x="1289050" y="1146175"/>
                </a:lnTo>
                <a:lnTo>
                  <a:pt x="1247775" y="1190625"/>
                </a:lnTo>
                <a:lnTo>
                  <a:pt x="1203325" y="1231900"/>
                </a:lnTo>
                <a:lnTo>
                  <a:pt x="1152525" y="1270000"/>
                </a:lnTo>
                <a:lnTo>
                  <a:pt x="1098550" y="1304925"/>
                </a:lnTo>
                <a:lnTo>
                  <a:pt x="1038225" y="1333500"/>
                </a:lnTo>
                <a:lnTo>
                  <a:pt x="977900" y="1355725"/>
                </a:lnTo>
                <a:lnTo>
                  <a:pt x="914400" y="1374775"/>
                </a:lnTo>
                <a:lnTo>
                  <a:pt x="844550" y="1384300"/>
                </a:lnTo>
                <a:lnTo>
                  <a:pt x="774700" y="1390650"/>
                </a:lnTo>
                <a:lnTo>
                  <a:pt x="704850" y="1387475"/>
                </a:lnTo>
                <a:lnTo>
                  <a:pt x="631825" y="1377950"/>
                </a:lnTo>
                <a:lnTo>
                  <a:pt x="593725" y="1371600"/>
                </a:lnTo>
                <a:lnTo>
                  <a:pt x="555625" y="1362075"/>
                </a:lnTo>
                <a:lnTo>
                  <a:pt x="517525" y="1349375"/>
                </a:lnTo>
                <a:lnTo>
                  <a:pt x="479425" y="1333500"/>
                </a:lnTo>
                <a:lnTo>
                  <a:pt x="441325" y="1317625"/>
                </a:lnTo>
                <a:lnTo>
                  <a:pt x="403225" y="1295400"/>
                </a:lnTo>
                <a:lnTo>
                  <a:pt x="365125" y="1273175"/>
                </a:lnTo>
                <a:lnTo>
                  <a:pt x="327025" y="1247775"/>
                </a:lnTo>
                <a:lnTo>
                  <a:pt x="288925" y="1216025"/>
                </a:lnTo>
                <a:lnTo>
                  <a:pt x="250825" y="1181100"/>
                </a:lnTo>
                <a:lnTo>
                  <a:pt x="215900" y="1143000"/>
                </a:lnTo>
                <a:lnTo>
                  <a:pt x="180975" y="1095375"/>
                </a:lnTo>
                <a:lnTo>
                  <a:pt x="161925" y="1066800"/>
                </a:lnTo>
                <a:lnTo>
                  <a:pt x="146050" y="1038225"/>
                </a:lnTo>
                <a:lnTo>
                  <a:pt x="133350" y="1006475"/>
                </a:lnTo>
                <a:lnTo>
                  <a:pt x="117475" y="971550"/>
                </a:lnTo>
                <a:lnTo>
                  <a:pt x="104775" y="933450"/>
                </a:lnTo>
                <a:lnTo>
                  <a:pt x="95250" y="895350"/>
                </a:lnTo>
                <a:lnTo>
                  <a:pt x="88900" y="850900"/>
                </a:lnTo>
                <a:lnTo>
                  <a:pt x="82550" y="806450"/>
                </a:lnTo>
                <a:lnTo>
                  <a:pt x="79375" y="758825"/>
                </a:lnTo>
                <a:lnTo>
                  <a:pt x="82550" y="711200"/>
                </a:lnTo>
                <a:lnTo>
                  <a:pt x="88900" y="663575"/>
                </a:lnTo>
                <a:lnTo>
                  <a:pt x="98425" y="615950"/>
                </a:lnTo>
                <a:lnTo>
                  <a:pt x="111125" y="574675"/>
                </a:lnTo>
                <a:lnTo>
                  <a:pt x="123825" y="533400"/>
                </a:lnTo>
                <a:lnTo>
                  <a:pt x="139700" y="498475"/>
                </a:lnTo>
                <a:lnTo>
                  <a:pt x="158750" y="463550"/>
                </a:lnTo>
                <a:lnTo>
                  <a:pt x="177800" y="434975"/>
                </a:lnTo>
                <a:lnTo>
                  <a:pt x="196850" y="406400"/>
                </a:lnTo>
                <a:lnTo>
                  <a:pt x="215900" y="381000"/>
                </a:lnTo>
                <a:lnTo>
                  <a:pt x="238125" y="358775"/>
                </a:lnTo>
                <a:lnTo>
                  <a:pt x="279400" y="320675"/>
                </a:lnTo>
                <a:lnTo>
                  <a:pt x="323850" y="288925"/>
                </a:lnTo>
                <a:lnTo>
                  <a:pt x="371475" y="263525"/>
                </a:lnTo>
                <a:lnTo>
                  <a:pt x="415925" y="244475"/>
                </a:lnTo>
                <a:lnTo>
                  <a:pt x="460375" y="231775"/>
                </a:lnTo>
                <a:lnTo>
                  <a:pt x="508000" y="225425"/>
                </a:lnTo>
                <a:lnTo>
                  <a:pt x="552450" y="222250"/>
                </a:lnTo>
                <a:lnTo>
                  <a:pt x="596900" y="222250"/>
                </a:lnTo>
                <a:lnTo>
                  <a:pt x="641350" y="228600"/>
                </a:lnTo>
                <a:lnTo>
                  <a:pt x="685800" y="238125"/>
                </a:lnTo>
                <a:lnTo>
                  <a:pt x="730250" y="254000"/>
                </a:lnTo>
                <a:lnTo>
                  <a:pt x="771525" y="273050"/>
                </a:lnTo>
                <a:lnTo>
                  <a:pt x="812800" y="295275"/>
                </a:lnTo>
                <a:lnTo>
                  <a:pt x="854075" y="323850"/>
                </a:lnTo>
                <a:lnTo>
                  <a:pt x="895350" y="361950"/>
                </a:lnTo>
                <a:lnTo>
                  <a:pt x="914400" y="384175"/>
                </a:lnTo>
                <a:lnTo>
                  <a:pt x="933450" y="406400"/>
                </a:lnTo>
                <a:lnTo>
                  <a:pt x="949325" y="434975"/>
                </a:lnTo>
                <a:lnTo>
                  <a:pt x="968375" y="466725"/>
                </a:lnTo>
                <a:lnTo>
                  <a:pt x="981075" y="501650"/>
                </a:lnTo>
                <a:lnTo>
                  <a:pt x="993775" y="539750"/>
                </a:lnTo>
                <a:lnTo>
                  <a:pt x="1000125" y="584200"/>
                </a:lnTo>
                <a:lnTo>
                  <a:pt x="1003300" y="631825"/>
                </a:lnTo>
                <a:lnTo>
                  <a:pt x="1003300" y="682625"/>
                </a:lnTo>
                <a:lnTo>
                  <a:pt x="993775" y="727075"/>
                </a:lnTo>
                <a:lnTo>
                  <a:pt x="981075" y="771525"/>
                </a:lnTo>
                <a:lnTo>
                  <a:pt x="968375" y="809625"/>
                </a:lnTo>
                <a:lnTo>
                  <a:pt x="949325" y="841375"/>
                </a:lnTo>
                <a:lnTo>
                  <a:pt x="930275" y="869950"/>
                </a:lnTo>
                <a:lnTo>
                  <a:pt x="911225" y="892175"/>
                </a:lnTo>
                <a:lnTo>
                  <a:pt x="892175" y="914400"/>
                </a:lnTo>
                <a:lnTo>
                  <a:pt x="869950" y="930275"/>
                </a:lnTo>
                <a:lnTo>
                  <a:pt x="850900" y="946150"/>
                </a:lnTo>
                <a:lnTo>
                  <a:pt x="809625" y="968375"/>
                </a:lnTo>
                <a:lnTo>
                  <a:pt x="768350" y="981075"/>
                </a:lnTo>
                <a:lnTo>
                  <a:pt x="727075" y="990600"/>
                </a:lnTo>
                <a:lnTo>
                  <a:pt x="685800" y="990600"/>
                </a:lnTo>
                <a:lnTo>
                  <a:pt x="644525" y="987425"/>
                </a:lnTo>
                <a:lnTo>
                  <a:pt x="606425" y="977900"/>
                </a:lnTo>
                <a:lnTo>
                  <a:pt x="568325" y="965200"/>
                </a:lnTo>
                <a:lnTo>
                  <a:pt x="533400" y="946150"/>
                </a:lnTo>
                <a:lnTo>
                  <a:pt x="498475" y="920750"/>
                </a:lnTo>
                <a:lnTo>
                  <a:pt x="482600" y="904875"/>
                </a:lnTo>
                <a:lnTo>
                  <a:pt x="466725" y="889000"/>
                </a:lnTo>
                <a:lnTo>
                  <a:pt x="450850" y="866775"/>
                </a:lnTo>
                <a:lnTo>
                  <a:pt x="434975" y="844550"/>
                </a:lnTo>
                <a:lnTo>
                  <a:pt x="422275" y="815975"/>
                </a:lnTo>
                <a:lnTo>
                  <a:pt x="412750" y="781050"/>
                </a:lnTo>
                <a:lnTo>
                  <a:pt x="406400" y="746125"/>
                </a:lnTo>
                <a:lnTo>
                  <a:pt x="406400" y="704850"/>
                </a:lnTo>
                <a:lnTo>
                  <a:pt x="409575" y="666750"/>
                </a:lnTo>
                <a:lnTo>
                  <a:pt x="419100" y="631825"/>
                </a:lnTo>
                <a:lnTo>
                  <a:pt x="431800" y="600075"/>
                </a:lnTo>
                <a:lnTo>
                  <a:pt x="447675" y="574675"/>
                </a:lnTo>
                <a:lnTo>
                  <a:pt x="463550" y="555625"/>
                </a:lnTo>
                <a:lnTo>
                  <a:pt x="479425" y="539750"/>
                </a:lnTo>
                <a:lnTo>
                  <a:pt x="495300" y="527050"/>
                </a:lnTo>
                <a:lnTo>
                  <a:pt x="511175" y="514350"/>
                </a:lnTo>
                <a:lnTo>
                  <a:pt x="527050" y="508000"/>
                </a:lnTo>
                <a:lnTo>
                  <a:pt x="542925" y="501650"/>
                </a:lnTo>
                <a:lnTo>
                  <a:pt x="574675" y="492125"/>
                </a:lnTo>
                <a:lnTo>
                  <a:pt x="606425" y="488950"/>
                </a:lnTo>
                <a:lnTo>
                  <a:pt x="635000" y="492125"/>
                </a:lnTo>
                <a:lnTo>
                  <a:pt x="663575" y="498475"/>
                </a:lnTo>
                <a:lnTo>
                  <a:pt x="688975" y="511175"/>
                </a:lnTo>
                <a:lnTo>
                  <a:pt x="714375" y="527050"/>
                </a:lnTo>
                <a:lnTo>
                  <a:pt x="739775" y="546100"/>
                </a:lnTo>
                <a:lnTo>
                  <a:pt x="762000" y="571500"/>
                </a:lnTo>
                <a:lnTo>
                  <a:pt x="771525" y="587375"/>
                </a:lnTo>
                <a:lnTo>
                  <a:pt x="777875" y="606425"/>
                </a:lnTo>
                <a:lnTo>
                  <a:pt x="784225" y="628650"/>
                </a:lnTo>
                <a:lnTo>
                  <a:pt x="787400" y="650875"/>
                </a:lnTo>
                <a:lnTo>
                  <a:pt x="790575" y="676275"/>
                </a:lnTo>
                <a:lnTo>
                  <a:pt x="784225" y="701675"/>
                </a:lnTo>
                <a:lnTo>
                  <a:pt x="777875" y="723900"/>
                </a:lnTo>
                <a:lnTo>
                  <a:pt x="771525" y="739775"/>
                </a:lnTo>
                <a:lnTo>
                  <a:pt x="752475" y="765175"/>
                </a:lnTo>
                <a:lnTo>
                  <a:pt x="733425" y="784225"/>
                </a:lnTo>
                <a:lnTo>
                  <a:pt x="714375" y="793750"/>
                </a:lnTo>
                <a:lnTo>
                  <a:pt x="698500" y="800100"/>
                </a:lnTo>
                <a:lnTo>
                  <a:pt x="682625" y="803275"/>
                </a:lnTo>
                <a:lnTo>
                  <a:pt x="666750" y="803275"/>
                </a:lnTo>
                <a:lnTo>
                  <a:pt x="641350" y="800100"/>
                </a:lnTo>
                <a:lnTo>
                  <a:pt x="619125" y="790575"/>
                </a:lnTo>
                <a:lnTo>
                  <a:pt x="603250" y="781050"/>
                </a:lnTo>
                <a:lnTo>
                  <a:pt x="593725" y="771525"/>
                </a:lnTo>
                <a:lnTo>
                  <a:pt x="587375" y="762000"/>
                </a:lnTo>
                <a:lnTo>
                  <a:pt x="584200" y="758825"/>
                </a:lnTo>
                <a:lnTo>
                  <a:pt x="587375" y="758825"/>
                </a:lnTo>
                <a:lnTo>
                  <a:pt x="593725" y="758825"/>
                </a:lnTo>
                <a:lnTo>
                  <a:pt x="622300" y="768350"/>
                </a:lnTo>
                <a:lnTo>
                  <a:pt x="641350" y="768350"/>
                </a:lnTo>
                <a:lnTo>
                  <a:pt x="666750" y="768350"/>
                </a:lnTo>
                <a:lnTo>
                  <a:pt x="679450" y="765175"/>
                </a:lnTo>
                <a:lnTo>
                  <a:pt x="695325" y="758825"/>
                </a:lnTo>
                <a:lnTo>
                  <a:pt x="708025" y="752475"/>
                </a:lnTo>
                <a:lnTo>
                  <a:pt x="723900" y="739775"/>
                </a:lnTo>
                <a:lnTo>
                  <a:pt x="736600" y="727075"/>
                </a:lnTo>
                <a:lnTo>
                  <a:pt x="746125" y="708025"/>
                </a:lnTo>
                <a:lnTo>
                  <a:pt x="755650" y="685800"/>
                </a:lnTo>
                <a:lnTo>
                  <a:pt x="755650" y="676275"/>
                </a:lnTo>
                <a:lnTo>
                  <a:pt x="755650" y="663575"/>
                </a:lnTo>
                <a:lnTo>
                  <a:pt x="749300" y="641350"/>
                </a:lnTo>
                <a:lnTo>
                  <a:pt x="736600" y="622300"/>
                </a:lnTo>
                <a:lnTo>
                  <a:pt x="720725" y="606425"/>
                </a:lnTo>
                <a:lnTo>
                  <a:pt x="698500" y="590550"/>
                </a:lnTo>
                <a:lnTo>
                  <a:pt x="676275" y="581025"/>
                </a:lnTo>
                <a:lnTo>
                  <a:pt x="654050" y="574675"/>
                </a:lnTo>
                <a:lnTo>
                  <a:pt x="628650" y="571500"/>
                </a:lnTo>
                <a:lnTo>
                  <a:pt x="603250" y="571500"/>
                </a:lnTo>
                <a:lnTo>
                  <a:pt x="577850" y="574675"/>
                </a:lnTo>
                <a:lnTo>
                  <a:pt x="552450" y="584200"/>
                </a:lnTo>
                <a:lnTo>
                  <a:pt x="527050" y="600075"/>
                </a:lnTo>
                <a:lnTo>
                  <a:pt x="504825" y="619125"/>
                </a:lnTo>
                <a:lnTo>
                  <a:pt x="482600" y="644525"/>
                </a:lnTo>
                <a:lnTo>
                  <a:pt x="476250" y="660400"/>
                </a:lnTo>
                <a:lnTo>
                  <a:pt x="469900" y="676275"/>
                </a:lnTo>
                <a:lnTo>
                  <a:pt x="466725" y="692150"/>
                </a:lnTo>
                <a:lnTo>
                  <a:pt x="463550" y="708025"/>
                </a:lnTo>
                <a:lnTo>
                  <a:pt x="463550" y="720725"/>
                </a:lnTo>
                <a:lnTo>
                  <a:pt x="466725" y="736600"/>
                </a:lnTo>
                <a:lnTo>
                  <a:pt x="473075" y="752475"/>
                </a:lnTo>
                <a:lnTo>
                  <a:pt x="482600" y="768350"/>
                </a:lnTo>
                <a:lnTo>
                  <a:pt x="492125" y="784225"/>
                </a:lnTo>
                <a:lnTo>
                  <a:pt x="501650" y="796925"/>
                </a:lnTo>
                <a:lnTo>
                  <a:pt x="527050" y="819150"/>
                </a:lnTo>
                <a:lnTo>
                  <a:pt x="558800" y="838200"/>
                </a:lnTo>
                <a:lnTo>
                  <a:pt x="587375" y="854075"/>
                </a:lnTo>
                <a:lnTo>
                  <a:pt x="622300" y="863600"/>
                </a:lnTo>
                <a:lnTo>
                  <a:pt x="654050" y="866775"/>
                </a:lnTo>
                <a:lnTo>
                  <a:pt x="688975" y="869950"/>
                </a:lnTo>
                <a:lnTo>
                  <a:pt x="723900" y="863600"/>
                </a:lnTo>
                <a:lnTo>
                  <a:pt x="758825" y="857250"/>
                </a:lnTo>
                <a:lnTo>
                  <a:pt x="793750" y="841375"/>
                </a:lnTo>
                <a:lnTo>
                  <a:pt x="825500" y="822325"/>
                </a:lnTo>
                <a:lnTo>
                  <a:pt x="854075" y="796925"/>
                </a:lnTo>
                <a:lnTo>
                  <a:pt x="882650" y="765175"/>
                </a:lnTo>
                <a:lnTo>
                  <a:pt x="895350" y="746125"/>
                </a:lnTo>
                <a:lnTo>
                  <a:pt x="904875" y="727075"/>
                </a:lnTo>
                <a:lnTo>
                  <a:pt x="911225" y="704850"/>
                </a:lnTo>
                <a:lnTo>
                  <a:pt x="917575" y="685800"/>
                </a:lnTo>
                <a:lnTo>
                  <a:pt x="920750" y="663575"/>
                </a:lnTo>
                <a:lnTo>
                  <a:pt x="920750" y="644525"/>
                </a:lnTo>
                <a:lnTo>
                  <a:pt x="917575" y="625475"/>
                </a:lnTo>
                <a:lnTo>
                  <a:pt x="914400" y="603250"/>
                </a:lnTo>
                <a:lnTo>
                  <a:pt x="908050" y="584200"/>
                </a:lnTo>
                <a:lnTo>
                  <a:pt x="898525" y="561975"/>
                </a:lnTo>
                <a:lnTo>
                  <a:pt x="889000" y="542925"/>
                </a:lnTo>
                <a:lnTo>
                  <a:pt x="876300" y="527050"/>
                </a:lnTo>
                <a:lnTo>
                  <a:pt x="847725" y="495300"/>
                </a:lnTo>
                <a:lnTo>
                  <a:pt x="815975" y="466725"/>
                </a:lnTo>
                <a:lnTo>
                  <a:pt x="777875" y="444500"/>
                </a:lnTo>
                <a:lnTo>
                  <a:pt x="742950" y="425450"/>
                </a:lnTo>
                <a:lnTo>
                  <a:pt x="704850" y="412750"/>
                </a:lnTo>
                <a:lnTo>
                  <a:pt x="666750" y="400050"/>
                </a:lnTo>
                <a:lnTo>
                  <a:pt x="628650" y="393700"/>
                </a:lnTo>
                <a:lnTo>
                  <a:pt x="587375" y="390525"/>
                </a:lnTo>
                <a:lnTo>
                  <a:pt x="549275" y="390525"/>
                </a:lnTo>
                <a:lnTo>
                  <a:pt x="511175" y="396875"/>
                </a:lnTo>
                <a:lnTo>
                  <a:pt x="469900" y="403225"/>
                </a:lnTo>
                <a:lnTo>
                  <a:pt x="431800" y="415925"/>
                </a:lnTo>
                <a:lnTo>
                  <a:pt x="393700" y="434975"/>
                </a:lnTo>
                <a:lnTo>
                  <a:pt x="358775" y="454025"/>
                </a:lnTo>
                <a:lnTo>
                  <a:pt x="323850" y="482600"/>
                </a:lnTo>
                <a:lnTo>
                  <a:pt x="292100" y="511175"/>
                </a:lnTo>
                <a:lnTo>
                  <a:pt x="260350" y="549275"/>
                </a:lnTo>
                <a:lnTo>
                  <a:pt x="234950" y="590550"/>
                </a:lnTo>
                <a:lnTo>
                  <a:pt x="215900" y="635000"/>
                </a:lnTo>
                <a:lnTo>
                  <a:pt x="200025" y="679450"/>
                </a:lnTo>
                <a:lnTo>
                  <a:pt x="193675" y="723900"/>
                </a:lnTo>
                <a:lnTo>
                  <a:pt x="193675" y="771525"/>
                </a:lnTo>
                <a:lnTo>
                  <a:pt x="203200" y="815975"/>
                </a:lnTo>
                <a:lnTo>
                  <a:pt x="215900" y="860425"/>
                </a:lnTo>
                <a:lnTo>
                  <a:pt x="234950" y="901700"/>
                </a:lnTo>
                <a:lnTo>
                  <a:pt x="260350" y="939800"/>
                </a:lnTo>
                <a:lnTo>
                  <a:pt x="285750" y="974725"/>
                </a:lnTo>
                <a:lnTo>
                  <a:pt x="314325" y="1006475"/>
                </a:lnTo>
                <a:lnTo>
                  <a:pt x="346075" y="1031875"/>
                </a:lnTo>
                <a:lnTo>
                  <a:pt x="377825" y="1057275"/>
                </a:lnTo>
                <a:lnTo>
                  <a:pt x="412750" y="1079500"/>
                </a:lnTo>
                <a:lnTo>
                  <a:pt x="444500" y="1098550"/>
                </a:lnTo>
                <a:lnTo>
                  <a:pt x="479425" y="1114425"/>
                </a:lnTo>
                <a:lnTo>
                  <a:pt x="514350" y="1127125"/>
                </a:lnTo>
                <a:lnTo>
                  <a:pt x="546100" y="1139825"/>
                </a:lnTo>
                <a:lnTo>
                  <a:pt x="581025" y="1149350"/>
                </a:lnTo>
                <a:lnTo>
                  <a:pt x="647700" y="1165225"/>
                </a:lnTo>
                <a:lnTo>
                  <a:pt x="714375" y="1171575"/>
                </a:lnTo>
                <a:lnTo>
                  <a:pt x="781050" y="1171575"/>
                </a:lnTo>
                <a:lnTo>
                  <a:pt x="841375" y="1162050"/>
                </a:lnTo>
                <a:lnTo>
                  <a:pt x="901700" y="1152525"/>
                </a:lnTo>
                <a:lnTo>
                  <a:pt x="958850" y="1133475"/>
                </a:lnTo>
                <a:lnTo>
                  <a:pt x="1012825" y="1114425"/>
                </a:lnTo>
                <a:lnTo>
                  <a:pt x="1060450" y="1085850"/>
                </a:lnTo>
                <a:lnTo>
                  <a:pt x="1108075" y="1057275"/>
                </a:lnTo>
                <a:lnTo>
                  <a:pt x="1146175" y="1025525"/>
                </a:lnTo>
                <a:lnTo>
                  <a:pt x="1184275" y="990600"/>
                </a:lnTo>
                <a:lnTo>
                  <a:pt x="1216025" y="955675"/>
                </a:lnTo>
                <a:lnTo>
                  <a:pt x="1244600" y="920750"/>
                </a:lnTo>
                <a:lnTo>
                  <a:pt x="1266825" y="885825"/>
                </a:lnTo>
                <a:lnTo>
                  <a:pt x="1285875" y="854075"/>
                </a:lnTo>
                <a:lnTo>
                  <a:pt x="1301750" y="825500"/>
                </a:lnTo>
                <a:lnTo>
                  <a:pt x="1320800" y="781050"/>
                </a:lnTo>
                <a:lnTo>
                  <a:pt x="1333500" y="742950"/>
                </a:lnTo>
                <a:lnTo>
                  <a:pt x="1343025" y="704850"/>
                </a:lnTo>
                <a:lnTo>
                  <a:pt x="1352550" y="669925"/>
                </a:lnTo>
                <a:lnTo>
                  <a:pt x="1355725" y="631825"/>
                </a:lnTo>
                <a:lnTo>
                  <a:pt x="1358900" y="593725"/>
                </a:lnTo>
                <a:lnTo>
                  <a:pt x="1358900" y="558800"/>
                </a:lnTo>
                <a:lnTo>
                  <a:pt x="1355725" y="520700"/>
                </a:lnTo>
                <a:lnTo>
                  <a:pt x="1352550" y="485775"/>
                </a:lnTo>
                <a:lnTo>
                  <a:pt x="1346200" y="450850"/>
                </a:lnTo>
                <a:lnTo>
                  <a:pt x="1339850" y="415925"/>
                </a:lnTo>
                <a:lnTo>
                  <a:pt x="1317625" y="352425"/>
                </a:lnTo>
                <a:lnTo>
                  <a:pt x="1295400" y="295275"/>
                </a:lnTo>
                <a:lnTo>
                  <a:pt x="1270000" y="244475"/>
                </a:lnTo>
                <a:lnTo>
                  <a:pt x="1222375" y="155575"/>
                </a:lnTo>
                <a:lnTo>
                  <a:pt x="1184275" y="92075"/>
                </a:lnTo>
                <a:lnTo>
                  <a:pt x="1171575" y="66675"/>
                </a:lnTo>
                <a:lnTo>
                  <a:pt x="1162050" y="44450"/>
                </a:lnTo>
                <a:lnTo>
                  <a:pt x="1155700" y="25400"/>
                </a:lnTo>
                <a:lnTo>
                  <a:pt x="1158875" y="12700"/>
                </a:lnTo>
                <a:lnTo>
                  <a:pt x="1165225" y="3175"/>
                </a:lnTo>
                <a:lnTo>
                  <a:pt x="11747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酒杯"/>
          <p:cNvSpPr/>
          <p:nvPr/>
        </p:nvSpPr>
        <p:spPr bwMode="auto">
          <a:xfrm>
            <a:off x="1615095" y="3088610"/>
            <a:ext cx="356538" cy="660768"/>
          </a:xfrm>
          <a:custGeom>
            <a:avLst/>
            <a:gdLst/>
            <a:ahLst/>
            <a:cxnLst/>
            <a:rect l="0" t="0" r="r" b="b"/>
            <a:pathLst>
              <a:path w="2012950" h="4314825">
                <a:moveTo>
                  <a:pt x="244475" y="708025"/>
                </a:moveTo>
                <a:lnTo>
                  <a:pt x="225425" y="781050"/>
                </a:lnTo>
                <a:lnTo>
                  <a:pt x="209550" y="847725"/>
                </a:lnTo>
                <a:lnTo>
                  <a:pt x="196850" y="917575"/>
                </a:lnTo>
                <a:lnTo>
                  <a:pt x="187325" y="984250"/>
                </a:lnTo>
                <a:lnTo>
                  <a:pt x="180975" y="1050925"/>
                </a:lnTo>
                <a:lnTo>
                  <a:pt x="174625" y="1117600"/>
                </a:lnTo>
                <a:lnTo>
                  <a:pt x="171450" y="1181100"/>
                </a:lnTo>
                <a:lnTo>
                  <a:pt x="171450" y="1241425"/>
                </a:lnTo>
                <a:lnTo>
                  <a:pt x="177800" y="1304925"/>
                </a:lnTo>
                <a:lnTo>
                  <a:pt x="184150" y="1362075"/>
                </a:lnTo>
                <a:lnTo>
                  <a:pt x="193675" y="1419225"/>
                </a:lnTo>
                <a:lnTo>
                  <a:pt x="206375" y="1476375"/>
                </a:lnTo>
                <a:lnTo>
                  <a:pt x="219075" y="1530350"/>
                </a:lnTo>
                <a:lnTo>
                  <a:pt x="238125" y="1581150"/>
                </a:lnTo>
                <a:lnTo>
                  <a:pt x="260350" y="1631950"/>
                </a:lnTo>
                <a:lnTo>
                  <a:pt x="285750" y="1679575"/>
                </a:lnTo>
                <a:lnTo>
                  <a:pt x="311150" y="1724025"/>
                </a:lnTo>
                <a:lnTo>
                  <a:pt x="342900" y="1768475"/>
                </a:lnTo>
                <a:lnTo>
                  <a:pt x="374650" y="1806575"/>
                </a:lnTo>
                <a:lnTo>
                  <a:pt x="412750" y="1844675"/>
                </a:lnTo>
                <a:lnTo>
                  <a:pt x="450850" y="1882775"/>
                </a:lnTo>
                <a:lnTo>
                  <a:pt x="488950" y="1914525"/>
                </a:lnTo>
                <a:lnTo>
                  <a:pt x="533400" y="1946275"/>
                </a:lnTo>
                <a:lnTo>
                  <a:pt x="577850" y="1971675"/>
                </a:lnTo>
                <a:lnTo>
                  <a:pt x="625475" y="1997075"/>
                </a:lnTo>
                <a:lnTo>
                  <a:pt x="676275" y="2019300"/>
                </a:lnTo>
                <a:lnTo>
                  <a:pt x="727075" y="2038350"/>
                </a:lnTo>
                <a:lnTo>
                  <a:pt x="781050" y="2051050"/>
                </a:lnTo>
                <a:lnTo>
                  <a:pt x="835025" y="2063750"/>
                </a:lnTo>
                <a:lnTo>
                  <a:pt x="892175" y="2073275"/>
                </a:lnTo>
                <a:lnTo>
                  <a:pt x="949325" y="2079625"/>
                </a:lnTo>
                <a:lnTo>
                  <a:pt x="1006475" y="2079625"/>
                </a:lnTo>
                <a:lnTo>
                  <a:pt x="1066800" y="2079625"/>
                </a:lnTo>
                <a:lnTo>
                  <a:pt x="1123950" y="2073275"/>
                </a:lnTo>
                <a:lnTo>
                  <a:pt x="1177925" y="2063750"/>
                </a:lnTo>
                <a:lnTo>
                  <a:pt x="1235075" y="2051050"/>
                </a:lnTo>
                <a:lnTo>
                  <a:pt x="1285875" y="2038350"/>
                </a:lnTo>
                <a:lnTo>
                  <a:pt x="1339850" y="2019300"/>
                </a:lnTo>
                <a:lnTo>
                  <a:pt x="1387475" y="1997075"/>
                </a:lnTo>
                <a:lnTo>
                  <a:pt x="1435100" y="1971675"/>
                </a:lnTo>
                <a:lnTo>
                  <a:pt x="1482725" y="1946275"/>
                </a:lnTo>
                <a:lnTo>
                  <a:pt x="1524000" y="1914525"/>
                </a:lnTo>
                <a:lnTo>
                  <a:pt x="1565275" y="1882775"/>
                </a:lnTo>
                <a:lnTo>
                  <a:pt x="1603375" y="1844675"/>
                </a:lnTo>
                <a:lnTo>
                  <a:pt x="1641475" y="1806575"/>
                </a:lnTo>
                <a:lnTo>
                  <a:pt x="1673225" y="1768475"/>
                </a:lnTo>
                <a:lnTo>
                  <a:pt x="1701800" y="1724025"/>
                </a:lnTo>
                <a:lnTo>
                  <a:pt x="1730375" y="1679575"/>
                </a:lnTo>
                <a:lnTo>
                  <a:pt x="1755775" y="1631950"/>
                </a:lnTo>
                <a:lnTo>
                  <a:pt x="1778000" y="1581150"/>
                </a:lnTo>
                <a:lnTo>
                  <a:pt x="1793875" y="1530350"/>
                </a:lnTo>
                <a:lnTo>
                  <a:pt x="1809750" y="1476375"/>
                </a:lnTo>
                <a:lnTo>
                  <a:pt x="1822450" y="1419225"/>
                </a:lnTo>
                <a:lnTo>
                  <a:pt x="1831975" y="1362075"/>
                </a:lnTo>
                <a:lnTo>
                  <a:pt x="1838325" y="1304925"/>
                </a:lnTo>
                <a:lnTo>
                  <a:pt x="1841500" y="1241425"/>
                </a:lnTo>
                <a:lnTo>
                  <a:pt x="1844675" y="1181100"/>
                </a:lnTo>
                <a:lnTo>
                  <a:pt x="1841500" y="1117600"/>
                </a:lnTo>
                <a:lnTo>
                  <a:pt x="1835150" y="1050925"/>
                </a:lnTo>
                <a:lnTo>
                  <a:pt x="1828800" y="984250"/>
                </a:lnTo>
                <a:lnTo>
                  <a:pt x="1819275" y="917575"/>
                </a:lnTo>
                <a:lnTo>
                  <a:pt x="1803400" y="847725"/>
                </a:lnTo>
                <a:lnTo>
                  <a:pt x="1790700" y="781050"/>
                </a:lnTo>
                <a:lnTo>
                  <a:pt x="1771650" y="708025"/>
                </a:lnTo>
                <a:lnTo>
                  <a:pt x="244475" y="708025"/>
                </a:lnTo>
                <a:close/>
                <a:moveTo>
                  <a:pt x="355600" y="0"/>
                </a:moveTo>
                <a:lnTo>
                  <a:pt x="1660525" y="0"/>
                </a:lnTo>
                <a:lnTo>
                  <a:pt x="1720850" y="142875"/>
                </a:lnTo>
                <a:lnTo>
                  <a:pt x="1778000" y="292100"/>
                </a:lnTo>
                <a:lnTo>
                  <a:pt x="1831975" y="447675"/>
                </a:lnTo>
                <a:lnTo>
                  <a:pt x="1854200" y="527050"/>
                </a:lnTo>
                <a:lnTo>
                  <a:pt x="1876425" y="606425"/>
                </a:lnTo>
                <a:lnTo>
                  <a:pt x="1898650" y="685800"/>
                </a:lnTo>
                <a:lnTo>
                  <a:pt x="1914525" y="765175"/>
                </a:lnTo>
                <a:lnTo>
                  <a:pt x="1930400" y="844550"/>
                </a:lnTo>
                <a:lnTo>
                  <a:pt x="1943100" y="920750"/>
                </a:lnTo>
                <a:lnTo>
                  <a:pt x="1949450" y="996950"/>
                </a:lnTo>
                <a:lnTo>
                  <a:pt x="1955800" y="1069975"/>
                </a:lnTo>
                <a:lnTo>
                  <a:pt x="1958975" y="1143000"/>
                </a:lnTo>
                <a:lnTo>
                  <a:pt x="1958975" y="1212850"/>
                </a:lnTo>
                <a:lnTo>
                  <a:pt x="1952625" y="1282700"/>
                </a:lnTo>
                <a:lnTo>
                  <a:pt x="1946275" y="1349375"/>
                </a:lnTo>
                <a:lnTo>
                  <a:pt x="1936750" y="1416050"/>
                </a:lnTo>
                <a:lnTo>
                  <a:pt x="1920875" y="1479550"/>
                </a:lnTo>
                <a:lnTo>
                  <a:pt x="1905000" y="1539875"/>
                </a:lnTo>
                <a:lnTo>
                  <a:pt x="1882775" y="1600200"/>
                </a:lnTo>
                <a:lnTo>
                  <a:pt x="1857375" y="1654175"/>
                </a:lnTo>
                <a:lnTo>
                  <a:pt x="1831975" y="1708150"/>
                </a:lnTo>
                <a:lnTo>
                  <a:pt x="1800225" y="1762125"/>
                </a:lnTo>
                <a:lnTo>
                  <a:pt x="1765300" y="1809750"/>
                </a:lnTo>
                <a:lnTo>
                  <a:pt x="1727200" y="1857375"/>
                </a:lnTo>
                <a:lnTo>
                  <a:pt x="1685925" y="1901825"/>
                </a:lnTo>
                <a:lnTo>
                  <a:pt x="1644650" y="1939925"/>
                </a:lnTo>
                <a:lnTo>
                  <a:pt x="1597025" y="1978025"/>
                </a:lnTo>
                <a:lnTo>
                  <a:pt x="1546225" y="2012950"/>
                </a:lnTo>
                <a:lnTo>
                  <a:pt x="1495425" y="2044700"/>
                </a:lnTo>
                <a:lnTo>
                  <a:pt x="1447800" y="2070100"/>
                </a:lnTo>
                <a:lnTo>
                  <a:pt x="1400175" y="2089150"/>
                </a:lnTo>
                <a:lnTo>
                  <a:pt x="1349375" y="2111375"/>
                </a:lnTo>
                <a:lnTo>
                  <a:pt x="1295400" y="2127250"/>
                </a:lnTo>
                <a:lnTo>
                  <a:pt x="1244600" y="2139950"/>
                </a:lnTo>
                <a:lnTo>
                  <a:pt x="1187450" y="2152650"/>
                </a:lnTo>
                <a:lnTo>
                  <a:pt x="1133475" y="2159000"/>
                </a:lnTo>
                <a:lnTo>
                  <a:pt x="1076325" y="2165350"/>
                </a:lnTo>
                <a:lnTo>
                  <a:pt x="1089025" y="2393950"/>
                </a:lnTo>
                <a:lnTo>
                  <a:pt x="1095375" y="2622550"/>
                </a:lnTo>
                <a:lnTo>
                  <a:pt x="1098550" y="2847975"/>
                </a:lnTo>
                <a:lnTo>
                  <a:pt x="1095375" y="3076575"/>
                </a:lnTo>
                <a:lnTo>
                  <a:pt x="1089025" y="3305175"/>
                </a:lnTo>
                <a:lnTo>
                  <a:pt x="1082675" y="3533775"/>
                </a:lnTo>
                <a:lnTo>
                  <a:pt x="1060450" y="3990975"/>
                </a:lnTo>
                <a:lnTo>
                  <a:pt x="1101725" y="4019550"/>
                </a:lnTo>
                <a:lnTo>
                  <a:pt x="1152525" y="4051300"/>
                </a:lnTo>
                <a:lnTo>
                  <a:pt x="1212850" y="4083050"/>
                </a:lnTo>
                <a:lnTo>
                  <a:pt x="1285875" y="4114800"/>
                </a:lnTo>
                <a:lnTo>
                  <a:pt x="1352550" y="4140200"/>
                </a:lnTo>
                <a:lnTo>
                  <a:pt x="1425575" y="4162425"/>
                </a:lnTo>
                <a:lnTo>
                  <a:pt x="1504950" y="4187825"/>
                </a:lnTo>
                <a:lnTo>
                  <a:pt x="1593850" y="4213225"/>
                </a:lnTo>
                <a:lnTo>
                  <a:pt x="1790700" y="4264025"/>
                </a:lnTo>
                <a:lnTo>
                  <a:pt x="2012950" y="4314825"/>
                </a:lnTo>
                <a:lnTo>
                  <a:pt x="1006475" y="4314825"/>
                </a:lnTo>
                <a:lnTo>
                  <a:pt x="0" y="4314825"/>
                </a:lnTo>
                <a:lnTo>
                  <a:pt x="225425" y="4264025"/>
                </a:lnTo>
                <a:lnTo>
                  <a:pt x="422275" y="4213225"/>
                </a:lnTo>
                <a:lnTo>
                  <a:pt x="508000" y="4187825"/>
                </a:lnTo>
                <a:lnTo>
                  <a:pt x="590550" y="4162425"/>
                </a:lnTo>
                <a:lnTo>
                  <a:pt x="663575" y="4140200"/>
                </a:lnTo>
                <a:lnTo>
                  <a:pt x="730250" y="4114800"/>
                </a:lnTo>
                <a:lnTo>
                  <a:pt x="803275" y="4083050"/>
                </a:lnTo>
                <a:lnTo>
                  <a:pt x="863600" y="4051300"/>
                </a:lnTo>
                <a:lnTo>
                  <a:pt x="914400" y="4019550"/>
                </a:lnTo>
                <a:lnTo>
                  <a:pt x="955675" y="3990975"/>
                </a:lnTo>
                <a:lnTo>
                  <a:pt x="933450" y="3533775"/>
                </a:lnTo>
                <a:lnTo>
                  <a:pt x="923925" y="3305175"/>
                </a:lnTo>
                <a:lnTo>
                  <a:pt x="920750" y="3076575"/>
                </a:lnTo>
                <a:lnTo>
                  <a:pt x="917575" y="2847975"/>
                </a:lnTo>
                <a:lnTo>
                  <a:pt x="920750" y="2622550"/>
                </a:lnTo>
                <a:lnTo>
                  <a:pt x="927100" y="2393950"/>
                </a:lnTo>
                <a:lnTo>
                  <a:pt x="939800" y="2165350"/>
                </a:lnTo>
                <a:lnTo>
                  <a:pt x="882650" y="2159000"/>
                </a:lnTo>
                <a:lnTo>
                  <a:pt x="825500" y="2152650"/>
                </a:lnTo>
                <a:lnTo>
                  <a:pt x="771525" y="2139950"/>
                </a:lnTo>
                <a:lnTo>
                  <a:pt x="717550" y="2127250"/>
                </a:lnTo>
                <a:lnTo>
                  <a:pt x="666750" y="2111375"/>
                </a:lnTo>
                <a:lnTo>
                  <a:pt x="615950" y="2089150"/>
                </a:lnTo>
                <a:lnTo>
                  <a:pt x="568325" y="2070100"/>
                </a:lnTo>
                <a:lnTo>
                  <a:pt x="520700" y="2044700"/>
                </a:lnTo>
                <a:lnTo>
                  <a:pt x="466725" y="2012950"/>
                </a:lnTo>
                <a:lnTo>
                  <a:pt x="419100" y="1978025"/>
                </a:lnTo>
                <a:lnTo>
                  <a:pt x="371475" y="1939925"/>
                </a:lnTo>
                <a:lnTo>
                  <a:pt x="330200" y="1901825"/>
                </a:lnTo>
                <a:lnTo>
                  <a:pt x="288925" y="1857375"/>
                </a:lnTo>
                <a:lnTo>
                  <a:pt x="250825" y="1809750"/>
                </a:lnTo>
                <a:lnTo>
                  <a:pt x="215900" y="1762125"/>
                </a:lnTo>
                <a:lnTo>
                  <a:pt x="184150" y="1708150"/>
                </a:lnTo>
                <a:lnTo>
                  <a:pt x="155575" y="1654175"/>
                </a:lnTo>
                <a:lnTo>
                  <a:pt x="133350" y="1600200"/>
                </a:lnTo>
                <a:lnTo>
                  <a:pt x="111125" y="1539875"/>
                </a:lnTo>
                <a:lnTo>
                  <a:pt x="95250" y="1479550"/>
                </a:lnTo>
                <a:lnTo>
                  <a:pt x="79375" y="1416050"/>
                </a:lnTo>
                <a:lnTo>
                  <a:pt x="69850" y="1349375"/>
                </a:lnTo>
                <a:lnTo>
                  <a:pt x="60325" y="1282700"/>
                </a:lnTo>
                <a:lnTo>
                  <a:pt x="57150" y="1212850"/>
                </a:lnTo>
                <a:lnTo>
                  <a:pt x="57150" y="1143000"/>
                </a:lnTo>
                <a:lnTo>
                  <a:pt x="60325" y="1069975"/>
                </a:lnTo>
                <a:lnTo>
                  <a:pt x="63500" y="996950"/>
                </a:lnTo>
                <a:lnTo>
                  <a:pt x="73025" y="920750"/>
                </a:lnTo>
                <a:lnTo>
                  <a:pt x="85725" y="844550"/>
                </a:lnTo>
                <a:lnTo>
                  <a:pt x="101600" y="765175"/>
                </a:lnTo>
                <a:lnTo>
                  <a:pt x="117475" y="685800"/>
                </a:lnTo>
                <a:lnTo>
                  <a:pt x="139700" y="606425"/>
                </a:lnTo>
                <a:lnTo>
                  <a:pt x="161925" y="527050"/>
                </a:lnTo>
                <a:lnTo>
                  <a:pt x="184150" y="447675"/>
                </a:lnTo>
                <a:lnTo>
                  <a:pt x="238125" y="292100"/>
                </a:lnTo>
                <a:lnTo>
                  <a:pt x="295275" y="142875"/>
                </a:lnTo>
                <a:lnTo>
                  <a:pt x="3556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饮料"/>
          <p:cNvSpPr/>
          <p:nvPr/>
        </p:nvSpPr>
        <p:spPr bwMode="auto">
          <a:xfrm>
            <a:off x="2642621" y="3017062"/>
            <a:ext cx="464161" cy="803263"/>
          </a:xfrm>
          <a:custGeom>
            <a:avLst/>
            <a:gdLst>
              <a:gd name="T0" fmla="*/ 1330937 w 3898"/>
              <a:gd name="T1" fmla="*/ 629650 h 5579"/>
              <a:gd name="T2" fmla="*/ 671956 w 3898"/>
              <a:gd name="T3" fmla="*/ 629650 h 5579"/>
              <a:gd name="T4" fmla="*/ 558597 w 3898"/>
              <a:gd name="T5" fmla="*/ 112681 h 5579"/>
              <a:gd name="T6" fmla="*/ 36534 w 3898"/>
              <a:gd name="T7" fmla="*/ 0 h 5579"/>
              <a:gd name="T8" fmla="*/ 0 w 3898"/>
              <a:gd name="T9" fmla="*/ 170730 h 5579"/>
              <a:gd name="T10" fmla="*/ 0 w 3898"/>
              <a:gd name="T11" fmla="*/ 170730 h 5579"/>
              <a:gd name="T12" fmla="*/ 412461 w 3898"/>
              <a:gd name="T13" fmla="*/ 259509 h 5579"/>
              <a:gd name="T14" fmla="*/ 412461 w 3898"/>
              <a:gd name="T15" fmla="*/ 259509 h 5579"/>
              <a:gd name="T16" fmla="*/ 493724 w 3898"/>
              <a:gd name="T17" fmla="*/ 629650 h 5579"/>
              <a:gd name="T18" fmla="*/ 62825 w 3898"/>
              <a:gd name="T19" fmla="*/ 629650 h 5579"/>
              <a:gd name="T20" fmla="*/ 357489 w 3898"/>
              <a:gd name="T21" fmla="*/ 1905000 h 5579"/>
              <a:gd name="T22" fmla="*/ 1036273 w 3898"/>
              <a:gd name="T23" fmla="*/ 1905000 h 5579"/>
              <a:gd name="T24" fmla="*/ 1330937 w 3898"/>
              <a:gd name="T25" fmla="*/ 629650 h 55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98" h="5579">
                <a:moveTo>
                  <a:pt x="3898" y="1844"/>
                </a:moveTo>
                <a:lnTo>
                  <a:pt x="1968" y="1844"/>
                </a:lnTo>
                <a:lnTo>
                  <a:pt x="1636" y="330"/>
                </a:lnTo>
                <a:lnTo>
                  <a:pt x="107" y="0"/>
                </a:lnTo>
                <a:lnTo>
                  <a:pt x="0" y="500"/>
                </a:lnTo>
                <a:lnTo>
                  <a:pt x="1208" y="760"/>
                </a:lnTo>
                <a:lnTo>
                  <a:pt x="1446" y="1844"/>
                </a:lnTo>
                <a:lnTo>
                  <a:pt x="184" y="1844"/>
                </a:lnTo>
                <a:lnTo>
                  <a:pt x="1047" y="5579"/>
                </a:lnTo>
                <a:lnTo>
                  <a:pt x="3035" y="5579"/>
                </a:lnTo>
                <a:lnTo>
                  <a:pt x="3898" y="184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180000" t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7" name="茶杯"/>
          <p:cNvSpPr/>
          <p:nvPr/>
        </p:nvSpPr>
        <p:spPr bwMode="auto">
          <a:xfrm>
            <a:off x="5306738" y="3207656"/>
            <a:ext cx="541722" cy="541722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8" name="啤酒"/>
          <p:cNvSpPr/>
          <p:nvPr/>
        </p:nvSpPr>
        <p:spPr bwMode="auto">
          <a:xfrm>
            <a:off x="7622132" y="3179999"/>
            <a:ext cx="640326" cy="640326"/>
          </a:xfrm>
          <a:custGeom>
            <a:avLst/>
            <a:gdLst>
              <a:gd name="T0" fmla="*/ 1130338 w 2302"/>
              <a:gd name="T1" fmla="*/ 1578547 h 2743"/>
              <a:gd name="T2" fmla="*/ 1130338 w 2302"/>
              <a:gd name="T3" fmla="*/ 1618585 h 2743"/>
              <a:gd name="T4" fmla="*/ 948723 w 2302"/>
              <a:gd name="T5" fmla="*/ 1800397 h 2743"/>
              <a:gd name="T6" fmla="*/ 329791 w 2302"/>
              <a:gd name="T7" fmla="*/ 1800397 h 2743"/>
              <a:gd name="T8" fmla="*/ 148177 w 2302"/>
              <a:gd name="T9" fmla="*/ 1618585 h 2743"/>
              <a:gd name="T10" fmla="*/ 148177 w 2302"/>
              <a:gd name="T11" fmla="*/ 817169 h 2743"/>
              <a:gd name="T12" fmla="*/ 203907 w 2302"/>
              <a:gd name="T13" fmla="*/ 822420 h 2743"/>
              <a:gd name="T14" fmla="*/ 425516 w 2302"/>
              <a:gd name="T15" fmla="*/ 721340 h 2743"/>
              <a:gd name="T16" fmla="*/ 696299 w 2302"/>
              <a:gd name="T17" fmla="*/ 822420 h 2743"/>
              <a:gd name="T18" fmla="*/ 925776 w 2302"/>
              <a:gd name="T19" fmla="*/ 753502 h 2743"/>
              <a:gd name="T20" fmla="*/ 1115258 w 2302"/>
              <a:gd name="T21" fmla="*/ 822420 h 2743"/>
              <a:gd name="T22" fmla="*/ 1162465 w 2302"/>
              <a:gd name="T23" fmla="*/ 818482 h 2743"/>
              <a:gd name="T24" fmla="*/ 1509303 w 2302"/>
              <a:gd name="T25" fmla="*/ 1197858 h 2743"/>
              <a:gd name="T26" fmla="*/ 1130338 w 2302"/>
              <a:gd name="T27" fmla="*/ 1578547 h 2743"/>
              <a:gd name="T28" fmla="*/ 402568 w 2302"/>
              <a:gd name="T29" fmla="*/ 1035737 h 2743"/>
              <a:gd name="T30" fmla="*/ 348149 w 2302"/>
              <a:gd name="T31" fmla="*/ 981259 h 2743"/>
              <a:gd name="T32" fmla="*/ 293731 w 2302"/>
              <a:gd name="T33" fmla="*/ 1035737 h 2743"/>
              <a:gd name="T34" fmla="*/ 293731 w 2302"/>
              <a:gd name="T35" fmla="*/ 1548355 h 2743"/>
              <a:gd name="T36" fmla="*/ 348149 w 2302"/>
              <a:gd name="T37" fmla="*/ 1603489 h 2743"/>
              <a:gd name="T38" fmla="*/ 402568 w 2302"/>
              <a:gd name="T39" fmla="*/ 1548355 h 2743"/>
              <a:gd name="T40" fmla="*/ 402568 w 2302"/>
              <a:gd name="T41" fmla="*/ 1035737 h 2743"/>
              <a:gd name="T42" fmla="*/ 693676 w 2302"/>
              <a:gd name="T43" fmla="*/ 1072493 h 2743"/>
              <a:gd name="T44" fmla="*/ 639257 w 2302"/>
              <a:gd name="T45" fmla="*/ 1017359 h 2743"/>
              <a:gd name="T46" fmla="*/ 584839 w 2302"/>
              <a:gd name="T47" fmla="*/ 1072493 h 2743"/>
              <a:gd name="T48" fmla="*/ 584839 w 2302"/>
              <a:gd name="T49" fmla="*/ 1585111 h 2743"/>
              <a:gd name="T50" fmla="*/ 639257 w 2302"/>
              <a:gd name="T51" fmla="*/ 1639589 h 2743"/>
              <a:gd name="T52" fmla="*/ 693676 w 2302"/>
              <a:gd name="T53" fmla="*/ 1585111 h 2743"/>
              <a:gd name="T54" fmla="*/ 693676 w 2302"/>
              <a:gd name="T55" fmla="*/ 1072493 h 2743"/>
              <a:gd name="T56" fmla="*/ 984784 w 2302"/>
              <a:gd name="T57" fmla="*/ 1035737 h 2743"/>
              <a:gd name="T58" fmla="*/ 930365 w 2302"/>
              <a:gd name="T59" fmla="*/ 981259 h 2743"/>
              <a:gd name="T60" fmla="*/ 875946 w 2302"/>
              <a:gd name="T61" fmla="*/ 1035737 h 2743"/>
              <a:gd name="T62" fmla="*/ 875946 w 2302"/>
              <a:gd name="T63" fmla="*/ 1548355 h 2743"/>
              <a:gd name="T64" fmla="*/ 930365 w 2302"/>
              <a:gd name="T65" fmla="*/ 1603489 h 2743"/>
              <a:gd name="T66" fmla="*/ 984784 w 2302"/>
              <a:gd name="T67" fmla="*/ 1548355 h 2743"/>
              <a:gd name="T68" fmla="*/ 984784 w 2302"/>
              <a:gd name="T69" fmla="*/ 1035737 h 2743"/>
              <a:gd name="T70" fmla="*/ 1130338 w 2302"/>
              <a:gd name="T71" fmla="*/ 962881 h 2743"/>
              <a:gd name="T72" fmla="*/ 1130338 w 2302"/>
              <a:gd name="T73" fmla="*/ 1433491 h 2743"/>
              <a:gd name="T74" fmla="*/ 1362438 w 2302"/>
              <a:gd name="T75" fmla="*/ 1197858 h 2743"/>
              <a:gd name="T76" fmla="*/ 1130338 w 2302"/>
              <a:gd name="T77" fmla="*/ 962881 h 2743"/>
              <a:gd name="T78" fmla="*/ 1059528 w 2302"/>
              <a:gd name="T79" fmla="*/ 729873 h 2743"/>
              <a:gd name="T80" fmla="*/ 893649 w 2302"/>
              <a:gd name="T81" fmla="*/ 668831 h 2743"/>
              <a:gd name="T82" fmla="*/ 692365 w 2302"/>
              <a:gd name="T83" fmla="*/ 729873 h 2743"/>
              <a:gd name="T84" fmla="*/ 432728 w 2302"/>
              <a:gd name="T85" fmla="*/ 640608 h 2743"/>
              <a:gd name="T86" fmla="*/ 259637 w 2302"/>
              <a:gd name="T87" fmla="*/ 729873 h 2743"/>
              <a:gd name="T88" fmla="*/ 0 w 2302"/>
              <a:gd name="T89" fmla="*/ 469954 h 2743"/>
              <a:gd name="T90" fmla="*/ 259637 w 2302"/>
              <a:gd name="T91" fmla="*/ 210692 h 2743"/>
              <a:gd name="T92" fmla="*/ 354050 w 2302"/>
              <a:gd name="T93" fmla="*/ 228413 h 2743"/>
              <a:gd name="T94" fmla="*/ 692365 w 2302"/>
              <a:gd name="T95" fmla="*/ 0 h 2743"/>
              <a:gd name="T96" fmla="*/ 1023467 w 2302"/>
              <a:gd name="T97" fmla="*/ 213317 h 2743"/>
              <a:gd name="T98" fmla="*/ 1059528 w 2302"/>
              <a:gd name="T99" fmla="*/ 210692 h 2743"/>
              <a:gd name="T100" fmla="*/ 1343424 w 2302"/>
              <a:gd name="T101" fmla="*/ 469954 h 2743"/>
              <a:gd name="T102" fmla="*/ 1059528 w 2302"/>
              <a:gd name="T103" fmla="*/ 729873 h 2743"/>
              <a:gd name="T104" fmla="*/ 1059528 w 2302"/>
              <a:gd name="T105" fmla="*/ 305208 h 2743"/>
              <a:gd name="T106" fmla="*/ 955280 w 2302"/>
              <a:gd name="T107" fmla="*/ 500803 h 2743"/>
              <a:gd name="T108" fmla="*/ 468789 w 2302"/>
              <a:gd name="T109" fmla="*/ 236946 h 2743"/>
              <a:gd name="T110" fmla="*/ 523208 w 2302"/>
              <a:gd name="T111" fmla="*/ 468641 h 2743"/>
              <a:gd name="T112" fmla="*/ 134408 w 2302"/>
              <a:gd name="T113" fmla="*/ 373469 h 2743"/>
              <a:gd name="T114" fmla="*/ 447152 w 2302"/>
              <a:gd name="T115" fmla="*/ 532965 h 2743"/>
              <a:gd name="T116" fmla="*/ 866767 w 2302"/>
              <a:gd name="T117" fmla="*/ 530339 h 2743"/>
              <a:gd name="T118" fmla="*/ 1183446 w 2302"/>
              <a:gd name="T119" fmla="*/ 607790 h 2743"/>
              <a:gd name="T120" fmla="*/ 1059528 w 2302"/>
              <a:gd name="T121" fmla="*/ 305208 h 2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302" h="2743">
                <a:moveTo>
                  <a:pt x="1724" y="2405"/>
                </a:moveTo>
                <a:cubicBezTo>
                  <a:pt x="1724" y="2466"/>
                  <a:pt x="1724" y="2466"/>
                  <a:pt x="1724" y="2466"/>
                </a:cubicBezTo>
                <a:cubicBezTo>
                  <a:pt x="1724" y="2619"/>
                  <a:pt x="1600" y="2743"/>
                  <a:pt x="1447" y="2743"/>
                </a:cubicBezTo>
                <a:cubicBezTo>
                  <a:pt x="503" y="2743"/>
                  <a:pt x="503" y="2743"/>
                  <a:pt x="503" y="2743"/>
                </a:cubicBezTo>
                <a:cubicBezTo>
                  <a:pt x="350" y="2743"/>
                  <a:pt x="226" y="2619"/>
                  <a:pt x="226" y="2466"/>
                </a:cubicBezTo>
                <a:cubicBezTo>
                  <a:pt x="226" y="1245"/>
                  <a:pt x="226" y="1245"/>
                  <a:pt x="226" y="1245"/>
                </a:cubicBezTo>
                <a:cubicBezTo>
                  <a:pt x="253" y="1250"/>
                  <a:pt x="282" y="1253"/>
                  <a:pt x="311" y="1253"/>
                </a:cubicBezTo>
                <a:cubicBezTo>
                  <a:pt x="446" y="1253"/>
                  <a:pt x="567" y="1194"/>
                  <a:pt x="649" y="1099"/>
                </a:cubicBezTo>
                <a:cubicBezTo>
                  <a:pt x="760" y="1195"/>
                  <a:pt x="904" y="1253"/>
                  <a:pt x="1062" y="1253"/>
                </a:cubicBezTo>
                <a:cubicBezTo>
                  <a:pt x="1192" y="1253"/>
                  <a:pt x="1312" y="1215"/>
                  <a:pt x="1412" y="1148"/>
                </a:cubicBezTo>
                <a:cubicBezTo>
                  <a:pt x="1490" y="1214"/>
                  <a:pt x="1591" y="1253"/>
                  <a:pt x="1701" y="1253"/>
                </a:cubicBezTo>
                <a:cubicBezTo>
                  <a:pt x="1726" y="1253"/>
                  <a:pt x="1750" y="1251"/>
                  <a:pt x="1773" y="1247"/>
                </a:cubicBezTo>
                <a:cubicBezTo>
                  <a:pt x="2005" y="1260"/>
                  <a:pt x="2302" y="1356"/>
                  <a:pt x="2302" y="1825"/>
                </a:cubicBezTo>
                <a:cubicBezTo>
                  <a:pt x="2302" y="2261"/>
                  <a:pt x="1960" y="2399"/>
                  <a:pt x="1724" y="2405"/>
                </a:cubicBezTo>
                <a:close/>
                <a:moveTo>
                  <a:pt x="614" y="1578"/>
                </a:moveTo>
                <a:cubicBezTo>
                  <a:pt x="614" y="1532"/>
                  <a:pt x="577" y="1495"/>
                  <a:pt x="531" y="1495"/>
                </a:cubicBezTo>
                <a:cubicBezTo>
                  <a:pt x="485" y="1495"/>
                  <a:pt x="448" y="1532"/>
                  <a:pt x="448" y="1578"/>
                </a:cubicBezTo>
                <a:cubicBezTo>
                  <a:pt x="448" y="2359"/>
                  <a:pt x="448" y="2359"/>
                  <a:pt x="448" y="2359"/>
                </a:cubicBezTo>
                <a:cubicBezTo>
                  <a:pt x="448" y="2405"/>
                  <a:pt x="485" y="2443"/>
                  <a:pt x="531" y="2443"/>
                </a:cubicBezTo>
                <a:cubicBezTo>
                  <a:pt x="577" y="2443"/>
                  <a:pt x="614" y="2405"/>
                  <a:pt x="614" y="2359"/>
                </a:cubicBezTo>
                <a:lnTo>
                  <a:pt x="614" y="1578"/>
                </a:lnTo>
                <a:close/>
                <a:moveTo>
                  <a:pt x="1058" y="1634"/>
                </a:moveTo>
                <a:cubicBezTo>
                  <a:pt x="1058" y="1587"/>
                  <a:pt x="1021" y="1550"/>
                  <a:pt x="975" y="1550"/>
                </a:cubicBezTo>
                <a:cubicBezTo>
                  <a:pt x="929" y="1550"/>
                  <a:pt x="892" y="1587"/>
                  <a:pt x="892" y="1634"/>
                </a:cubicBezTo>
                <a:cubicBezTo>
                  <a:pt x="892" y="2415"/>
                  <a:pt x="892" y="2415"/>
                  <a:pt x="892" y="2415"/>
                </a:cubicBezTo>
                <a:cubicBezTo>
                  <a:pt x="892" y="2461"/>
                  <a:pt x="929" y="2498"/>
                  <a:pt x="975" y="2498"/>
                </a:cubicBezTo>
                <a:cubicBezTo>
                  <a:pt x="1021" y="2498"/>
                  <a:pt x="1058" y="2461"/>
                  <a:pt x="1058" y="2415"/>
                </a:cubicBezTo>
                <a:lnTo>
                  <a:pt x="1058" y="1634"/>
                </a:lnTo>
                <a:close/>
                <a:moveTo>
                  <a:pt x="1502" y="1578"/>
                </a:moveTo>
                <a:cubicBezTo>
                  <a:pt x="1502" y="1532"/>
                  <a:pt x="1465" y="1495"/>
                  <a:pt x="1419" y="1495"/>
                </a:cubicBezTo>
                <a:cubicBezTo>
                  <a:pt x="1373" y="1495"/>
                  <a:pt x="1336" y="1532"/>
                  <a:pt x="1336" y="1578"/>
                </a:cubicBezTo>
                <a:cubicBezTo>
                  <a:pt x="1336" y="2359"/>
                  <a:pt x="1336" y="2359"/>
                  <a:pt x="1336" y="2359"/>
                </a:cubicBezTo>
                <a:cubicBezTo>
                  <a:pt x="1336" y="2405"/>
                  <a:pt x="1373" y="2443"/>
                  <a:pt x="1419" y="2443"/>
                </a:cubicBezTo>
                <a:cubicBezTo>
                  <a:pt x="1465" y="2443"/>
                  <a:pt x="1502" y="2405"/>
                  <a:pt x="1502" y="2359"/>
                </a:cubicBezTo>
                <a:lnTo>
                  <a:pt x="1502" y="1578"/>
                </a:lnTo>
                <a:close/>
                <a:moveTo>
                  <a:pt x="1724" y="1467"/>
                </a:moveTo>
                <a:cubicBezTo>
                  <a:pt x="1724" y="2184"/>
                  <a:pt x="1724" y="2184"/>
                  <a:pt x="1724" y="2184"/>
                </a:cubicBezTo>
                <a:cubicBezTo>
                  <a:pt x="1876" y="2179"/>
                  <a:pt x="2078" y="2107"/>
                  <a:pt x="2078" y="1825"/>
                </a:cubicBezTo>
                <a:cubicBezTo>
                  <a:pt x="2078" y="1508"/>
                  <a:pt x="1876" y="1469"/>
                  <a:pt x="1724" y="1467"/>
                </a:cubicBezTo>
                <a:close/>
                <a:moveTo>
                  <a:pt x="1616" y="1112"/>
                </a:moveTo>
                <a:cubicBezTo>
                  <a:pt x="1520" y="1112"/>
                  <a:pt x="1431" y="1077"/>
                  <a:pt x="1363" y="1019"/>
                </a:cubicBezTo>
                <a:cubicBezTo>
                  <a:pt x="1274" y="1077"/>
                  <a:pt x="1169" y="1112"/>
                  <a:pt x="1056" y="1112"/>
                </a:cubicBezTo>
                <a:cubicBezTo>
                  <a:pt x="917" y="1112"/>
                  <a:pt x="758" y="1060"/>
                  <a:pt x="660" y="976"/>
                </a:cubicBezTo>
                <a:cubicBezTo>
                  <a:pt x="588" y="1059"/>
                  <a:pt x="514" y="1112"/>
                  <a:pt x="396" y="1112"/>
                </a:cubicBezTo>
                <a:cubicBezTo>
                  <a:pt x="177" y="1112"/>
                  <a:pt x="0" y="935"/>
                  <a:pt x="0" y="716"/>
                </a:cubicBezTo>
                <a:cubicBezTo>
                  <a:pt x="0" y="498"/>
                  <a:pt x="177" y="321"/>
                  <a:pt x="396" y="321"/>
                </a:cubicBezTo>
                <a:cubicBezTo>
                  <a:pt x="447" y="321"/>
                  <a:pt x="495" y="331"/>
                  <a:pt x="540" y="348"/>
                </a:cubicBezTo>
                <a:cubicBezTo>
                  <a:pt x="622" y="144"/>
                  <a:pt x="822" y="0"/>
                  <a:pt x="1056" y="0"/>
                </a:cubicBezTo>
                <a:cubicBezTo>
                  <a:pt x="1280" y="0"/>
                  <a:pt x="1473" y="133"/>
                  <a:pt x="1561" y="325"/>
                </a:cubicBezTo>
                <a:cubicBezTo>
                  <a:pt x="1579" y="323"/>
                  <a:pt x="1597" y="321"/>
                  <a:pt x="1616" y="321"/>
                </a:cubicBezTo>
                <a:cubicBezTo>
                  <a:pt x="1835" y="321"/>
                  <a:pt x="2049" y="498"/>
                  <a:pt x="2049" y="716"/>
                </a:cubicBezTo>
                <a:cubicBezTo>
                  <a:pt x="2049" y="935"/>
                  <a:pt x="1835" y="1112"/>
                  <a:pt x="1616" y="1112"/>
                </a:cubicBezTo>
                <a:close/>
                <a:moveTo>
                  <a:pt x="1616" y="465"/>
                </a:moveTo>
                <a:cubicBezTo>
                  <a:pt x="1672" y="659"/>
                  <a:pt x="1516" y="735"/>
                  <a:pt x="1457" y="763"/>
                </a:cubicBezTo>
                <a:cubicBezTo>
                  <a:pt x="1710" y="135"/>
                  <a:pt x="819" y="7"/>
                  <a:pt x="715" y="361"/>
                </a:cubicBezTo>
                <a:cubicBezTo>
                  <a:pt x="854" y="479"/>
                  <a:pt x="815" y="721"/>
                  <a:pt x="798" y="714"/>
                </a:cubicBezTo>
                <a:cubicBezTo>
                  <a:pt x="788" y="614"/>
                  <a:pt x="406" y="319"/>
                  <a:pt x="205" y="569"/>
                </a:cubicBezTo>
                <a:cubicBezTo>
                  <a:pt x="21" y="808"/>
                  <a:pt x="346" y="1210"/>
                  <a:pt x="682" y="812"/>
                </a:cubicBezTo>
                <a:cubicBezTo>
                  <a:pt x="939" y="1162"/>
                  <a:pt x="1311" y="922"/>
                  <a:pt x="1322" y="808"/>
                </a:cubicBezTo>
                <a:cubicBezTo>
                  <a:pt x="1509" y="1061"/>
                  <a:pt x="1746" y="964"/>
                  <a:pt x="1805" y="926"/>
                </a:cubicBezTo>
                <a:cubicBezTo>
                  <a:pt x="1864" y="888"/>
                  <a:pt x="2095" y="569"/>
                  <a:pt x="1616" y="46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咖啡"/>
          <p:cNvSpPr/>
          <p:nvPr/>
        </p:nvSpPr>
        <p:spPr bwMode="auto">
          <a:xfrm>
            <a:off x="8945471" y="3134304"/>
            <a:ext cx="689027" cy="689027"/>
          </a:xfrm>
          <a:custGeom>
            <a:avLst/>
            <a:gdLst>
              <a:gd name="T0" fmla="*/ 1479542 w 2700"/>
              <a:gd name="T1" fmla="*/ 1396279 h 2780"/>
              <a:gd name="T2" fmla="*/ 1438139 w 2700"/>
              <a:gd name="T3" fmla="*/ 1405346 h 2780"/>
              <a:gd name="T4" fmla="*/ 1428435 w 2700"/>
              <a:gd name="T5" fmla="*/ 1407289 h 2780"/>
              <a:gd name="T6" fmla="*/ 1388324 w 2700"/>
              <a:gd name="T7" fmla="*/ 1411174 h 2780"/>
              <a:gd name="T8" fmla="*/ 1387678 w 2700"/>
              <a:gd name="T9" fmla="*/ 1411174 h 2780"/>
              <a:gd name="T10" fmla="*/ 1347568 w 2700"/>
              <a:gd name="T11" fmla="*/ 1409879 h 2780"/>
              <a:gd name="T12" fmla="*/ 1339157 w 2700"/>
              <a:gd name="T13" fmla="*/ 1409232 h 2780"/>
              <a:gd name="T14" fmla="*/ 1300988 w 2700"/>
              <a:gd name="T15" fmla="*/ 1403403 h 2780"/>
              <a:gd name="T16" fmla="*/ 1101085 w 2700"/>
              <a:gd name="T17" fmla="*/ 1652739 h 2780"/>
              <a:gd name="T18" fmla="*/ 536310 w 2700"/>
              <a:gd name="T19" fmla="*/ 1652739 h 2780"/>
              <a:gd name="T20" fmla="*/ 177907 w 2700"/>
              <a:gd name="T21" fmla="*/ 942942 h 2780"/>
              <a:gd name="T22" fmla="*/ 177907 w 2700"/>
              <a:gd name="T23" fmla="*/ 939704 h 2780"/>
              <a:gd name="T24" fmla="*/ 177907 w 2700"/>
              <a:gd name="T25" fmla="*/ 937761 h 2780"/>
              <a:gd name="T26" fmla="*/ 176614 w 2700"/>
              <a:gd name="T27" fmla="*/ 901494 h 2780"/>
              <a:gd name="T28" fmla="*/ 177907 w 2700"/>
              <a:gd name="T29" fmla="*/ 901494 h 2780"/>
              <a:gd name="T30" fmla="*/ 273007 w 2700"/>
              <a:gd name="T31" fmla="*/ 792045 h 2780"/>
              <a:gd name="T32" fmla="*/ 1357919 w 2700"/>
              <a:gd name="T33" fmla="*/ 792045 h 2780"/>
              <a:gd name="T34" fmla="*/ 1451077 w 2700"/>
              <a:gd name="T35" fmla="*/ 884656 h 2780"/>
              <a:gd name="T36" fmla="*/ 1451077 w 2700"/>
              <a:gd name="T37" fmla="*/ 884656 h 2780"/>
              <a:gd name="T38" fmla="*/ 1494422 w 2700"/>
              <a:gd name="T39" fmla="*/ 889189 h 2780"/>
              <a:gd name="T40" fmla="*/ 1497657 w 2700"/>
              <a:gd name="T41" fmla="*/ 889837 h 2780"/>
              <a:gd name="T42" fmla="*/ 1575289 w 2700"/>
              <a:gd name="T43" fmla="*/ 913799 h 2780"/>
              <a:gd name="T44" fmla="*/ 1579818 w 2700"/>
              <a:gd name="T45" fmla="*/ 915741 h 2780"/>
              <a:gd name="T46" fmla="*/ 1612164 w 2700"/>
              <a:gd name="T47" fmla="*/ 934523 h 2780"/>
              <a:gd name="T48" fmla="*/ 1612811 w 2700"/>
              <a:gd name="T49" fmla="*/ 935170 h 2780"/>
              <a:gd name="T50" fmla="*/ 1641923 w 2700"/>
              <a:gd name="T51" fmla="*/ 957837 h 2780"/>
              <a:gd name="T52" fmla="*/ 1647099 w 2700"/>
              <a:gd name="T53" fmla="*/ 962370 h 2780"/>
              <a:gd name="T54" fmla="*/ 1670389 w 2700"/>
              <a:gd name="T55" fmla="*/ 988275 h 2780"/>
              <a:gd name="T56" fmla="*/ 1671035 w 2700"/>
              <a:gd name="T57" fmla="*/ 989571 h 2780"/>
              <a:gd name="T58" fmla="*/ 1689797 w 2700"/>
              <a:gd name="T59" fmla="*/ 1019361 h 2780"/>
              <a:gd name="T60" fmla="*/ 1693678 w 2700"/>
              <a:gd name="T61" fmla="*/ 1026485 h 2780"/>
              <a:gd name="T62" fmla="*/ 1706617 w 2700"/>
              <a:gd name="T63" fmla="*/ 1059514 h 2780"/>
              <a:gd name="T64" fmla="*/ 1479542 w 2700"/>
              <a:gd name="T65" fmla="*/ 1396279 h 2780"/>
              <a:gd name="T66" fmla="*/ 478086 w 2700"/>
              <a:gd name="T67" fmla="*/ 901494 h 2780"/>
              <a:gd name="T68" fmla="*/ 319586 w 2700"/>
              <a:gd name="T69" fmla="*/ 901494 h 2780"/>
              <a:gd name="T70" fmla="*/ 601650 w 2700"/>
              <a:gd name="T71" fmla="*/ 1558833 h 2780"/>
              <a:gd name="T72" fmla="*/ 478086 w 2700"/>
              <a:gd name="T73" fmla="*/ 901494 h 2780"/>
              <a:gd name="T74" fmla="*/ 1591462 w 2700"/>
              <a:gd name="T75" fmla="*/ 1093838 h 2780"/>
              <a:gd name="T76" fmla="*/ 1451077 w 2700"/>
              <a:gd name="T77" fmla="*/ 987628 h 2780"/>
              <a:gd name="T78" fmla="*/ 1355331 w 2700"/>
              <a:gd name="T79" fmla="*/ 1306907 h 2780"/>
              <a:gd name="T80" fmla="*/ 1370857 w 2700"/>
              <a:gd name="T81" fmla="*/ 1308850 h 2780"/>
              <a:gd name="T82" fmla="*/ 1377974 w 2700"/>
              <a:gd name="T83" fmla="*/ 1309497 h 2780"/>
              <a:gd name="T84" fmla="*/ 1409026 w 2700"/>
              <a:gd name="T85" fmla="*/ 1308850 h 2780"/>
              <a:gd name="T86" fmla="*/ 1418084 w 2700"/>
              <a:gd name="T87" fmla="*/ 1307555 h 2780"/>
              <a:gd name="T88" fmla="*/ 1451724 w 2700"/>
              <a:gd name="T89" fmla="*/ 1300431 h 2780"/>
              <a:gd name="T90" fmla="*/ 1591462 w 2700"/>
              <a:gd name="T91" fmla="*/ 1093838 h 2780"/>
              <a:gd name="T92" fmla="*/ 907004 w 2700"/>
              <a:gd name="T93" fmla="*/ 735054 h 2780"/>
              <a:gd name="T94" fmla="*/ 859778 w 2700"/>
              <a:gd name="T95" fmla="*/ 345832 h 2780"/>
              <a:gd name="T96" fmla="*/ 999516 w 2700"/>
              <a:gd name="T97" fmla="*/ 0 h 2780"/>
              <a:gd name="T98" fmla="*/ 907004 w 2700"/>
              <a:gd name="T99" fmla="*/ 735054 h 2780"/>
              <a:gd name="T100" fmla="*/ 663109 w 2700"/>
              <a:gd name="T101" fmla="*/ 735054 h 2780"/>
              <a:gd name="T102" fmla="*/ 624293 w 2700"/>
              <a:gd name="T103" fmla="*/ 419013 h 2780"/>
              <a:gd name="T104" fmla="*/ 738801 w 2700"/>
              <a:gd name="T105" fmla="*/ 135354 h 2780"/>
              <a:gd name="T106" fmla="*/ 663109 w 2700"/>
              <a:gd name="T107" fmla="*/ 735054 h 2780"/>
              <a:gd name="T108" fmla="*/ 1462722 w 2700"/>
              <a:gd name="T109" fmla="*/ 1800397 h 2780"/>
              <a:gd name="T110" fmla="*/ 130034 w 2700"/>
              <a:gd name="T111" fmla="*/ 1800397 h 2780"/>
              <a:gd name="T112" fmla="*/ 18761 w 2700"/>
              <a:gd name="T113" fmla="*/ 1692891 h 2780"/>
              <a:gd name="T114" fmla="*/ 1561056 w 2700"/>
              <a:gd name="T115" fmla="*/ 1692891 h 2780"/>
              <a:gd name="T116" fmla="*/ 1462722 w 2700"/>
              <a:gd name="T117" fmla="*/ 1800397 h 278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0" h="2780">
                <a:moveTo>
                  <a:pt x="2287" y="2156"/>
                </a:moveTo>
                <a:cubicBezTo>
                  <a:pt x="2266" y="2162"/>
                  <a:pt x="2244" y="2167"/>
                  <a:pt x="2223" y="2170"/>
                </a:cubicBezTo>
                <a:cubicBezTo>
                  <a:pt x="2218" y="2171"/>
                  <a:pt x="2213" y="2172"/>
                  <a:pt x="2208" y="2173"/>
                </a:cubicBezTo>
                <a:cubicBezTo>
                  <a:pt x="2187" y="2176"/>
                  <a:pt x="2166" y="2178"/>
                  <a:pt x="2146" y="2179"/>
                </a:cubicBezTo>
                <a:cubicBezTo>
                  <a:pt x="2145" y="2179"/>
                  <a:pt x="2145" y="2179"/>
                  <a:pt x="2145" y="2179"/>
                </a:cubicBezTo>
                <a:cubicBezTo>
                  <a:pt x="2124" y="2180"/>
                  <a:pt x="2103" y="2179"/>
                  <a:pt x="2083" y="2177"/>
                </a:cubicBezTo>
                <a:cubicBezTo>
                  <a:pt x="2079" y="2177"/>
                  <a:pt x="2074" y="2176"/>
                  <a:pt x="2070" y="2176"/>
                </a:cubicBezTo>
                <a:cubicBezTo>
                  <a:pt x="2050" y="2174"/>
                  <a:pt x="2030" y="2171"/>
                  <a:pt x="2011" y="2167"/>
                </a:cubicBezTo>
                <a:cubicBezTo>
                  <a:pt x="1935" y="2278"/>
                  <a:pt x="1834" y="2435"/>
                  <a:pt x="1702" y="2552"/>
                </a:cubicBezTo>
                <a:cubicBezTo>
                  <a:pt x="1669" y="2552"/>
                  <a:pt x="866" y="2552"/>
                  <a:pt x="829" y="2552"/>
                </a:cubicBezTo>
                <a:cubicBezTo>
                  <a:pt x="364" y="2311"/>
                  <a:pt x="288" y="1656"/>
                  <a:pt x="275" y="1456"/>
                </a:cubicBezTo>
                <a:cubicBezTo>
                  <a:pt x="275" y="1455"/>
                  <a:pt x="275" y="1453"/>
                  <a:pt x="275" y="1451"/>
                </a:cubicBezTo>
                <a:cubicBezTo>
                  <a:pt x="275" y="1448"/>
                  <a:pt x="275" y="1448"/>
                  <a:pt x="275" y="1448"/>
                </a:cubicBezTo>
                <a:cubicBezTo>
                  <a:pt x="273" y="1413"/>
                  <a:pt x="273" y="1392"/>
                  <a:pt x="273" y="1392"/>
                </a:cubicBezTo>
                <a:cubicBezTo>
                  <a:pt x="275" y="1392"/>
                  <a:pt x="275" y="1392"/>
                  <a:pt x="275" y="1392"/>
                </a:cubicBezTo>
                <a:cubicBezTo>
                  <a:pt x="275" y="1311"/>
                  <a:pt x="340" y="1223"/>
                  <a:pt x="422" y="1223"/>
                </a:cubicBezTo>
                <a:cubicBezTo>
                  <a:pt x="2099" y="1223"/>
                  <a:pt x="2099" y="1223"/>
                  <a:pt x="2099" y="1223"/>
                </a:cubicBezTo>
                <a:cubicBezTo>
                  <a:pt x="2171" y="1223"/>
                  <a:pt x="2231" y="1297"/>
                  <a:pt x="2243" y="1366"/>
                </a:cubicBezTo>
                <a:cubicBezTo>
                  <a:pt x="2243" y="1366"/>
                  <a:pt x="2243" y="1366"/>
                  <a:pt x="2243" y="1366"/>
                </a:cubicBezTo>
                <a:cubicBezTo>
                  <a:pt x="2266" y="1367"/>
                  <a:pt x="2288" y="1369"/>
                  <a:pt x="2310" y="1373"/>
                </a:cubicBezTo>
                <a:cubicBezTo>
                  <a:pt x="2312" y="1373"/>
                  <a:pt x="2313" y="1373"/>
                  <a:pt x="2315" y="1374"/>
                </a:cubicBezTo>
                <a:cubicBezTo>
                  <a:pt x="2357" y="1381"/>
                  <a:pt x="2398" y="1393"/>
                  <a:pt x="2435" y="1411"/>
                </a:cubicBezTo>
                <a:cubicBezTo>
                  <a:pt x="2437" y="1412"/>
                  <a:pt x="2439" y="1413"/>
                  <a:pt x="2442" y="1414"/>
                </a:cubicBezTo>
                <a:cubicBezTo>
                  <a:pt x="2459" y="1423"/>
                  <a:pt x="2477" y="1432"/>
                  <a:pt x="2492" y="1443"/>
                </a:cubicBezTo>
                <a:cubicBezTo>
                  <a:pt x="2493" y="1443"/>
                  <a:pt x="2493" y="1443"/>
                  <a:pt x="2493" y="1444"/>
                </a:cubicBezTo>
                <a:cubicBezTo>
                  <a:pt x="2509" y="1454"/>
                  <a:pt x="2524" y="1466"/>
                  <a:pt x="2538" y="1479"/>
                </a:cubicBezTo>
                <a:cubicBezTo>
                  <a:pt x="2541" y="1481"/>
                  <a:pt x="2543" y="1484"/>
                  <a:pt x="2546" y="1486"/>
                </a:cubicBezTo>
                <a:cubicBezTo>
                  <a:pt x="2559" y="1499"/>
                  <a:pt x="2571" y="1512"/>
                  <a:pt x="2582" y="1526"/>
                </a:cubicBezTo>
                <a:cubicBezTo>
                  <a:pt x="2582" y="1526"/>
                  <a:pt x="2583" y="1527"/>
                  <a:pt x="2583" y="1528"/>
                </a:cubicBezTo>
                <a:cubicBezTo>
                  <a:pt x="2594" y="1542"/>
                  <a:pt x="2604" y="1558"/>
                  <a:pt x="2612" y="1574"/>
                </a:cubicBezTo>
                <a:cubicBezTo>
                  <a:pt x="2614" y="1577"/>
                  <a:pt x="2616" y="1581"/>
                  <a:pt x="2618" y="1585"/>
                </a:cubicBezTo>
                <a:cubicBezTo>
                  <a:pt x="2626" y="1602"/>
                  <a:pt x="2633" y="1619"/>
                  <a:pt x="2638" y="1636"/>
                </a:cubicBezTo>
                <a:cubicBezTo>
                  <a:pt x="2700" y="1848"/>
                  <a:pt x="2543" y="2081"/>
                  <a:pt x="2287" y="2156"/>
                </a:cubicBezTo>
                <a:close/>
                <a:moveTo>
                  <a:pt x="739" y="1392"/>
                </a:moveTo>
                <a:cubicBezTo>
                  <a:pt x="494" y="1392"/>
                  <a:pt x="494" y="1392"/>
                  <a:pt x="494" y="1392"/>
                </a:cubicBezTo>
                <a:cubicBezTo>
                  <a:pt x="494" y="1392"/>
                  <a:pt x="462" y="2161"/>
                  <a:pt x="930" y="2407"/>
                </a:cubicBezTo>
                <a:cubicBezTo>
                  <a:pt x="565" y="1693"/>
                  <a:pt x="739" y="1392"/>
                  <a:pt x="739" y="1392"/>
                </a:cubicBezTo>
                <a:close/>
                <a:moveTo>
                  <a:pt x="2460" y="1689"/>
                </a:moveTo>
                <a:cubicBezTo>
                  <a:pt x="2433" y="1597"/>
                  <a:pt x="2347" y="1537"/>
                  <a:pt x="2243" y="1525"/>
                </a:cubicBezTo>
                <a:cubicBezTo>
                  <a:pt x="2237" y="1643"/>
                  <a:pt x="2203" y="1825"/>
                  <a:pt x="2095" y="2018"/>
                </a:cubicBezTo>
                <a:cubicBezTo>
                  <a:pt x="2103" y="2019"/>
                  <a:pt x="2111" y="2021"/>
                  <a:pt x="2119" y="2021"/>
                </a:cubicBezTo>
                <a:cubicBezTo>
                  <a:pt x="2123" y="2021"/>
                  <a:pt x="2126" y="2022"/>
                  <a:pt x="2130" y="2022"/>
                </a:cubicBezTo>
                <a:cubicBezTo>
                  <a:pt x="2146" y="2023"/>
                  <a:pt x="2162" y="2022"/>
                  <a:pt x="2178" y="2021"/>
                </a:cubicBezTo>
                <a:cubicBezTo>
                  <a:pt x="2183" y="2020"/>
                  <a:pt x="2187" y="2020"/>
                  <a:pt x="2192" y="2019"/>
                </a:cubicBezTo>
                <a:cubicBezTo>
                  <a:pt x="2209" y="2017"/>
                  <a:pt x="2227" y="2013"/>
                  <a:pt x="2244" y="2008"/>
                </a:cubicBezTo>
                <a:cubicBezTo>
                  <a:pt x="2401" y="1962"/>
                  <a:pt x="2498" y="1819"/>
                  <a:pt x="2460" y="1689"/>
                </a:cubicBezTo>
                <a:close/>
                <a:moveTo>
                  <a:pt x="1402" y="1135"/>
                </a:moveTo>
                <a:cubicBezTo>
                  <a:pt x="1716" y="713"/>
                  <a:pt x="1402" y="608"/>
                  <a:pt x="1329" y="534"/>
                </a:cubicBezTo>
                <a:cubicBezTo>
                  <a:pt x="1255" y="460"/>
                  <a:pt x="1187" y="59"/>
                  <a:pt x="1545" y="0"/>
                </a:cubicBezTo>
                <a:cubicBezTo>
                  <a:pt x="1142" y="412"/>
                  <a:pt x="2182" y="605"/>
                  <a:pt x="1402" y="1135"/>
                </a:cubicBezTo>
                <a:close/>
                <a:moveTo>
                  <a:pt x="1025" y="1135"/>
                </a:moveTo>
                <a:cubicBezTo>
                  <a:pt x="1282" y="789"/>
                  <a:pt x="1025" y="707"/>
                  <a:pt x="965" y="647"/>
                </a:cubicBezTo>
                <a:cubicBezTo>
                  <a:pt x="905" y="587"/>
                  <a:pt x="849" y="257"/>
                  <a:pt x="1142" y="209"/>
                </a:cubicBezTo>
                <a:cubicBezTo>
                  <a:pt x="813" y="546"/>
                  <a:pt x="1664" y="701"/>
                  <a:pt x="1025" y="1135"/>
                </a:cubicBezTo>
                <a:close/>
                <a:moveTo>
                  <a:pt x="2261" y="2780"/>
                </a:moveTo>
                <a:cubicBezTo>
                  <a:pt x="2099" y="2780"/>
                  <a:pt x="402" y="2780"/>
                  <a:pt x="201" y="2780"/>
                </a:cubicBezTo>
                <a:cubicBezTo>
                  <a:pt x="0" y="2780"/>
                  <a:pt x="29" y="2614"/>
                  <a:pt x="29" y="2614"/>
                </a:cubicBezTo>
                <a:cubicBezTo>
                  <a:pt x="2413" y="2614"/>
                  <a:pt x="2413" y="2614"/>
                  <a:pt x="2413" y="2614"/>
                </a:cubicBezTo>
                <a:cubicBezTo>
                  <a:pt x="2413" y="2614"/>
                  <a:pt x="2422" y="2780"/>
                  <a:pt x="2261" y="278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饮料"/>
          <p:cNvSpPr/>
          <p:nvPr/>
        </p:nvSpPr>
        <p:spPr bwMode="auto">
          <a:xfrm>
            <a:off x="6453913" y="3151139"/>
            <a:ext cx="598239" cy="598239"/>
          </a:xfrm>
          <a:custGeom>
            <a:avLst/>
            <a:gdLst>
              <a:gd name="T0" fmla="*/ 2147483646 w 3818"/>
              <a:gd name="T1" fmla="*/ 2147483646 h 5793"/>
              <a:gd name="T2" fmla="*/ 2147483646 w 3818"/>
              <a:gd name="T3" fmla="*/ 2147483646 h 5793"/>
              <a:gd name="T4" fmla="*/ 2147483646 w 3818"/>
              <a:gd name="T5" fmla="*/ 2147483646 h 5793"/>
              <a:gd name="T6" fmla="*/ 0 w 3818"/>
              <a:gd name="T7" fmla="*/ 2147483646 h 5793"/>
              <a:gd name="T8" fmla="*/ 2147483646 w 3818"/>
              <a:gd name="T9" fmla="*/ 2147483646 h 5793"/>
              <a:gd name="T10" fmla="*/ 2147483646 w 3818"/>
              <a:gd name="T11" fmla="*/ 2147483646 h 5793"/>
              <a:gd name="T12" fmla="*/ 2147483646 w 3818"/>
              <a:gd name="T13" fmla="*/ 2147483646 h 5793"/>
              <a:gd name="T14" fmla="*/ 2147483646 w 3818"/>
              <a:gd name="T15" fmla="*/ 0 h 5793"/>
              <a:gd name="T16" fmla="*/ 2147483646 w 3818"/>
              <a:gd name="T17" fmla="*/ 2147483646 h 5793"/>
              <a:gd name="T18" fmla="*/ 2147483646 w 3818"/>
              <a:gd name="T19" fmla="*/ 2147483646 h 5793"/>
              <a:gd name="T20" fmla="*/ 2147483646 w 3818"/>
              <a:gd name="T21" fmla="*/ 2147483646 h 5793"/>
              <a:gd name="T22" fmla="*/ 2147483646 w 3818"/>
              <a:gd name="T23" fmla="*/ 2147483646 h 5793"/>
              <a:gd name="T24" fmla="*/ 2147483646 w 3818"/>
              <a:gd name="T25" fmla="*/ 2147483646 h 5793"/>
              <a:gd name="T26" fmla="*/ 2147483646 w 3818"/>
              <a:gd name="T27" fmla="*/ 2147483646 h 5793"/>
              <a:gd name="T28" fmla="*/ 2147483646 w 3818"/>
              <a:gd name="T29" fmla="*/ 2147483646 h 5793"/>
              <a:gd name="T30" fmla="*/ 2147483646 w 3818"/>
              <a:gd name="T31" fmla="*/ 2147483646 h 5793"/>
              <a:gd name="T32" fmla="*/ 2147483646 w 3818"/>
              <a:gd name="T33" fmla="*/ 2147483646 h 5793"/>
              <a:gd name="T34" fmla="*/ 2147483646 w 3818"/>
              <a:gd name="T35" fmla="*/ 2147483646 h 5793"/>
              <a:gd name="T36" fmla="*/ 2147483646 w 3818"/>
              <a:gd name="T37" fmla="*/ 2147483646 h 5793"/>
              <a:gd name="T38" fmla="*/ 2147483646 w 3818"/>
              <a:gd name="T39" fmla="*/ 2147483646 h 5793"/>
              <a:gd name="T40" fmla="*/ 2147483646 w 3818"/>
              <a:gd name="T41" fmla="*/ 2147483646 h 5793"/>
              <a:gd name="T42" fmla="*/ 2147483646 w 3818"/>
              <a:gd name="T43" fmla="*/ 2147483646 h 5793"/>
              <a:gd name="T44" fmla="*/ 2147483646 w 3818"/>
              <a:gd name="T45" fmla="*/ 2147483646 h 5793"/>
              <a:gd name="T46" fmla="*/ 2147483646 w 3818"/>
              <a:gd name="T47" fmla="*/ 2147483646 h 5793"/>
              <a:gd name="T48" fmla="*/ 2147483646 w 3818"/>
              <a:gd name="T49" fmla="*/ 2147483646 h 5793"/>
              <a:gd name="T50" fmla="*/ 2147483646 w 3818"/>
              <a:gd name="T51" fmla="*/ 2147483646 h 5793"/>
              <a:gd name="T52" fmla="*/ 2147483646 w 3818"/>
              <a:gd name="T53" fmla="*/ 2147483646 h 5793"/>
              <a:gd name="T54" fmla="*/ 2147483646 w 3818"/>
              <a:gd name="T55" fmla="*/ 2147483646 h 5793"/>
              <a:gd name="T56" fmla="*/ 2147483646 w 3818"/>
              <a:gd name="T57" fmla="*/ 2147483646 h 5793"/>
              <a:gd name="T58" fmla="*/ 2147483646 w 3818"/>
              <a:gd name="T59" fmla="*/ 2147483646 h 5793"/>
              <a:gd name="T60" fmla="*/ 2147483646 w 3818"/>
              <a:gd name="T61" fmla="*/ 2147483646 h 5793"/>
              <a:gd name="T62" fmla="*/ 2147483646 w 3818"/>
              <a:gd name="T63" fmla="*/ 2147483646 h 5793"/>
              <a:gd name="T64" fmla="*/ 2147483646 w 3818"/>
              <a:gd name="T65" fmla="*/ 2147483646 h 5793"/>
              <a:gd name="T66" fmla="*/ 2147483646 w 3818"/>
              <a:gd name="T67" fmla="*/ 2147483646 h 5793"/>
              <a:gd name="T68" fmla="*/ 2147483646 w 3818"/>
              <a:gd name="T69" fmla="*/ 2147483646 h 5793"/>
              <a:gd name="T70" fmla="*/ 2147483646 w 3818"/>
              <a:gd name="T71" fmla="*/ 2147483646 h 5793"/>
              <a:gd name="T72" fmla="*/ 2147483646 w 3818"/>
              <a:gd name="T73" fmla="*/ 2147483646 h 5793"/>
              <a:gd name="T74" fmla="*/ 2147483646 w 3818"/>
              <a:gd name="T75" fmla="*/ 2147483646 h 5793"/>
              <a:gd name="T76" fmla="*/ 2147483646 w 3818"/>
              <a:gd name="T77" fmla="*/ 2147483646 h 5793"/>
              <a:gd name="T78" fmla="*/ 2147483646 w 3818"/>
              <a:gd name="T79" fmla="*/ 2147483646 h 5793"/>
              <a:gd name="T80" fmla="*/ 2147483646 w 3818"/>
              <a:gd name="T81" fmla="*/ 2147483646 h 5793"/>
              <a:gd name="T82" fmla="*/ 2147483646 w 3818"/>
              <a:gd name="T83" fmla="*/ 2147483646 h 5793"/>
              <a:gd name="T84" fmla="*/ 2147483646 w 3818"/>
              <a:gd name="T85" fmla="*/ 2147483646 h 5793"/>
              <a:gd name="T86" fmla="*/ 2147483646 w 3818"/>
              <a:gd name="T87" fmla="*/ 2147483646 h 5793"/>
              <a:gd name="T88" fmla="*/ 2147483646 w 3818"/>
              <a:gd name="T89" fmla="*/ 2147483646 h 5793"/>
              <a:gd name="T90" fmla="*/ 2147483646 w 3818"/>
              <a:gd name="T91" fmla="*/ 2147483646 h 5793"/>
              <a:gd name="T92" fmla="*/ 2147483646 w 3818"/>
              <a:gd name="T93" fmla="*/ 2147483646 h 5793"/>
              <a:gd name="T94" fmla="*/ 2147483646 w 3818"/>
              <a:gd name="T95" fmla="*/ 2147483646 h 5793"/>
              <a:gd name="T96" fmla="*/ 2147483646 w 3818"/>
              <a:gd name="T97" fmla="*/ 2147483646 h 5793"/>
              <a:gd name="T98" fmla="*/ 2147483646 w 3818"/>
              <a:gd name="T99" fmla="*/ 2147483646 h 5793"/>
              <a:gd name="T100" fmla="*/ 2147483646 w 3818"/>
              <a:gd name="T101" fmla="*/ 2147483646 h 5793"/>
              <a:gd name="T102" fmla="*/ 2147483646 w 3818"/>
              <a:gd name="T103" fmla="*/ 2147483646 h 5793"/>
              <a:gd name="T104" fmla="*/ 2147483646 w 3818"/>
              <a:gd name="T105" fmla="*/ 2147483646 h 5793"/>
              <a:gd name="T106" fmla="*/ 2147483646 w 3818"/>
              <a:gd name="T107" fmla="*/ 2147483646 h 5793"/>
              <a:gd name="T108" fmla="*/ 2147483646 w 3818"/>
              <a:gd name="T109" fmla="*/ 2147483646 h 5793"/>
              <a:gd name="T110" fmla="*/ 2147483646 w 3818"/>
              <a:gd name="T111" fmla="*/ 2147483646 h 5793"/>
              <a:gd name="T112" fmla="*/ 2147483646 w 3818"/>
              <a:gd name="T113" fmla="*/ 2147483646 h 5793"/>
              <a:gd name="T114" fmla="*/ 2147483646 w 3818"/>
              <a:gd name="T115" fmla="*/ 2147483646 h 5793"/>
              <a:gd name="T116" fmla="*/ 2147483646 w 3818"/>
              <a:gd name="T117" fmla="*/ 2147483646 h 5793"/>
              <a:gd name="T118" fmla="*/ 2147483646 w 3818"/>
              <a:gd name="T119" fmla="*/ 2147483646 h 579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18" h="5793">
                <a:moveTo>
                  <a:pt x="2857" y="2038"/>
                </a:moveTo>
                <a:lnTo>
                  <a:pt x="2857" y="2038"/>
                </a:lnTo>
                <a:lnTo>
                  <a:pt x="2842" y="2029"/>
                </a:lnTo>
                <a:lnTo>
                  <a:pt x="2827" y="2023"/>
                </a:lnTo>
                <a:lnTo>
                  <a:pt x="2812" y="2017"/>
                </a:lnTo>
                <a:lnTo>
                  <a:pt x="2795" y="2013"/>
                </a:lnTo>
                <a:lnTo>
                  <a:pt x="2780" y="2011"/>
                </a:lnTo>
                <a:lnTo>
                  <a:pt x="2764" y="2011"/>
                </a:lnTo>
                <a:lnTo>
                  <a:pt x="2748" y="2012"/>
                </a:lnTo>
                <a:lnTo>
                  <a:pt x="2732" y="2014"/>
                </a:lnTo>
                <a:lnTo>
                  <a:pt x="2717" y="2017"/>
                </a:lnTo>
                <a:lnTo>
                  <a:pt x="2702" y="2023"/>
                </a:lnTo>
                <a:lnTo>
                  <a:pt x="2687" y="2030"/>
                </a:lnTo>
                <a:lnTo>
                  <a:pt x="2673" y="2038"/>
                </a:lnTo>
                <a:lnTo>
                  <a:pt x="2659" y="2048"/>
                </a:lnTo>
                <a:lnTo>
                  <a:pt x="2648" y="2058"/>
                </a:lnTo>
                <a:lnTo>
                  <a:pt x="2637" y="2070"/>
                </a:lnTo>
                <a:lnTo>
                  <a:pt x="2626" y="2085"/>
                </a:lnTo>
                <a:lnTo>
                  <a:pt x="2499" y="2276"/>
                </a:lnTo>
                <a:lnTo>
                  <a:pt x="432" y="2276"/>
                </a:lnTo>
                <a:lnTo>
                  <a:pt x="304" y="2085"/>
                </a:lnTo>
                <a:lnTo>
                  <a:pt x="295" y="2070"/>
                </a:lnTo>
                <a:lnTo>
                  <a:pt x="283" y="2058"/>
                </a:lnTo>
                <a:lnTo>
                  <a:pt x="271" y="2048"/>
                </a:lnTo>
                <a:lnTo>
                  <a:pt x="258" y="2038"/>
                </a:lnTo>
                <a:lnTo>
                  <a:pt x="244" y="2030"/>
                </a:lnTo>
                <a:lnTo>
                  <a:pt x="229" y="2023"/>
                </a:lnTo>
                <a:lnTo>
                  <a:pt x="214" y="2017"/>
                </a:lnTo>
                <a:lnTo>
                  <a:pt x="199" y="2014"/>
                </a:lnTo>
                <a:lnTo>
                  <a:pt x="183" y="2012"/>
                </a:lnTo>
                <a:lnTo>
                  <a:pt x="166" y="2011"/>
                </a:lnTo>
                <a:lnTo>
                  <a:pt x="151" y="2011"/>
                </a:lnTo>
                <a:lnTo>
                  <a:pt x="135" y="2013"/>
                </a:lnTo>
                <a:lnTo>
                  <a:pt x="119" y="2017"/>
                </a:lnTo>
                <a:lnTo>
                  <a:pt x="103" y="2023"/>
                </a:lnTo>
                <a:lnTo>
                  <a:pt x="88" y="2029"/>
                </a:lnTo>
                <a:lnTo>
                  <a:pt x="74" y="2038"/>
                </a:lnTo>
                <a:lnTo>
                  <a:pt x="60" y="2049"/>
                </a:lnTo>
                <a:lnTo>
                  <a:pt x="48" y="2060"/>
                </a:lnTo>
                <a:lnTo>
                  <a:pt x="37" y="2071"/>
                </a:lnTo>
                <a:lnTo>
                  <a:pt x="27" y="2086"/>
                </a:lnTo>
                <a:lnTo>
                  <a:pt x="19" y="2099"/>
                </a:lnTo>
                <a:lnTo>
                  <a:pt x="12" y="2114"/>
                </a:lnTo>
                <a:lnTo>
                  <a:pt x="7" y="2129"/>
                </a:lnTo>
                <a:lnTo>
                  <a:pt x="2" y="2144"/>
                </a:lnTo>
                <a:lnTo>
                  <a:pt x="0" y="2160"/>
                </a:lnTo>
                <a:lnTo>
                  <a:pt x="0" y="2176"/>
                </a:lnTo>
                <a:lnTo>
                  <a:pt x="0" y="2192"/>
                </a:lnTo>
                <a:lnTo>
                  <a:pt x="2" y="2208"/>
                </a:lnTo>
                <a:lnTo>
                  <a:pt x="7" y="2224"/>
                </a:lnTo>
                <a:lnTo>
                  <a:pt x="12" y="2239"/>
                </a:lnTo>
                <a:lnTo>
                  <a:pt x="19" y="2254"/>
                </a:lnTo>
                <a:lnTo>
                  <a:pt x="27" y="2269"/>
                </a:lnTo>
                <a:lnTo>
                  <a:pt x="1299" y="4178"/>
                </a:lnTo>
                <a:lnTo>
                  <a:pt x="1299" y="5374"/>
                </a:lnTo>
                <a:lnTo>
                  <a:pt x="658" y="5493"/>
                </a:lnTo>
                <a:lnTo>
                  <a:pt x="658" y="5793"/>
                </a:lnTo>
                <a:lnTo>
                  <a:pt x="2273" y="5793"/>
                </a:lnTo>
                <a:lnTo>
                  <a:pt x="2273" y="5493"/>
                </a:lnTo>
                <a:lnTo>
                  <a:pt x="1631" y="5373"/>
                </a:lnTo>
                <a:lnTo>
                  <a:pt x="1631" y="4178"/>
                </a:lnTo>
                <a:lnTo>
                  <a:pt x="2452" y="2945"/>
                </a:lnTo>
                <a:lnTo>
                  <a:pt x="2694" y="2581"/>
                </a:lnTo>
                <a:lnTo>
                  <a:pt x="2920" y="2236"/>
                </a:lnTo>
                <a:lnTo>
                  <a:pt x="2925" y="2221"/>
                </a:lnTo>
                <a:lnTo>
                  <a:pt x="2928" y="2208"/>
                </a:lnTo>
                <a:lnTo>
                  <a:pt x="2930" y="2194"/>
                </a:lnTo>
                <a:lnTo>
                  <a:pt x="2931" y="2180"/>
                </a:lnTo>
                <a:lnTo>
                  <a:pt x="2930" y="2167"/>
                </a:lnTo>
                <a:lnTo>
                  <a:pt x="2929" y="2153"/>
                </a:lnTo>
                <a:lnTo>
                  <a:pt x="2927" y="2140"/>
                </a:lnTo>
                <a:lnTo>
                  <a:pt x="2924" y="2127"/>
                </a:lnTo>
                <a:lnTo>
                  <a:pt x="2918" y="2114"/>
                </a:lnTo>
                <a:lnTo>
                  <a:pt x="2913" y="2101"/>
                </a:lnTo>
                <a:lnTo>
                  <a:pt x="2906" y="2089"/>
                </a:lnTo>
                <a:lnTo>
                  <a:pt x="2899" y="2078"/>
                </a:lnTo>
                <a:lnTo>
                  <a:pt x="2890" y="2067"/>
                </a:lnTo>
                <a:lnTo>
                  <a:pt x="2880" y="2056"/>
                </a:lnTo>
                <a:lnTo>
                  <a:pt x="2869" y="2047"/>
                </a:lnTo>
                <a:lnTo>
                  <a:pt x="2857" y="2038"/>
                </a:lnTo>
                <a:close/>
                <a:moveTo>
                  <a:pt x="589" y="2512"/>
                </a:moveTo>
                <a:lnTo>
                  <a:pt x="938" y="2512"/>
                </a:lnTo>
                <a:lnTo>
                  <a:pt x="1114" y="3300"/>
                </a:lnTo>
                <a:lnTo>
                  <a:pt x="589" y="2512"/>
                </a:lnTo>
                <a:close/>
                <a:moveTo>
                  <a:pt x="1465" y="3828"/>
                </a:moveTo>
                <a:lnTo>
                  <a:pt x="1457" y="3815"/>
                </a:lnTo>
                <a:lnTo>
                  <a:pt x="1165" y="2512"/>
                </a:lnTo>
                <a:lnTo>
                  <a:pt x="2341" y="2512"/>
                </a:lnTo>
                <a:lnTo>
                  <a:pt x="1465" y="3828"/>
                </a:lnTo>
                <a:close/>
                <a:moveTo>
                  <a:pt x="835" y="2051"/>
                </a:moveTo>
                <a:lnTo>
                  <a:pt x="385" y="48"/>
                </a:lnTo>
                <a:lnTo>
                  <a:pt x="601" y="0"/>
                </a:lnTo>
                <a:lnTo>
                  <a:pt x="1062" y="2051"/>
                </a:lnTo>
                <a:lnTo>
                  <a:pt x="835" y="2051"/>
                </a:lnTo>
                <a:close/>
                <a:moveTo>
                  <a:pt x="2195" y="1998"/>
                </a:moveTo>
                <a:lnTo>
                  <a:pt x="2195" y="1998"/>
                </a:lnTo>
                <a:lnTo>
                  <a:pt x="2189" y="1994"/>
                </a:lnTo>
                <a:lnTo>
                  <a:pt x="2182" y="1990"/>
                </a:lnTo>
                <a:lnTo>
                  <a:pt x="2176" y="1986"/>
                </a:lnTo>
                <a:lnTo>
                  <a:pt x="2170" y="1980"/>
                </a:lnTo>
                <a:lnTo>
                  <a:pt x="2165" y="1975"/>
                </a:lnTo>
                <a:lnTo>
                  <a:pt x="2161" y="1969"/>
                </a:lnTo>
                <a:lnTo>
                  <a:pt x="2156" y="1963"/>
                </a:lnTo>
                <a:lnTo>
                  <a:pt x="2153" y="1956"/>
                </a:lnTo>
                <a:lnTo>
                  <a:pt x="2151" y="1949"/>
                </a:lnTo>
                <a:lnTo>
                  <a:pt x="2149" y="1942"/>
                </a:lnTo>
                <a:lnTo>
                  <a:pt x="2148" y="1935"/>
                </a:lnTo>
                <a:lnTo>
                  <a:pt x="2148" y="1927"/>
                </a:lnTo>
                <a:lnTo>
                  <a:pt x="2148" y="1919"/>
                </a:lnTo>
                <a:lnTo>
                  <a:pt x="2149" y="1912"/>
                </a:lnTo>
                <a:lnTo>
                  <a:pt x="2150" y="1904"/>
                </a:lnTo>
                <a:lnTo>
                  <a:pt x="2153" y="1897"/>
                </a:lnTo>
                <a:lnTo>
                  <a:pt x="2156" y="1889"/>
                </a:lnTo>
                <a:lnTo>
                  <a:pt x="2160" y="1882"/>
                </a:lnTo>
                <a:lnTo>
                  <a:pt x="2164" y="1876"/>
                </a:lnTo>
                <a:lnTo>
                  <a:pt x="2169" y="1870"/>
                </a:lnTo>
                <a:lnTo>
                  <a:pt x="2175" y="1866"/>
                </a:lnTo>
                <a:lnTo>
                  <a:pt x="2181" y="1861"/>
                </a:lnTo>
                <a:lnTo>
                  <a:pt x="2188" y="1857"/>
                </a:lnTo>
                <a:lnTo>
                  <a:pt x="2194" y="1854"/>
                </a:lnTo>
                <a:lnTo>
                  <a:pt x="2201" y="1852"/>
                </a:lnTo>
                <a:lnTo>
                  <a:pt x="2208" y="1850"/>
                </a:lnTo>
                <a:lnTo>
                  <a:pt x="2216" y="1849"/>
                </a:lnTo>
                <a:lnTo>
                  <a:pt x="2224" y="1848"/>
                </a:lnTo>
                <a:lnTo>
                  <a:pt x="2231" y="1848"/>
                </a:lnTo>
                <a:lnTo>
                  <a:pt x="2239" y="1849"/>
                </a:lnTo>
                <a:lnTo>
                  <a:pt x="2246" y="1851"/>
                </a:lnTo>
                <a:lnTo>
                  <a:pt x="2254" y="1853"/>
                </a:lnTo>
                <a:lnTo>
                  <a:pt x="2366" y="1899"/>
                </a:lnTo>
                <a:lnTo>
                  <a:pt x="2374" y="1902"/>
                </a:lnTo>
                <a:lnTo>
                  <a:pt x="2380" y="1905"/>
                </a:lnTo>
                <a:lnTo>
                  <a:pt x="2386" y="1911"/>
                </a:lnTo>
                <a:lnTo>
                  <a:pt x="2392" y="1915"/>
                </a:lnTo>
                <a:lnTo>
                  <a:pt x="2396" y="1920"/>
                </a:lnTo>
                <a:lnTo>
                  <a:pt x="2401" y="1927"/>
                </a:lnTo>
                <a:lnTo>
                  <a:pt x="2405" y="1933"/>
                </a:lnTo>
                <a:lnTo>
                  <a:pt x="2408" y="1940"/>
                </a:lnTo>
                <a:lnTo>
                  <a:pt x="2411" y="1947"/>
                </a:lnTo>
                <a:lnTo>
                  <a:pt x="2413" y="1954"/>
                </a:lnTo>
                <a:lnTo>
                  <a:pt x="2414" y="1962"/>
                </a:lnTo>
                <a:lnTo>
                  <a:pt x="2415" y="1969"/>
                </a:lnTo>
                <a:lnTo>
                  <a:pt x="2415" y="1977"/>
                </a:lnTo>
                <a:lnTo>
                  <a:pt x="2414" y="1985"/>
                </a:lnTo>
                <a:lnTo>
                  <a:pt x="2412" y="1992"/>
                </a:lnTo>
                <a:lnTo>
                  <a:pt x="2410" y="1999"/>
                </a:lnTo>
                <a:lnTo>
                  <a:pt x="2404" y="2010"/>
                </a:lnTo>
                <a:lnTo>
                  <a:pt x="2398" y="2019"/>
                </a:lnTo>
                <a:lnTo>
                  <a:pt x="2389" y="2028"/>
                </a:lnTo>
                <a:lnTo>
                  <a:pt x="2380" y="2035"/>
                </a:lnTo>
                <a:lnTo>
                  <a:pt x="2370" y="2040"/>
                </a:lnTo>
                <a:lnTo>
                  <a:pt x="2360" y="2044"/>
                </a:lnTo>
                <a:lnTo>
                  <a:pt x="2349" y="2048"/>
                </a:lnTo>
                <a:lnTo>
                  <a:pt x="2337" y="2048"/>
                </a:lnTo>
                <a:lnTo>
                  <a:pt x="2330" y="2048"/>
                </a:lnTo>
                <a:lnTo>
                  <a:pt x="2323" y="2047"/>
                </a:lnTo>
                <a:lnTo>
                  <a:pt x="2315" y="2045"/>
                </a:lnTo>
                <a:lnTo>
                  <a:pt x="2308" y="2042"/>
                </a:lnTo>
                <a:lnTo>
                  <a:pt x="2195" y="1998"/>
                </a:lnTo>
                <a:close/>
                <a:moveTo>
                  <a:pt x="3131" y="1598"/>
                </a:moveTo>
                <a:lnTo>
                  <a:pt x="3087" y="1711"/>
                </a:lnTo>
                <a:lnTo>
                  <a:pt x="3081" y="1720"/>
                </a:lnTo>
                <a:lnTo>
                  <a:pt x="3075" y="1730"/>
                </a:lnTo>
                <a:lnTo>
                  <a:pt x="3066" y="1739"/>
                </a:lnTo>
                <a:lnTo>
                  <a:pt x="3057" y="1745"/>
                </a:lnTo>
                <a:lnTo>
                  <a:pt x="3047" y="1751"/>
                </a:lnTo>
                <a:lnTo>
                  <a:pt x="3037" y="1755"/>
                </a:lnTo>
                <a:lnTo>
                  <a:pt x="3026" y="1757"/>
                </a:lnTo>
                <a:lnTo>
                  <a:pt x="3015" y="1759"/>
                </a:lnTo>
                <a:lnTo>
                  <a:pt x="3007" y="1759"/>
                </a:lnTo>
                <a:lnTo>
                  <a:pt x="3000" y="1757"/>
                </a:lnTo>
                <a:lnTo>
                  <a:pt x="2993" y="1755"/>
                </a:lnTo>
                <a:lnTo>
                  <a:pt x="2986" y="1753"/>
                </a:lnTo>
                <a:lnTo>
                  <a:pt x="2978" y="1750"/>
                </a:lnTo>
                <a:lnTo>
                  <a:pt x="2971" y="1745"/>
                </a:lnTo>
                <a:lnTo>
                  <a:pt x="2965" y="1741"/>
                </a:lnTo>
                <a:lnTo>
                  <a:pt x="2959" y="1737"/>
                </a:lnTo>
                <a:lnTo>
                  <a:pt x="2955" y="1730"/>
                </a:lnTo>
                <a:lnTo>
                  <a:pt x="2950" y="1725"/>
                </a:lnTo>
                <a:lnTo>
                  <a:pt x="2946" y="1718"/>
                </a:lnTo>
                <a:lnTo>
                  <a:pt x="2943" y="1712"/>
                </a:lnTo>
                <a:lnTo>
                  <a:pt x="2940" y="1704"/>
                </a:lnTo>
                <a:lnTo>
                  <a:pt x="2939" y="1698"/>
                </a:lnTo>
                <a:lnTo>
                  <a:pt x="2938" y="1690"/>
                </a:lnTo>
                <a:lnTo>
                  <a:pt x="2937" y="1682"/>
                </a:lnTo>
                <a:lnTo>
                  <a:pt x="2937" y="1675"/>
                </a:lnTo>
                <a:lnTo>
                  <a:pt x="2938" y="1667"/>
                </a:lnTo>
                <a:lnTo>
                  <a:pt x="2940" y="1660"/>
                </a:lnTo>
                <a:lnTo>
                  <a:pt x="2942" y="1652"/>
                </a:lnTo>
                <a:lnTo>
                  <a:pt x="2988" y="1540"/>
                </a:lnTo>
                <a:lnTo>
                  <a:pt x="2991" y="1532"/>
                </a:lnTo>
                <a:lnTo>
                  <a:pt x="2995" y="1526"/>
                </a:lnTo>
                <a:lnTo>
                  <a:pt x="3000" y="1519"/>
                </a:lnTo>
                <a:lnTo>
                  <a:pt x="3005" y="1514"/>
                </a:lnTo>
                <a:lnTo>
                  <a:pt x="3011" y="1509"/>
                </a:lnTo>
                <a:lnTo>
                  <a:pt x="3016" y="1504"/>
                </a:lnTo>
                <a:lnTo>
                  <a:pt x="3022" y="1501"/>
                </a:lnTo>
                <a:lnTo>
                  <a:pt x="3029" y="1498"/>
                </a:lnTo>
                <a:lnTo>
                  <a:pt x="3037" y="1494"/>
                </a:lnTo>
                <a:lnTo>
                  <a:pt x="3043" y="1493"/>
                </a:lnTo>
                <a:lnTo>
                  <a:pt x="3051" y="1491"/>
                </a:lnTo>
                <a:lnTo>
                  <a:pt x="3058" y="1491"/>
                </a:lnTo>
                <a:lnTo>
                  <a:pt x="3066" y="1491"/>
                </a:lnTo>
                <a:lnTo>
                  <a:pt x="3074" y="1492"/>
                </a:lnTo>
                <a:lnTo>
                  <a:pt x="3081" y="1494"/>
                </a:lnTo>
                <a:lnTo>
                  <a:pt x="3089" y="1497"/>
                </a:lnTo>
                <a:lnTo>
                  <a:pt x="3096" y="1500"/>
                </a:lnTo>
                <a:lnTo>
                  <a:pt x="3103" y="1504"/>
                </a:lnTo>
                <a:lnTo>
                  <a:pt x="3108" y="1509"/>
                </a:lnTo>
                <a:lnTo>
                  <a:pt x="3115" y="1514"/>
                </a:lnTo>
                <a:lnTo>
                  <a:pt x="3119" y="1519"/>
                </a:lnTo>
                <a:lnTo>
                  <a:pt x="3124" y="1526"/>
                </a:lnTo>
                <a:lnTo>
                  <a:pt x="3128" y="1531"/>
                </a:lnTo>
                <a:lnTo>
                  <a:pt x="3131" y="1539"/>
                </a:lnTo>
                <a:lnTo>
                  <a:pt x="3133" y="1545"/>
                </a:lnTo>
                <a:lnTo>
                  <a:pt x="3135" y="1553"/>
                </a:lnTo>
                <a:lnTo>
                  <a:pt x="3137" y="1560"/>
                </a:lnTo>
                <a:lnTo>
                  <a:pt x="3138" y="1567"/>
                </a:lnTo>
                <a:lnTo>
                  <a:pt x="3137" y="1575"/>
                </a:lnTo>
                <a:lnTo>
                  <a:pt x="3135" y="1582"/>
                </a:lnTo>
                <a:lnTo>
                  <a:pt x="3134" y="1590"/>
                </a:lnTo>
                <a:lnTo>
                  <a:pt x="3131" y="1598"/>
                </a:lnTo>
                <a:close/>
                <a:moveTo>
                  <a:pt x="2544" y="1716"/>
                </a:moveTo>
                <a:lnTo>
                  <a:pt x="2496" y="1605"/>
                </a:lnTo>
                <a:lnTo>
                  <a:pt x="2494" y="1598"/>
                </a:lnTo>
                <a:lnTo>
                  <a:pt x="2492" y="1590"/>
                </a:lnTo>
                <a:lnTo>
                  <a:pt x="2491" y="1582"/>
                </a:lnTo>
                <a:lnTo>
                  <a:pt x="2491" y="1575"/>
                </a:lnTo>
                <a:lnTo>
                  <a:pt x="2491" y="1567"/>
                </a:lnTo>
                <a:lnTo>
                  <a:pt x="2492" y="1560"/>
                </a:lnTo>
                <a:lnTo>
                  <a:pt x="2494" y="1552"/>
                </a:lnTo>
                <a:lnTo>
                  <a:pt x="2496" y="1545"/>
                </a:lnTo>
                <a:lnTo>
                  <a:pt x="2500" y="1539"/>
                </a:lnTo>
                <a:lnTo>
                  <a:pt x="2503" y="1532"/>
                </a:lnTo>
                <a:lnTo>
                  <a:pt x="2507" y="1526"/>
                </a:lnTo>
                <a:lnTo>
                  <a:pt x="2513" y="1520"/>
                </a:lnTo>
                <a:lnTo>
                  <a:pt x="2518" y="1515"/>
                </a:lnTo>
                <a:lnTo>
                  <a:pt x="2524" y="1511"/>
                </a:lnTo>
                <a:lnTo>
                  <a:pt x="2530" y="1506"/>
                </a:lnTo>
                <a:lnTo>
                  <a:pt x="2538" y="1503"/>
                </a:lnTo>
                <a:lnTo>
                  <a:pt x="2545" y="1500"/>
                </a:lnTo>
                <a:lnTo>
                  <a:pt x="2553" y="1498"/>
                </a:lnTo>
                <a:lnTo>
                  <a:pt x="2561" y="1497"/>
                </a:lnTo>
                <a:lnTo>
                  <a:pt x="2568" y="1497"/>
                </a:lnTo>
                <a:lnTo>
                  <a:pt x="2576" y="1497"/>
                </a:lnTo>
                <a:lnTo>
                  <a:pt x="2583" y="1498"/>
                </a:lnTo>
                <a:lnTo>
                  <a:pt x="2590" y="1500"/>
                </a:lnTo>
                <a:lnTo>
                  <a:pt x="2598" y="1502"/>
                </a:lnTo>
                <a:lnTo>
                  <a:pt x="2604" y="1505"/>
                </a:lnTo>
                <a:lnTo>
                  <a:pt x="2611" y="1509"/>
                </a:lnTo>
                <a:lnTo>
                  <a:pt x="2617" y="1513"/>
                </a:lnTo>
                <a:lnTo>
                  <a:pt x="2623" y="1518"/>
                </a:lnTo>
                <a:lnTo>
                  <a:pt x="2628" y="1524"/>
                </a:lnTo>
                <a:lnTo>
                  <a:pt x="2632" y="1530"/>
                </a:lnTo>
                <a:lnTo>
                  <a:pt x="2637" y="1537"/>
                </a:lnTo>
                <a:lnTo>
                  <a:pt x="2640" y="1543"/>
                </a:lnTo>
                <a:lnTo>
                  <a:pt x="2688" y="1655"/>
                </a:lnTo>
                <a:lnTo>
                  <a:pt x="2690" y="1662"/>
                </a:lnTo>
                <a:lnTo>
                  <a:pt x="2692" y="1669"/>
                </a:lnTo>
                <a:lnTo>
                  <a:pt x="2693" y="1677"/>
                </a:lnTo>
                <a:lnTo>
                  <a:pt x="2693" y="1685"/>
                </a:lnTo>
                <a:lnTo>
                  <a:pt x="2693" y="1692"/>
                </a:lnTo>
                <a:lnTo>
                  <a:pt x="2692" y="1700"/>
                </a:lnTo>
                <a:lnTo>
                  <a:pt x="2690" y="1707"/>
                </a:lnTo>
                <a:lnTo>
                  <a:pt x="2688" y="1714"/>
                </a:lnTo>
                <a:lnTo>
                  <a:pt x="2684" y="1720"/>
                </a:lnTo>
                <a:lnTo>
                  <a:pt x="2681" y="1727"/>
                </a:lnTo>
                <a:lnTo>
                  <a:pt x="2677" y="1734"/>
                </a:lnTo>
                <a:lnTo>
                  <a:pt x="2671" y="1739"/>
                </a:lnTo>
                <a:lnTo>
                  <a:pt x="2666" y="1744"/>
                </a:lnTo>
                <a:lnTo>
                  <a:pt x="2661" y="1749"/>
                </a:lnTo>
                <a:lnTo>
                  <a:pt x="2654" y="1753"/>
                </a:lnTo>
                <a:lnTo>
                  <a:pt x="2646" y="1756"/>
                </a:lnTo>
                <a:lnTo>
                  <a:pt x="2639" y="1760"/>
                </a:lnTo>
                <a:lnTo>
                  <a:pt x="2631" y="1762"/>
                </a:lnTo>
                <a:lnTo>
                  <a:pt x="2624" y="1763"/>
                </a:lnTo>
                <a:lnTo>
                  <a:pt x="2616" y="1763"/>
                </a:lnTo>
                <a:lnTo>
                  <a:pt x="2605" y="1762"/>
                </a:lnTo>
                <a:lnTo>
                  <a:pt x="2594" y="1760"/>
                </a:lnTo>
                <a:lnTo>
                  <a:pt x="2583" y="1756"/>
                </a:lnTo>
                <a:lnTo>
                  <a:pt x="2574" y="1751"/>
                </a:lnTo>
                <a:lnTo>
                  <a:pt x="2565" y="1743"/>
                </a:lnTo>
                <a:lnTo>
                  <a:pt x="2556" y="1736"/>
                </a:lnTo>
                <a:lnTo>
                  <a:pt x="2550" y="1726"/>
                </a:lnTo>
                <a:lnTo>
                  <a:pt x="2544" y="1716"/>
                </a:lnTo>
                <a:close/>
                <a:moveTo>
                  <a:pt x="3482" y="1881"/>
                </a:moveTo>
                <a:lnTo>
                  <a:pt x="3482" y="1881"/>
                </a:lnTo>
                <a:lnTo>
                  <a:pt x="3484" y="1889"/>
                </a:lnTo>
                <a:lnTo>
                  <a:pt x="3487" y="1897"/>
                </a:lnTo>
                <a:lnTo>
                  <a:pt x="3488" y="1904"/>
                </a:lnTo>
                <a:lnTo>
                  <a:pt x="3489" y="1912"/>
                </a:lnTo>
                <a:lnTo>
                  <a:pt x="3488" y="1919"/>
                </a:lnTo>
                <a:lnTo>
                  <a:pt x="3487" y="1927"/>
                </a:lnTo>
                <a:lnTo>
                  <a:pt x="3485" y="1935"/>
                </a:lnTo>
                <a:lnTo>
                  <a:pt x="3482" y="1941"/>
                </a:lnTo>
                <a:lnTo>
                  <a:pt x="3480" y="1948"/>
                </a:lnTo>
                <a:lnTo>
                  <a:pt x="3476" y="1954"/>
                </a:lnTo>
                <a:lnTo>
                  <a:pt x="3471" y="1961"/>
                </a:lnTo>
                <a:lnTo>
                  <a:pt x="3467" y="1966"/>
                </a:lnTo>
                <a:lnTo>
                  <a:pt x="3462" y="1972"/>
                </a:lnTo>
                <a:lnTo>
                  <a:pt x="3455" y="1976"/>
                </a:lnTo>
                <a:lnTo>
                  <a:pt x="3448" y="1980"/>
                </a:lnTo>
                <a:lnTo>
                  <a:pt x="3441" y="1983"/>
                </a:lnTo>
                <a:lnTo>
                  <a:pt x="3330" y="2031"/>
                </a:lnTo>
                <a:lnTo>
                  <a:pt x="3322" y="2035"/>
                </a:lnTo>
                <a:lnTo>
                  <a:pt x="3315" y="2036"/>
                </a:lnTo>
                <a:lnTo>
                  <a:pt x="3307" y="2037"/>
                </a:lnTo>
                <a:lnTo>
                  <a:pt x="3300" y="2038"/>
                </a:lnTo>
                <a:lnTo>
                  <a:pt x="3288" y="2037"/>
                </a:lnTo>
                <a:lnTo>
                  <a:pt x="3277" y="2035"/>
                </a:lnTo>
                <a:lnTo>
                  <a:pt x="3267" y="2030"/>
                </a:lnTo>
                <a:lnTo>
                  <a:pt x="3257" y="2025"/>
                </a:lnTo>
                <a:lnTo>
                  <a:pt x="3249" y="2018"/>
                </a:lnTo>
                <a:lnTo>
                  <a:pt x="3240" y="2011"/>
                </a:lnTo>
                <a:lnTo>
                  <a:pt x="3233" y="2001"/>
                </a:lnTo>
                <a:lnTo>
                  <a:pt x="3228" y="1990"/>
                </a:lnTo>
                <a:lnTo>
                  <a:pt x="3226" y="1982"/>
                </a:lnTo>
                <a:lnTo>
                  <a:pt x="3224" y="1976"/>
                </a:lnTo>
                <a:lnTo>
                  <a:pt x="3222" y="1968"/>
                </a:lnTo>
                <a:lnTo>
                  <a:pt x="3221" y="1961"/>
                </a:lnTo>
                <a:lnTo>
                  <a:pt x="3222" y="1953"/>
                </a:lnTo>
                <a:lnTo>
                  <a:pt x="3224" y="1945"/>
                </a:lnTo>
                <a:lnTo>
                  <a:pt x="3225" y="1938"/>
                </a:lnTo>
                <a:lnTo>
                  <a:pt x="3227" y="1931"/>
                </a:lnTo>
                <a:lnTo>
                  <a:pt x="3230" y="1924"/>
                </a:lnTo>
                <a:lnTo>
                  <a:pt x="3234" y="1917"/>
                </a:lnTo>
                <a:lnTo>
                  <a:pt x="3239" y="1912"/>
                </a:lnTo>
                <a:lnTo>
                  <a:pt x="3243" y="1906"/>
                </a:lnTo>
                <a:lnTo>
                  <a:pt x="3249" y="1901"/>
                </a:lnTo>
                <a:lnTo>
                  <a:pt x="3255" y="1897"/>
                </a:lnTo>
                <a:lnTo>
                  <a:pt x="3262" y="1892"/>
                </a:lnTo>
                <a:lnTo>
                  <a:pt x="3269" y="1889"/>
                </a:lnTo>
                <a:lnTo>
                  <a:pt x="3380" y="1841"/>
                </a:lnTo>
                <a:lnTo>
                  <a:pt x="3388" y="1838"/>
                </a:lnTo>
                <a:lnTo>
                  <a:pt x="3395" y="1837"/>
                </a:lnTo>
                <a:lnTo>
                  <a:pt x="3403" y="1835"/>
                </a:lnTo>
                <a:lnTo>
                  <a:pt x="3410" y="1835"/>
                </a:lnTo>
                <a:lnTo>
                  <a:pt x="3418" y="1835"/>
                </a:lnTo>
                <a:lnTo>
                  <a:pt x="3426" y="1836"/>
                </a:lnTo>
                <a:lnTo>
                  <a:pt x="3432" y="1838"/>
                </a:lnTo>
                <a:lnTo>
                  <a:pt x="3440" y="1840"/>
                </a:lnTo>
                <a:lnTo>
                  <a:pt x="3446" y="1843"/>
                </a:lnTo>
                <a:lnTo>
                  <a:pt x="3453" y="1848"/>
                </a:lnTo>
                <a:lnTo>
                  <a:pt x="3459" y="1852"/>
                </a:lnTo>
                <a:lnTo>
                  <a:pt x="3465" y="1856"/>
                </a:lnTo>
                <a:lnTo>
                  <a:pt x="3470" y="1862"/>
                </a:lnTo>
                <a:lnTo>
                  <a:pt x="3475" y="1868"/>
                </a:lnTo>
                <a:lnTo>
                  <a:pt x="3479" y="1875"/>
                </a:lnTo>
                <a:lnTo>
                  <a:pt x="3482" y="1881"/>
                </a:lnTo>
                <a:close/>
                <a:moveTo>
                  <a:pt x="3445" y="2331"/>
                </a:moveTo>
                <a:lnTo>
                  <a:pt x="3445" y="2331"/>
                </a:lnTo>
                <a:lnTo>
                  <a:pt x="3452" y="2335"/>
                </a:lnTo>
                <a:lnTo>
                  <a:pt x="3458" y="2339"/>
                </a:lnTo>
                <a:lnTo>
                  <a:pt x="3465" y="2343"/>
                </a:lnTo>
                <a:lnTo>
                  <a:pt x="3470" y="2349"/>
                </a:lnTo>
                <a:lnTo>
                  <a:pt x="3476" y="2354"/>
                </a:lnTo>
                <a:lnTo>
                  <a:pt x="3480" y="2361"/>
                </a:lnTo>
                <a:lnTo>
                  <a:pt x="3484" y="2366"/>
                </a:lnTo>
                <a:lnTo>
                  <a:pt x="3488" y="2374"/>
                </a:lnTo>
                <a:lnTo>
                  <a:pt x="3490" y="2380"/>
                </a:lnTo>
                <a:lnTo>
                  <a:pt x="3492" y="2388"/>
                </a:lnTo>
                <a:lnTo>
                  <a:pt x="3493" y="2394"/>
                </a:lnTo>
                <a:lnTo>
                  <a:pt x="3493" y="2402"/>
                </a:lnTo>
                <a:lnTo>
                  <a:pt x="3493" y="2409"/>
                </a:lnTo>
                <a:lnTo>
                  <a:pt x="3492" y="2417"/>
                </a:lnTo>
                <a:lnTo>
                  <a:pt x="3491" y="2425"/>
                </a:lnTo>
                <a:lnTo>
                  <a:pt x="3488" y="2432"/>
                </a:lnTo>
                <a:lnTo>
                  <a:pt x="3482" y="2443"/>
                </a:lnTo>
                <a:lnTo>
                  <a:pt x="3476" y="2453"/>
                </a:lnTo>
                <a:lnTo>
                  <a:pt x="3468" y="2462"/>
                </a:lnTo>
                <a:lnTo>
                  <a:pt x="3458" y="2468"/>
                </a:lnTo>
                <a:lnTo>
                  <a:pt x="3448" y="2474"/>
                </a:lnTo>
                <a:lnTo>
                  <a:pt x="3439" y="2478"/>
                </a:lnTo>
                <a:lnTo>
                  <a:pt x="3427" y="2480"/>
                </a:lnTo>
                <a:lnTo>
                  <a:pt x="3416" y="2481"/>
                </a:lnTo>
                <a:lnTo>
                  <a:pt x="3408" y="2481"/>
                </a:lnTo>
                <a:lnTo>
                  <a:pt x="3402" y="2480"/>
                </a:lnTo>
                <a:lnTo>
                  <a:pt x="3394" y="2478"/>
                </a:lnTo>
                <a:lnTo>
                  <a:pt x="3387" y="2476"/>
                </a:lnTo>
                <a:lnTo>
                  <a:pt x="3275" y="2430"/>
                </a:lnTo>
                <a:lnTo>
                  <a:pt x="3267" y="2427"/>
                </a:lnTo>
                <a:lnTo>
                  <a:pt x="3260" y="2424"/>
                </a:lnTo>
                <a:lnTo>
                  <a:pt x="3255" y="2418"/>
                </a:lnTo>
                <a:lnTo>
                  <a:pt x="3249" y="2414"/>
                </a:lnTo>
                <a:lnTo>
                  <a:pt x="3244" y="2408"/>
                </a:lnTo>
                <a:lnTo>
                  <a:pt x="3240" y="2402"/>
                </a:lnTo>
                <a:lnTo>
                  <a:pt x="3235" y="2395"/>
                </a:lnTo>
                <a:lnTo>
                  <a:pt x="3232" y="2389"/>
                </a:lnTo>
                <a:lnTo>
                  <a:pt x="3230" y="2382"/>
                </a:lnTo>
                <a:lnTo>
                  <a:pt x="3228" y="2375"/>
                </a:lnTo>
                <a:lnTo>
                  <a:pt x="3227" y="2367"/>
                </a:lnTo>
                <a:lnTo>
                  <a:pt x="3226" y="2359"/>
                </a:lnTo>
                <a:lnTo>
                  <a:pt x="3227" y="2352"/>
                </a:lnTo>
                <a:lnTo>
                  <a:pt x="3227" y="2344"/>
                </a:lnTo>
                <a:lnTo>
                  <a:pt x="3229" y="2337"/>
                </a:lnTo>
                <a:lnTo>
                  <a:pt x="3232" y="2330"/>
                </a:lnTo>
                <a:lnTo>
                  <a:pt x="3235" y="2323"/>
                </a:lnTo>
                <a:lnTo>
                  <a:pt x="3239" y="2316"/>
                </a:lnTo>
                <a:lnTo>
                  <a:pt x="3243" y="2310"/>
                </a:lnTo>
                <a:lnTo>
                  <a:pt x="3249" y="2304"/>
                </a:lnTo>
                <a:lnTo>
                  <a:pt x="3254" y="2299"/>
                </a:lnTo>
                <a:lnTo>
                  <a:pt x="3260" y="2294"/>
                </a:lnTo>
                <a:lnTo>
                  <a:pt x="3267" y="2290"/>
                </a:lnTo>
                <a:lnTo>
                  <a:pt x="3274" y="2287"/>
                </a:lnTo>
                <a:lnTo>
                  <a:pt x="3280" y="2285"/>
                </a:lnTo>
                <a:lnTo>
                  <a:pt x="3288" y="2282"/>
                </a:lnTo>
                <a:lnTo>
                  <a:pt x="3295" y="2281"/>
                </a:lnTo>
                <a:lnTo>
                  <a:pt x="3303" y="2281"/>
                </a:lnTo>
                <a:lnTo>
                  <a:pt x="3310" y="2281"/>
                </a:lnTo>
                <a:lnTo>
                  <a:pt x="3318" y="2282"/>
                </a:lnTo>
                <a:lnTo>
                  <a:pt x="3326" y="2283"/>
                </a:lnTo>
                <a:lnTo>
                  <a:pt x="3332" y="2287"/>
                </a:lnTo>
                <a:lnTo>
                  <a:pt x="3445" y="2331"/>
                </a:lnTo>
                <a:close/>
                <a:moveTo>
                  <a:pt x="2953" y="2674"/>
                </a:moveTo>
                <a:lnTo>
                  <a:pt x="2953" y="2674"/>
                </a:lnTo>
                <a:lnTo>
                  <a:pt x="2951" y="2666"/>
                </a:lnTo>
                <a:lnTo>
                  <a:pt x="2949" y="2659"/>
                </a:lnTo>
                <a:lnTo>
                  <a:pt x="2947" y="2652"/>
                </a:lnTo>
                <a:lnTo>
                  <a:pt x="2947" y="2644"/>
                </a:lnTo>
                <a:lnTo>
                  <a:pt x="2947" y="2637"/>
                </a:lnTo>
                <a:lnTo>
                  <a:pt x="2949" y="2629"/>
                </a:lnTo>
                <a:lnTo>
                  <a:pt x="2951" y="2621"/>
                </a:lnTo>
                <a:lnTo>
                  <a:pt x="2953" y="2615"/>
                </a:lnTo>
                <a:lnTo>
                  <a:pt x="2956" y="2608"/>
                </a:lnTo>
                <a:lnTo>
                  <a:pt x="2959" y="2602"/>
                </a:lnTo>
                <a:lnTo>
                  <a:pt x="2964" y="2595"/>
                </a:lnTo>
                <a:lnTo>
                  <a:pt x="2969" y="2590"/>
                </a:lnTo>
                <a:lnTo>
                  <a:pt x="2975" y="2584"/>
                </a:lnTo>
                <a:lnTo>
                  <a:pt x="2981" y="2580"/>
                </a:lnTo>
                <a:lnTo>
                  <a:pt x="2988" y="2576"/>
                </a:lnTo>
                <a:lnTo>
                  <a:pt x="2994" y="2573"/>
                </a:lnTo>
                <a:lnTo>
                  <a:pt x="3002" y="2569"/>
                </a:lnTo>
                <a:lnTo>
                  <a:pt x="3009" y="2567"/>
                </a:lnTo>
                <a:lnTo>
                  <a:pt x="3017" y="2566"/>
                </a:lnTo>
                <a:lnTo>
                  <a:pt x="3025" y="2566"/>
                </a:lnTo>
                <a:lnTo>
                  <a:pt x="3032" y="2566"/>
                </a:lnTo>
                <a:lnTo>
                  <a:pt x="3040" y="2567"/>
                </a:lnTo>
                <a:lnTo>
                  <a:pt x="3047" y="2569"/>
                </a:lnTo>
                <a:lnTo>
                  <a:pt x="3054" y="2571"/>
                </a:lnTo>
                <a:lnTo>
                  <a:pt x="3060" y="2575"/>
                </a:lnTo>
                <a:lnTo>
                  <a:pt x="3067" y="2579"/>
                </a:lnTo>
                <a:lnTo>
                  <a:pt x="3074" y="2583"/>
                </a:lnTo>
                <a:lnTo>
                  <a:pt x="3079" y="2588"/>
                </a:lnTo>
                <a:lnTo>
                  <a:pt x="3084" y="2593"/>
                </a:lnTo>
                <a:lnTo>
                  <a:pt x="3089" y="2600"/>
                </a:lnTo>
                <a:lnTo>
                  <a:pt x="3093" y="2606"/>
                </a:lnTo>
                <a:lnTo>
                  <a:pt x="3096" y="2613"/>
                </a:lnTo>
                <a:lnTo>
                  <a:pt x="3144" y="2725"/>
                </a:lnTo>
                <a:lnTo>
                  <a:pt x="3146" y="2732"/>
                </a:lnTo>
                <a:lnTo>
                  <a:pt x="3149" y="2740"/>
                </a:lnTo>
                <a:lnTo>
                  <a:pt x="3150" y="2747"/>
                </a:lnTo>
                <a:lnTo>
                  <a:pt x="3150" y="2755"/>
                </a:lnTo>
                <a:lnTo>
                  <a:pt x="3150" y="2763"/>
                </a:lnTo>
                <a:lnTo>
                  <a:pt x="3149" y="2770"/>
                </a:lnTo>
                <a:lnTo>
                  <a:pt x="3146" y="2777"/>
                </a:lnTo>
                <a:lnTo>
                  <a:pt x="3144" y="2784"/>
                </a:lnTo>
                <a:lnTo>
                  <a:pt x="3141" y="2791"/>
                </a:lnTo>
                <a:lnTo>
                  <a:pt x="3138" y="2797"/>
                </a:lnTo>
                <a:lnTo>
                  <a:pt x="3133" y="2804"/>
                </a:lnTo>
                <a:lnTo>
                  <a:pt x="3128" y="2809"/>
                </a:lnTo>
                <a:lnTo>
                  <a:pt x="3122" y="2815"/>
                </a:lnTo>
                <a:lnTo>
                  <a:pt x="3116" y="2819"/>
                </a:lnTo>
                <a:lnTo>
                  <a:pt x="3109" y="2824"/>
                </a:lnTo>
                <a:lnTo>
                  <a:pt x="3103" y="2827"/>
                </a:lnTo>
                <a:lnTo>
                  <a:pt x="3095" y="2829"/>
                </a:lnTo>
                <a:lnTo>
                  <a:pt x="3088" y="2831"/>
                </a:lnTo>
                <a:lnTo>
                  <a:pt x="3080" y="2832"/>
                </a:lnTo>
                <a:lnTo>
                  <a:pt x="3072" y="2833"/>
                </a:lnTo>
                <a:lnTo>
                  <a:pt x="3062" y="2832"/>
                </a:lnTo>
                <a:lnTo>
                  <a:pt x="3051" y="2830"/>
                </a:lnTo>
                <a:lnTo>
                  <a:pt x="3040" y="2826"/>
                </a:lnTo>
                <a:lnTo>
                  <a:pt x="3030" y="2820"/>
                </a:lnTo>
                <a:lnTo>
                  <a:pt x="3021" y="2814"/>
                </a:lnTo>
                <a:lnTo>
                  <a:pt x="3013" y="2805"/>
                </a:lnTo>
                <a:lnTo>
                  <a:pt x="3006" y="2796"/>
                </a:lnTo>
                <a:lnTo>
                  <a:pt x="3001" y="2786"/>
                </a:lnTo>
                <a:lnTo>
                  <a:pt x="2953" y="2674"/>
                </a:lnTo>
                <a:close/>
                <a:moveTo>
                  <a:pt x="3818" y="2164"/>
                </a:moveTo>
                <a:lnTo>
                  <a:pt x="3818" y="2164"/>
                </a:lnTo>
                <a:lnTo>
                  <a:pt x="3818" y="2190"/>
                </a:lnTo>
                <a:lnTo>
                  <a:pt x="3817" y="2216"/>
                </a:lnTo>
                <a:lnTo>
                  <a:pt x="3813" y="2266"/>
                </a:lnTo>
                <a:lnTo>
                  <a:pt x="3807" y="2316"/>
                </a:lnTo>
                <a:lnTo>
                  <a:pt x="3798" y="2365"/>
                </a:lnTo>
                <a:lnTo>
                  <a:pt x="3786" y="2414"/>
                </a:lnTo>
                <a:lnTo>
                  <a:pt x="3773" y="2461"/>
                </a:lnTo>
                <a:lnTo>
                  <a:pt x="3757" y="2507"/>
                </a:lnTo>
                <a:lnTo>
                  <a:pt x="3740" y="2553"/>
                </a:lnTo>
                <a:lnTo>
                  <a:pt x="3720" y="2598"/>
                </a:lnTo>
                <a:lnTo>
                  <a:pt x="3697" y="2640"/>
                </a:lnTo>
                <a:lnTo>
                  <a:pt x="3673" y="2682"/>
                </a:lnTo>
                <a:lnTo>
                  <a:pt x="3647" y="2722"/>
                </a:lnTo>
                <a:lnTo>
                  <a:pt x="3620" y="2762"/>
                </a:lnTo>
                <a:lnTo>
                  <a:pt x="3590" y="2800"/>
                </a:lnTo>
                <a:lnTo>
                  <a:pt x="3558" y="2836"/>
                </a:lnTo>
                <a:lnTo>
                  <a:pt x="3526" y="2870"/>
                </a:lnTo>
                <a:lnTo>
                  <a:pt x="3491" y="2904"/>
                </a:lnTo>
                <a:lnTo>
                  <a:pt x="3455" y="2934"/>
                </a:lnTo>
                <a:lnTo>
                  <a:pt x="3417" y="2965"/>
                </a:lnTo>
                <a:lnTo>
                  <a:pt x="3378" y="2992"/>
                </a:lnTo>
                <a:lnTo>
                  <a:pt x="3338" y="3018"/>
                </a:lnTo>
                <a:lnTo>
                  <a:pt x="3295" y="3043"/>
                </a:lnTo>
                <a:lnTo>
                  <a:pt x="3253" y="3065"/>
                </a:lnTo>
                <a:lnTo>
                  <a:pt x="3208" y="3084"/>
                </a:lnTo>
                <a:lnTo>
                  <a:pt x="3163" y="3103"/>
                </a:lnTo>
                <a:lnTo>
                  <a:pt x="3117" y="3118"/>
                </a:lnTo>
                <a:lnTo>
                  <a:pt x="3069" y="3132"/>
                </a:lnTo>
                <a:lnTo>
                  <a:pt x="3021" y="3143"/>
                </a:lnTo>
                <a:lnTo>
                  <a:pt x="2972" y="3152"/>
                </a:lnTo>
                <a:lnTo>
                  <a:pt x="2922" y="3158"/>
                </a:lnTo>
                <a:lnTo>
                  <a:pt x="2871" y="3162"/>
                </a:lnTo>
                <a:lnTo>
                  <a:pt x="2846" y="3163"/>
                </a:lnTo>
                <a:lnTo>
                  <a:pt x="2820" y="3164"/>
                </a:lnTo>
                <a:lnTo>
                  <a:pt x="2791" y="3163"/>
                </a:lnTo>
                <a:lnTo>
                  <a:pt x="2762" y="3162"/>
                </a:lnTo>
                <a:lnTo>
                  <a:pt x="2733" y="3159"/>
                </a:lnTo>
                <a:lnTo>
                  <a:pt x="2704" y="3156"/>
                </a:lnTo>
                <a:lnTo>
                  <a:pt x="2676" y="3153"/>
                </a:lnTo>
                <a:lnTo>
                  <a:pt x="2648" y="3149"/>
                </a:lnTo>
                <a:lnTo>
                  <a:pt x="2619" y="3143"/>
                </a:lnTo>
                <a:lnTo>
                  <a:pt x="2592" y="3137"/>
                </a:lnTo>
                <a:lnTo>
                  <a:pt x="2726" y="2935"/>
                </a:lnTo>
                <a:lnTo>
                  <a:pt x="2749" y="2938"/>
                </a:lnTo>
                <a:lnTo>
                  <a:pt x="2773" y="2940"/>
                </a:lnTo>
                <a:lnTo>
                  <a:pt x="2796" y="2941"/>
                </a:lnTo>
                <a:lnTo>
                  <a:pt x="2820" y="2942"/>
                </a:lnTo>
                <a:lnTo>
                  <a:pt x="2861" y="2941"/>
                </a:lnTo>
                <a:lnTo>
                  <a:pt x="2900" y="2938"/>
                </a:lnTo>
                <a:lnTo>
                  <a:pt x="2939" y="2932"/>
                </a:lnTo>
                <a:lnTo>
                  <a:pt x="2977" y="2926"/>
                </a:lnTo>
                <a:lnTo>
                  <a:pt x="3014" y="2917"/>
                </a:lnTo>
                <a:lnTo>
                  <a:pt x="3051" y="2906"/>
                </a:lnTo>
                <a:lnTo>
                  <a:pt x="3087" y="2894"/>
                </a:lnTo>
                <a:lnTo>
                  <a:pt x="3122" y="2880"/>
                </a:lnTo>
                <a:lnTo>
                  <a:pt x="3156" y="2865"/>
                </a:lnTo>
                <a:lnTo>
                  <a:pt x="3190" y="2847"/>
                </a:lnTo>
                <a:lnTo>
                  <a:pt x="3222" y="2829"/>
                </a:lnTo>
                <a:lnTo>
                  <a:pt x="3254" y="2808"/>
                </a:lnTo>
                <a:lnTo>
                  <a:pt x="3284" y="2787"/>
                </a:lnTo>
                <a:lnTo>
                  <a:pt x="3314" y="2764"/>
                </a:lnTo>
                <a:lnTo>
                  <a:pt x="3342" y="2740"/>
                </a:lnTo>
                <a:lnTo>
                  <a:pt x="3369" y="2714"/>
                </a:lnTo>
                <a:lnTo>
                  <a:pt x="3394" y="2687"/>
                </a:lnTo>
                <a:lnTo>
                  <a:pt x="3419" y="2658"/>
                </a:lnTo>
                <a:lnTo>
                  <a:pt x="3442" y="2629"/>
                </a:lnTo>
                <a:lnTo>
                  <a:pt x="3464" y="2599"/>
                </a:lnTo>
                <a:lnTo>
                  <a:pt x="3484" y="2567"/>
                </a:lnTo>
                <a:lnTo>
                  <a:pt x="3503" y="2534"/>
                </a:lnTo>
                <a:lnTo>
                  <a:pt x="3520" y="2501"/>
                </a:lnTo>
                <a:lnTo>
                  <a:pt x="3535" y="2467"/>
                </a:lnTo>
                <a:lnTo>
                  <a:pt x="3550" y="2431"/>
                </a:lnTo>
                <a:lnTo>
                  <a:pt x="3562" y="2395"/>
                </a:lnTo>
                <a:lnTo>
                  <a:pt x="3572" y="2358"/>
                </a:lnTo>
                <a:lnTo>
                  <a:pt x="3581" y="2320"/>
                </a:lnTo>
                <a:lnTo>
                  <a:pt x="3588" y="2282"/>
                </a:lnTo>
                <a:lnTo>
                  <a:pt x="3592" y="2244"/>
                </a:lnTo>
                <a:lnTo>
                  <a:pt x="3595" y="2204"/>
                </a:lnTo>
                <a:lnTo>
                  <a:pt x="3596" y="2164"/>
                </a:lnTo>
                <a:lnTo>
                  <a:pt x="3595" y="2125"/>
                </a:lnTo>
                <a:lnTo>
                  <a:pt x="3592" y="2086"/>
                </a:lnTo>
                <a:lnTo>
                  <a:pt x="3588" y="2047"/>
                </a:lnTo>
                <a:lnTo>
                  <a:pt x="3581" y="2008"/>
                </a:lnTo>
                <a:lnTo>
                  <a:pt x="3572" y="1970"/>
                </a:lnTo>
                <a:lnTo>
                  <a:pt x="3562" y="1933"/>
                </a:lnTo>
                <a:lnTo>
                  <a:pt x="3550" y="1898"/>
                </a:lnTo>
                <a:lnTo>
                  <a:pt x="3535" y="1863"/>
                </a:lnTo>
                <a:lnTo>
                  <a:pt x="3520" y="1828"/>
                </a:lnTo>
                <a:lnTo>
                  <a:pt x="3503" y="1794"/>
                </a:lnTo>
                <a:lnTo>
                  <a:pt x="3484" y="1763"/>
                </a:lnTo>
                <a:lnTo>
                  <a:pt x="3464" y="1731"/>
                </a:lnTo>
                <a:lnTo>
                  <a:pt x="3442" y="1701"/>
                </a:lnTo>
                <a:lnTo>
                  <a:pt x="3419" y="1672"/>
                </a:lnTo>
                <a:lnTo>
                  <a:pt x="3394" y="1643"/>
                </a:lnTo>
                <a:lnTo>
                  <a:pt x="3369" y="1616"/>
                </a:lnTo>
                <a:lnTo>
                  <a:pt x="3342" y="1590"/>
                </a:lnTo>
                <a:lnTo>
                  <a:pt x="3314" y="1566"/>
                </a:lnTo>
                <a:lnTo>
                  <a:pt x="3284" y="1543"/>
                </a:lnTo>
                <a:lnTo>
                  <a:pt x="3254" y="1522"/>
                </a:lnTo>
                <a:lnTo>
                  <a:pt x="3222" y="1501"/>
                </a:lnTo>
                <a:lnTo>
                  <a:pt x="3190" y="1482"/>
                </a:lnTo>
                <a:lnTo>
                  <a:pt x="3156" y="1465"/>
                </a:lnTo>
                <a:lnTo>
                  <a:pt x="3122" y="1450"/>
                </a:lnTo>
                <a:lnTo>
                  <a:pt x="3087" y="1436"/>
                </a:lnTo>
                <a:lnTo>
                  <a:pt x="3051" y="1424"/>
                </a:lnTo>
                <a:lnTo>
                  <a:pt x="3014" y="1413"/>
                </a:lnTo>
                <a:lnTo>
                  <a:pt x="2977" y="1404"/>
                </a:lnTo>
                <a:lnTo>
                  <a:pt x="2939" y="1398"/>
                </a:lnTo>
                <a:lnTo>
                  <a:pt x="2900" y="1392"/>
                </a:lnTo>
                <a:lnTo>
                  <a:pt x="2861" y="1389"/>
                </a:lnTo>
                <a:lnTo>
                  <a:pt x="2820" y="1388"/>
                </a:lnTo>
                <a:lnTo>
                  <a:pt x="2784" y="1389"/>
                </a:lnTo>
                <a:lnTo>
                  <a:pt x="2749" y="1392"/>
                </a:lnTo>
                <a:lnTo>
                  <a:pt x="2713" y="1396"/>
                </a:lnTo>
                <a:lnTo>
                  <a:pt x="2678" y="1402"/>
                </a:lnTo>
                <a:lnTo>
                  <a:pt x="2643" y="1409"/>
                </a:lnTo>
                <a:lnTo>
                  <a:pt x="2609" y="1417"/>
                </a:lnTo>
                <a:lnTo>
                  <a:pt x="2577" y="1428"/>
                </a:lnTo>
                <a:lnTo>
                  <a:pt x="2544" y="1439"/>
                </a:lnTo>
                <a:lnTo>
                  <a:pt x="2513" y="1452"/>
                </a:lnTo>
                <a:lnTo>
                  <a:pt x="2481" y="1467"/>
                </a:lnTo>
                <a:lnTo>
                  <a:pt x="2451" y="1482"/>
                </a:lnTo>
                <a:lnTo>
                  <a:pt x="2421" y="1500"/>
                </a:lnTo>
                <a:lnTo>
                  <a:pt x="2392" y="1517"/>
                </a:lnTo>
                <a:lnTo>
                  <a:pt x="2365" y="1537"/>
                </a:lnTo>
                <a:lnTo>
                  <a:pt x="2338" y="1557"/>
                </a:lnTo>
                <a:lnTo>
                  <a:pt x="2312" y="1579"/>
                </a:lnTo>
                <a:lnTo>
                  <a:pt x="2287" y="1602"/>
                </a:lnTo>
                <a:lnTo>
                  <a:pt x="2263" y="1626"/>
                </a:lnTo>
                <a:lnTo>
                  <a:pt x="2240" y="1651"/>
                </a:lnTo>
                <a:lnTo>
                  <a:pt x="2218" y="1677"/>
                </a:lnTo>
                <a:lnTo>
                  <a:pt x="2197" y="1704"/>
                </a:lnTo>
                <a:lnTo>
                  <a:pt x="2177" y="1731"/>
                </a:lnTo>
                <a:lnTo>
                  <a:pt x="2160" y="1761"/>
                </a:lnTo>
                <a:lnTo>
                  <a:pt x="2142" y="1790"/>
                </a:lnTo>
                <a:lnTo>
                  <a:pt x="2126" y="1820"/>
                </a:lnTo>
                <a:lnTo>
                  <a:pt x="2112" y="1851"/>
                </a:lnTo>
                <a:lnTo>
                  <a:pt x="2099" y="1882"/>
                </a:lnTo>
                <a:lnTo>
                  <a:pt x="2087" y="1915"/>
                </a:lnTo>
                <a:lnTo>
                  <a:pt x="2076" y="1949"/>
                </a:lnTo>
                <a:lnTo>
                  <a:pt x="2067" y="1982"/>
                </a:lnTo>
                <a:lnTo>
                  <a:pt x="2060" y="2016"/>
                </a:lnTo>
                <a:lnTo>
                  <a:pt x="2054" y="2051"/>
                </a:lnTo>
                <a:lnTo>
                  <a:pt x="1831" y="2051"/>
                </a:lnTo>
                <a:lnTo>
                  <a:pt x="1838" y="2005"/>
                </a:lnTo>
                <a:lnTo>
                  <a:pt x="1845" y="1960"/>
                </a:lnTo>
                <a:lnTo>
                  <a:pt x="1856" y="1915"/>
                </a:lnTo>
                <a:lnTo>
                  <a:pt x="1869" y="1870"/>
                </a:lnTo>
                <a:lnTo>
                  <a:pt x="1884" y="1827"/>
                </a:lnTo>
                <a:lnTo>
                  <a:pt x="1900" y="1786"/>
                </a:lnTo>
                <a:lnTo>
                  <a:pt x="1917" y="1744"/>
                </a:lnTo>
                <a:lnTo>
                  <a:pt x="1938" y="1703"/>
                </a:lnTo>
                <a:lnTo>
                  <a:pt x="1960" y="1664"/>
                </a:lnTo>
                <a:lnTo>
                  <a:pt x="1982" y="1626"/>
                </a:lnTo>
                <a:lnTo>
                  <a:pt x="2007" y="1589"/>
                </a:lnTo>
                <a:lnTo>
                  <a:pt x="2033" y="1553"/>
                </a:lnTo>
                <a:lnTo>
                  <a:pt x="2062" y="1518"/>
                </a:lnTo>
                <a:lnTo>
                  <a:pt x="2092" y="1485"/>
                </a:lnTo>
                <a:lnTo>
                  <a:pt x="2123" y="1453"/>
                </a:lnTo>
                <a:lnTo>
                  <a:pt x="2155" y="1423"/>
                </a:lnTo>
                <a:lnTo>
                  <a:pt x="2189" y="1393"/>
                </a:lnTo>
                <a:lnTo>
                  <a:pt x="2224" y="1366"/>
                </a:lnTo>
                <a:lnTo>
                  <a:pt x="2260" y="1340"/>
                </a:lnTo>
                <a:lnTo>
                  <a:pt x="2298" y="1315"/>
                </a:lnTo>
                <a:lnTo>
                  <a:pt x="2336" y="1292"/>
                </a:lnTo>
                <a:lnTo>
                  <a:pt x="2376" y="1272"/>
                </a:lnTo>
                <a:lnTo>
                  <a:pt x="2416" y="1252"/>
                </a:lnTo>
                <a:lnTo>
                  <a:pt x="2457" y="1235"/>
                </a:lnTo>
                <a:lnTo>
                  <a:pt x="2501" y="1219"/>
                </a:lnTo>
                <a:lnTo>
                  <a:pt x="2544" y="1205"/>
                </a:lnTo>
                <a:lnTo>
                  <a:pt x="2588" y="1193"/>
                </a:lnTo>
                <a:lnTo>
                  <a:pt x="2633" y="1185"/>
                </a:lnTo>
                <a:lnTo>
                  <a:pt x="2679" y="1177"/>
                </a:lnTo>
                <a:lnTo>
                  <a:pt x="2726" y="1171"/>
                </a:lnTo>
                <a:lnTo>
                  <a:pt x="2773" y="1167"/>
                </a:lnTo>
                <a:lnTo>
                  <a:pt x="2820" y="1166"/>
                </a:lnTo>
                <a:lnTo>
                  <a:pt x="2846" y="1167"/>
                </a:lnTo>
                <a:lnTo>
                  <a:pt x="2871" y="1168"/>
                </a:lnTo>
                <a:lnTo>
                  <a:pt x="2922" y="1172"/>
                </a:lnTo>
                <a:lnTo>
                  <a:pt x="2972" y="1178"/>
                </a:lnTo>
                <a:lnTo>
                  <a:pt x="3021" y="1187"/>
                </a:lnTo>
                <a:lnTo>
                  <a:pt x="3069" y="1198"/>
                </a:lnTo>
                <a:lnTo>
                  <a:pt x="3117" y="1212"/>
                </a:lnTo>
                <a:lnTo>
                  <a:pt x="3163" y="1227"/>
                </a:lnTo>
                <a:lnTo>
                  <a:pt x="3208" y="1246"/>
                </a:lnTo>
                <a:lnTo>
                  <a:pt x="3253" y="1265"/>
                </a:lnTo>
                <a:lnTo>
                  <a:pt x="3295" y="1287"/>
                </a:lnTo>
                <a:lnTo>
                  <a:pt x="3338" y="1311"/>
                </a:lnTo>
                <a:lnTo>
                  <a:pt x="3378" y="1337"/>
                </a:lnTo>
                <a:lnTo>
                  <a:pt x="3417" y="1365"/>
                </a:lnTo>
                <a:lnTo>
                  <a:pt x="3455" y="1394"/>
                </a:lnTo>
                <a:lnTo>
                  <a:pt x="3491" y="1426"/>
                </a:lnTo>
                <a:lnTo>
                  <a:pt x="3526" y="1460"/>
                </a:lnTo>
                <a:lnTo>
                  <a:pt x="3558" y="1493"/>
                </a:lnTo>
                <a:lnTo>
                  <a:pt x="3590" y="1530"/>
                </a:lnTo>
                <a:lnTo>
                  <a:pt x="3620" y="1568"/>
                </a:lnTo>
                <a:lnTo>
                  <a:pt x="3647" y="1607"/>
                </a:lnTo>
                <a:lnTo>
                  <a:pt x="3673" y="1648"/>
                </a:lnTo>
                <a:lnTo>
                  <a:pt x="3697" y="1689"/>
                </a:lnTo>
                <a:lnTo>
                  <a:pt x="3720" y="1732"/>
                </a:lnTo>
                <a:lnTo>
                  <a:pt x="3740" y="1776"/>
                </a:lnTo>
                <a:lnTo>
                  <a:pt x="3757" y="1822"/>
                </a:lnTo>
                <a:lnTo>
                  <a:pt x="3773" y="1868"/>
                </a:lnTo>
                <a:lnTo>
                  <a:pt x="3786" y="1915"/>
                </a:lnTo>
                <a:lnTo>
                  <a:pt x="3798" y="1964"/>
                </a:lnTo>
                <a:lnTo>
                  <a:pt x="3807" y="2013"/>
                </a:lnTo>
                <a:lnTo>
                  <a:pt x="3813" y="2063"/>
                </a:lnTo>
                <a:lnTo>
                  <a:pt x="3817" y="2113"/>
                </a:lnTo>
                <a:lnTo>
                  <a:pt x="3818" y="2139"/>
                </a:lnTo>
                <a:lnTo>
                  <a:pt x="3818" y="216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酒瓶酒杯"/>
          <p:cNvSpPr/>
          <p:nvPr/>
        </p:nvSpPr>
        <p:spPr bwMode="auto">
          <a:xfrm>
            <a:off x="3792202" y="3117470"/>
            <a:ext cx="717886" cy="717886"/>
          </a:xfrm>
          <a:custGeom>
            <a:avLst/>
            <a:gdLst>
              <a:gd name="T0" fmla="*/ 2147483646 w 4444"/>
              <a:gd name="T1" fmla="*/ 2147483646 h 5196"/>
              <a:gd name="T2" fmla="*/ 2147483646 w 4444"/>
              <a:gd name="T3" fmla="*/ 2147483646 h 5196"/>
              <a:gd name="T4" fmla="*/ 2147483646 w 4444"/>
              <a:gd name="T5" fmla="*/ 2147483646 h 5196"/>
              <a:gd name="T6" fmla="*/ 2147483646 w 4444"/>
              <a:gd name="T7" fmla="*/ 2147483646 h 5196"/>
              <a:gd name="T8" fmla="*/ 2147483646 w 4444"/>
              <a:gd name="T9" fmla="*/ 2147483646 h 5196"/>
              <a:gd name="T10" fmla="*/ 2147483646 w 4444"/>
              <a:gd name="T11" fmla="*/ 2147483646 h 5196"/>
              <a:gd name="T12" fmla="*/ 2147483646 w 4444"/>
              <a:gd name="T13" fmla="*/ 2147483646 h 5196"/>
              <a:gd name="T14" fmla="*/ 2147483646 w 4444"/>
              <a:gd name="T15" fmla="*/ 2147483646 h 5196"/>
              <a:gd name="T16" fmla="*/ 2147483646 w 4444"/>
              <a:gd name="T17" fmla="*/ 2147483646 h 5196"/>
              <a:gd name="T18" fmla="*/ 2147483646 w 4444"/>
              <a:gd name="T19" fmla="*/ 2147483646 h 5196"/>
              <a:gd name="T20" fmla="*/ 2147483646 w 4444"/>
              <a:gd name="T21" fmla="*/ 2147483646 h 5196"/>
              <a:gd name="T22" fmla="*/ 2147483646 w 4444"/>
              <a:gd name="T23" fmla="*/ 2147483646 h 5196"/>
              <a:gd name="T24" fmla="*/ 2147483646 w 4444"/>
              <a:gd name="T25" fmla="*/ 2147483646 h 5196"/>
              <a:gd name="T26" fmla="*/ 2147483646 w 4444"/>
              <a:gd name="T27" fmla="*/ 2147483646 h 5196"/>
              <a:gd name="T28" fmla="*/ 2147483646 w 4444"/>
              <a:gd name="T29" fmla="*/ 2147483646 h 5196"/>
              <a:gd name="T30" fmla="*/ 2147483646 w 4444"/>
              <a:gd name="T31" fmla="*/ 2147483646 h 5196"/>
              <a:gd name="T32" fmla="*/ 2147483646 w 4444"/>
              <a:gd name="T33" fmla="*/ 2147483646 h 5196"/>
              <a:gd name="T34" fmla="*/ 2147483646 w 4444"/>
              <a:gd name="T35" fmla="*/ 2147483646 h 5196"/>
              <a:gd name="T36" fmla="*/ 2147483646 w 4444"/>
              <a:gd name="T37" fmla="*/ 2147483646 h 5196"/>
              <a:gd name="T38" fmla="*/ 2147483646 w 4444"/>
              <a:gd name="T39" fmla="*/ 2147483646 h 5196"/>
              <a:gd name="T40" fmla="*/ 2147483646 w 4444"/>
              <a:gd name="T41" fmla="*/ 2147483646 h 5196"/>
              <a:gd name="T42" fmla="*/ 2147483646 w 4444"/>
              <a:gd name="T43" fmla="*/ 2147483646 h 5196"/>
              <a:gd name="T44" fmla="*/ 2147483646 w 4444"/>
              <a:gd name="T45" fmla="*/ 2147483646 h 5196"/>
              <a:gd name="T46" fmla="*/ 2147483646 w 4444"/>
              <a:gd name="T47" fmla="*/ 2147483646 h 5196"/>
              <a:gd name="T48" fmla="*/ 2147483646 w 4444"/>
              <a:gd name="T49" fmla="*/ 2147483646 h 5196"/>
              <a:gd name="T50" fmla="*/ 2147483646 w 4444"/>
              <a:gd name="T51" fmla="*/ 2147483646 h 5196"/>
              <a:gd name="T52" fmla="*/ 2147483646 w 4444"/>
              <a:gd name="T53" fmla="*/ 2147483646 h 5196"/>
              <a:gd name="T54" fmla="*/ 2147483646 w 4444"/>
              <a:gd name="T55" fmla="*/ 2147483646 h 5196"/>
              <a:gd name="T56" fmla="*/ 2147483646 w 4444"/>
              <a:gd name="T57" fmla="*/ 2147483646 h 5196"/>
              <a:gd name="T58" fmla="*/ 2147483646 w 4444"/>
              <a:gd name="T59" fmla="*/ 2147483646 h 5196"/>
              <a:gd name="T60" fmla="*/ 2147483646 w 4444"/>
              <a:gd name="T61" fmla="*/ 2147483646 h 5196"/>
              <a:gd name="T62" fmla="*/ 2147483646 w 4444"/>
              <a:gd name="T63" fmla="*/ 2147483646 h 5196"/>
              <a:gd name="T64" fmla="*/ 2147483646 w 4444"/>
              <a:gd name="T65" fmla="*/ 2147483646 h 5196"/>
              <a:gd name="T66" fmla="*/ 2147483646 w 4444"/>
              <a:gd name="T67" fmla="*/ 0 h 5196"/>
              <a:gd name="T68" fmla="*/ 2147483646 w 4444"/>
              <a:gd name="T69" fmla="*/ 2147483646 h 5196"/>
              <a:gd name="T70" fmla="*/ 2147483646 w 4444"/>
              <a:gd name="T71" fmla="*/ 2147483646 h 5196"/>
              <a:gd name="T72" fmla="*/ 2147483646 w 4444"/>
              <a:gd name="T73" fmla="*/ 2147483646 h 5196"/>
              <a:gd name="T74" fmla="*/ 2147483646 w 4444"/>
              <a:gd name="T75" fmla="*/ 2147483646 h 5196"/>
              <a:gd name="T76" fmla="*/ 2147483646 w 4444"/>
              <a:gd name="T77" fmla="*/ 2147483646 h 5196"/>
              <a:gd name="T78" fmla="*/ 2147483646 w 4444"/>
              <a:gd name="T79" fmla="*/ 2147483646 h 5196"/>
              <a:gd name="T80" fmla="*/ 2147483646 w 4444"/>
              <a:gd name="T81" fmla="*/ 2147483646 h 5196"/>
              <a:gd name="T82" fmla="*/ 2147483646 w 4444"/>
              <a:gd name="T83" fmla="*/ 2147483646 h 5196"/>
              <a:gd name="T84" fmla="*/ 443021302 w 4444"/>
              <a:gd name="T85" fmla="*/ 2147483646 h 5196"/>
              <a:gd name="T86" fmla="*/ 2147483646 w 4444"/>
              <a:gd name="T87" fmla="*/ 2147483646 h 5196"/>
              <a:gd name="T88" fmla="*/ 2147483646 w 4444"/>
              <a:gd name="T89" fmla="*/ 2147483646 h 5196"/>
              <a:gd name="T90" fmla="*/ 2147483646 w 4444"/>
              <a:gd name="T91" fmla="*/ 2147483646 h 5196"/>
              <a:gd name="T92" fmla="*/ 2147483646 w 4444"/>
              <a:gd name="T93" fmla="*/ 2147483646 h 5196"/>
              <a:gd name="T94" fmla="*/ 2147483646 w 4444"/>
              <a:gd name="T95" fmla="*/ 2147483646 h 5196"/>
              <a:gd name="T96" fmla="*/ 2147483646 w 4444"/>
              <a:gd name="T97" fmla="*/ 2147483646 h 5196"/>
              <a:gd name="T98" fmla="*/ 2147483646 w 4444"/>
              <a:gd name="T99" fmla="*/ 2147483646 h 5196"/>
              <a:gd name="T100" fmla="*/ 2147483646 w 4444"/>
              <a:gd name="T101" fmla="*/ 2147483646 h 5196"/>
              <a:gd name="T102" fmla="*/ 2147483646 w 4444"/>
              <a:gd name="T103" fmla="*/ 2147483646 h 5196"/>
              <a:gd name="T104" fmla="*/ 2147483646 w 4444"/>
              <a:gd name="T105" fmla="*/ 2147483646 h 5196"/>
              <a:gd name="T106" fmla="*/ 2147483646 w 4444"/>
              <a:gd name="T107" fmla="*/ 2147483646 h 5196"/>
              <a:gd name="T108" fmla="*/ 2147483646 w 4444"/>
              <a:gd name="T109" fmla="*/ 2147483646 h 5196"/>
              <a:gd name="T110" fmla="*/ 2147483646 w 4444"/>
              <a:gd name="T111" fmla="*/ 2147483646 h 5196"/>
              <a:gd name="T112" fmla="*/ 2147483646 w 4444"/>
              <a:gd name="T113" fmla="*/ 2147483646 h 5196"/>
              <a:gd name="T114" fmla="*/ 2147483646 w 4444"/>
              <a:gd name="T115" fmla="*/ 2147483646 h 5196"/>
              <a:gd name="T116" fmla="*/ 2147483646 w 4444"/>
              <a:gd name="T117" fmla="*/ 2147483646 h 5196"/>
              <a:gd name="T118" fmla="*/ 2147483646 w 4444"/>
              <a:gd name="T119" fmla="*/ 2147483646 h 5196"/>
              <a:gd name="T120" fmla="*/ 2147483646 w 4444"/>
              <a:gd name="T121" fmla="*/ 2147483646 h 5196"/>
              <a:gd name="T122" fmla="*/ 2147483646 w 4444"/>
              <a:gd name="T123" fmla="*/ 2147483646 h 519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44" h="5196">
                <a:moveTo>
                  <a:pt x="2180" y="2004"/>
                </a:moveTo>
                <a:lnTo>
                  <a:pt x="2180" y="2004"/>
                </a:lnTo>
                <a:lnTo>
                  <a:pt x="2160" y="2183"/>
                </a:lnTo>
                <a:lnTo>
                  <a:pt x="2134" y="2433"/>
                </a:lnTo>
                <a:lnTo>
                  <a:pt x="2118" y="2595"/>
                </a:lnTo>
                <a:lnTo>
                  <a:pt x="2103" y="2759"/>
                </a:lnTo>
                <a:lnTo>
                  <a:pt x="2090" y="2920"/>
                </a:lnTo>
                <a:lnTo>
                  <a:pt x="2084" y="2995"/>
                </a:lnTo>
                <a:lnTo>
                  <a:pt x="2080" y="3066"/>
                </a:lnTo>
                <a:lnTo>
                  <a:pt x="2079" y="3092"/>
                </a:lnTo>
                <a:lnTo>
                  <a:pt x="2078" y="3116"/>
                </a:lnTo>
                <a:lnTo>
                  <a:pt x="2079" y="3140"/>
                </a:lnTo>
                <a:lnTo>
                  <a:pt x="2080" y="3163"/>
                </a:lnTo>
                <a:lnTo>
                  <a:pt x="2082" y="3186"/>
                </a:lnTo>
                <a:lnTo>
                  <a:pt x="2085" y="3208"/>
                </a:lnTo>
                <a:lnTo>
                  <a:pt x="2089" y="3229"/>
                </a:lnTo>
                <a:lnTo>
                  <a:pt x="2093" y="3249"/>
                </a:lnTo>
                <a:lnTo>
                  <a:pt x="2098" y="3270"/>
                </a:lnTo>
                <a:lnTo>
                  <a:pt x="2104" y="3290"/>
                </a:lnTo>
                <a:lnTo>
                  <a:pt x="2111" y="3310"/>
                </a:lnTo>
                <a:lnTo>
                  <a:pt x="2118" y="3328"/>
                </a:lnTo>
                <a:lnTo>
                  <a:pt x="2127" y="3346"/>
                </a:lnTo>
                <a:lnTo>
                  <a:pt x="2136" y="3363"/>
                </a:lnTo>
                <a:lnTo>
                  <a:pt x="2145" y="3379"/>
                </a:lnTo>
                <a:lnTo>
                  <a:pt x="2155" y="3395"/>
                </a:lnTo>
                <a:lnTo>
                  <a:pt x="2156" y="3397"/>
                </a:lnTo>
                <a:lnTo>
                  <a:pt x="2167" y="3412"/>
                </a:lnTo>
                <a:lnTo>
                  <a:pt x="2178" y="3426"/>
                </a:lnTo>
                <a:lnTo>
                  <a:pt x="2190" y="3439"/>
                </a:lnTo>
                <a:lnTo>
                  <a:pt x="2203" y="3451"/>
                </a:lnTo>
                <a:lnTo>
                  <a:pt x="2215" y="3463"/>
                </a:lnTo>
                <a:lnTo>
                  <a:pt x="2230" y="3474"/>
                </a:lnTo>
                <a:lnTo>
                  <a:pt x="2243" y="3484"/>
                </a:lnTo>
                <a:lnTo>
                  <a:pt x="2257" y="3493"/>
                </a:lnTo>
                <a:lnTo>
                  <a:pt x="2278" y="3505"/>
                </a:lnTo>
                <a:lnTo>
                  <a:pt x="2298" y="3515"/>
                </a:lnTo>
                <a:lnTo>
                  <a:pt x="2320" y="3524"/>
                </a:lnTo>
                <a:lnTo>
                  <a:pt x="2342" y="3531"/>
                </a:lnTo>
                <a:lnTo>
                  <a:pt x="2364" y="3536"/>
                </a:lnTo>
                <a:lnTo>
                  <a:pt x="2386" y="3540"/>
                </a:lnTo>
                <a:lnTo>
                  <a:pt x="2408" y="3542"/>
                </a:lnTo>
                <a:lnTo>
                  <a:pt x="2431" y="3542"/>
                </a:lnTo>
                <a:lnTo>
                  <a:pt x="2453" y="3541"/>
                </a:lnTo>
                <a:lnTo>
                  <a:pt x="2475" y="3539"/>
                </a:lnTo>
                <a:lnTo>
                  <a:pt x="2497" y="3534"/>
                </a:lnTo>
                <a:lnTo>
                  <a:pt x="2518" y="3528"/>
                </a:lnTo>
                <a:lnTo>
                  <a:pt x="2541" y="3521"/>
                </a:lnTo>
                <a:lnTo>
                  <a:pt x="2562" y="3512"/>
                </a:lnTo>
                <a:lnTo>
                  <a:pt x="2582" y="3501"/>
                </a:lnTo>
                <a:lnTo>
                  <a:pt x="2602" y="3488"/>
                </a:lnTo>
                <a:lnTo>
                  <a:pt x="2616" y="3479"/>
                </a:lnTo>
                <a:lnTo>
                  <a:pt x="2629" y="3468"/>
                </a:lnTo>
                <a:lnTo>
                  <a:pt x="2643" y="3457"/>
                </a:lnTo>
                <a:lnTo>
                  <a:pt x="2656" y="3445"/>
                </a:lnTo>
                <a:lnTo>
                  <a:pt x="2668" y="3433"/>
                </a:lnTo>
                <a:lnTo>
                  <a:pt x="2679" y="3419"/>
                </a:lnTo>
                <a:lnTo>
                  <a:pt x="2690" y="3405"/>
                </a:lnTo>
                <a:lnTo>
                  <a:pt x="2700" y="3389"/>
                </a:lnTo>
                <a:lnTo>
                  <a:pt x="2710" y="3374"/>
                </a:lnTo>
                <a:lnTo>
                  <a:pt x="2719" y="3358"/>
                </a:lnTo>
                <a:lnTo>
                  <a:pt x="2727" y="3341"/>
                </a:lnTo>
                <a:lnTo>
                  <a:pt x="2736" y="3324"/>
                </a:lnTo>
                <a:lnTo>
                  <a:pt x="2743" y="3306"/>
                </a:lnTo>
                <a:lnTo>
                  <a:pt x="2749" y="3286"/>
                </a:lnTo>
                <a:lnTo>
                  <a:pt x="2755" y="3266"/>
                </a:lnTo>
                <a:lnTo>
                  <a:pt x="2760" y="3246"/>
                </a:lnTo>
                <a:lnTo>
                  <a:pt x="2764" y="3226"/>
                </a:lnTo>
                <a:lnTo>
                  <a:pt x="2768" y="3206"/>
                </a:lnTo>
                <a:lnTo>
                  <a:pt x="2770" y="3183"/>
                </a:lnTo>
                <a:lnTo>
                  <a:pt x="2772" y="3161"/>
                </a:lnTo>
                <a:lnTo>
                  <a:pt x="2774" y="3139"/>
                </a:lnTo>
                <a:lnTo>
                  <a:pt x="2774" y="3116"/>
                </a:lnTo>
                <a:lnTo>
                  <a:pt x="2774" y="3092"/>
                </a:lnTo>
                <a:lnTo>
                  <a:pt x="2773" y="3066"/>
                </a:lnTo>
                <a:lnTo>
                  <a:pt x="2768" y="2995"/>
                </a:lnTo>
                <a:lnTo>
                  <a:pt x="2763" y="2920"/>
                </a:lnTo>
                <a:lnTo>
                  <a:pt x="2750" y="2759"/>
                </a:lnTo>
                <a:lnTo>
                  <a:pt x="2734" y="2595"/>
                </a:lnTo>
                <a:lnTo>
                  <a:pt x="2718" y="2433"/>
                </a:lnTo>
                <a:lnTo>
                  <a:pt x="2692" y="2183"/>
                </a:lnTo>
                <a:lnTo>
                  <a:pt x="2673" y="2004"/>
                </a:lnTo>
                <a:lnTo>
                  <a:pt x="2550" y="2003"/>
                </a:lnTo>
                <a:lnTo>
                  <a:pt x="2426" y="2003"/>
                </a:lnTo>
                <a:lnTo>
                  <a:pt x="2303" y="2003"/>
                </a:lnTo>
                <a:lnTo>
                  <a:pt x="2180" y="2004"/>
                </a:lnTo>
                <a:close/>
                <a:moveTo>
                  <a:pt x="2985" y="1753"/>
                </a:moveTo>
                <a:lnTo>
                  <a:pt x="2985" y="1753"/>
                </a:lnTo>
                <a:lnTo>
                  <a:pt x="3003" y="1931"/>
                </a:lnTo>
                <a:lnTo>
                  <a:pt x="3029" y="2182"/>
                </a:lnTo>
                <a:lnTo>
                  <a:pt x="3048" y="2343"/>
                </a:lnTo>
                <a:lnTo>
                  <a:pt x="3068" y="2507"/>
                </a:lnTo>
                <a:lnTo>
                  <a:pt x="3089" y="2666"/>
                </a:lnTo>
                <a:lnTo>
                  <a:pt x="3099" y="2741"/>
                </a:lnTo>
                <a:lnTo>
                  <a:pt x="3109" y="2812"/>
                </a:lnTo>
                <a:lnTo>
                  <a:pt x="3114" y="2837"/>
                </a:lnTo>
                <a:lnTo>
                  <a:pt x="3118" y="2861"/>
                </a:lnTo>
                <a:lnTo>
                  <a:pt x="3124" y="2885"/>
                </a:lnTo>
                <a:lnTo>
                  <a:pt x="3130" y="2907"/>
                </a:lnTo>
                <a:lnTo>
                  <a:pt x="3137" y="2928"/>
                </a:lnTo>
                <a:lnTo>
                  <a:pt x="3145" y="2949"/>
                </a:lnTo>
                <a:lnTo>
                  <a:pt x="3153" y="2969"/>
                </a:lnTo>
                <a:lnTo>
                  <a:pt x="3161" y="2989"/>
                </a:lnTo>
                <a:lnTo>
                  <a:pt x="3171" y="3008"/>
                </a:lnTo>
                <a:lnTo>
                  <a:pt x="3181" y="3026"/>
                </a:lnTo>
                <a:lnTo>
                  <a:pt x="3191" y="3043"/>
                </a:lnTo>
                <a:lnTo>
                  <a:pt x="3202" y="3060"/>
                </a:lnTo>
                <a:lnTo>
                  <a:pt x="3214" y="3075"/>
                </a:lnTo>
                <a:lnTo>
                  <a:pt x="3226" y="3091"/>
                </a:lnTo>
                <a:lnTo>
                  <a:pt x="3238" y="3104"/>
                </a:lnTo>
                <a:lnTo>
                  <a:pt x="3252" y="3117"/>
                </a:lnTo>
                <a:lnTo>
                  <a:pt x="3254" y="3119"/>
                </a:lnTo>
                <a:lnTo>
                  <a:pt x="3267" y="3131"/>
                </a:lnTo>
                <a:lnTo>
                  <a:pt x="3281" y="3143"/>
                </a:lnTo>
                <a:lnTo>
                  <a:pt x="3296" y="3153"/>
                </a:lnTo>
                <a:lnTo>
                  <a:pt x="3310" y="3162"/>
                </a:lnTo>
                <a:lnTo>
                  <a:pt x="3325" y="3171"/>
                </a:lnTo>
                <a:lnTo>
                  <a:pt x="3340" y="3179"/>
                </a:lnTo>
                <a:lnTo>
                  <a:pt x="3357" y="3186"/>
                </a:lnTo>
                <a:lnTo>
                  <a:pt x="3372" y="3193"/>
                </a:lnTo>
                <a:lnTo>
                  <a:pt x="3395" y="3200"/>
                </a:lnTo>
                <a:lnTo>
                  <a:pt x="3417" y="3205"/>
                </a:lnTo>
                <a:lnTo>
                  <a:pt x="3440" y="3209"/>
                </a:lnTo>
                <a:lnTo>
                  <a:pt x="3463" y="3211"/>
                </a:lnTo>
                <a:lnTo>
                  <a:pt x="3486" y="3212"/>
                </a:lnTo>
                <a:lnTo>
                  <a:pt x="3508" y="3211"/>
                </a:lnTo>
                <a:lnTo>
                  <a:pt x="3530" y="3208"/>
                </a:lnTo>
                <a:lnTo>
                  <a:pt x="3552" y="3204"/>
                </a:lnTo>
                <a:lnTo>
                  <a:pt x="3574" y="3199"/>
                </a:lnTo>
                <a:lnTo>
                  <a:pt x="3595" y="3191"/>
                </a:lnTo>
                <a:lnTo>
                  <a:pt x="3615" y="3182"/>
                </a:lnTo>
                <a:lnTo>
                  <a:pt x="3635" y="3171"/>
                </a:lnTo>
                <a:lnTo>
                  <a:pt x="3655" y="3160"/>
                </a:lnTo>
                <a:lnTo>
                  <a:pt x="3674" y="3146"/>
                </a:lnTo>
                <a:lnTo>
                  <a:pt x="3692" y="3132"/>
                </a:lnTo>
                <a:lnTo>
                  <a:pt x="3709" y="3116"/>
                </a:lnTo>
                <a:lnTo>
                  <a:pt x="3720" y="3103"/>
                </a:lnTo>
                <a:lnTo>
                  <a:pt x="3731" y="3091"/>
                </a:lnTo>
                <a:lnTo>
                  <a:pt x="3741" y="3076"/>
                </a:lnTo>
                <a:lnTo>
                  <a:pt x="3751" y="3062"/>
                </a:lnTo>
                <a:lnTo>
                  <a:pt x="3761" y="3047"/>
                </a:lnTo>
                <a:lnTo>
                  <a:pt x="3770" y="3031"/>
                </a:lnTo>
                <a:lnTo>
                  <a:pt x="3777" y="3015"/>
                </a:lnTo>
                <a:lnTo>
                  <a:pt x="3784" y="2998"/>
                </a:lnTo>
                <a:lnTo>
                  <a:pt x="3790" y="2981"/>
                </a:lnTo>
                <a:lnTo>
                  <a:pt x="3796" y="2963"/>
                </a:lnTo>
                <a:lnTo>
                  <a:pt x="3800" y="2945"/>
                </a:lnTo>
                <a:lnTo>
                  <a:pt x="3804" y="2927"/>
                </a:lnTo>
                <a:lnTo>
                  <a:pt x="3807" y="2907"/>
                </a:lnTo>
                <a:lnTo>
                  <a:pt x="3810" y="2888"/>
                </a:lnTo>
                <a:lnTo>
                  <a:pt x="3811" y="2866"/>
                </a:lnTo>
                <a:lnTo>
                  <a:pt x="3812" y="2845"/>
                </a:lnTo>
                <a:lnTo>
                  <a:pt x="3812" y="2825"/>
                </a:lnTo>
                <a:lnTo>
                  <a:pt x="3811" y="2804"/>
                </a:lnTo>
                <a:lnTo>
                  <a:pt x="3809" y="2783"/>
                </a:lnTo>
                <a:lnTo>
                  <a:pt x="3806" y="2760"/>
                </a:lnTo>
                <a:lnTo>
                  <a:pt x="3803" y="2738"/>
                </a:lnTo>
                <a:lnTo>
                  <a:pt x="3799" y="2715"/>
                </a:lnTo>
                <a:lnTo>
                  <a:pt x="3793" y="2691"/>
                </a:lnTo>
                <a:lnTo>
                  <a:pt x="3787" y="2667"/>
                </a:lnTo>
                <a:lnTo>
                  <a:pt x="3768" y="2598"/>
                </a:lnTo>
                <a:lnTo>
                  <a:pt x="3746" y="2525"/>
                </a:lnTo>
                <a:lnTo>
                  <a:pt x="3700" y="2372"/>
                </a:lnTo>
                <a:lnTo>
                  <a:pt x="3650" y="2214"/>
                </a:lnTo>
                <a:lnTo>
                  <a:pt x="3602" y="2059"/>
                </a:lnTo>
                <a:lnTo>
                  <a:pt x="3523" y="1820"/>
                </a:lnTo>
                <a:lnTo>
                  <a:pt x="3467" y="1650"/>
                </a:lnTo>
                <a:lnTo>
                  <a:pt x="3346" y="1674"/>
                </a:lnTo>
                <a:lnTo>
                  <a:pt x="3225" y="1699"/>
                </a:lnTo>
                <a:lnTo>
                  <a:pt x="3105" y="1725"/>
                </a:lnTo>
                <a:lnTo>
                  <a:pt x="2985" y="1753"/>
                </a:lnTo>
                <a:close/>
                <a:moveTo>
                  <a:pt x="3146" y="2639"/>
                </a:moveTo>
                <a:lnTo>
                  <a:pt x="3683" y="2524"/>
                </a:lnTo>
                <a:lnTo>
                  <a:pt x="3706" y="2604"/>
                </a:lnTo>
                <a:lnTo>
                  <a:pt x="3728" y="2684"/>
                </a:lnTo>
                <a:lnTo>
                  <a:pt x="3734" y="2708"/>
                </a:lnTo>
                <a:lnTo>
                  <a:pt x="3739" y="2731"/>
                </a:lnTo>
                <a:lnTo>
                  <a:pt x="3743" y="2754"/>
                </a:lnTo>
                <a:lnTo>
                  <a:pt x="3746" y="2778"/>
                </a:lnTo>
                <a:lnTo>
                  <a:pt x="3748" y="2799"/>
                </a:lnTo>
                <a:lnTo>
                  <a:pt x="3749" y="2821"/>
                </a:lnTo>
                <a:lnTo>
                  <a:pt x="3749" y="2841"/>
                </a:lnTo>
                <a:lnTo>
                  <a:pt x="3749" y="2861"/>
                </a:lnTo>
                <a:lnTo>
                  <a:pt x="3747" y="2881"/>
                </a:lnTo>
                <a:lnTo>
                  <a:pt x="3745" y="2900"/>
                </a:lnTo>
                <a:lnTo>
                  <a:pt x="3741" y="2918"/>
                </a:lnTo>
                <a:lnTo>
                  <a:pt x="3737" y="2936"/>
                </a:lnTo>
                <a:lnTo>
                  <a:pt x="3732" y="2952"/>
                </a:lnTo>
                <a:lnTo>
                  <a:pt x="3727" y="2968"/>
                </a:lnTo>
                <a:lnTo>
                  <a:pt x="3720" y="2985"/>
                </a:lnTo>
                <a:lnTo>
                  <a:pt x="3714" y="3000"/>
                </a:lnTo>
                <a:lnTo>
                  <a:pt x="3706" y="3014"/>
                </a:lnTo>
                <a:lnTo>
                  <a:pt x="3698" y="3027"/>
                </a:lnTo>
                <a:lnTo>
                  <a:pt x="3689" y="3040"/>
                </a:lnTo>
                <a:lnTo>
                  <a:pt x="3680" y="3052"/>
                </a:lnTo>
                <a:lnTo>
                  <a:pt x="3670" y="3063"/>
                </a:lnTo>
                <a:lnTo>
                  <a:pt x="3660" y="3074"/>
                </a:lnTo>
                <a:lnTo>
                  <a:pt x="3648" y="3084"/>
                </a:lnTo>
                <a:lnTo>
                  <a:pt x="3637" y="3094"/>
                </a:lnTo>
                <a:lnTo>
                  <a:pt x="3625" y="3103"/>
                </a:lnTo>
                <a:lnTo>
                  <a:pt x="3613" y="3110"/>
                </a:lnTo>
                <a:lnTo>
                  <a:pt x="3601" y="3117"/>
                </a:lnTo>
                <a:lnTo>
                  <a:pt x="3588" y="3124"/>
                </a:lnTo>
                <a:lnTo>
                  <a:pt x="3575" y="3129"/>
                </a:lnTo>
                <a:lnTo>
                  <a:pt x="3562" y="3134"/>
                </a:lnTo>
                <a:lnTo>
                  <a:pt x="3548" y="3138"/>
                </a:lnTo>
                <a:lnTo>
                  <a:pt x="3534" y="3141"/>
                </a:lnTo>
                <a:lnTo>
                  <a:pt x="3520" y="3144"/>
                </a:lnTo>
                <a:lnTo>
                  <a:pt x="3506" y="3146"/>
                </a:lnTo>
                <a:lnTo>
                  <a:pt x="3492" y="3147"/>
                </a:lnTo>
                <a:lnTo>
                  <a:pt x="3478" y="3147"/>
                </a:lnTo>
                <a:lnTo>
                  <a:pt x="3464" y="3146"/>
                </a:lnTo>
                <a:lnTo>
                  <a:pt x="3450" y="3145"/>
                </a:lnTo>
                <a:lnTo>
                  <a:pt x="3435" y="3143"/>
                </a:lnTo>
                <a:lnTo>
                  <a:pt x="3421" y="3140"/>
                </a:lnTo>
                <a:lnTo>
                  <a:pt x="3407" y="3136"/>
                </a:lnTo>
                <a:lnTo>
                  <a:pt x="3393" y="3131"/>
                </a:lnTo>
                <a:lnTo>
                  <a:pt x="3379" y="3125"/>
                </a:lnTo>
                <a:lnTo>
                  <a:pt x="3365" y="3119"/>
                </a:lnTo>
                <a:lnTo>
                  <a:pt x="3352" y="3112"/>
                </a:lnTo>
                <a:lnTo>
                  <a:pt x="3338" y="3104"/>
                </a:lnTo>
                <a:lnTo>
                  <a:pt x="3325" y="3095"/>
                </a:lnTo>
                <a:lnTo>
                  <a:pt x="3312" y="3084"/>
                </a:lnTo>
                <a:lnTo>
                  <a:pt x="3300" y="3073"/>
                </a:lnTo>
                <a:lnTo>
                  <a:pt x="3288" y="3062"/>
                </a:lnTo>
                <a:lnTo>
                  <a:pt x="3276" y="3050"/>
                </a:lnTo>
                <a:lnTo>
                  <a:pt x="3265" y="3036"/>
                </a:lnTo>
                <a:lnTo>
                  <a:pt x="3254" y="3022"/>
                </a:lnTo>
                <a:lnTo>
                  <a:pt x="3242" y="3007"/>
                </a:lnTo>
                <a:lnTo>
                  <a:pt x="3233" y="2991"/>
                </a:lnTo>
                <a:lnTo>
                  <a:pt x="3223" y="2973"/>
                </a:lnTo>
                <a:lnTo>
                  <a:pt x="3214" y="2955"/>
                </a:lnTo>
                <a:lnTo>
                  <a:pt x="3206" y="2937"/>
                </a:lnTo>
                <a:lnTo>
                  <a:pt x="3198" y="2917"/>
                </a:lnTo>
                <a:lnTo>
                  <a:pt x="3191" y="2896"/>
                </a:lnTo>
                <a:lnTo>
                  <a:pt x="3185" y="2874"/>
                </a:lnTo>
                <a:lnTo>
                  <a:pt x="3179" y="2851"/>
                </a:lnTo>
                <a:lnTo>
                  <a:pt x="3174" y="2828"/>
                </a:lnTo>
                <a:lnTo>
                  <a:pt x="3170" y="2803"/>
                </a:lnTo>
                <a:lnTo>
                  <a:pt x="3146" y="2639"/>
                </a:lnTo>
                <a:close/>
                <a:moveTo>
                  <a:pt x="2974" y="2833"/>
                </a:moveTo>
                <a:lnTo>
                  <a:pt x="2974" y="2833"/>
                </a:lnTo>
                <a:lnTo>
                  <a:pt x="2953" y="2690"/>
                </a:lnTo>
                <a:lnTo>
                  <a:pt x="2933" y="2545"/>
                </a:lnTo>
                <a:lnTo>
                  <a:pt x="2915" y="2401"/>
                </a:lnTo>
                <a:lnTo>
                  <a:pt x="2899" y="2256"/>
                </a:lnTo>
                <a:lnTo>
                  <a:pt x="2884" y="2112"/>
                </a:lnTo>
                <a:lnTo>
                  <a:pt x="2869" y="1967"/>
                </a:lnTo>
                <a:lnTo>
                  <a:pt x="2840" y="1678"/>
                </a:lnTo>
                <a:lnTo>
                  <a:pt x="2840" y="1671"/>
                </a:lnTo>
                <a:lnTo>
                  <a:pt x="2841" y="1664"/>
                </a:lnTo>
                <a:lnTo>
                  <a:pt x="2844" y="1658"/>
                </a:lnTo>
                <a:lnTo>
                  <a:pt x="2847" y="1652"/>
                </a:lnTo>
                <a:lnTo>
                  <a:pt x="2852" y="1647"/>
                </a:lnTo>
                <a:lnTo>
                  <a:pt x="2857" y="1642"/>
                </a:lnTo>
                <a:lnTo>
                  <a:pt x="2863" y="1639"/>
                </a:lnTo>
                <a:lnTo>
                  <a:pt x="2870" y="1638"/>
                </a:lnTo>
                <a:lnTo>
                  <a:pt x="2895" y="1632"/>
                </a:lnTo>
                <a:lnTo>
                  <a:pt x="3051" y="1597"/>
                </a:lnTo>
                <a:lnTo>
                  <a:pt x="3197" y="1565"/>
                </a:lnTo>
                <a:lnTo>
                  <a:pt x="3343" y="1534"/>
                </a:lnTo>
                <a:lnTo>
                  <a:pt x="3499" y="1503"/>
                </a:lnTo>
                <a:lnTo>
                  <a:pt x="3527" y="1498"/>
                </a:lnTo>
                <a:lnTo>
                  <a:pt x="3534" y="1497"/>
                </a:lnTo>
                <a:lnTo>
                  <a:pt x="3540" y="1497"/>
                </a:lnTo>
                <a:lnTo>
                  <a:pt x="3547" y="1499"/>
                </a:lnTo>
                <a:lnTo>
                  <a:pt x="3553" y="1502"/>
                </a:lnTo>
                <a:lnTo>
                  <a:pt x="3559" y="1506"/>
                </a:lnTo>
                <a:lnTo>
                  <a:pt x="3563" y="1510"/>
                </a:lnTo>
                <a:lnTo>
                  <a:pt x="3567" y="1515"/>
                </a:lnTo>
                <a:lnTo>
                  <a:pt x="3569" y="1522"/>
                </a:lnTo>
                <a:lnTo>
                  <a:pt x="3661" y="1798"/>
                </a:lnTo>
                <a:lnTo>
                  <a:pt x="3706" y="1936"/>
                </a:lnTo>
                <a:lnTo>
                  <a:pt x="3751" y="2074"/>
                </a:lnTo>
                <a:lnTo>
                  <a:pt x="3796" y="2213"/>
                </a:lnTo>
                <a:lnTo>
                  <a:pt x="3838" y="2351"/>
                </a:lnTo>
                <a:lnTo>
                  <a:pt x="3880" y="2491"/>
                </a:lnTo>
                <a:lnTo>
                  <a:pt x="3919" y="2631"/>
                </a:lnTo>
                <a:lnTo>
                  <a:pt x="3927" y="2660"/>
                </a:lnTo>
                <a:lnTo>
                  <a:pt x="3933" y="2689"/>
                </a:lnTo>
                <a:lnTo>
                  <a:pt x="3938" y="2717"/>
                </a:lnTo>
                <a:lnTo>
                  <a:pt x="3943" y="2744"/>
                </a:lnTo>
                <a:lnTo>
                  <a:pt x="3946" y="2771"/>
                </a:lnTo>
                <a:lnTo>
                  <a:pt x="3948" y="2799"/>
                </a:lnTo>
                <a:lnTo>
                  <a:pt x="3949" y="2824"/>
                </a:lnTo>
                <a:lnTo>
                  <a:pt x="3949" y="2850"/>
                </a:lnTo>
                <a:lnTo>
                  <a:pt x="3948" y="2876"/>
                </a:lnTo>
                <a:lnTo>
                  <a:pt x="3946" y="2904"/>
                </a:lnTo>
                <a:lnTo>
                  <a:pt x="3943" y="2929"/>
                </a:lnTo>
                <a:lnTo>
                  <a:pt x="3939" y="2954"/>
                </a:lnTo>
                <a:lnTo>
                  <a:pt x="3934" y="2978"/>
                </a:lnTo>
                <a:lnTo>
                  <a:pt x="3927" y="3003"/>
                </a:lnTo>
                <a:lnTo>
                  <a:pt x="3920" y="3025"/>
                </a:lnTo>
                <a:lnTo>
                  <a:pt x="3912" y="3047"/>
                </a:lnTo>
                <a:lnTo>
                  <a:pt x="3903" y="3069"/>
                </a:lnTo>
                <a:lnTo>
                  <a:pt x="3894" y="3091"/>
                </a:lnTo>
                <a:lnTo>
                  <a:pt x="3883" y="3111"/>
                </a:lnTo>
                <a:lnTo>
                  <a:pt x="3871" y="3131"/>
                </a:lnTo>
                <a:lnTo>
                  <a:pt x="3859" y="3150"/>
                </a:lnTo>
                <a:lnTo>
                  <a:pt x="3845" y="3168"/>
                </a:lnTo>
                <a:lnTo>
                  <a:pt x="3831" y="3185"/>
                </a:lnTo>
                <a:lnTo>
                  <a:pt x="3817" y="3202"/>
                </a:lnTo>
                <a:lnTo>
                  <a:pt x="3803" y="3216"/>
                </a:lnTo>
                <a:lnTo>
                  <a:pt x="3790" y="3229"/>
                </a:lnTo>
                <a:lnTo>
                  <a:pt x="3775" y="3241"/>
                </a:lnTo>
                <a:lnTo>
                  <a:pt x="3761" y="3253"/>
                </a:lnTo>
                <a:lnTo>
                  <a:pt x="3745" y="3264"/>
                </a:lnTo>
                <a:lnTo>
                  <a:pt x="3730" y="3274"/>
                </a:lnTo>
                <a:lnTo>
                  <a:pt x="3714" y="3284"/>
                </a:lnTo>
                <a:lnTo>
                  <a:pt x="3698" y="3294"/>
                </a:lnTo>
                <a:lnTo>
                  <a:pt x="3936" y="4409"/>
                </a:lnTo>
                <a:lnTo>
                  <a:pt x="3954" y="4416"/>
                </a:lnTo>
                <a:lnTo>
                  <a:pt x="3973" y="4424"/>
                </a:lnTo>
                <a:lnTo>
                  <a:pt x="3991" y="4430"/>
                </a:lnTo>
                <a:lnTo>
                  <a:pt x="4009" y="4435"/>
                </a:lnTo>
                <a:lnTo>
                  <a:pt x="4033" y="4441"/>
                </a:lnTo>
                <a:lnTo>
                  <a:pt x="4057" y="4446"/>
                </a:lnTo>
                <a:lnTo>
                  <a:pt x="4082" y="4449"/>
                </a:lnTo>
                <a:lnTo>
                  <a:pt x="4107" y="4452"/>
                </a:lnTo>
                <a:lnTo>
                  <a:pt x="4134" y="4454"/>
                </a:lnTo>
                <a:lnTo>
                  <a:pt x="4163" y="4455"/>
                </a:lnTo>
                <a:lnTo>
                  <a:pt x="4191" y="4454"/>
                </a:lnTo>
                <a:lnTo>
                  <a:pt x="4220" y="4453"/>
                </a:lnTo>
                <a:lnTo>
                  <a:pt x="4249" y="4451"/>
                </a:lnTo>
                <a:lnTo>
                  <a:pt x="4280" y="4447"/>
                </a:lnTo>
                <a:lnTo>
                  <a:pt x="4310" y="4443"/>
                </a:lnTo>
                <a:lnTo>
                  <a:pt x="4340" y="4438"/>
                </a:lnTo>
                <a:lnTo>
                  <a:pt x="4372" y="4432"/>
                </a:lnTo>
                <a:lnTo>
                  <a:pt x="4379" y="4431"/>
                </a:lnTo>
                <a:lnTo>
                  <a:pt x="4386" y="4432"/>
                </a:lnTo>
                <a:lnTo>
                  <a:pt x="4393" y="4434"/>
                </a:lnTo>
                <a:lnTo>
                  <a:pt x="4399" y="4437"/>
                </a:lnTo>
                <a:lnTo>
                  <a:pt x="4404" y="4441"/>
                </a:lnTo>
                <a:lnTo>
                  <a:pt x="4408" y="4447"/>
                </a:lnTo>
                <a:lnTo>
                  <a:pt x="4412" y="4453"/>
                </a:lnTo>
                <a:lnTo>
                  <a:pt x="4414" y="4459"/>
                </a:lnTo>
                <a:lnTo>
                  <a:pt x="4421" y="4490"/>
                </a:lnTo>
                <a:lnTo>
                  <a:pt x="4437" y="4566"/>
                </a:lnTo>
                <a:lnTo>
                  <a:pt x="4443" y="4597"/>
                </a:lnTo>
                <a:lnTo>
                  <a:pt x="4444" y="4604"/>
                </a:lnTo>
                <a:lnTo>
                  <a:pt x="4444" y="4611"/>
                </a:lnTo>
                <a:lnTo>
                  <a:pt x="4442" y="4618"/>
                </a:lnTo>
                <a:lnTo>
                  <a:pt x="4438" y="4624"/>
                </a:lnTo>
                <a:lnTo>
                  <a:pt x="4434" y="4631"/>
                </a:lnTo>
                <a:lnTo>
                  <a:pt x="4429" y="4635"/>
                </a:lnTo>
                <a:lnTo>
                  <a:pt x="4423" y="4639"/>
                </a:lnTo>
                <a:lnTo>
                  <a:pt x="4416" y="4641"/>
                </a:lnTo>
                <a:lnTo>
                  <a:pt x="4384" y="4648"/>
                </a:lnTo>
                <a:lnTo>
                  <a:pt x="3461" y="4845"/>
                </a:lnTo>
                <a:lnTo>
                  <a:pt x="3428" y="4852"/>
                </a:lnTo>
                <a:lnTo>
                  <a:pt x="3421" y="4853"/>
                </a:lnTo>
                <a:lnTo>
                  <a:pt x="3414" y="4852"/>
                </a:lnTo>
                <a:lnTo>
                  <a:pt x="3407" y="4850"/>
                </a:lnTo>
                <a:lnTo>
                  <a:pt x="3401" y="4847"/>
                </a:lnTo>
                <a:lnTo>
                  <a:pt x="3396" y="4843"/>
                </a:lnTo>
                <a:lnTo>
                  <a:pt x="3391" y="4837"/>
                </a:lnTo>
                <a:lnTo>
                  <a:pt x="3388" y="4830"/>
                </a:lnTo>
                <a:lnTo>
                  <a:pt x="3386" y="4823"/>
                </a:lnTo>
                <a:lnTo>
                  <a:pt x="3379" y="4792"/>
                </a:lnTo>
                <a:lnTo>
                  <a:pt x="3363" y="4716"/>
                </a:lnTo>
                <a:lnTo>
                  <a:pt x="3356" y="4685"/>
                </a:lnTo>
                <a:lnTo>
                  <a:pt x="3355" y="4678"/>
                </a:lnTo>
                <a:lnTo>
                  <a:pt x="3356" y="4671"/>
                </a:lnTo>
                <a:lnTo>
                  <a:pt x="3358" y="4664"/>
                </a:lnTo>
                <a:lnTo>
                  <a:pt x="3361" y="4658"/>
                </a:lnTo>
                <a:lnTo>
                  <a:pt x="3366" y="4653"/>
                </a:lnTo>
                <a:lnTo>
                  <a:pt x="3371" y="4648"/>
                </a:lnTo>
                <a:lnTo>
                  <a:pt x="3377" y="4645"/>
                </a:lnTo>
                <a:lnTo>
                  <a:pt x="3384" y="4642"/>
                </a:lnTo>
                <a:lnTo>
                  <a:pt x="3387" y="4642"/>
                </a:lnTo>
                <a:lnTo>
                  <a:pt x="3415" y="4636"/>
                </a:lnTo>
                <a:lnTo>
                  <a:pt x="3439" y="4630"/>
                </a:lnTo>
                <a:lnTo>
                  <a:pt x="3464" y="4622"/>
                </a:lnTo>
                <a:lnTo>
                  <a:pt x="3487" y="4615"/>
                </a:lnTo>
                <a:lnTo>
                  <a:pt x="3510" y="4606"/>
                </a:lnTo>
                <a:lnTo>
                  <a:pt x="3532" y="4598"/>
                </a:lnTo>
                <a:lnTo>
                  <a:pt x="3554" y="4589"/>
                </a:lnTo>
                <a:lnTo>
                  <a:pt x="3574" y="4579"/>
                </a:lnTo>
                <a:lnTo>
                  <a:pt x="3593" y="4568"/>
                </a:lnTo>
                <a:lnTo>
                  <a:pt x="3595" y="4567"/>
                </a:lnTo>
                <a:lnTo>
                  <a:pt x="3612" y="4557"/>
                </a:lnTo>
                <a:lnTo>
                  <a:pt x="3628" y="4546"/>
                </a:lnTo>
                <a:lnTo>
                  <a:pt x="3644" y="4535"/>
                </a:lnTo>
                <a:lnTo>
                  <a:pt x="3660" y="4522"/>
                </a:lnTo>
                <a:lnTo>
                  <a:pt x="3682" y="4502"/>
                </a:lnTo>
                <a:lnTo>
                  <a:pt x="3703" y="4480"/>
                </a:lnTo>
                <a:lnTo>
                  <a:pt x="3462" y="3348"/>
                </a:lnTo>
                <a:lnTo>
                  <a:pt x="3442" y="3347"/>
                </a:lnTo>
                <a:lnTo>
                  <a:pt x="3423" y="3345"/>
                </a:lnTo>
                <a:lnTo>
                  <a:pt x="3404" y="3342"/>
                </a:lnTo>
                <a:lnTo>
                  <a:pt x="3386" y="3339"/>
                </a:lnTo>
                <a:lnTo>
                  <a:pt x="3367" y="3334"/>
                </a:lnTo>
                <a:lnTo>
                  <a:pt x="3349" y="3329"/>
                </a:lnTo>
                <a:lnTo>
                  <a:pt x="3330" y="3323"/>
                </a:lnTo>
                <a:lnTo>
                  <a:pt x="3312" y="3317"/>
                </a:lnTo>
                <a:lnTo>
                  <a:pt x="3291" y="3308"/>
                </a:lnTo>
                <a:lnTo>
                  <a:pt x="3271" y="3298"/>
                </a:lnTo>
                <a:lnTo>
                  <a:pt x="3251" y="3286"/>
                </a:lnTo>
                <a:lnTo>
                  <a:pt x="3231" y="3275"/>
                </a:lnTo>
                <a:lnTo>
                  <a:pt x="3212" y="3262"/>
                </a:lnTo>
                <a:lnTo>
                  <a:pt x="3193" y="3248"/>
                </a:lnTo>
                <a:lnTo>
                  <a:pt x="3175" y="3233"/>
                </a:lnTo>
                <a:lnTo>
                  <a:pt x="3157" y="3216"/>
                </a:lnTo>
                <a:lnTo>
                  <a:pt x="3139" y="3199"/>
                </a:lnTo>
                <a:lnTo>
                  <a:pt x="3123" y="3180"/>
                </a:lnTo>
                <a:lnTo>
                  <a:pt x="3107" y="3161"/>
                </a:lnTo>
                <a:lnTo>
                  <a:pt x="3092" y="3141"/>
                </a:lnTo>
                <a:lnTo>
                  <a:pt x="3077" y="3120"/>
                </a:lnTo>
                <a:lnTo>
                  <a:pt x="3064" y="3098"/>
                </a:lnTo>
                <a:lnTo>
                  <a:pt x="3051" y="3073"/>
                </a:lnTo>
                <a:lnTo>
                  <a:pt x="3037" y="3049"/>
                </a:lnTo>
                <a:lnTo>
                  <a:pt x="3027" y="3025"/>
                </a:lnTo>
                <a:lnTo>
                  <a:pt x="3017" y="3001"/>
                </a:lnTo>
                <a:lnTo>
                  <a:pt x="3008" y="2975"/>
                </a:lnTo>
                <a:lnTo>
                  <a:pt x="2999" y="2949"/>
                </a:lnTo>
                <a:lnTo>
                  <a:pt x="2992" y="2921"/>
                </a:lnTo>
                <a:lnTo>
                  <a:pt x="2985" y="2893"/>
                </a:lnTo>
                <a:lnTo>
                  <a:pt x="2979" y="2863"/>
                </a:lnTo>
                <a:lnTo>
                  <a:pt x="2974" y="2833"/>
                </a:lnTo>
                <a:close/>
                <a:moveTo>
                  <a:pt x="462" y="2755"/>
                </a:moveTo>
                <a:lnTo>
                  <a:pt x="1495" y="2755"/>
                </a:lnTo>
                <a:lnTo>
                  <a:pt x="1496" y="2723"/>
                </a:lnTo>
                <a:lnTo>
                  <a:pt x="1496" y="2721"/>
                </a:lnTo>
                <a:lnTo>
                  <a:pt x="1496" y="2698"/>
                </a:lnTo>
                <a:lnTo>
                  <a:pt x="1495" y="2673"/>
                </a:lnTo>
                <a:lnTo>
                  <a:pt x="1494" y="2649"/>
                </a:lnTo>
                <a:lnTo>
                  <a:pt x="1491" y="2624"/>
                </a:lnTo>
                <a:lnTo>
                  <a:pt x="1488" y="2599"/>
                </a:lnTo>
                <a:lnTo>
                  <a:pt x="1484" y="2574"/>
                </a:lnTo>
                <a:lnTo>
                  <a:pt x="1479" y="2548"/>
                </a:lnTo>
                <a:lnTo>
                  <a:pt x="1474" y="2522"/>
                </a:lnTo>
                <a:lnTo>
                  <a:pt x="1461" y="2470"/>
                </a:lnTo>
                <a:lnTo>
                  <a:pt x="1446" y="2417"/>
                </a:lnTo>
                <a:lnTo>
                  <a:pt x="1429" y="2362"/>
                </a:lnTo>
                <a:lnTo>
                  <a:pt x="1409" y="2308"/>
                </a:lnTo>
                <a:lnTo>
                  <a:pt x="1389" y="2252"/>
                </a:lnTo>
                <a:lnTo>
                  <a:pt x="1367" y="2198"/>
                </a:lnTo>
                <a:lnTo>
                  <a:pt x="1343" y="2141"/>
                </a:lnTo>
                <a:lnTo>
                  <a:pt x="1319" y="2086"/>
                </a:lnTo>
                <a:lnTo>
                  <a:pt x="1268" y="1975"/>
                </a:lnTo>
                <a:lnTo>
                  <a:pt x="1217" y="1865"/>
                </a:lnTo>
                <a:lnTo>
                  <a:pt x="1177" y="1781"/>
                </a:lnTo>
                <a:lnTo>
                  <a:pt x="1139" y="1699"/>
                </a:lnTo>
                <a:lnTo>
                  <a:pt x="1103" y="1619"/>
                </a:lnTo>
                <a:lnTo>
                  <a:pt x="1070" y="1540"/>
                </a:lnTo>
                <a:lnTo>
                  <a:pt x="1055" y="1502"/>
                </a:lnTo>
                <a:lnTo>
                  <a:pt x="1041" y="1464"/>
                </a:lnTo>
                <a:lnTo>
                  <a:pt x="1028" y="1426"/>
                </a:lnTo>
                <a:lnTo>
                  <a:pt x="1016" y="1389"/>
                </a:lnTo>
                <a:lnTo>
                  <a:pt x="1005" y="1353"/>
                </a:lnTo>
                <a:lnTo>
                  <a:pt x="994" y="1317"/>
                </a:lnTo>
                <a:lnTo>
                  <a:pt x="986" y="1282"/>
                </a:lnTo>
                <a:lnTo>
                  <a:pt x="980" y="1248"/>
                </a:lnTo>
                <a:lnTo>
                  <a:pt x="978" y="1239"/>
                </a:lnTo>
                <a:lnTo>
                  <a:pt x="978" y="1231"/>
                </a:lnTo>
                <a:lnTo>
                  <a:pt x="978" y="207"/>
                </a:lnTo>
                <a:lnTo>
                  <a:pt x="725" y="207"/>
                </a:lnTo>
                <a:lnTo>
                  <a:pt x="725" y="977"/>
                </a:lnTo>
                <a:lnTo>
                  <a:pt x="725" y="1231"/>
                </a:lnTo>
                <a:lnTo>
                  <a:pt x="725" y="1239"/>
                </a:lnTo>
                <a:lnTo>
                  <a:pt x="723" y="1249"/>
                </a:lnTo>
                <a:lnTo>
                  <a:pt x="716" y="1283"/>
                </a:lnTo>
                <a:lnTo>
                  <a:pt x="708" y="1317"/>
                </a:lnTo>
                <a:lnTo>
                  <a:pt x="699" y="1353"/>
                </a:lnTo>
                <a:lnTo>
                  <a:pt x="687" y="1389"/>
                </a:lnTo>
                <a:lnTo>
                  <a:pt x="675" y="1426"/>
                </a:lnTo>
                <a:lnTo>
                  <a:pt x="662" y="1464"/>
                </a:lnTo>
                <a:lnTo>
                  <a:pt x="648" y="1502"/>
                </a:lnTo>
                <a:lnTo>
                  <a:pt x="633" y="1540"/>
                </a:lnTo>
                <a:lnTo>
                  <a:pt x="600" y="1619"/>
                </a:lnTo>
                <a:lnTo>
                  <a:pt x="564" y="1699"/>
                </a:lnTo>
                <a:lnTo>
                  <a:pt x="526" y="1781"/>
                </a:lnTo>
                <a:lnTo>
                  <a:pt x="486" y="1865"/>
                </a:lnTo>
                <a:lnTo>
                  <a:pt x="435" y="1975"/>
                </a:lnTo>
                <a:lnTo>
                  <a:pt x="384" y="2086"/>
                </a:lnTo>
                <a:lnTo>
                  <a:pt x="360" y="2141"/>
                </a:lnTo>
                <a:lnTo>
                  <a:pt x="336" y="2197"/>
                </a:lnTo>
                <a:lnTo>
                  <a:pt x="314" y="2252"/>
                </a:lnTo>
                <a:lnTo>
                  <a:pt x="294" y="2308"/>
                </a:lnTo>
                <a:lnTo>
                  <a:pt x="274" y="2362"/>
                </a:lnTo>
                <a:lnTo>
                  <a:pt x="257" y="2416"/>
                </a:lnTo>
                <a:lnTo>
                  <a:pt x="242" y="2470"/>
                </a:lnTo>
                <a:lnTo>
                  <a:pt x="229" y="2522"/>
                </a:lnTo>
                <a:lnTo>
                  <a:pt x="224" y="2548"/>
                </a:lnTo>
                <a:lnTo>
                  <a:pt x="219" y="2574"/>
                </a:lnTo>
                <a:lnTo>
                  <a:pt x="215" y="2599"/>
                </a:lnTo>
                <a:lnTo>
                  <a:pt x="212" y="2624"/>
                </a:lnTo>
                <a:lnTo>
                  <a:pt x="209" y="2649"/>
                </a:lnTo>
                <a:lnTo>
                  <a:pt x="208" y="2673"/>
                </a:lnTo>
                <a:lnTo>
                  <a:pt x="207" y="2698"/>
                </a:lnTo>
                <a:lnTo>
                  <a:pt x="207" y="2721"/>
                </a:lnTo>
                <a:lnTo>
                  <a:pt x="208" y="2723"/>
                </a:lnTo>
                <a:lnTo>
                  <a:pt x="208" y="3035"/>
                </a:lnTo>
                <a:lnTo>
                  <a:pt x="210" y="3304"/>
                </a:lnTo>
                <a:lnTo>
                  <a:pt x="212" y="3427"/>
                </a:lnTo>
                <a:lnTo>
                  <a:pt x="214" y="3546"/>
                </a:lnTo>
                <a:lnTo>
                  <a:pt x="217" y="3661"/>
                </a:lnTo>
                <a:lnTo>
                  <a:pt x="221" y="3775"/>
                </a:lnTo>
                <a:lnTo>
                  <a:pt x="226" y="3892"/>
                </a:lnTo>
                <a:lnTo>
                  <a:pt x="231" y="4013"/>
                </a:lnTo>
                <a:lnTo>
                  <a:pt x="244" y="4274"/>
                </a:lnTo>
                <a:lnTo>
                  <a:pt x="262" y="4574"/>
                </a:lnTo>
                <a:lnTo>
                  <a:pt x="284" y="4926"/>
                </a:lnTo>
                <a:lnTo>
                  <a:pt x="284" y="4933"/>
                </a:lnTo>
                <a:lnTo>
                  <a:pt x="284" y="4949"/>
                </a:lnTo>
                <a:lnTo>
                  <a:pt x="286" y="4961"/>
                </a:lnTo>
                <a:lnTo>
                  <a:pt x="288" y="4971"/>
                </a:lnTo>
                <a:lnTo>
                  <a:pt x="291" y="4974"/>
                </a:lnTo>
                <a:lnTo>
                  <a:pt x="293" y="4977"/>
                </a:lnTo>
                <a:lnTo>
                  <a:pt x="296" y="4979"/>
                </a:lnTo>
                <a:lnTo>
                  <a:pt x="300" y="4982"/>
                </a:lnTo>
                <a:lnTo>
                  <a:pt x="306" y="4984"/>
                </a:lnTo>
                <a:lnTo>
                  <a:pt x="312" y="4985"/>
                </a:lnTo>
                <a:lnTo>
                  <a:pt x="328" y="4988"/>
                </a:lnTo>
                <a:lnTo>
                  <a:pt x="348" y="4989"/>
                </a:lnTo>
                <a:lnTo>
                  <a:pt x="348" y="4988"/>
                </a:lnTo>
                <a:lnTo>
                  <a:pt x="1355" y="4988"/>
                </a:lnTo>
                <a:lnTo>
                  <a:pt x="1355" y="4989"/>
                </a:lnTo>
                <a:lnTo>
                  <a:pt x="1375" y="4988"/>
                </a:lnTo>
                <a:lnTo>
                  <a:pt x="1391" y="4985"/>
                </a:lnTo>
                <a:lnTo>
                  <a:pt x="1397" y="4984"/>
                </a:lnTo>
                <a:lnTo>
                  <a:pt x="1403" y="4982"/>
                </a:lnTo>
                <a:lnTo>
                  <a:pt x="1407" y="4979"/>
                </a:lnTo>
                <a:lnTo>
                  <a:pt x="1411" y="4977"/>
                </a:lnTo>
                <a:lnTo>
                  <a:pt x="1413" y="4974"/>
                </a:lnTo>
                <a:lnTo>
                  <a:pt x="1415" y="4971"/>
                </a:lnTo>
                <a:lnTo>
                  <a:pt x="1417" y="4961"/>
                </a:lnTo>
                <a:lnTo>
                  <a:pt x="1419" y="4949"/>
                </a:lnTo>
                <a:lnTo>
                  <a:pt x="1419" y="4933"/>
                </a:lnTo>
                <a:lnTo>
                  <a:pt x="1419" y="4925"/>
                </a:lnTo>
                <a:lnTo>
                  <a:pt x="1432" y="4744"/>
                </a:lnTo>
                <a:lnTo>
                  <a:pt x="1444" y="4575"/>
                </a:lnTo>
                <a:lnTo>
                  <a:pt x="1454" y="4414"/>
                </a:lnTo>
                <a:lnTo>
                  <a:pt x="1463" y="4263"/>
                </a:lnTo>
                <a:lnTo>
                  <a:pt x="462" y="4263"/>
                </a:lnTo>
                <a:lnTo>
                  <a:pt x="462" y="2755"/>
                </a:lnTo>
                <a:close/>
                <a:moveTo>
                  <a:pt x="621" y="0"/>
                </a:moveTo>
                <a:lnTo>
                  <a:pt x="1082" y="0"/>
                </a:lnTo>
                <a:lnTo>
                  <a:pt x="1186" y="0"/>
                </a:lnTo>
                <a:lnTo>
                  <a:pt x="1186" y="103"/>
                </a:lnTo>
                <a:lnTo>
                  <a:pt x="1186" y="118"/>
                </a:lnTo>
                <a:lnTo>
                  <a:pt x="1195" y="125"/>
                </a:lnTo>
                <a:lnTo>
                  <a:pt x="1204" y="133"/>
                </a:lnTo>
                <a:lnTo>
                  <a:pt x="1215" y="144"/>
                </a:lnTo>
                <a:lnTo>
                  <a:pt x="1224" y="156"/>
                </a:lnTo>
                <a:lnTo>
                  <a:pt x="1231" y="169"/>
                </a:lnTo>
                <a:lnTo>
                  <a:pt x="1238" y="182"/>
                </a:lnTo>
                <a:lnTo>
                  <a:pt x="1243" y="196"/>
                </a:lnTo>
                <a:lnTo>
                  <a:pt x="1247" y="212"/>
                </a:lnTo>
                <a:lnTo>
                  <a:pt x="1249" y="227"/>
                </a:lnTo>
                <a:lnTo>
                  <a:pt x="1250" y="243"/>
                </a:lnTo>
                <a:lnTo>
                  <a:pt x="1250" y="378"/>
                </a:lnTo>
                <a:lnTo>
                  <a:pt x="1249" y="394"/>
                </a:lnTo>
                <a:lnTo>
                  <a:pt x="1247" y="409"/>
                </a:lnTo>
                <a:lnTo>
                  <a:pt x="1243" y="425"/>
                </a:lnTo>
                <a:lnTo>
                  <a:pt x="1238" y="439"/>
                </a:lnTo>
                <a:lnTo>
                  <a:pt x="1231" y="453"/>
                </a:lnTo>
                <a:lnTo>
                  <a:pt x="1224" y="465"/>
                </a:lnTo>
                <a:lnTo>
                  <a:pt x="1215" y="477"/>
                </a:lnTo>
                <a:lnTo>
                  <a:pt x="1204" y="488"/>
                </a:lnTo>
                <a:lnTo>
                  <a:pt x="1195" y="496"/>
                </a:lnTo>
                <a:lnTo>
                  <a:pt x="1186" y="504"/>
                </a:lnTo>
                <a:lnTo>
                  <a:pt x="1186" y="1223"/>
                </a:lnTo>
                <a:lnTo>
                  <a:pt x="1191" y="1252"/>
                </a:lnTo>
                <a:lnTo>
                  <a:pt x="1199" y="1282"/>
                </a:lnTo>
                <a:lnTo>
                  <a:pt x="1208" y="1312"/>
                </a:lnTo>
                <a:lnTo>
                  <a:pt x="1218" y="1345"/>
                </a:lnTo>
                <a:lnTo>
                  <a:pt x="1229" y="1377"/>
                </a:lnTo>
                <a:lnTo>
                  <a:pt x="1241" y="1410"/>
                </a:lnTo>
                <a:lnTo>
                  <a:pt x="1268" y="1479"/>
                </a:lnTo>
                <a:lnTo>
                  <a:pt x="1299" y="1551"/>
                </a:lnTo>
                <a:lnTo>
                  <a:pt x="1332" y="1624"/>
                </a:lnTo>
                <a:lnTo>
                  <a:pt x="1367" y="1699"/>
                </a:lnTo>
                <a:lnTo>
                  <a:pt x="1403" y="1776"/>
                </a:lnTo>
                <a:lnTo>
                  <a:pt x="1459" y="1894"/>
                </a:lnTo>
                <a:lnTo>
                  <a:pt x="1486" y="1953"/>
                </a:lnTo>
                <a:lnTo>
                  <a:pt x="1513" y="2014"/>
                </a:lnTo>
                <a:lnTo>
                  <a:pt x="1539" y="2074"/>
                </a:lnTo>
                <a:lnTo>
                  <a:pt x="1564" y="2134"/>
                </a:lnTo>
                <a:lnTo>
                  <a:pt x="1588" y="2194"/>
                </a:lnTo>
                <a:lnTo>
                  <a:pt x="1610" y="2254"/>
                </a:lnTo>
                <a:lnTo>
                  <a:pt x="1631" y="2314"/>
                </a:lnTo>
                <a:lnTo>
                  <a:pt x="1649" y="2375"/>
                </a:lnTo>
                <a:lnTo>
                  <a:pt x="1665" y="2433"/>
                </a:lnTo>
                <a:lnTo>
                  <a:pt x="1673" y="2463"/>
                </a:lnTo>
                <a:lnTo>
                  <a:pt x="1679" y="2493"/>
                </a:lnTo>
                <a:lnTo>
                  <a:pt x="1685" y="2522"/>
                </a:lnTo>
                <a:lnTo>
                  <a:pt x="1690" y="2551"/>
                </a:lnTo>
                <a:lnTo>
                  <a:pt x="1694" y="2581"/>
                </a:lnTo>
                <a:lnTo>
                  <a:pt x="1697" y="2609"/>
                </a:lnTo>
                <a:lnTo>
                  <a:pt x="1700" y="2638"/>
                </a:lnTo>
                <a:lnTo>
                  <a:pt x="1702" y="2666"/>
                </a:lnTo>
                <a:lnTo>
                  <a:pt x="1702" y="2695"/>
                </a:lnTo>
                <a:lnTo>
                  <a:pt x="1702" y="2723"/>
                </a:lnTo>
                <a:lnTo>
                  <a:pt x="1703" y="2723"/>
                </a:lnTo>
                <a:lnTo>
                  <a:pt x="1702" y="3035"/>
                </a:lnTo>
                <a:lnTo>
                  <a:pt x="1700" y="3317"/>
                </a:lnTo>
                <a:lnTo>
                  <a:pt x="1698" y="3450"/>
                </a:lnTo>
                <a:lnTo>
                  <a:pt x="1695" y="3579"/>
                </a:lnTo>
                <a:lnTo>
                  <a:pt x="1692" y="3708"/>
                </a:lnTo>
                <a:lnTo>
                  <a:pt x="1688" y="3836"/>
                </a:lnTo>
                <a:lnTo>
                  <a:pt x="1684" y="3962"/>
                </a:lnTo>
                <a:lnTo>
                  <a:pt x="1678" y="4089"/>
                </a:lnTo>
                <a:lnTo>
                  <a:pt x="1672" y="4218"/>
                </a:lnTo>
                <a:lnTo>
                  <a:pt x="1665" y="4351"/>
                </a:lnTo>
                <a:lnTo>
                  <a:pt x="1657" y="4488"/>
                </a:lnTo>
                <a:lnTo>
                  <a:pt x="1647" y="4631"/>
                </a:lnTo>
                <a:lnTo>
                  <a:pt x="1626" y="4941"/>
                </a:lnTo>
                <a:lnTo>
                  <a:pt x="1624" y="4967"/>
                </a:lnTo>
                <a:lnTo>
                  <a:pt x="1621" y="4992"/>
                </a:lnTo>
                <a:lnTo>
                  <a:pt x="1616" y="5016"/>
                </a:lnTo>
                <a:lnTo>
                  <a:pt x="1608" y="5040"/>
                </a:lnTo>
                <a:lnTo>
                  <a:pt x="1599" y="5062"/>
                </a:lnTo>
                <a:lnTo>
                  <a:pt x="1594" y="5072"/>
                </a:lnTo>
                <a:lnTo>
                  <a:pt x="1588" y="5082"/>
                </a:lnTo>
                <a:lnTo>
                  <a:pt x="1582" y="5092"/>
                </a:lnTo>
                <a:lnTo>
                  <a:pt x="1575" y="5102"/>
                </a:lnTo>
                <a:lnTo>
                  <a:pt x="1567" y="5111"/>
                </a:lnTo>
                <a:lnTo>
                  <a:pt x="1559" y="5120"/>
                </a:lnTo>
                <a:lnTo>
                  <a:pt x="1551" y="5128"/>
                </a:lnTo>
                <a:lnTo>
                  <a:pt x="1542" y="5136"/>
                </a:lnTo>
                <a:lnTo>
                  <a:pt x="1532" y="5145"/>
                </a:lnTo>
                <a:lnTo>
                  <a:pt x="1522" y="5152"/>
                </a:lnTo>
                <a:lnTo>
                  <a:pt x="1510" y="5159"/>
                </a:lnTo>
                <a:lnTo>
                  <a:pt x="1499" y="5165"/>
                </a:lnTo>
                <a:lnTo>
                  <a:pt x="1487" y="5170"/>
                </a:lnTo>
                <a:lnTo>
                  <a:pt x="1475" y="5175"/>
                </a:lnTo>
                <a:lnTo>
                  <a:pt x="1462" y="5180"/>
                </a:lnTo>
                <a:lnTo>
                  <a:pt x="1449" y="5183"/>
                </a:lnTo>
                <a:lnTo>
                  <a:pt x="1435" y="5187"/>
                </a:lnTo>
                <a:lnTo>
                  <a:pt x="1421" y="5190"/>
                </a:lnTo>
                <a:lnTo>
                  <a:pt x="1405" y="5192"/>
                </a:lnTo>
                <a:lnTo>
                  <a:pt x="1389" y="5194"/>
                </a:lnTo>
                <a:lnTo>
                  <a:pt x="1373" y="5195"/>
                </a:lnTo>
                <a:lnTo>
                  <a:pt x="1356" y="5195"/>
                </a:lnTo>
                <a:lnTo>
                  <a:pt x="1355" y="5196"/>
                </a:lnTo>
                <a:lnTo>
                  <a:pt x="348" y="5196"/>
                </a:lnTo>
                <a:lnTo>
                  <a:pt x="347" y="5195"/>
                </a:lnTo>
                <a:lnTo>
                  <a:pt x="330" y="5195"/>
                </a:lnTo>
                <a:lnTo>
                  <a:pt x="314" y="5194"/>
                </a:lnTo>
                <a:lnTo>
                  <a:pt x="298" y="5192"/>
                </a:lnTo>
                <a:lnTo>
                  <a:pt x="282" y="5190"/>
                </a:lnTo>
                <a:lnTo>
                  <a:pt x="268" y="5187"/>
                </a:lnTo>
                <a:lnTo>
                  <a:pt x="254" y="5183"/>
                </a:lnTo>
                <a:lnTo>
                  <a:pt x="241" y="5180"/>
                </a:lnTo>
                <a:lnTo>
                  <a:pt x="228" y="5175"/>
                </a:lnTo>
                <a:lnTo>
                  <a:pt x="216" y="5170"/>
                </a:lnTo>
                <a:lnTo>
                  <a:pt x="204" y="5165"/>
                </a:lnTo>
                <a:lnTo>
                  <a:pt x="193" y="5159"/>
                </a:lnTo>
                <a:lnTo>
                  <a:pt x="181" y="5152"/>
                </a:lnTo>
                <a:lnTo>
                  <a:pt x="171" y="5145"/>
                </a:lnTo>
                <a:lnTo>
                  <a:pt x="161" y="5136"/>
                </a:lnTo>
                <a:lnTo>
                  <a:pt x="152" y="5128"/>
                </a:lnTo>
                <a:lnTo>
                  <a:pt x="144" y="5120"/>
                </a:lnTo>
                <a:lnTo>
                  <a:pt x="136" y="5111"/>
                </a:lnTo>
                <a:lnTo>
                  <a:pt x="128" y="5102"/>
                </a:lnTo>
                <a:lnTo>
                  <a:pt x="121" y="5092"/>
                </a:lnTo>
                <a:lnTo>
                  <a:pt x="115" y="5082"/>
                </a:lnTo>
                <a:lnTo>
                  <a:pt x="109" y="5072"/>
                </a:lnTo>
                <a:lnTo>
                  <a:pt x="104" y="5061"/>
                </a:lnTo>
                <a:lnTo>
                  <a:pt x="95" y="5040"/>
                </a:lnTo>
                <a:lnTo>
                  <a:pt x="88" y="5016"/>
                </a:lnTo>
                <a:lnTo>
                  <a:pt x="82" y="4992"/>
                </a:lnTo>
                <a:lnTo>
                  <a:pt x="79" y="4966"/>
                </a:lnTo>
                <a:lnTo>
                  <a:pt x="78" y="4940"/>
                </a:lnTo>
                <a:lnTo>
                  <a:pt x="77" y="4940"/>
                </a:lnTo>
                <a:lnTo>
                  <a:pt x="55" y="4589"/>
                </a:lnTo>
                <a:lnTo>
                  <a:pt x="38" y="4290"/>
                </a:lnTo>
                <a:lnTo>
                  <a:pt x="25" y="4027"/>
                </a:lnTo>
                <a:lnTo>
                  <a:pt x="19" y="3903"/>
                </a:lnTo>
                <a:lnTo>
                  <a:pt x="15" y="3782"/>
                </a:lnTo>
                <a:lnTo>
                  <a:pt x="11" y="3662"/>
                </a:lnTo>
                <a:lnTo>
                  <a:pt x="8" y="3543"/>
                </a:lnTo>
                <a:lnTo>
                  <a:pt x="5" y="3422"/>
                </a:lnTo>
                <a:lnTo>
                  <a:pt x="3" y="3297"/>
                </a:lnTo>
                <a:lnTo>
                  <a:pt x="1" y="3029"/>
                </a:lnTo>
                <a:lnTo>
                  <a:pt x="0" y="2723"/>
                </a:lnTo>
                <a:lnTo>
                  <a:pt x="1" y="2723"/>
                </a:lnTo>
                <a:lnTo>
                  <a:pt x="0" y="2695"/>
                </a:lnTo>
                <a:lnTo>
                  <a:pt x="1" y="2666"/>
                </a:lnTo>
                <a:lnTo>
                  <a:pt x="3" y="2638"/>
                </a:lnTo>
                <a:lnTo>
                  <a:pt x="6" y="2609"/>
                </a:lnTo>
                <a:lnTo>
                  <a:pt x="9" y="2581"/>
                </a:lnTo>
                <a:lnTo>
                  <a:pt x="13" y="2551"/>
                </a:lnTo>
                <a:lnTo>
                  <a:pt x="18" y="2522"/>
                </a:lnTo>
                <a:lnTo>
                  <a:pt x="24" y="2493"/>
                </a:lnTo>
                <a:lnTo>
                  <a:pt x="30" y="2463"/>
                </a:lnTo>
                <a:lnTo>
                  <a:pt x="37" y="2433"/>
                </a:lnTo>
                <a:lnTo>
                  <a:pt x="53" y="2375"/>
                </a:lnTo>
                <a:lnTo>
                  <a:pt x="72" y="2314"/>
                </a:lnTo>
                <a:lnTo>
                  <a:pt x="93" y="2254"/>
                </a:lnTo>
                <a:lnTo>
                  <a:pt x="115" y="2194"/>
                </a:lnTo>
                <a:lnTo>
                  <a:pt x="139" y="2134"/>
                </a:lnTo>
                <a:lnTo>
                  <a:pt x="164" y="2074"/>
                </a:lnTo>
                <a:lnTo>
                  <a:pt x="191" y="2013"/>
                </a:lnTo>
                <a:lnTo>
                  <a:pt x="217" y="1953"/>
                </a:lnTo>
                <a:lnTo>
                  <a:pt x="244" y="1894"/>
                </a:lnTo>
                <a:lnTo>
                  <a:pt x="300" y="1776"/>
                </a:lnTo>
                <a:lnTo>
                  <a:pt x="336" y="1699"/>
                </a:lnTo>
                <a:lnTo>
                  <a:pt x="371" y="1624"/>
                </a:lnTo>
                <a:lnTo>
                  <a:pt x="404" y="1551"/>
                </a:lnTo>
                <a:lnTo>
                  <a:pt x="434" y="1479"/>
                </a:lnTo>
                <a:lnTo>
                  <a:pt x="461" y="1410"/>
                </a:lnTo>
                <a:lnTo>
                  <a:pt x="474" y="1377"/>
                </a:lnTo>
                <a:lnTo>
                  <a:pt x="485" y="1345"/>
                </a:lnTo>
                <a:lnTo>
                  <a:pt x="495" y="1313"/>
                </a:lnTo>
                <a:lnTo>
                  <a:pt x="504" y="1282"/>
                </a:lnTo>
                <a:lnTo>
                  <a:pt x="511" y="1252"/>
                </a:lnTo>
                <a:lnTo>
                  <a:pt x="517" y="1223"/>
                </a:lnTo>
                <a:lnTo>
                  <a:pt x="517" y="977"/>
                </a:lnTo>
                <a:lnTo>
                  <a:pt x="517" y="516"/>
                </a:lnTo>
                <a:lnTo>
                  <a:pt x="507" y="509"/>
                </a:lnTo>
                <a:lnTo>
                  <a:pt x="498" y="503"/>
                </a:lnTo>
                <a:lnTo>
                  <a:pt x="488" y="496"/>
                </a:lnTo>
                <a:lnTo>
                  <a:pt x="480" y="488"/>
                </a:lnTo>
                <a:lnTo>
                  <a:pt x="470" y="477"/>
                </a:lnTo>
                <a:lnTo>
                  <a:pt x="461" y="465"/>
                </a:lnTo>
                <a:lnTo>
                  <a:pt x="453" y="453"/>
                </a:lnTo>
                <a:lnTo>
                  <a:pt x="447" y="439"/>
                </a:lnTo>
                <a:lnTo>
                  <a:pt x="442" y="425"/>
                </a:lnTo>
                <a:lnTo>
                  <a:pt x="438" y="409"/>
                </a:lnTo>
                <a:lnTo>
                  <a:pt x="436" y="394"/>
                </a:lnTo>
                <a:lnTo>
                  <a:pt x="435" y="378"/>
                </a:lnTo>
                <a:lnTo>
                  <a:pt x="435" y="243"/>
                </a:lnTo>
                <a:lnTo>
                  <a:pt x="436" y="227"/>
                </a:lnTo>
                <a:lnTo>
                  <a:pt x="438" y="212"/>
                </a:lnTo>
                <a:lnTo>
                  <a:pt x="442" y="196"/>
                </a:lnTo>
                <a:lnTo>
                  <a:pt x="447" y="182"/>
                </a:lnTo>
                <a:lnTo>
                  <a:pt x="453" y="169"/>
                </a:lnTo>
                <a:lnTo>
                  <a:pt x="461" y="156"/>
                </a:lnTo>
                <a:lnTo>
                  <a:pt x="470" y="144"/>
                </a:lnTo>
                <a:lnTo>
                  <a:pt x="480" y="133"/>
                </a:lnTo>
                <a:lnTo>
                  <a:pt x="488" y="126"/>
                </a:lnTo>
                <a:lnTo>
                  <a:pt x="498" y="119"/>
                </a:lnTo>
                <a:lnTo>
                  <a:pt x="507" y="112"/>
                </a:lnTo>
                <a:lnTo>
                  <a:pt x="517" y="106"/>
                </a:lnTo>
                <a:lnTo>
                  <a:pt x="517" y="103"/>
                </a:lnTo>
                <a:lnTo>
                  <a:pt x="517" y="0"/>
                </a:lnTo>
                <a:lnTo>
                  <a:pt x="621" y="0"/>
                </a:lnTo>
                <a:close/>
                <a:moveTo>
                  <a:pt x="2152" y="2905"/>
                </a:moveTo>
                <a:lnTo>
                  <a:pt x="2701" y="2905"/>
                </a:lnTo>
                <a:lnTo>
                  <a:pt x="2706" y="2988"/>
                </a:lnTo>
                <a:lnTo>
                  <a:pt x="2711" y="3070"/>
                </a:lnTo>
                <a:lnTo>
                  <a:pt x="2712" y="3096"/>
                </a:lnTo>
                <a:lnTo>
                  <a:pt x="2712" y="3120"/>
                </a:lnTo>
                <a:lnTo>
                  <a:pt x="2712" y="3143"/>
                </a:lnTo>
                <a:lnTo>
                  <a:pt x="2710" y="3165"/>
                </a:lnTo>
                <a:lnTo>
                  <a:pt x="2707" y="3187"/>
                </a:lnTo>
                <a:lnTo>
                  <a:pt x="2704" y="3209"/>
                </a:lnTo>
                <a:lnTo>
                  <a:pt x="2700" y="3229"/>
                </a:lnTo>
                <a:lnTo>
                  <a:pt x="2695" y="3248"/>
                </a:lnTo>
                <a:lnTo>
                  <a:pt x="2689" y="3267"/>
                </a:lnTo>
                <a:lnTo>
                  <a:pt x="2683" y="3285"/>
                </a:lnTo>
                <a:lnTo>
                  <a:pt x="2676" y="3303"/>
                </a:lnTo>
                <a:lnTo>
                  <a:pt x="2668" y="3319"/>
                </a:lnTo>
                <a:lnTo>
                  <a:pt x="2660" y="3334"/>
                </a:lnTo>
                <a:lnTo>
                  <a:pt x="2651" y="3349"/>
                </a:lnTo>
                <a:lnTo>
                  <a:pt x="2642" y="3363"/>
                </a:lnTo>
                <a:lnTo>
                  <a:pt x="2631" y="3376"/>
                </a:lnTo>
                <a:lnTo>
                  <a:pt x="2621" y="3388"/>
                </a:lnTo>
                <a:lnTo>
                  <a:pt x="2610" y="3400"/>
                </a:lnTo>
                <a:lnTo>
                  <a:pt x="2598" y="3411"/>
                </a:lnTo>
                <a:lnTo>
                  <a:pt x="2587" y="3421"/>
                </a:lnTo>
                <a:lnTo>
                  <a:pt x="2575" y="3430"/>
                </a:lnTo>
                <a:lnTo>
                  <a:pt x="2563" y="3438"/>
                </a:lnTo>
                <a:lnTo>
                  <a:pt x="2550" y="3445"/>
                </a:lnTo>
                <a:lnTo>
                  <a:pt x="2537" y="3452"/>
                </a:lnTo>
                <a:lnTo>
                  <a:pt x="2523" y="3458"/>
                </a:lnTo>
                <a:lnTo>
                  <a:pt x="2510" y="3463"/>
                </a:lnTo>
                <a:lnTo>
                  <a:pt x="2496" y="3467"/>
                </a:lnTo>
                <a:lnTo>
                  <a:pt x="2482" y="3471"/>
                </a:lnTo>
                <a:lnTo>
                  <a:pt x="2469" y="3474"/>
                </a:lnTo>
                <a:lnTo>
                  <a:pt x="2455" y="3476"/>
                </a:lnTo>
                <a:lnTo>
                  <a:pt x="2441" y="3477"/>
                </a:lnTo>
                <a:lnTo>
                  <a:pt x="2426" y="3477"/>
                </a:lnTo>
                <a:lnTo>
                  <a:pt x="2412" y="3477"/>
                </a:lnTo>
                <a:lnTo>
                  <a:pt x="2398" y="3476"/>
                </a:lnTo>
                <a:lnTo>
                  <a:pt x="2384" y="3474"/>
                </a:lnTo>
                <a:lnTo>
                  <a:pt x="2370" y="3471"/>
                </a:lnTo>
                <a:lnTo>
                  <a:pt x="2356" y="3467"/>
                </a:lnTo>
                <a:lnTo>
                  <a:pt x="2343" y="3463"/>
                </a:lnTo>
                <a:lnTo>
                  <a:pt x="2329" y="3458"/>
                </a:lnTo>
                <a:lnTo>
                  <a:pt x="2315" y="3452"/>
                </a:lnTo>
                <a:lnTo>
                  <a:pt x="2302" y="3445"/>
                </a:lnTo>
                <a:lnTo>
                  <a:pt x="2290" y="3438"/>
                </a:lnTo>
                <a:lnTo>
                  <a:pt x="2277" y="3429"/>
                </a:lnTo>
                <a:lnTo>
                  <a:pt x="2266" y="3420"/>
                </a:lnTo>
                <a:lnTo>
                  <a:pt x="2254" y="3410"/>
                </a:lnTo>
                <a:lnTo>
                  <a:pt x="2243" y="3400"/>
                </a:lnTo>
                <a:lnTo>
                  <a:pt x="2232" y="3387"/>
                </a:lnTo>
                <a:lnTo>
                  <a:pt x="2220" y="3375"/>
                </a:lnTo>
                <a:lnTo>
                  <a:pt x="2211" y="3362"/>
                </a:lnTo>
                <a:lnTo>
                  <a:pt x="2201" y="3348"/>
                </a:lnTo>
                <a:lnTo>
                  <a:pt x="2192" y="3334"/>
                </a:lnTo>
                <a:lnTo>
                  <a:pt x="2184" y="3318"/>
                </a:lnTo>
                <a:lnTo>
                  <a:pt x="2177" y="3302"/>
                </a:lnTo>
                <a:lnTo>
                  <a:pt x="2169" y="3284"/>
                </a:lnTo>
                <a:lnTo>
                  <a:pt x="2163" y="3266"/>
                </a:lnTo>
                <a:lnTo>
                  <a:pt x="2158" y="3248"/>
                </a:lnTo>
                <a:lnTo>
                  <a:pt x="2153" y="3229"/>
                </a:lnTo>
                <a:lnTo>
                  <a:pt x="2148" y="3209"/>
                </a:lnTo>
                <a:lnTo>
                  <a:pt x="2145" y="3187"/>
                </a:lnTo>
                <a:lnTo>
                  <a:pt x="2142" y="3165"/>
                </a:lnTo>
                <a:lnTo>
                  <a:pt x="2141" y="3143"/>
                </a:lnTo>
                <a:lnTo>
                  <a:pt x="2140" y="3120"/>
                </a:lnTo>
                <a:lnTo>
                  <a:pt x="2140" y="3096"/>
                </a:lnTo>
                <a:lnTo>
                  <a:pt x="2141" y="3070"/>
                </a:lnTo>
                <a:lnTo>
                  <a:pt x="2146" y="2988"/>
                </a:lnTo>
                <a:lnTo>
                  <a:pt x="2152" y="2905"/>
                </a:lnTo>
                <a:close/>
                <a:moveTo>
                  <a:pt x="1943" y="3058"/>
                </a:moveTo>
                <a:lnTo>
                  <a:pt x="1943" y="3058"/>
                </a:lnTo>
                <a:lnTo>
                  <a:pt x="1952" y="2914"/>
                </a:lnTo>
                <a:lnTo>
                  <a:pt x="1963" y="2768"/>
                </a:lnTo>
                <a:lnTo>
                  <a:pt x="1976" y="2624"/>
                </a:lnTo>
                <a:lnTo>
                  <a:pt x="1990" y="2480"/>
                </a:lnTo>
                <a:lnTo>
                  <a:pt x="2005" y="2334"/>
                </a:lnTo>
                <a:lnTo>
                  <a:pt x="2020" y="2190"/>
                </a:lnTo>
                <a:lnTo>
                  <a:pt x="2053" y="1901"/>
                </a:lnTo>
                <a:lnTo>
                  <a:pt x="2055" y="1894"/>
                </a:lnTo>
                <a:lnTo>
                  <a:pt x="2058" y="1888"/>
                </a:lnTo>
                <a:lnTo>
                  <a:pt x="2061" y="1882"/>
                </a:lnTo>
                <a:lnTo>
                  <a:pt x="2066" y="1877"/>
                </a:lnTo>
                <a:lnTo>
                  <a:pt x="2071" y="1873"/>
                </a:lnTo>
                <a:lnTo>
                  <a:pt x="2077" y="1871"/>
                </a:lnTo>
                <a:lnTo>
                  <a:pt x="2084" y="1869"/>
                </a:lnTo>
                <a:lnTo>
                  <a:pt x="2091" y="1869"/>
                </a:lnTo>
                <a:lnTo>
                  <a:pt x="2117" y="1868"/>
                </a:lnTo>
                <a:lnTo>
                  <a:pt x="2277" y="1866"/>
                </a:lnTo>
                <a:lnTo>
                  <a:pt x="2426" y="1866"/>
                </a:lnTo>
                <a:lnTo>
                  <a:pt x="2576" y="1866"/>
                </a:lnTo>
                <a:lnTo>
                  <a:pt x="2736" y="1868"/>
                </a:lnTo>
                <a:lnTo>
                  <a:pt x="2764" y="1869"/>
                </a:lnTo>
                <a:lnTo>
                  <a:pt x="2770" y="1870"/>
                </a:lnTo>
                <a:lnTo>
                  <a:pt x="2777" y="1871"/>
                </a:lnTo>
                <a:lnTo>
                  <a:pt x="2782" y="1874"/>
                </a:lnTo>
                <a:lnTo>
                  <a:pt x="2788" y="1878"/>
                </a:lnTo>
                <a:lnTo>
                  <a:pt x="2792" y="1883"/>
                </a:lnTo>
                <a:lnTo>
                  <a:pt x="2795" y="1888"/>
                </a:lnTo>
                <a:lnTo>
                  <a:pt x="2798" y="1894"/>
                </a:lnTo>
                <a:lnTo>
                  <a:pt x="2799" y="1901"/>
                </a:lnTo>
                <a:lnTo>
                  <a:pt x="2831" y="2190"/>
                </a:lnTo>
                <a:lnTo>
                  <a:pt x="2847" y="2334"/>
                </a:lnTo>
                <a:lnTo>
                  <a:pt x="2862" y="2480"/>
                </a:lnTo>
                <a:lnTo>
                  <a:pt x="2876" y="2624"/>
                </a:lnTo>
                <a:lnTo>
                  <a:pt x="2889" y="2768"/>
                </a:lnTo>
                <a:lnTo>
                  <a:pt x="2900" y="2914"/>
                </a:lnTo>
                <a:lnTo>
                  <a:pt x="2910" y="3058"/>
                </a:lnTo>
                <a:lnTo>
                  <a:pt x="2911" y="3089"/>
                </a:lnTo>
                <a:lnTo>
                  <a:pt x="2911" y="3118"/>
                </a:lnTo>
                <a:lnTo>
                  <a:pt x="2910" y="3147"/>
                </a:lnTo>
                <a:lnTo>
                  <a:pt x="2909" y="3174"/>
                </a:lnTo>
                <a:lnTo>
                  <a:pt x="2906" y="3202"/>
                </a:lnTo>
                <a:lnTo>
                  <a:pt x="2903" y="3228"/>
                </a:lnTo>
                <a:lnTo>
                  <a:pt x="2898" y="3254"/>
                </a:lnTo>
                <a:lnTo>
                  <a:pt x="2893" y="3279"/>
                </a:lnTo>
                <a:lnTo>
                  <a:pt x="2887" y="3306"/>
                </a:lnTo>
                <a:lnTo>
                  <a:pt x="2879" y="3331"/>
                </a:lnTo>
                <a:lnTo>
                  <a:pt x="2871" y="3355"/>
                </a:lnTo>
                <a:lnTo>
                  <a:pt x="2861" y="3379"/>
                </a:lnTo>
                <a:lnTo>
                  <a:pt x="2851" y="3402"/>
                </a:lnTo>
                <a:lnTo>
                  <a:pt x="2840" y="3424"/>
                </a:lnTo>
                <a:lnTo>
                  <a:pt x="2828" y="3445"/>
                </a:lnTo>
                <a:lnTo>
                  <a:pt x="2815" y="3465"/>
                </a:lnTo>
                <a:lnTo>
                  <a:pt x="2802" y="3484"/>
                </a:lnTo>
                <a:lnTo>
                  <a:pt x="2788" y="3504"/>
                </a:lnTo>
                <a:lnTo>
                  <a:pt x="2773" y="3521"/>
                </a:lnTo>
                <a:lnTo>
                  <a:pt x="2758" y="3538"/>
                </a:lnTo>
                <a:lnTo>
                  <a:pt x="2742" y="3553"/>
                </a:lnTo>
                <a:lnTo>
                  <a:pt x="2724" y="3568"/>
                </a:lnTo>
                <a:lnTo>
                  <a:pt x="2707" y="3582"/>
                </a:lnTo>
                <a:lnTo>
                  <a:pt x="2690" y="3595"/>
                </a:lnTo>
                <a:lnTo>
                  <a:pt x="2674" y="3607"/>
                </a:lnTo>
                <a:lnTo>
                  <a:pt x="2658" y="3616"/>
                </a:lnTo>
                <a:lnTo>
                  <a:pt x="2641" y="3626"/>
                </a:lnTo>
                <a:lnTo>
                  <a:pt x="2624" y="3634"/>
                </a:lnTo>
                <a:lnTo>
                  <a:pt x="2607" y="3642"/>
                </a:lnTo>
                <a:lnTo>
                  <a:pt x="2590" y="3649"/>
                </a:lnTo>
                <a:lnTo>
                  <a:pt x="2572" y="3655"/>
                </a:lnTo>
                <a:lnTo>
                  <a:pt x="2555" y="3660"/>
                </a:lnTo>
                <a:lnTo>
                  <a:pt x="2555" y="4801"/>
                </a:lnTo>
                <a:lnTo>
                  <a:pt x="2570" y="4812"/>
                </a:lnTo>
                <a:lnTo>
                  <a:pt x="2586" y="4822"/>
                </a:lnTo>
                <a:lnTo>
                  <a:pt x="2603" y="4832"/>
                </a:lnTo>
                <a:lnTo>
                  <a:pt x="2620" y="4842"/>
                </a:lnTo>
                <a:lnTo>
                  <a:pt x="2642" y="4852"/>
                </a:lnTo>
                <a:lnTo>
                  <a:pt x="2665" y="4862"/>
                </a:lnTo>
                <a:lnTo>
                  <a:pt x="2688" y="4871"/>
                </a:lnTo>
                <a:lnTo>
                  <a:pt x="2712" y="4879"/>
                </a:lnTo>
                <a:lnTo>
                  <a:pt x="2739" y="4886"/>
                </a:lnTo>
                <a:lnTo>
                  <a:pt x="2766" y="4893"/>
                </a:lnTo>
                <a:lnTo>
                  <a:pt x="2793" y="4898"/>
                </a:lnTo>
                <a:lnTo>
                  <a:pt x="2822" y="4903"/>
                </a:lnTo>
                <a:lnTo>
                  <a:pt x="2852" y="4907"/>
                </a:lnTo>
                <a:lnTo>
                  <a:pt x="2882" y="4910"/>
                </a:lnTo>
                <a:lnTo>
                  <a:pt x="2912" y="4912"/>
                </a:lnTo>
                <a:lnTo>
                  <a:pt x="2944" y="4913"/>
                </a:lnTo>
                <a:lnTo>
                  <a:pt x="2975" y="4914"/>
                </a:lnTo>
                <a:lnTo>
                  <a:pt x="2982" y="4914"/>
                </a:lnTo>
                <a:lnTo>
                  <a:pt x="2989" y="4917"/>
                </a:lnTo>
                <a:lnTo>
                  <a:pt x="2995" y="4920"/>
                </a:lnTo>
                <a:lnTo>
                  <a:pt x="3000" y="4924"/>
                </a:lnTo>
                <a:lnTo>
                  <a:pt x="3005" y="4930"/>
                </a:lnTo>
                <a:lnTo>
                  <a:pt x="3008" y="4936"/>
                </a:lnTo>
                <a:lnTo>
                  <a:pt x="3010" y="4943"/>
                </a:lnTo>
                <a:lnTo>
                  <a:pt x="3010" y="4950"/>
                </a:lnTo>
                <a:lnTo>
                  <a:pt x="3010" y="4982"/>
                </a:lnTo>
                <a:lnTo>
                  <a:pt x="3010" y="5059"/>
                </a:lnTo>
                <a:lnTo>
                  <a:pt x="3010" y="5091"/>
                </a:lnTo>
                <a:lnTo>
                  <a:pt x="3010" y="5099"/>
                </a:lnTo>
                <a:lnTo>
                  <a:pt x="3008" y="5105"/>
                </a:lnTo>
                <a:lnTo>
                  <a:pt x="3004" y="5112"/>
                </a:lnTo>
                <a:lnTo>
                  <a:pt x="3000" y="5117"/>
                </a:lnTo>
                <a:lnTo>
                  <a:pt x="2995" y="5121"/>
                </a:lnTo>
                <a:lnTo>
                  <a:pt x="2989" y="5125"/>
                </a:lnTo>
                <a:lnTo>
                  <a:pt x="2982" y="5127"/>
                </a:lnTo>
                <a:lnTo>
                  <a:pt x="2974" y="5128"/>
                </a:lnTo>
                <a:lnTo>
                  <a:pt x="2942" y="5128"/>
                </a:lnTo>
                <a:lnTo>
                  <a:pt x="1997" y="5128"/>
                </a:lnTo>
                <a:lnTo>
                  <a:pt x="1965" y="5128"/>
                </a:lnTo>
                <a:lnTo>
                  <a:pt x="1958" y="5127"/>
                </a:lnTo>
                <a:lnTo>
                  <a:pt x="1951" y="5125"/>
                </a:lnTo>
                <a:lnTo>
                  <a:pt x="1945" y="5121"/>
                </a:lnTo>
                <a:lnTo>
                  <a:pt x="1940" y="5117"/>
                </a:lnTo>
                <a:lnTo>
                  <a:pt x="1935" y="5112"/>
                </a:lnTo>
                <a:lnTo>
                  <a:pt x="1932" y="5105"/>
                </a:lnTo>
                <a:lnTo>
                  <a:pt x="1930" y="5099"/>
                </a:lnTo>
                <a:lnTo>
                  <a:pt x="1929" y="5091"/>
                </a:lnTo>
                <a:lnTo>
                  <a:pt x="1929" y="5059"/>
                </a:lnTo>
                <a:lnTo>
                  <a:pt x="1929" y="4982"/>
                </a:lnTo>
                <a:lnTo>
                  <a:pt x="1929" y="4950"/>
                </a:lnTo>
                <a:lnTo>
                  <a:pt x="1930" y="4943"/>
                </a:lnTo>
                <a:lnTo>
                  <a:pt x="1932" y="4935"/>
                </a:lnTo>
                <a:lnTo>
                  <a:pt x="1935" y="4929"/>
                </a:lnTo>
                <a:lnTo>
                  <a:pt x="1940" y="4924"/>
                </a:lnTo>
                <a:lnTo>
                  <a:pt x="1945" y="4919"/>
                </a:lnTo>
                <a:lnTo>
                  <a:pt x="1951" y="4916"/>
                </a:lnTo>
                <a:lnTo>
                  <a:pt x="1958" y="4914"/>
                </a:lnTo>
                <a:lnTo>
                  <a:pt x="1965" y="4913"/>
                </a:lnTo>
                <a:lnTo>
                  <a:pt x="1968" y="4913"/>
                </a:lnTo>
                <a:lnTo>
                  <a:pt x="1997" y="4913"/>
                </a:lnTo>
                <a:lnTo>
                  <a:pt x="2023" y="4912"/>
                </a:lnTo>
                <a:lnTo>
                  <a:pt x="2047" y="4911"/>
                </a:lnTo>
                <a:lnTo>
                  <a:pt x="2072" y="4908"/>
                </a:lnTo>
                <a:lnTo>
                  <a:pt x="2096" y="4905"/>
                </a:lnTo>
                <a:lnTo>
                  <a:pt x="2119" y="4901"/>
                </a:lnTo>
                <a:lnTo>
                  <a:pt x="2142" y="4896"/>
                </a:lnTo>
                <a:lnTo>
                  <a:pt x="2164" y="4891"/>
                </a:lnTo>
                <a:lnTo>
                  <a:pt x="2185" y="4884"/>
                </a:lnTo>
                <a:lnTo>
                  <a:pt x="2188" y="4884"/>
                </a:lnTo>
                <a:lnTo>
                  <a:pt x="2206" y="4877"/>
                </a:lnTo>
                <a:lnTo>
                  <a:pt x="2224" y="4870"/>
                </a:lnTo>
                <a:lnTo>
                  <a:pt x="2243" y="4862"/>
                </a:lnTo>
                <a:lnTo>
                  <a:pt x="2260" y="4854"/>
                </a:lnTo>
                <a:lnTo>
                  <a:pt x="2286" y="4839"/>
                </a:lnTo>
                <a:lnTo>
                  <a:pt x="2299" y="4830"/>
                </a:lnTo>
                <a:lnTo>
                  <a:pt x="2311" y="4821"/>
                </a:lnTo>
                <a:lnTo>
                  <a:pt x="2311" y="3664"/>
                </a:lnTo>
                <a:lnTo>
                  <a:pt x="2293" y="3659"/>
                </a:lnTo>
                <a:lnTo>
                  <a:pt x="2275" y="3653"/>
                </a:lnTo>
                <a:lnTo>
                  <a:pt x="2258" y="3647"/>
                </a:lnTo>
                <a:lnTo>
                  <a:pt x="2240" y="3639"/>
                </a:lnTo>
                <a:lnTo>
                  <a:pt x="2222" y="3631"/>
                </a:lnTo>
                <a:lnTo>
                  <a:pt x="2205" y="3622"/>
                </a:lnTo>
                <a:lnTo>
                  <a:pt x="2188" y="3613"/>
                </a:lnTo>
                <a:lnTo>
                  <a:pt x="2172" y="3602"/>
                </a:lnTo>
                <a:lnTo>
                  <a:pt x="2154" y="3589"/>
                </a:lnTo>
                <a:lnTo>
                  <a:pt x="2136" y="3575"/>
                </a:lnTo>
                <a:lnTo>
                  <a:pt x="2118" y="3560"/>
                </a:lnTo>
                <a:lnTo>
                  <a:pt x="2102" y="3545"/>
                </a:lnTo>
                <a:lnTo>
                  <a:pt x="2086" y="3528"/>
                </a:lnTo>
                <a:lnTo>
                  <a:pt x="2070" y="3510"/>
                </a:lnTo>
                <a:lnTo>
                  <a:pt x="2056" y="3491"/>
                </a:lnTo>
                <a:lnTo>
                  <a:pt x="2042" y="3471"/>
                </a:lnTo>
                <a:lnTo>
                  <a:pt x="2029" y="3451"/>
                </a:lnTo>
                <a:lnTo>
                  <a:pt x="2015" y="3430"/>
                </a:lnTo>
                <a:lnTo>
                  <a:pt x="2004" y="3408"/>
                </a:lnTo>
                <a:lnTo>
                  <a:pt x="1993" y="3384"/>
                </a:lnTo>
                <a:lnTo>
                  <a:pt x="1984" y="3360"/>
                </a:lnTo>
                <a:lnTo>
                  <a:pt x="1975" y="3336"/>
                </a:lnTo>
                <a:lnTo>
                  <a:pt x="1967" y="3310"/>
                </a:lnTo>
                <a:lnTo>
                  <a:pt x="1960" y="3283"/>
                </a:lnTo>
                <a:lnTo>
                  <a:pt x="1955" y="3258"/>
                </a:lnTo>
                <a:lnTo>
                  <a:pt x="1950" y="3232"/>
                </a:lnTo>
                <a:lnTo>
                  <a:pt x="1947" y="3205"/>
                </a:lnTo>
                <a:lnTo>
                  <a:pt x="1944" y="3177"/>
                </a:lnTo>
                <a:lnTo>
                  <a:pt x="1942" y="3149"/>
                </a:lnTo>
                <a:lnTo>
                  <a:pt x="1941" y="3120"/>
                </a:lnTo>
                <a:lnTo>
                  <a:pt x="1942" y="3090"/>
                </a:lnTo>
                <a:lnTo>
                  <a:pt x="1943" y="305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茶杯"/>
          <p:cNvSpPr/>
          <p:nvPr/>
        </p:nvSpPr>
        <p:spPr bwMode="auto">
          <a:xfrm>
            <a:off x="10328336" y="3338728"/>
            <a:ext cx="675198" cy="502641"/>
          </a:xfrm>
          <a:custGeom>
            <a:avLst/>
            <a:gdLst>
              <a:gd name="T0" fmla="*/ 2147483646 w 4965"/>
              <a:gd name="T1" fmla="*/ 2147483646 h 4089"/>
              <a:gd name="T2" fmla="*/ 2147483646 w 4965"/>
              <a:gd name="T3" fmla="*/ 2147483646 h 4089"/>
              <a:gd name="T4" fmla="*/ 2147483646 w 4965"/>
              <a:gd name="T5" fmla="*/ 2147483646 h 4089"/>
              <a:gd name="T6" fmla="*/ 2147483646 w 4965"/>
              <a:gd name="T7" fmla="*/ 2147483646 h 4089"/>
              <a:gd name="T8" fmla="*/ 2147483646 w 4965"/>
              <a:gd name="T9" fmla="*/ 2147483646 h 4089"/>
              <a:gd name="T10" fmla="*/ 2147483646 w 4965"/>
              <a:gd name="T11" fmla="*/ 2147483646 h 4089"/>
              <a:gd name="T12" fmla="*/ 2147483646 w 4965"/>
              <a:gd name="T13" fmla="*/ 2147483646 h 4089"/>
              <a:gd name="T14" fmla="*/ 2147483646 w 4965"/>
              <a:gd name="T15" fmla="*/ 2147483646 h 4089"/>
              <a:gd name="T16" fmla="*/ 2147483646 w 4965"/>
              <a:gd name="T17" fmla="*/ 2147483646 h 4089"/>
              <a:gd name="T18" fmla="*/ 2147483646 w 4965"/>
              <a:gd name="T19" fmla="*/ 2147483646 h 4089"/>
              <a:gd name="T20" fmla="*/ 2147483646 w 4965"/>
              <a:gd name="T21" fmla="*/ 2147483646 h 4089"/>
              <a:gd name="T22" fmla="*/ 2147483646 w 4965"/>
              <a:gd name="T23" fmla="*/ 2147483646 h 4089"/>
              <a:gd name="T24" fmla="*/ 2147483646 w 4965"/>
              <a:gd name="T25" fmla="*/ 2147483646 h 4089"/>
              <a:gd name="T26" fmla="*/ 2147483646 w 4965"/>
              <a:gd name="T27" fmla="*/ 2147483646 h 4089"/>
              <a:gd name="T28" fmla="*/ 2147483646 w 4965"/>
              <a:gd name="T29" fmla="*/ 2147483646 h 4089"/>
              <a:gd name="T30" fmla="*/ 2147483646 w 4965"/>
              <a:gd name="T31" fmla="*/ 2147483646 h 4089"/>
              <a:gd name="T32" fmla="*/ 2147483646 w 4965"/>
              <a:gd name="T33" fmla="*/ 2147483646 h 4089"/>
              <a:gd name="T34" fmla="*/ 2147483646 w 4965"/>
              <a:gd name="T35" fmla="*/ 2147483646 h 4089"/>
              <a:gd name="T36" fmla="*/ 2147483646 w 4965"/>
              <a:gd name="T37" fmla="*/ 2147483646 h 4089"/>
              <a:gd name="T38" fmla="*/ 2147483646 w 4965"/>
              <a:gd name="T39" fmla="*/ 2147483646 h 4089"/>
              <a:gd name="T40" fmla="*/ 2147483646 w 4965"/>
              <a:gd name="T41" fmla="*/ 2147483646 h 4089"/>
              <a:gd name="T42" fmla="*/ 2147483646 w 4965"/>
              <a:gd name="T43" fmla="*/ 2147483646 h 4089"/>
              <a:gd name="T44" fmla="*/ 2147483646 w 4965"/>
              <a:gd name="T45" fmla="*/ 2147483646 h 4089"/>
              <a:gd name="T46" fmla="*/ 2147483646 w 4965"/>
              <a:gd name="T47" fmla="*/ 2147483646 h 4089"/>
              <a:gd name="T48" fmla="*/ 2147483646 w 4965"/>
              <a:gd name="T49" fmla="*/ 2147483646 h 4089"/>
              <a:gd name="T50" fmla="*/ 2147483646 w 4965"/>
              <a:gd name="T51" fmla="*/ 2147483646 h 4089"/>
              <a:gd name="T52" fmla="*/ 2147483646 w 4965"/>
              <a:gd name="T53" fmla="*/ 2147483646 h 4089"/>
              <a:gd name="T54" fmla="*/ 2147483646 w 4965"/>
              <a:gd name="T55" fmla="*/ 2147483646 h 4089"/>
              <a:gd name="T56" fmla="*/ 2147483646 w 4965"/>
              <a:gd name="T57" fmla="*/ 2147483646 h 4089"/>
              <a:gd name="T58" fmla="*/ 2147483646 w 4965"/>
              <a:gd name="T59" fmla="*/ 1524434820 h 4089"/>
              <a:gd name="T60" fmla="*/ 2147483646 w 4965"/>
              <a:gd name="T61" fmla="*/ 2147483646 h 4089"/>
              <a:gd name="T62" fmla="*/ 2147483646 w 4965"/>
              <a:gd name="T63" fmla="*/ 2147483646 h 4089"/>
              <a:gd name="T64" fmla="*/ 2147483646 w 4965"/>
              <a:gd name="T65" fmla="*/ 2147483646 h 4089"/>
              <a:gd name="T66" fmla="*/ 2147483646 w 4965"/>
              <a:gd name="T67" fmla="*/ 2147483646 h 4089"/>
              <a:gd name="T68" fmla="*/ 2147483646 w 4965"/>
              <a:gd name="T69" fmla="*/ 2147483646 h 4089"/>
              <a:gd name="T70" fmla="*/ 2147483646 w 4965"/>
              <a:gd name="T71" fmla="*/ 2147483646 h 4089"/>
              <a:gd name="T72" fmla="*/ 2147483646 w 4965"/>
              <a:gd name="T73" fmla="*/ 2147483646 h 4089"/>
              <a:gd name="T74" fmla="*/ 2147483646 w 4965"/>
              <a:gd name="T75" fmla="*/ 2147483646 h 4089"/>
              <a:gd name="T76" fmla="*/ 2147483646 w 4965"/>
              <a:gd name="T77" fmla="*/ 2147483646 h 4089"/>
              <a:gd name="T78" fmla="*/ 2147483646 w 4965"/>
              <a:gd name="T79" fmla="*/ 2147483646 h 4089"/>
              <a:gd name="T80" fmla="*/ 2147483646 w 4965"/>
              <a:gd name="T81" fmla="*/ 2147483646 h 4089"/>
              <a:gd name="T82" fmla="*/ 2147483646 w 4965"/>
              <a:gd name="T83" fmla="*/ 2147483646 h 4089"/>
              <a:gd name="T84" fmla="*/ 2147483646 w 4965"/>
              <a:gd name="T85" fmla="*/ 2147483646 h 4089"/>
              <a:gd name="T86" fmla="*/ 2147483646 w 4965"/>
              <a:gd name="T87" fmla="*/ 2147483646 h 4089"/>
              <a:gd name="T88" fmla="*/ 2147483646 w 4965"/>
              <a:gd name="T89" fmla="*/ 2147483646 h 4089"/>
              <a:gd name="T90" fmla="*/ 2147483646 w 4965"/>
              <a:gd name="T91" fmla="*/ 2147483646 h 4089"/>
              <a:gd name="T92" fmla="*/ 2147483646 w 4965"/>
              <a:gd name="T93" fmla="*/ 2147483646 h 4089"/>
              <a:gd name="T94" fmla="*/ 2147483646 w 4965"/>
              <a:gd name="T95" fmla="*/ 2147483646 h 4089"/>
              <a:gd name="T96" fmla="*/ 2147483646 w 4965"/>
              <a:gd name="T97" fmla="*/ 2147483646 h 4089"/>
              <a:gd name="T98" fmla="*/ 2147483646 w 4965"/>
              <a:gd name="T99" fmla="*/ 2147483646 h 4089"/>
              <a:gd name="T100" fmla="*/ 2147483646 w 4965"/>
              <a:gd name="T101" fmla="*/ 2147483646 h 4089"/>
              <a:gd name="T102" fmla="*/ 2147483646 w 4965"/>
              <a:gd name="T103" fmla="*/ 2147483646 h 4089"/>
              <a:gd name="T104" fmla="*/ 2147483646 w 4965"/>
              <a:gd name="T105" fmla="*/ 2147483646 h 4089"/>
              <a:gd name="T106" fmla="*/ 395418912 w 4965"/>
              <a:gd name="T107" fmla="*/ 2147483646 h 4089"/>
              <a:gd name="T108" fmla="*/ 2147483646 w 4965"/>
              <a:gd name="T109" fmla="*/ 2147483646 h 4089"/>
              <a:gd name="T110" fmla="*/ 2147483646 w 4965"/>
              <a:gd name="T111" fmla="*/ 2147483646 h 4089"/>
              <a:gd name="T112" fmla="*/ 2147483646 w 4965"/>
              <a:gd name="T113" fmla="*/ 2147483646 h 4089"/>
              <a:gd name="T114" fmla="*/ 2147483646 w 4965"/>
              <a:gd name="T115" fmla="*/ 2147483646 h 4089"/>
              <a:gd name="T116" fmla="*/ 2147483646 w 4965"/>
              <a:gd name="T117" fmla="*/ 2147483646 h 408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65" h="4089">
                <a:moveTo>
                  <a:pt x="3805" y="3086"/>
                </a:moveTo>
                <a:lnTo>
                  <a:pt x="4060" y="3212"/>
                </a:lnTo>
                <a:lnTo>
                  <a:pt x="4047" y="3236"/>
                </a:lnTo>
                <a:lnTo>
                  <a:pt x="4034" y="3261"/>
                </a:lnTo>
                <a:lnTo>
                  <a:pt x="4019" y="3285"/>
                </a:lnTo>
                <a:lnTo>
                  <a:pt x="4005" y="3308"/>
                </a:lnTo>
                <a:lnTo>
                  <a:pt x="3990" y="3332"/>
                </a:lnTo>
                <a:lnTo>
                  <a:pt x="3974" y="3355"/>
                </a:lnTo>
                <a:lnTo>
                  <a:pt x="3956" y="3378"/>
                </a:lnTo>
                <a:lnTo>
                  <a:pt x="3939" y="3400"/>
                </a:lnTo>
                <a:lnTo>
                  <a:pt x="3920" y="3423"/>
                </a:lnTo>
                <a:lnTo>
                  <a:pt x="3902" y="3445"/>
                </a:lnTo>
                <a:lnTo>
                  <a:pt x="3882" y="3467"/>
                </a:lnTo>
                <a:lnTo>
                  <a:pt x="3862" y="3488"/>
                </a:lnTo>
                <a:lnTo>
                  <a:pt x="3841" y="3509"/>
                </a:lnTo>
                <a:lnTo>
                  <a:pt x="3819" y="3530"/>
                </a:lnTo>
                <a:lnTo>
                  <a:pt x="3798" y="3550"/>
                </a:lnTo>
                <a:lnTo>
                  <a:pt x="3775" y="3571"/>
                </a:lnTo>
                <a:lnTo>
                  <a:pt x="3727" y="3610"/>
                </a:lnTo>
                <a:lnTo>
                  <a:pt x="3677" y="3648"/>
                </a:lnTo>
                <a:lnTo>
                  <a:pt x="3625" y="3685"/>
                </a:lnTo>
                <a:lnTo>
                  <a:pt x="3571" y="3720"/>
                </a:lnTo>
                <a:lnTo>
                  <a:pt x="3514" y="3754"/>
                </a:lnTo>
                <a:lnTo>
                  <a:pt x="3455" y="3786"/>
                </a:lnTo>
                <a:lnTo>
                  <a:pt x="3396" y="3818"/>
                </a:lnTo>
                <a:lnTo>
                  <a:pt x="3333" y="3847"/>
                </a:lnTo>
                <a:lnTo>
                  <a:pt x="3268" y="3875"/>
                </a:lnTo>
                <a:lnTo>
                  <a:pt x="3202" y="3901"/>
                </a:lnTo>
                <a:lnTo>
                  <a:pt x="3134" y="3926"/>
                </a:lnTo>
                <a:lnTo>
                  <a:pt x="3064" y="3950"/>
                </a:lnTo>
                <a:lnTo>
                  <a:pt x="2993" y="3971"/>
                </a:lnTo>
                <a:lnTo>
                  <a:pt x="2921" y="3992"/>
                </a:lnTo>
                <a:lnTo>
                  <a:pt x="2846" y="4009"/>
                </a:lnTo>
                <a:lnTo>
                  <a:pt x="2771" y="4025"/>
                </a:lnTo>
                <a:lnTo>
                  <a:pt x="2694" y="4041"/>
                </a:lnTo>
                <a:lnTo>
                  <a:pt x="2615" y="4054"/>
                </a:lnTo>
                <a:lnTo>
                  <a:pt x="2537" y="4064"/>
                </a:lnTo>
                <a:lnTo>
                  <a:pt x="2457" y="4073"/>
                </a:lnTo>
                <a:lnTo>
                  <a:pt x="2375" y="4080"/>
                </a:lnTo>
                <a:lnTo>
                  <a:pt x="2292" y="4085"/>
                </a:lnTo>
                <a:lnTo>
                  <a:pt x="2210" y="4088"/>
                </a:lnTo>
                <a:lnTo>
                  <a:pt x="2126" y="4089"/>
                </a:lnTo>
                <a:lnTo>
                  <a:pt x="2040" y="4088"/>
                </a:lnTo>
                <a:lnTo>
                  <a:pt x="1956" y="4085"/>
                </a:lnTo>
                <a:lnTo>
                  <a:pt x="1872" y="4080"/>
                </a:lnTo>
                <a:lnTo>
                  <a:pt x="1789" y="4072"/>
                </a:lnTo>
                <a:lnTo>
                  <a:pt x="1707" y="4062"/>
                </a:lnTo>
                <a:lnTo>
                  <a:pt x="1626" y="4050"/>
                </a:lnTo>
                <a:lnTo>
                  <a:pt x="1546" y="4037"/>
                </a:lnTo>
                <a:lnTo>
                  <a:pt x="1468" y="4022"/>
                </a:lnTo>
                <a:lnTo>
                  <a:pt x="1390" y="4005"/>
                </a:lnTo>
                <a:lnTo>
                  <a:pt x="1314" y="3985"/>
                </a:lnTo>
                <a:lnTo>
                  <a:pt x="1240" y="3964"/>
                </a:lnTo>
                <a:lnTo>
                  <a:pt x="1168" y="3942"/>
                </a:lnTo>
                <a:lnTo>
                  <a:pt x="1097" y="3917"/>
                </a:lnTo>
                <a:lnTo>
                  <a:pt x="1027" y="3891"/>
                </a:lnTo>
                <a:lnTo>
                  <a:pt x="960" y="3862"/>
                </a:lnTo>
                <a:lnTo>
                  <a:pt x="895" y="3833"/>
                </a:lnTo>
                <a:lnTo>
                  <a:pt x="831" y="3801"/>
                </a:lnTo>
                <a:lnTo>
                  <a:pt x="769" y="3769"/>
                </a:lnTo>
                <a:lnTo>
                  <a:pt x="710" y="3735"/>
                </a:lnTo>
                <a:lnTo>
                  <a:pt x="653" y="3699"/>
                </a:lnTo>
                <a:lnTo>
                  <a:pt x="598" y="3662"/>
                </a:lnTo>
                <a:lnTo>
                  <a:pt x="546" y="3623"/>
                </a:lnTo>
                <a:lnTo>
                  <a:pt x="521" y="3604"/>
                </a:lnTo>
                <a:lnTo>
                  <a:pt x="496" y="3584"/>
                </a:lnTo>
                <a:lnTo>
                  <a:pt x="472" y="3563"/>
                </a:lnTo>
                <a:lnTo>
                  <a:pt x="449" y="3543"/>
                </a:lnTo>
                <a:lnTo>
                  <a:pt x="426" y="3522"/>
                </a:lnTo>
                <a:lnTo>
                  <a:pt x="404" y="3500"/>
                </a:lnTo>
                <a:lnTo>
                  <a:pt x="383" y="3479"/>
                </a:lnTo>
                <a:lnTo>
                  <a:pt x="362" y="3457"/>
                </a:lnTo>
                <a:lnTo>
                  <a:pt x="343" y="3434"/>
                </a:lnTo>
                <a:lnTo>
                  <a:pt x="323" y="3412"/>
                </a:lnTo>
                <a:lnTo>
                  <a:pt x="305" y="3390"/>
                </a:lnTo>
                <a:lnTo>
                  <a:pt x="287" y="3366"/>
                </a:lnTo>
                <a:lnTo>
                  <a:pt x="270" y="3343"/>
                </a:lnTo>
                <a:lnTo>
                  <a:pt x="254" y="3319"/>
                </a:lnTo>
                <a:lnTo>
                  <a:pt x="238" y="3295"/>
                </a:lnTo>
                <a:lnTo>
                  <a:pt x="224" y="3271"/>
                </a:lnTo>
                <a:lnTo>
                  <a:pt x="210" y="3246"/>
                </a:lnTo>
                <a:lnTo>
                  <a:pt x="197" y="3222"/>
                </a:lnTo>
                <a:lnTo>
                  <a:pt x="185" y="3197"/>
                </a:lnTo>
                <a:lnTo>
                  <a:pt x="173" y="3171"/>
                </a:lnTo>
                <a:lnTo>
                  <a:pt x="434" y="3058"/>
                </a:lnTo>
                <a:lnTo>
                  <a:pt x="443" y="3079"/>
                </a:lnTo>
                <a:lnTo>
                  <a:pt x="453" y="3098"/>
                </a:lnTo>
                <a:lnTo>
                  <a:pt x="463" y="3119"/>
                </a:lnTo>
                <a:lnTo>
                  <a:pt x="475" y="3139"/>
                </a:lnTo>
                <a:lnTo>
                  <a:pt x="487" y="3158"/>
                </a:lnTo>
                <a:lnTo>
                  <a:pt x="500" y="3177"/>
                </a:lnTo>
                <a:lnTo>
                  <a:pt x="513" y="3196"/>
                </a:lnTo>
                <a:lnTo>
                  <a:pt x="528" y="3215"/>
                </a:lnTo>
                <a:lnTo>
                  <a:pt x="543" y="3233"/>
                </a:lnTo>
                <a:lnTo>
                  <a:pt x="558" y="3252"/>
                </a:lnTo>
                <a:lnTo>
                  <a:pt x="592" y="3288"/>
                </a:lnTo>
                <a:lnTo>
                  <a:pt x="628" y="3323"/>
                </a:lnTo>
                <a:lnTo>
                  <a:pt x="666" y="3358"/>
                </a:lnTo>
                <a:lnTo>
                  <a:pt x="707" y="3391"/>
                </a:lnTo>
                <a:lnTo>
                  <a:pt x="749" y="3423"/>
                </a:lnTo>
                <a:lnTo>
                  <a:pt x="795" y="3455"/>
                </a:lnTo>
                <a:lnTo>
                  <a:pt x="843" y="3485"/>
                </a:lnTo>
                <a:lnTo>
                  <a:pt x="893" y="3515"/>
                </a:lnTo>
                <a:lnTo>
                  <a:pt x="944" y="3542"/>
                </a:lnTo>
                <a:lnTo>
                  <a:pt x="997" y="3569"/>
                </a:lnTo>
                <a:lnTo>
                  <a:pt x="1052" y="3594"/>
                </a:lnTo>
                <a:lnTo>
                  <a:pt x="1110" y="3619"/>
                </a:lnTo>
                <a:lnTo>
                  <a:pt x="1169" y="3642"/>
                </a:lnTo>
                <a:lnTo>
                  <a:pt x="1230" y="3663"/>
                </a:lnTo>
                <a:lnTo>
                  <a:pt x="1292" y="3683"/>
                </a:lnTo>
                <a:lnTo>
                  <a:pt x="1356" y="3701"/>
                </a:lnTo>
                <a:lnTo>
                  <a:pt x="1420" y="3719"/>
                </a:lnTo>
                <a:lnTo>
                  <a:pt x="1486" y="3735"/>
                </a:lnTo>
                <a:lnTo>
                  <a:pt x="1553" y="3749"/>
                </a:lnTo>
                <a:lnTo>
                  <a:pt x="1622" y="3762"/>
                </a:lnTo>
                <a:lnTo>
                  <a:pt x="1692" y="3773"/>
                </a:lnTo>
                <a:lnTo>
                  <a:pt x="1762" y="3783"/>
                </a:lnTo>
                <a:lnTo>
                  <a:pt x="1834" y="3791"/>
                </a:lnTo>
                <a:lnTo>
                  <a:pt x="1906" y="3797"/>
                </a:lnTo>
                <a:lnTo>
                  <a:pt x="1978" y="3801"/>
                </a:lnTo>
                <a:lnTo>
                  <a:pt x="2052" y="3805"/>
                </a:lnTo>
                <a:lnTo>
                  <a:pt x="2126" y="3806"/>
                </a:lnTo>
                <a:lnTo>
                  <a:pt x="2199" y="3805"/>
                </a:lnTo>
                <a:lnTo>
                  <a:pt x="2271" y="3801"/>
                </a:lnTo>
                <a:lnTo>
                  <a:pt x="2342" y="3798"/>
                </a:lnTo>
                <a:lnTo>
                  <a:pt x="2413" y="3792"/>
                </a:lnTo>
                <a:lnTo>
                  <a:pt x="2484" y="3784"/>
                </a:lnTo>
                <a:lnTo>
                  <a:pt x="2553" y="3775"/>
                </a:lnTo>
                <a:lnTo>
                  <a:pt x="2621" y="3765"/>
                </a:lnTo>
                <a:lnTo>
                  <a:pt x="2688" y="3753"/>
                </a:lnTo>
                <a:lnTo>
                  <a:pt x="2754" y="3740"/>
                </a:lnTo>
                <a:lnTo>
                  <a:pt x="2820" y="3724"/>
                </a:lnTo>
                <a:lnTo>
                  <a:pt x="2883" y="3708"/>
                </a:lnTo>
                <a:lnTo>
                  <a:pt x="2946" y="3690"/>
                </a:lnTo>
                <a:lnTo>
                  <a:pt x="3007" y="3670"/>
                </a:lnTo>
                <a:lnTo>
                  <a:pt x="3065" y="3649"/>
                </a:lnTo>
                <a:lnTo>
                  <a:pt x="3124" y="3628"/>
                </a:lnTo>
                <a:lnTo>
                  <a:pt x="3180" y="3605"/>
                </a:lnTo>
                <a:lnTo>
                  <a:pt x="3235" y="3581"/>
                </a:lnTo>
                <a:lnTo>
                  <a:pt x="3288" y="3555"/>
                </a:lnTo>
                <a:lnTo>
                  <a:pt x="3339" y="3528"/>
                </a:lnTo>
                <a:lnTo>
                  <a:pt x="3388" y="3500"/>
                </a:lnTo>
                <a:lnTo>
                  <a:pt x="3435" y="3471"/>
                </a:lnTo>
                <a:lnTo>
                  <a:pt x="3480" y="3441"/>
                </a:lnTo>
                <a:lnTo>
                  <a:pt x="3524" y="3410"/>
                </a:lnTo>
                <a:lnTo>
                  <a:pt x="3564" y="3378"/>
                </a:lnTo>
                <a:lnTo>
                  <a:pt x="3603" y="3344"/>
                </a:lnTo>
                <a:lnTo>
                  <a:pt x="3640" y="3310"/>
                </a:lnTo>
                <a:lnTo>
                  <a:pt x="3674" y="3275"/>
                </a:lnTo>
                <a:lnTo>
                  <a:pt x="3705" y="3240"/>
                </a:lnTo>
                <a:lnTo>
                  <a:pt x="3735" y="3203"/>
                </a:lnTo>
                <a:lnTo>
                  <a:pt x="3748" y="3183"/>
                </a:lnTo>
                <a:lnTo>
                  <a:pt x="3761" y="3165"/>
                </a:lnTo>
                <a:lnTo>
                  <a:pt x="3773" y="3145"/>
                </a:lnTo>
                <a:lnTo>
                  <a:pt x="3785" y="3127"/>
                </a:lnTo>
                <a:lnTo>
                  <a:pt x="3796" y="3107"/>
                </a:lnTo>
                <a:lnTo>
                  <a:pt x="3805" y="3086"/>
                </a:lnTo>
                <a:close/>
                <a:moveTo>
                  <a:pt x="4469" y="1270"/>
                </a:moveTo>
                <a:lnTo>
                  <a:pt x="4469" y="1270"/>
                </a:lnTo>
                <a:lnTo>
                  <a:pt x="4466" y="1343"/>
                </a:lnTo>
                <a:lnTo>
                  <a:pt x="4462" y="1416"/>
                </a:lnTo>
                <a:lnTo>
                  <a:pt x="4454" y="1488"/>
                </a:lnTo>
                <a:lnTo>
                  <a:pt x="4445" y="1559"/>
                </a:lnTo>
                <a:lnTo>
                  <a:pt x="4470" y="1569"/>
                </a:lnTo>
                <a:lnTo>
                  <a:pt x="4494" y="1580"/>
                </a:lnTo>
                <a:lnTo>
                  <a:pt x="4518" y="1594"/>
                </a:lnTo>
                <a:lnTo>
                  <a:pt x="4540" y="1608"/>
                </a:lnTo>
                <a:lnTo>
                  <a:pt x="4561" y="1626"/>
                </a:lnTo>
                <a:lnTo>
                  <a:pt x="4580" y="1643"/>
                </a:lnTo>
                <a:lnTo>
                  <a:pt x="4598" y="1663"/>
                </a:lnTo>
                <a:lnTo>
                  <a:pt x="4614" y="1683"/>
                </a:lnTo>
                <a:lnTo>
                  <a:pt x="4629" y="1705"/>
                </a:lnTo>
                <a:lnTo>
                  <a:pt x="4642" y="1729"/>
                </a:lnTo>
                <a:lnTo>
                  <a:pt x="4654" y="1753"/>
                </a:lnTo>
                <a:lnTo>
                  <a:pt x="4663" y="1778"/>
                </a:lnTo>
                <a:lnTo>
                  <a:pt x="4670" y="1804"/>
                </a:lnTo>
                <a:lnTo>
                  <a:pt x="4676" y="1831"/>
                </a:lnTo>
                <a:lnTo>
                  <a:pt x="4680" y="1858"/>
                </a:lnTo>
                <a:lnTo>
                  <a:pt x="4681" y="1887"/>
                </a:lnTo>
                <a:lnTo>
                  <a:pt x="4680" y="1905"/>
                </a:lnTo>
                <a:lnTo>
                  <a:pt x="4679" y="1922"/>
                </a:lnTo>
                <a:lnTo>
                  <a:pt x="4677" y="1940"/>
                </a:lnTo>
                <a:lnTo>
                  <a:pt x="4674" y="1957"/>
                </a:lnTo>
                <a:lnTo>
                  <a:pt x="4669" y="1973"/>
                </a:lnTo>
                <a:lnTo>
                  <a:pt x="4665" y="1990"/>
                </a:lnTo>
                <a:lnTo>
                  <a:pt x="4659" y="2006"/>
                </a:lnTo>
                <a:lnTo>
                  <a:pt x="4653" y="2022"/>
                </a:lnTo>
                <a:lnTo>
                  <a:pt x="4646" y="2038"/>
                </a:lnTo>
                <a:lnTo>
                  <a:pt x="4639" y="2053"/>
                </a:lnTo>
                <a:lnTo>
                  <a:pt x="4630" y="2067"/>
                </a:lnTo>
                <a:lnTo>
                  <a:pt x="4621" y="2081"/>
                </a:lnTo>
                <a:lnTo>
                  <a:pt x="4612" y="2095"/>
                </a:lnTo>
                <a:lnTo>
                  <a:pt x="4601" y="2108"/>
                </a:lnTo>
                <a:lnTo>
                  <a:pt x="4590" y="2120"/>
                </a:lnTo>
                <a:lnTo>
                  <a:pt x="4579" y="2133"/>
                </a:lnTo>
                <a:lnTo>
                  <a:pt x="4567" y="2144"/>
                </a:lnTo>
                <a:lnTo>
                  <a:pt x="4554" y="2155"/>
                </a:lnTo>
                <a:lnTo>
                  <a:pt x="4541" y="2166"/>
                </a:lnTo>
                <a:lnTo>
                  <a:pt x="4527" y="2176"/>
                </a:lnTo>
                <a:lnTo>
                  <a:pt x="4513" y="2184"/>
                </a:lnTo>
                <a:lnTo>
                  <a:pt x="4499" y="2193"/>
                </a:lnTo>
                <a:lnTo>
                  <a:pt x="4483" y="2201"/>
                </a:lnTo>
                <a:lnTo>
                  <a:pt x="4468" y="2207"/>
                </a:lnTo>
                <a:lnTo>
                  <a:pt x="4452" y="2214"/>
                </a:lnTo>
                <a:lnTo>
                  <a:pt x="4436" y="2219"/>
                </a:lnTo>
                <a:lnTo>
                  <a:pt x="4419" y="2223"/>
                </a:lnTo>
                <a:lnTo>
                  <a:pt x="4403" y="2228"/>
                </a:lnTo>
                <a:lnTo>
                  <a:pt x="4386" y="2231"/>
                </a:lnTo>
                <a:lnTo>
                  <a:pt x="4368" y="2233"/>
                </a:lnTo>
                <a:lnTo>
                  <a:pt x="4351" y="2234"/>
                </a:lnTo>
                <a:lnTo>
                  <a:pt x="4332" y="2234"/>
                </a:lnTo>
                <a:lnTo>
                  <a:pt x="4311" y="2234"/>
                </a:lnTo>
                <a:lnTo>
                  <a:pt x="4288" y="2231"/>
                </a:lnTo>
                <a:lnTo>
                  <a:pt x="4267" y="2228"/>
                </a:lnTo>
                <a:lnTo>
                  <a:pt x="4245" y="2222"/>
                </a:lnTo>
                <a:lnTo>
                  <a:pt x="4214" y="2288"/>
                </a:lnTo>
                <a:lnTo>
                  <a:pt x="4179" y="2352"/>
                </a:lnTo>
                <a:lnTo>
                  <a:pt x="4143" y="2414"/>
                </a:lnTo>
                <a:lnTo>
                  <a:pt x="4105" y="2476"/>
                </a:lnTo>
                <a:lnTo>
                  <a:pt x="4132" y="2485"/>
                </a:lnTo>
                <a:lnTo>
                  <a:pt x="4160" y="2494"/>
                </a:lnTo>
                <a:lnTo>
                  <a:pt x="4188" y="2502"/>
                </a:lnTo>
                <a:lnTo>
                  <a:pt x="4216" y="2507"/>
                </a:lnTo>
                <a:lnTo>
                  <a:pt x="4244" y="2513"/>
                </a:lnTo>
                <a:lnTo>
                  <a:pt x="4274" y="2516"/>
                </a:lnTo>
                <a:lnTo>
                  <a:pt x="4303" y="2518"/>
                </a:lnTo>
                <a:lnTo>
                  <a:pt x="4332" y="2519"/>
                </a:lnTo>
                <a:lnTo>
                  <a:pt x="4365" y="2518"/>
                </a:lnTo>
                <a:lnTo>
                  <a:pt x="4398" y="2516"/>
                </a:lnTo>
                <a:lnTo>
                  <a:pt x="4429" y="2511"/>
                </a:lnTo>
                <a:lnTo>
                  <a:pt x="4460" y="2506"/>
                </a:lnTo>
                <a:lnTo>
                  <a:pt x="4491" y="2498"/>
                </a:lnTo>
                <a:lnTo>
                  <a:pt x="4520" y="2490"/>
                </a:lnTo>
                <a:lnTo>
                  <a:pt x="4550" y="2480"/>
                </a:lnTo>
                <a:lnTo>
                  <a:pt x="4578" y="2469"/>
                </a:lnTo>
                <a:lnTo>
                  <a:pt x="4606" y="2456"/>
                </a:lnTo>
                <a:lnTo>
                  <a:pt x="4633" y="2442"/>
                </a:lnTo>
                <a:lnTo>
                  <a:pt x="4661" y="2427"/>
                </a:lnTo>
                <a:lnTo>
                  <a:pt x="4686" y="2410"/>
                </a:lnTo>
                <a:lnTo>
                  <a:pt x="4711" y="2393"/>
                </a:lnTo>
                <a:lnTo>
                  <a:pt x="4734" y="2375"/>
                </a:lnTo>
                <a:lnTo>
                  <a:pt x="4757" y="2354"/>
                </a:lnTo>
                <a:lnTo>
                  <a:pt x="4779" y="2333"/>
                </a:lnTo>
                <a:lnTo>
                  <a:pt x="4800" y="2311"/>
                </a:lnTo>
                <a:lnTo>
                  <a:pt x="4820" y="2289"/>
                </a:lnTo>
                <a:lnTo>
                  <a:pt x="4839" y="2265"/>
                </a:lnTo>
                <a:lnTo>
                  <a:pt x="4856" y="2240"/>
                </a:lnTo>
                <a:lnTo>
                  <a:pt x="4873" y="2214"/>
                </a:lnTo>
                <a:lnTo>
                  <a:pt x="4888" y="2188"/>
                </a:lnTo>
                <a:lnTo>
                  <a:pt x="4902" y="2160"/>
                </a:lnTo>
                <a:lnTo>
                  <a:pt x="4915" y="2132"/>
                </a:lnTo>
                <a:lnTo>
                  <a:pt x="4926" y="2104"/>
                </a:lnTo>
                <a:lnTo>
                  <a:pt x="4936" y="2075"/>
                </a:lnTo>
                <a:lnTo>
                  <a:pt x="4944" y="2044"/>
                </a:lnTo>
                <a:lnTo>
                  <a:pt x="4952" y="2014"/>
                </a:lnTo>
                <a:lnTo>
                  <a:pt x="4957" y="1983"/>
                </a:lnTo>
                <a:lnTo>
                  <a:pt x="4962" y="1952"/>
                </a:lnTo>
                <a:lnTo>
                  <a:pt x="4964" y="1919"/>
                </a:lnTo>
                <a:lnTo>
                  <a:pt x="4965" y="1887"/>
                </a:lnTo>
                <a:lnTo>
                  <a:pt x="4964" y="1858"/>
                </a:lnTo>
                <a:lnTo>
                  <a:pt x="4962" y="1831"/>
                </a:lnTo>
                <a:lnTo>
                  <a:pt x="4959" y="1803"/>
                </a:lnTo>
                <a:lnTo>
                  <a:pt x="4955" y="1776"/>
                </a:lnTo>
                <a:lnTo>
                  <a:pt x="4950" y="1750"/>
                </a:lnTo>
                <a:lnTo>
                  <a:pt x="4943" y="1724"/>
                </a:lnTo>
                <a:lnTo>
                  <a:pt x="4936" y="1697"/>
                </a:lnTo>
                <a:lnTo>
                  <a:pt x="4927" y="1672"/>
                </a:lnTo>
                <a:lnTo>
                  <a:pt x="4917" y="1647"/>
                </a:lnTo>
                <a:lnTo>
                  <a:pt x="4906" y="1622"/>
                </a:lnTo>
                <a:lnTo>
                  <a:pt x="4895" y="1599"/>
                </a:lnTo>
                <a:lnTo>
                  <a:pt x="4882" y="1576"/>
                </a:lnTo>
                <a:lnTo>
                  <a:pt x="4869" y="1553"/>
                </a:lnTo>
                <a:lnTo>
                  <a:pt x="4854" y="1531"/>
                </a:lnTo>
                <a:lnTo>
                  <a:pt x="4839" y="1509"/>
                </a:lnTo>
                <a:lnTo>
                  <a:pt x="4823" y="1489"/>
                </a:lnTo>
                <a:lnTo>
                  <a:pt x="4806" y="1469"/>
                </a:lnTo>
                <a:lnTo>
                  <a:pt x="4788" y="1450"/>
                </a:lnTo>
                <a:lnTo>
                  <a:pt x="4769" y="1431"/>
                </a:lnTo>
                <a:lnTo>
                  <a:pt x="4750" y="1413"/>
                </a:lnTo>
                <a:lnTo>
                  <a:pt x="4730" y="1396"/>
                </a:lnTo>
                <a:lnTo>
                  <a:pt x="4709" y="1380"/>
                </a:lnTo>
                <a:lnTo>
                  <a:pt x="4688" y="1365"/>
                </a:lnTo>
                <a:lnTo>
                  <a:pt x="4666" y="1351"/>
                </a:lnTo>
                <a:lnTo>
                  <a:pt x="4643" y="1337"/>
                </a:lnTo>
                <a:lnTo>
                  <a:pt x="4619" y="1325"/>
                </a:lnTo>
                <a:lnTo>
                  <a:pt x="4595" y="1313"/>
                </a:lnTo>
                <a:lnTo>
                  <a:pt x="4571" y="1302"/>
                </a:lnTo>
                <a:lnTo>
                  <a:pt x="4546" y="1293"/>
                </a:lnTo>
                <a:lnTo>
                  <a:pt x="4521" y="1284"/>
                </a:lnTo>
                <a:lnTo>
                  <a:pt x="4495" y="1277"/>
                </a:lnTo>
                <a:lnTo>
                  <a:pt x="4469" y="1270"/>
                </a:lnTo>
                <a:close/>
                <a:moveTo>
                  <a:pt x="2126" y="389"/>
                </a:moveTo>
                <a:lnTo>
                  <a:pt x="2126" y="389"/>
                </a:lnTo>
                <a:lnTo>
                  <a:pt x="2204" y="390"/>
                </a:lnTo>
                <a:lnTo>
                  <a:pt x="2282" y="392"/>
                </a:lnTo>
                <a:lnTo>
                  <a:pt x="2358" y="395"/>
                </a:lnTo>
                <a:lnTo>
                  <a:pt x="2434" y="401"/>
                </a:lnTo>
                <a:lnTo>
                  <a:pt x="2509" y="407"/>
                </a:lnTo>
                <a:lnTo>
                  <a:pt x="2582" y="415"/>
                </a:lnTo>
                <a:lnTo>
                  <a:pt x="2654" y="425"/>
                </a:lnTo>
                <a:lnTo>
                  <a:pt x="2726" y="436"/>
                </a:lnTo>
                <a:lnTo>
                  <a:pt x="2797" y="448"/>
                </a:lnTo>
                <a:lnTo>
                  <a:pt x="2865" y="461"/>
                </a:lnTo>
                <a:lnTo>
                  <a:pt x="2934" y="475"/>
                </a:lnTo>
                <a:lnTo>
                  <a:pt x="3000" y="491"/>
                </a:lnTo>
                <a:lnTo>
                  <a:pt x="3065" y="507"/>
                </a:lnTo>
                <a:lnTo>
                  <a:pt x="3128" y="526"/>
                </a:lnTo>
                <a:lnTo>
                  <a:pt x="3190" y="545"/>
                </a:lnTo>
                <a:lnTo>
                  <a:pt x="3251" y="566"/>
                </a:lnTo>
                <a:lnTo>
                  <a:pt x="3311" y="587"/>
                </a:lnTo>
                <a:lnTo>
                  <a:pt x="3367" y="610"/>
                </a:lnTo>
                <a:lnTo>
                  <a:pt x="3423" y="633"/>
                </a:lnTo>
                <a:lnTo>
                  <a:pt x="3477" y="657"/>
                </a:lnTo>
                <a:lnTo>
                  <a:pt x="3529" y="682"/>
                </a:lnTo>
                <a:lnTo>
                  <a:pt x="3579" y="710"/>
                </a:lnTo>
                <a:lnTo>
                  <a:pt x="3627" y="737"/>
                </a:lnTo>
                <a:lnTo>
                  <a:pt x="3673" y="765"/>
                </a:lnTo>
                <a:lnTo>
                  <a:pt x="3717" y="793"/>
                </a:lnTo>
                <a:lnTo>
                  <a:pt x="3760" y="824"/>
                </a:lnTo>
                <a:lnTo>
                  <a:pt x="3799" y="854"/>
                </a:lnTo>
                <a:lnTo>
                  <a:pt x="3837" y="886"/>
                </a:lnTo>
                <a:lnTo>
                  <a:pt x="3872" y="918"/>
                </a:lnTo>
                <a:lnTo>
                  <a:pt x="3904" y="951"/>
                </a:lnTo>
                <a:lnTo>
                  <a:pt x="3936" y="984"/>
                </a:lnTo>
                <a:lnTo>
                  <a:pt x="3963" y="1018"/>
                </a:lnTo>
                <a:lnTo>
                  <a:pt x="3969" y="1001"/>
                </a:lnTo>
                <a:lnTo>
                  <a:pt x="3975" y="983"/>
                </a:lnTo>
                <a:lnTo>
                  <a:pt x="3979" y="966"/>
                </a:lnTo>
                <a:lnTo>
                  <a:pt x="3982" y="949"/>
                </a:lnTo>
                <a:lnTo>
                  <a:pt x="3986" y="930"/>
                </a:lnTo>
                <a:lnTo>
                  <a:pt x="3988" y="913"/>
                </a:lnTo>
                <a:lnTo>
                  <a:pt x="3989" y="894"/>
                </a:lnTo>
                <a:lnTo>
                  <a:pt x="3989" y="877"/>
                </a:lnTo>
                <a:lnTo>
                  <a:pt x="3989" y="854"/>
                </a:lnTo>
                <a:lnTo>
                  <a:pt x="3987" y="832"/>
                </a:lnTo>
                <a:lnTo>
                  <a:pt x="3984" y="811"/>
                </a:lnTo>
                <a:lnTo>
                  <a:pt x="3979" y="789"/>
                </a:lnTo>
                <a:lnTo>
                  <a:pt x="3974" y="767"/>
                </a:lnTo>
                <a:lnTo>
                  <a:pt x="3967" y="745"/>
                </a:lnTo>
                <a:lnTo>
                  <a:pt x="3960" y="724"/>
                </a:lnTo>
                <a:lnTo>
                  <a:pt x="3951" y="702"/>
                </a:lnTo>
                <a:lnTo>
                  <a:pt x="3940" y="681"/>
                </a:lnTo>
                <a:lnTo>
                  <a:pt x="3929" y="661"/>
                </a:lnTo>
                <a:lnTo>
                  <a:pt x="3917" y="640"/>
                </a:lnTo>
                <a:lnTo>
                  <a:pt x="3904" y="619"/>
                </a:lnTo>
                <a:lnTo>
                  <a:pt x="3889" y="599"/>
                </a:lnTo>
                <a:lnTo>
                  <a:pt x="3874" y="578"/>
                </a:lnTo>
                <a:lnTo>
                  <a:pt x="3857" y="558"/>
                </a:lnTo>
                <a:lnTo>
                  <a:pt x="3840" y="539"/>
                </a:lnTo>
                <a:lnTo>
                  <a:pt x="3822" y="519"/>
                </a:lnTo>
                <a:lnTo>
                  <a:pt x="3802" y="500"/>
                </a:lnTo>
                <a:lnTo>
                  <a:pt x="3781" y="481"/>
                </a:lnTo>
                <a:lnTo>
                  <a:pt x="3761" y="463"/>
                </a:lnTo>
                <a:lnTo>
                  <a:pt x="3738" y="444"/>
                </a:lnTo>
                <a:lnTo>
                  <a:pt x="3715" y="426"/>
                </a:lnTo>
                <a:lnTo>
                  <a:pt x="3691" y="407"/>
                </a:lnTo>
                <a:lnTo>
                  <a:pt x="3666" y="390"/>
                </a:lnTo>
                <a:lnTo>
                  <a:pt x="3640" y="373"/>
                </a:lnTo>
                <a:lnTo>
                  <a:pt x="3613" y="355"/>
                </a:lnTo>
                <a:lnTo>
                  <a:pt x="3586" y="339"/>
                </a:lnTo>
                <a:lnTo>
                  <a:pt x="3558" y="323"/>
                </a:lnTo>
                <a:lnTo>
                  <a:pt x="3528" y="306"/>
                </a:lnTo>
                <a:lnTo>
                  <a:pt x="3499" y="290"/>
                </a:lnTo>
                <a:lnTo>
                  <a:pt x="3437" y="260"/>
                </a:lnTo>
                <a:lnTo>
                  <a:pt x="3372" y="230"/>
                </a:lnTo>
                <a:lnTo>
                  <a:pt x="3303" y="202"/>
                </a:lnTo>
                <a:lnTo>
                  <a:pt x="3233" y="176"/>
                </a:lnTo>
                <a:lnTo>
                  <a:pt x="3160" y="152"/>
                </a:lnTo>
                <a:lnTo>
                  <a:pt x="3084" y="128"/>
                </a:lnTo>
                <a:lnTo>
                  <a:pt x="3005" y="107"/>
                </a:lnTo>
                <a:lnTo>
                  <a:pt x="2925" y="88"/>
                </a:lnTo>
                <a:lnTo>
                  <a:pt x="2843" y="69"/>
                </a:lnTo>
                <a:lnTo>
                  <a:pt x="2759" y="53"/>
                </a:lnTo>
                <a:lnTo>
                  <a:pt x="2673" y="40"/>
                </a:lnTo>
                <a:lnTo>
                  <a:pt x="2585" y="27"/>
                </a:lnTo>
                <a:lnTo>
                  <a:pt x="2496" y="17"/>
                </a:lnTo>
                <a:lnTo>
                  <a:pt x="2406" y="10"/>
                </a:lnTo>
                <a:lnTo>
                  <a:pt x="2313" y="4"/>
                </a:lnTo>
                <a:lnTo>
                  <a:pt x="2221" y="1"/>
                </a:lnTo>
                <a:lnTo>
                  <a:pt x="2126" y="0"/>
                </a:lnTo>
                <a:lnTo>
                  <a:pt x="2032" y="1"/>
                </a:lnTo>
                <a:lnTo>
                  <a:pt x="1938" y="4"/>
                </a:lnTo>
                <a:lnTo>
                  <a:pt x="1847" y="10"/>
                </a:lnTo>
                <a:lnTo>
                  <a:pt x="1756" y="17"/>
                </a:lnTo>
                <a:lnTo>
                  <a:pt x="1667" y="27"/>
                </a:lnTo>
                <a:lnTo>
                  <a:pt x="1580" y="40"/>
                </a:lnTo>
                <a:lnTo>
                  <a:pt x="1493" y="53"/>
                </a:lnTo>
                <a:lnTo>
                  <a:pt x="1409" y="69"/>
                </a:lnTo>
                <a:lnTo>
                  <a:pt x="1326" y="88"/>
                </a:lnTo>
                <a:lnTo>
                  <a:pt x="1246" y="107"/>
                </a:lnTo>
                <a:lnTo>
                  <a:pt x="1169" y="128"/>
                </a:lnTo>
                <a:lnTo>
                  <a:pt x="1093" y="152"/>
                </a:lnTo>
                <a:lnTo>
                  <a:pt x="1020" y="176"/>
                </a:lnTo>
                <a:lnTo>
                  <a:pt x="949" y="202"/>
                </a:lnTo>
                <a:lnTo>
                  <a:pt x="881" y="230"/>
                </a:lnTo>
                <a:lnTo>
                  <a:pt x="816" y="260"/>
                </a:lnTo>
                <a:lnTo>
                  <a:pt x="754" y="290"/>
                </a:lnTo>
                <a:lnTo>
                  <a:pt x="723" y="306"/>
                </a:lnTo>
                <a:lnTo>
                  <a:pt x="695" y="323"/>
                </a:lnTo>
                <a:lnTo>
                  <a:pt x="667" y="339"/>
                </a:lnTo>
                <a:lnTo>
                  <a:pt x="638" y="355"/>
                </a:lnTo>
                <a:lnTo>
                  <a:pt x="612" y="373"/>
                </a:lnTo>
                <a:lnTo>
                  <a:pt x="586" y="390"/>
                </a:lnTo>
                <a:lnTo>
                  <a:pt x="561" y="407"/>
                </a:lnTo>
                <a:lnTo>
                  <a:pt x="537" y="426"/>
                </a:lnTo>
                <a:lnTo>
                  <a:pt x="513" y="444"/>
                </a:lnTo>
                <a:lnTo>
                  <a:pt x="492" y="463"/>
                </a:lnTo>
                <a:lnTo>
                  <a:pt x="470" y="481"/>
                </a:lnTo>
                <a:lnTo>
                  <a:pt x="450" y="500"/>
                </a:lnTo>
                <a:lnTo>
                  <a:pt x="431" y="519"/>
                </a:lnTo>
                <a:lnTo>
                  <a:pt x="412" y="539"/>
                </a:lnTo>
                <a:lnTo>
                  <a:pt x="395" y="558"/>
                </a:lnTo>
                <a:lnTo>
                  <a:pt x="379" y="578"/>
                </a:lnTo>
                <a:lnTo>
                  <a:pt x="362" y="599"/>
                </a:lnTo>
                <a:lnTo>
                  <a:pt x="348" y="619"/>
                </a:lnTo>
                <a:lnTo>
                  <a:pt x="335" y="640"/>
                </a:lnTo>
                <a:lnTo>
                  <a:pt x="323" y="661"/>
                </a:lnTo>
                <a:lnTo>
                  <a:pt x="311" y="681"/>
                </a:lnTo>
                <a:lnTo>
                  <a:pt x="302" y="702"/>
                </a:lnTo>
                <a:lnTo>
                  <a:pt x="293" y="724"/>
                </a:lnTo>
                <a:lnTo>
                  <a:pt x="285" y="745"/>
                </a:lnTo>
                <a:lnTo>
                  <a:pt x="279" y="767"/>
                </a:lnTo>
                <a:lnTo>
                  <a:pt x="273" y="789"/>
                </a:lnTo>
                <a:lnTo>
                  <a:pt x="269" y="811"/>
                </a:lnTo>
                <a:lnTo>
                  <a:pt x="266" y="832"/>
                </a:lnTo>
                <a:lnTo>
                  <a:pt x="263" y="854"/>
                </a:lnTo>
                <a:lnTo>
                  <a:pt x="263" y="877"/>
                </a:lnTo>
                <a:lnTo>
                  <a:pt x="263" y="894"/>
                </a:lnTo>
                <a:lnTo>
                  <a:pt x="265" y="913"/>
                </a:lnTo>
                <a:lnTo>
                  <a:pt x="267" y="930"/>
                </a:lnTo>
                <a:lnTo>
                  <a:pt x="270" y="949"/>
                </a:lnTo>
                <a:lnTo>
                  <a:pt x="273" y="966"/>
                </a:lnTo>
                <a:lnTo>
                  <a:pt x="278" y="983"/>
                </a:lnTo>
                <a:lnTo>
                  <a:pt x="283" y="1001"/>
                </a:lnTo>
                <a:lnTo>
                  <a:pt x="288" y="1018"/>
                </a:lnTo>
                <a:lnTo>
                  <a:pt x="317" y="984"/>
                </a:lnTo>
                <a:lnTo>
                  <a:pt x="347" y="951"/>
                </a:lnTo>
                <a:lnTo>
                  <a:pt x="381" y="918"/>
                </a:lnTo>
                <a:lnTo>
                  <a:pt x="416" y="886"/>
                </a:lnTo>
                <a:lnTo>
                  <a:pt x="453" y="854"/>
                </a:lnTo>
                <a:lnTo>
                  <a:pt x="493" y="824"/>
                </a:lnTo>
                <a:lnTo>
                  <a:pt x="535" y="793"/>
                </a:lnTo>
                <a:lnTo>
                  <a:pt x="579" y="765"/>
                </a:lnTo>
                <a:lnTo>
                  <a:pt x="625" y="737"/>
                </a:lnTo>
                <a:lnTo>
                  <a:pt x="673" y="710"/>
                </a:lnTo>
                <a:lnTo>
                  <a:pt x="723" y="682"/>
                </a:lnTo>
                <a:lnTo>
                  <a:pt x="775" y="657"/>
                </a:lnTo>
                <a:lnTo>
                  <a:pt x="829" y="632"/>
                </a:lnTo>
                <a:lnTo>
                  <a:pt x="884" y="610"/>
                </a:lnTo>
                <a:lnTo>
                  <a:pt x="942" y="587"/>
                </a:lnTo>
                <a:lnTo>
                  <a:pt x="1000" y="566"/>
                </a:lnTo>
                <a:lnTo>
                  <a:pt x="1061" y="545"/>
                </a:lnTo>
                <a:lnTo>
                  <a:pt x="1123" y="526"/>
                </a:lnTo>
                <a:lnTo>
                  <a:pt x="1187" y="507"/>
                </a:lnTo>
                <a:lnTo>
                  <a:pt x="1252" y="491"/>
                </a:lnTo>
                <a:lnTo>
                  <a:pt x="1319" y="475"/>
                </a:lnTo>
                <a:lnTo>
                  <a:pt x="1386" y="461"/>
                </a:lnTo>
                <a:lnTo>
                  <a:pt x="1456" y="448"/>
                </a:lnTo>
                <a:lnTo>
                  <a:pt x="1526" y="436"/>
                </a:lnTo>
                <a:lnTo>
                  <a:pt x="1597" y="425"/>
                </a:lnTo>
                <a:lnTo>
                  <a:pt x="1670" y="415"/>
                </a:lnTo>
                <a:lnTo>
                  <a:pt x="1744" y="407"/>
                </a:lnTo>
                <a:lnTo>
                  <a:pt x="1819" y="401"/>
                </a:lnTo>
                <a:lnTo>
                  <a:pt x="1894" y="395"/>
                </a:lnTo>
                <a:lnTo>
                  <a:pt x="1971" y="392"/>
                </a:lnTo>
                <a:lnTo>
                  <a:pt x="2048" y="390"/>
                </a:lnTo>
                <a:lnTo>
                  <a:pt x="2126" y="389"/>
                </a:lnTo>
                <a:close/>
                <a:moveTo>
                  <a:pt x="2126" y="3348"/>
                </a:moveTo>
                <a:lnTo>
                  <a:pt x="2126" y="3348"/>
                </a:lnTo>
                <a:lnTo>
                  <a:pt x="2181" y="3348"/>
                </a:lnTo>
                <a:lnTo>
                  <a:pt x="2235" y="3346"/>
                </a:lnTo>
                <a:lnTo>
                  <a:pt x="2289" y="3342"/>
                </a:lnTo>
                <a:lnTo>
                  <a:pt x="2344" y="3337"/>
                </a:lnTo>
                <a:lnTo>
                  <a:pt x="2397" y="3331"/>
                </a:lnTo>
                <a:lnTo>
                  <a:pt x="2450" y="3324"/>
                </a:lnTo>
                <a:lnTo>
                  <a:pt x="2502" y="3316"/>
                </a:lnTo>
                <a:lnTo>
                  <a:pt x="2554" y="3305"/>
                </a:lnTo>
                <a:lnTo>
                  <a:pt x="2607" y="3294"/>
                </a:lnTo>
                <a:lnTo>
                  <a:pt x="2658" y="3282"/>
                </a:lnTo>
                <a:lnTo>
                  <a:pt x="2708" y="3268"/>
                </a:lnTo>
                <a:lnTo>
                  <a:pt x="2758" y="3253"/>
                </a:lnTo>
                <a:lnTo>
                  <a:pt x="2808" y="3236"/>
                </a:lnTo>
                <a:lnTo>
                  <a:pt x="2857" y="3219"/>
                </a:lnTo>
                <a:lnTo>
                  <a:pt x="2905" y="3202"/>
                </a:lnTo>
                <a:lnTo>
                  <a:pt x="2953" y="3181"/>
                </a:lnTo>
                <a:lnTo>
                  <a:pt x="3001" y="3160"/>
                </a:lnTo>
                <a:lnTo>
                  <a:pt x="3048" y="3139"/>
                </a:lnTo>
                <a:lnTo>
                  <a:pt x="3093" y="3116"/>
                </a:lnTo>
                <a:lnTo>
                  <a:pt x="3139" y="3092"/>
                </a:lnTo>
                <a:lnTo>
                  <a:pt x="3184" y="3067"/>
                </a:lnTo>
                <a:lnTo>
                  <a:pt x="3228" y="3041"/>
                </a:lnTo>
                <a:lnTo>
                  <a:pt x="3272" y="3014"/>
                </a:lnTo>
                <a:lnTo>
                  <a:pt x="3314" y="2985"/>
                </a:lnTo>
                <a:lnTo>
                  <a:pt x="3356" y="2956"/>
                </a:lnTo>
                <a:lnTo>
                  <a:pt x="3398" y="2927"/>
                </a:lnTo>
                <a:lnTo>
                  <a:pt x="3438" y="2895"/>
                </a:lnTo>
                <a:lnTo>
                  <a:pt x="3478" y="2862"/>
                </a:lnTo>
                <a:lnTo>
                  <a:pt x="3517" y="2830"/>
                </a:lnTo>
                <a:lnTo>
                  <a:pt x="3555" y="2796"/>
                </a:lnTo>
                <a:lnTo>
                  <a:pt x="3592" y="2761"/>
                </a:lnTo>
                <a:lnTo>
                  <a:pt x="3629" y="2726"/>
                </a:lnTo>
                <a:lnTo>
                  <a:pt x="3665" y="2690"/>
                </a:lnTo>
                <a:lnTo>
                  <a:pt x="3700" y="2652"/>
                </a:lnTo>
                <a:lnTo>
                  <a:pt x="3734" y="2614"/>
                </a:lnTo>
                <a:lnTo>
                  <a:pt x="3766" y="2574"/>
                </a:lnTo>
                <a:lnTo>
                  <a:pt x="3799" y="2535"/>
                </a:lnTo>
                <a:lnTo>
                  <a:pt x="3829" y="2494"/>
                </a:lnTo>
                <a:lnTo>
                  <a:pt x="3860" y="2453"/>
                </a:lnTo>
                <a:lnTo>
                  <a:pt x="3889" y="2411"/>
                </a:lnTo>
                <a:lnTo>
                  <a:pt x="3917" y="2368"/>
                </a:lnTo>
                <a:lnTo>
                  <a:pt x="3944" y="2325"/>
                </a:lnTo>
                <a:lnTo>
                  <a:pt x="3970" y="2281"/>
                </a:lnTo>
                <a:lnTo>
                  <a:pt x="3995" y="2235"/>
                </a:lnTo>
                <a:lnTo>
                  <a:pt x="4019" y="2191"/>
                </a:lnTo>
                <a:lnTo>
                  <a:pt x="4042" y="2144"/>
                </a:lnTo>
                <a:lnTo>
                  <a:pt x="4064" y="2097"/>
                </a:lnTo>
                <a:lnTo>
                  <a:pt x="4085" y="2050"/>
                </a:lnTo>
                <a:lnTo>
                  <a:pt x="4104" y="2002"/>
                </a:lnTo>
                <a:lnTo>
                  <a:pt x="4123" y="1954"/>
                </a:lnTo>
                <a:lnTo>
                  <a:pt x="4140" y="1904"/>
                </a:lnTo>
                <a:lnTo>
                  <a:pt x="4156" y="1855"/>
                </a:lnTo>
                <a:lnTo>
                  <a:pt x="4172" y="1805"/>
                </a:lnTo>
                <a:lnTo>
                  <a:pt x="4185" y="1754"/>
                </a:lnTo>
                <a:lnTo>
                  <a:pt x="4198" y="1703"/>
                </a:lnTo>
                <a:lnTo>
                  <a:pt x="4208" y="1651"/>
                </a:lnTo>
                <a:lnTo>
                  <a:pt x="4218" y="1599"/>
                </a:lnTo>
                <a:lnTo>
                  <a:pt x="4227" y="1546"/>
                </a:lnTo>
                <a:lnTo>
                  <a:pt x="4235" y="1493"/>
                </a:lnTo>
                <a:lnTo>
                  <a:pt x="4241" y="1440"/>
                </a:lnTo>
                <a:lnTo>
                  <a:pt x="4245" y="1387"/>
                </a:lnTo>
                <a:lnTo>
                  <a:pt x="4249" y="1332"/>
                </a:lnTo>
                <a:lnTo>
                  <a:pt x="4251" y="1278"/>
                </a:lnTo>
                <a:lnTo>
                  <a:pt x="4252" y="1223"/>
                </a:lnTo>
                <a:lnTo>
                  <a:pt x="4251" y="1165"/>
                </a:lnTo>
                <a:lnTo>
                  <a:pt x="4249" y="1111"/>
                </a:lnTo>
                <a:lnTo>
                  <a:pt x="4245" y="1058"/>
                </a:lnTo>
                <a:lnTo>
                  <a:pt x="4240" y="1009"/>
                </a:lnTo>
                <a:lnTo>
                  <a:pt x="4233" y="964"/>
                </a:lnTo>
                <a:lnTo>
                  <a:pt x="4226" y="920"/>
                </a:lnTo>
                <a:lnTo>
                  <a:pt x="4216" y="879"/>
                </a:lnTo>
                <a:lnTo>
                  <a:pt x="4206" y="840"/>
                </a:lnTo>
                <a:lnTo>
                  <a:pt x="4207" y="858"/>
                </a:lnTo>
                <a:lnTo>
                  <a:pt x="4207" y="877"/>
                </a:lnTo>
                <a:lnTo>
                  <a:pt x="4206" y="905"/>
                </a:lnTo>
                <a:lnTo>
                  <a:pt x="4205" y="933"/>
                </a:lnTo>
                <a:lnTo>
                  <a:pt x="4202" y="962"/>
                </a:lnTo>
                <a:lnTo>
                  <a:pt x="4197" y="990"/>
                </a:lnTo>
                <a:lnTo>
                  <a:pt x="4191" y="1018"/>
                </a:lnTo>
                <a:lnTo>
                  <a:pt x="4183" y="1045"/>
                </a:lnTo>
                <a:lnTo>
                  <a:pt x="4176" y="1073"/>
                </a:lnTo>
                <a:lnTo>
                  <a:pt x="4166" y="1100"/>
                </a:lnTo>
                <a:lnTo>
                  <a:pt x="4155" y="1127"/>
                </a:lnTo>
                <a:lnTo>
                  <a:pt x="4143" y="1154"/>
                </a:lnTo>
                <a:lnTo>
                  <a:pt x="4130" y="1180"/>
                </a:lnTo>
                <a:lnTo>
                  <a:pt x="4115" y="1206"/>
                </a:lnTo>
                <a:lnTo>
                  <a:pt x="4100" y="1231"/>
                </a:lnTo>
                <a:lnTo>
                  <a:pt x="4084" y="1257"/>
                </a:lnTo>
                <a:lnTo>
                  <a:pt x="4065" y="1282"/>
                </a:lnTo>
                <a:lnTo>
                  <a:pt x="4047" y="1307"/>
                </a:lnTo>
                <a:lnTo>
                  <a:pt x="4026" y="1331"/>
                </a:lnTo>
                <a:lnTo>
                  <a:pt x="4005" y="1356"/>
                </a:lnTo>
                <a:lnTo>
                  <a:pt x="3982" y="1379"/>
                </a:lnTo>
                <a:lnTo>
                  <a:pt x="3960" y="1403"/>
                </a:lnTo>
                <a:lnTo>
                  <a:pt x="3936" y="1426"/>
                </a:lnTo>
                <a:lnTo>
                  <a:pt x="3911" y="1449"/>
                </a:lnTo>
                <a:lnTo>
                  <a:pt x="3884" y="1471"/>
                </a:lnTo>
                <a:lnTo>
                  <a:pt x="3856" y="1493"/>
                </a:lnTo>
                <a:lnTo>
                  <a:pt x="3828" y="1515"/>
                </a:lnTo>
                <a:lnTo>
                  <a:pt x="3799" y="1537"/>
                </a:lnTo>
                <a:lnTo>
                  <a:pt x="3769" y="1557"/>
                </a:lnTo>
                <a:lnTo>
                  <a:pt x="3738" y="1578"/>
                </a:lnTo>
                <a:lnTo>
                  <a:pt x="3705" y="1597"/>
                </a:lnTo>
                <a:lnTo>
                  <a:pt x="3673" y="1617"/>
                </a:lnTo>
                <a:lnTo>
                  <a:pt x="3639" y="1637"/>
                </a:lnTo>
                <a:lnTo>
                  <a:pt x="3604" y="1655"/>
                </a:lnTo>
                <a:lnTo>
                  <a:pt x="3568" y="1674"/>
                </a:lnTo>
                <a:lnTo>
                  <a:pt x="3533" y="1691"/>
                </a:lnTo>
                <a:lnTo>
                  <a:pt x="3496" y="1708"/>
                </a:lnTo>
                <a:lnTo>
                  <a:pt x="3458" y="1725"/>
                </a:lnTo>
                <a:lnTo>
                  <a:pt x="3418" y="1742"/>
                </a:lnTo>
                <a:lnTo>
                  <a:pt x="3379" y="1757"/>
                </a:lnTo>
                <a:lnTo>
                  <a:pt x="3339" y="1772"/>
                </a:lnTo>
                <a:lnTo>
                  <a:pt x="3298" y="1788"/>
                </a:lnTo>
                <a:lnTo>
                  <a:pt x="3255" y="1802"/>
                </a:lnTo>
                <a:lnTo>
                  <a:pt x="3213" y="1816"/>
                </a:lnTo>
                <a:lnTo>
                  <a:pt x="3170" y="1829"/>
                </a:lnTo>
                <a:lnTo>
                  <a:pt x="3126" y="1842"/>
                </a:lnTo>
                <a:lnTo>
                  <a:pt x="3081" y="1854"/>
                </a:lnTo>
                <a:lnTo>
                  <a:pt x="3036" y="1866"/>
                </a:lnTo>
                <a:lnTo>
                  <a:pt x="2990" y="1877"/>
                </a:lnTo>
                <a:lnTo>
                  <a:pt x="2943" y="1888"/>
                </a:lnTo>
                <a:lnTo>
                  <a:pt x="2897" y="1897"/>
                </a:lnTo>
                <a:lnTo>
                  <a:pt x="2849" y="1907"/>
                </a:lnTo>
                <a:lnTo>
                  <a:pt x="2800" y="1916"/>
                </a:lnTo>
                <a:lnTo>
                  <a:pt x="2751" y="1923"/>
                </a:lnTo>
                <a:lnTo>
                  <a:pt x="2702" y="1931"/>
                </a:lnTo>
                <a:lnTo>
                  <a:pt x="2652" y="1939"/>
                </a:lnTo>
                <a:lnTo>
                  <a:pt x="2601" y="1945"/>
                </a:lnTo>
                <a:lnTo>
                  <a:pt x="2550" y="1951"/>
                </a:lnTo>
                <a:lnTo>
                  <a:pt x="2499" y="1955"/>
                </a:lnTo>
                <a:lnTo>
                  <a:pt x="2447" y="1960"/>
                </a:lnTo>
                <a:lnTo>
                  <a:pt x="2395" y="1964"/>
                </a:lnTo>
                <a:lnTo>
                  <a:pt x="2341" y="1967"/>
                </a:lnTo>
                <a:lnTo>
                  <a:pt x="2288" y="1969"/>
                </a:lnTo>
                <a:lnTo>
                  <a:pt x="2235" y="1971"/>
                </a:lnTo>
                <a:lnTo>
                  <a:pt x="2181" y="1972"/>
                </a:lnTo>
                <a:lnTo>
                  <a:pt x="2126" y="1972"/>
                </a:lnTo>
                <a:lnTo>
                  <a:pt x="2072" y="1972"/>
                </a:lnTo>
                <a:lnTo>
                  <a:pt x="2018" y="1971"/>
                </a:lnTo>
                <a:lnTo>
                  <a:pt x="1963" y="1969"/>
                </a:lnTo>
                <a:lnTo>
                  <a:pt x="1910" y="1967"/>
                </a:lnTo>
                <a:lnTo>
                  <a:pt x="1858" y="1964"/>
                </a:lnTo>
                <a:lnTo>
                  <a:pt x="1805" y="1960"/>
                </a:lnTo>
                <a:lnTo>
                  <a:pt x="1753" y="1955"/>
                </a:lnTo>
                <a:lnTo>
                  <a:pt x="1701" y="1951"/>
                </a:lnTo>
                <a:lnTo>
                  <a:pt x="1650" y="1945"/>
                </a:lnTo>
                <a:lnTo>
                  <a:pt x="1600" y="1939"/>
                </a:lnTo>
                <a:lnTo>
                  <a:pt x="1550" y="1931"/>
                </a:lnTo>
                <a:lnTo>
                  <a:pt x="1500" y="1923"/>
                </a:lnTo>
                <a:lnTo>
                  <a:pt x="1451" y="1916"/>
                </a:lnTo>
                <a:lnTo>
                  <a:pt x="1404" y="1907"/>
                </a:lnTo>
                <a:lnTo>
                  <a:pt x="1356" y="1897"/>
                </a:lnTo>
                <a:lnTo>
                  <a:pt x="1309" y="1888"/>
                </a:lnTo>
                <a:lnTo>
                  <a:pt x="1262" y="1877"/>
                </a:lnTo>
                <a:lnTo>
                  <a:pt x="1215" y="1866"/>
                </a:lnTo>
                <a:lnTo>
                  <a:pt x="1171" y="1854"/>
                </a:lnTo>
                <a:lnTo>
                  <a:pt x="1126" y="1842"/>
                </a:lnTo>
                <a:lnTo>
                  <a:pt x="1082" y="1829"/>
                </a:lnTo>
                <a:lnTo>
                  <a:pt x="1039" y="1816"/>
                </a:lnTo>
                <a:lnTo>
                  <a:pt x="996" y="1802"/>
                </a:lnTo>
                <a:lnTo>
                  <a:pt x="955" y="1788"/>
                </a:lnTo>
                <a:lnTo>
                  <a:pt x="913" y="1772"/>
                </a:lnTo>
                <a:lnTo>
                  <a:pt x="873" y="1757"/>
                </a:lnTo>
                <a:lnTo>
                  <a:pt x="834" y="1742"/>
                </a:lnTo>
                <a:lnTo>
                  <a:pt x="795" y="1725"/>
                </a:lnTo>
                <a:lnTo>
                  <a:pt x="757" y="1708"/>
                </a:lnTo>
                <a:lnTo>
                  <a:pt x="720" y="1691"/>
                </a:lnTo>
                <a:lnTo>
                  <a:pt x="683" y="1674"/>
                </a:lnTo>
                <a:lnTo>
                  <a:pt x="648" y="1655"/>
                </a:lnTo>
                <a:lnTo>
                  <a:pt x="613" y="1637"/>
                </a:lnTo>
                <a:lnTo>
                  <a:pt x="580" y="1617"/>
                </a:lnTo>
                <a:lnTo>
                  <a:pt x="546" y="1597"/>
                </a:lnTo>
                <a:lnTo>
                  <a:pt x="515" y="1578"/>
                </a:lnTo>
                <a:lnTo>
                  <a:pt x="483" y="1557"/>
                </a:lnTo>
                <a:lnTo>
                  <a:pt x="453" y="1537"/>
                </a:lnTo>
                <a:lnTo>
                  <a:pt x="423" y="1515"/>
                </a:lnTo>
                <a:lnTo>
                  <a:pt x="395" y="1493"/>
                </a:lnTo>
                <a:lnTo>
                  <a:pt x="368" y="1471"/>
                </a:lnTo>
                <a:lnTo>
                  <a:pt x="342" y="1449"/>
                </a:lnTo>
                <a:lnTo>
                  <a:pt x="317" y="1426"/>
                </a:lnTo>
                <a:lnTo>
                  <a:pt x="293" y="1403"/>
                </a:lnTo>
                <a:lnTo>
                  <a:pt x="269" y="1379"/>
                </a:lnTo>
                <a:lnTo>
                  <a:pt x="247" y="1356"/>
                </a:lnTo>
                <a:lnTo>
                  <a:pt x="225" y="1331"/>
                </a:lnTo>
                <a:lnTo>
                  <a:pt x="206" y="1307"/>
                </a:lnTo>
                <a:lnTo>
                  <a:pt x="186" y="1282"/>
                </a:lnTo>
                <a:lnTo>
                  <a:pt x="169" y="1257"/>
                </a:lnTo>
                <a:lnTo>
                  <a:pt x="153" y="1231"/>
                </a:lnTo>
                <a:lnTo>
                  <a:pt x="136" y="1206"/>
                </a:lnTo>
                <a:lnTo>
                  <a:pt x="122" y="1180"/>
                </a:lnTo>
                <a:lnTo>
                  <a:pt x="109" y="1154"/>
                </a:lnTo>
                <a:lnTo>
                  <a:pt x="97" y="1127"/>
                </a:lnTo>
                <a:lnTo>
                  <a:pt x="86" y="1100"/>
                </a:lnTo>
                <a:lnTo>
                  <a:pt x="77" y="1073"/>
                </a:lnTo>
                <a:lnTo>
                  <a:pt x="68" y="1045"/>
                </a:lnTo>
                <a:lnTo>
                  <a:pt x="61" y="1018"/>
                </a:lnTo>
                <a:lnTo>
                  <a:pt x="55" y="990"/>
                </a:lnTo>
                <a:lnTo>
                  <a:pt x="50" y="962"/>
                </a:lnTo>
                <a:lnTo>
                  <a:pt x="47" y="933"/>
                </a:lnTo>
                <a:lnTo>
                  <a:pt x="45" y="905"/>
                </a:lnTo>
                <a:lnTo>
                  <a:pt x="45" y="877"/>
                </a:lnTo>
                <a:lnTo>
                  <a:pt x="45" y="869"/>
                </a:lnTo>
                <a:lnTo>
                  <a:pt x="35" y="906"/>
                </a:lnTo>
                <a:lnTo>
                  <a:pt x="25" y="945"/>
                </a:lnTo>
                <a:lnTo>
                  <a:pt x="18" y="986"/>
                </a:lnTo>
                <a:lnTo>
                  <a:pt x="11" y="1028"/>
                </a:lnTo>
                <a:lnTo>
                  <a:pt x="7" y="1074"/>
                </a:lnTo>
                <a:lnTo>
                  <a:pt x="3" y="1120"/>
                </a:lnTo>
                <a:lnTo>
                  <a:pt x="0" y="1170"/>
                </a:lnTo>
                <a:lnTo>
                  <a:pt x="0" y="1223"/>
                </a:lnTo>
                <a:lnTo>
                  <a:pt x="0" y="1278"/>
                </a:lnTo>
                <a:lnTo>
                  <a:pt x="3" y="1332"/>
                </a:lnTo>
                <a:lnTo>
                  <a:pt x="6" y="1387"/>
                </a:lnTo>
                <a:lnTo>
                  <a:pt x="11" y="1440"/>
                </a:lnTo>
                <a:lnTo>
                  <a:pt x="17" y="1493"/>
                </a:lnTo>
                <a:lnTo>
                  <a:pt x="24" y="1546"/>
                </a:lnTo>
                <a:lnTo>
                  <a:pt x="33" y="1599"/>
                </a:lnTo>
                <a:lnTo>
                  <a:pt x="43" y="1651"/>
                </a:lnTo>
                <a:lnTo>
                  <a:pt x="55" y="1703"/>
                </a:lnTo>
                <a:lnTo>
                  <a:pt x="67" y="1754"/>
                </a:lnTo>
                <a:lnTo>
                  <a:pt x="81" y="1805"/>
                </a:lnTo>
                <a:lnTo>
                  <a:pt x="96" y="1855"/>
                </a:lnTo>
                <a:lnTo>
                  <a:pt x="111" y="1904"/>
                </a:lnTo>
                <a:lnTo>
                  <a:pt x="129" y="1954"/>
                </a:lnTo>
                <a:lnTo>
                  <a:pt x="147" y="2002"/>
                </a:lnTo>
                <a:lnTo>
                  <a:pt x="167" y="2050"/>
                </a:lnTo>
                <a:lnTo>
                  <a:pt x="187" y="2097"/>
                </a:lnTo>
                <a:lnTo>
                  <a:pt x="210" y="2144"/>
                </a:lnTo>
                <a:lnTo>
                  <a:pt x="233" y="2191"/>
                </a:lnTo>
                <a:lnTo>
                  <a:pt x="257" y="2235"/>
                </a:lnTo>
                <a:lnTo>
                  <a:pt x="282" y="2281"/>
                </a:lnTo>
                <a:lnTo>
                  <a:pt x="308" y="2325"/>
                </a:lnTo>
                <a:lnTo>
                  <a:pt x="335" y="2368"/>
                </a:lnTo>
                <a:lnTo>
                  <a:pt x="363" y="2411"/>
                </a:lnTo>
                <a:lnTo>
                  <a:pt x="393" y="2453"/>
                </a:lnTo>
                <a:lnTo>
                  <a:pt x="422" y="2494"/>
                </a:lnTo>
                <a:lnTo>
                  <a:pt x="454" y="2535"/>
                </a:lnTo>
                <a:lnTo>
                  <a:pt x="485" y="2574"/>
                </a:lnTo>
                <a:lnTo>
                  <a:pt x="519" y="2614"/>
                </a:lnTo>
                <a:lnTo>
                  <a:pt x="553" y="2652"/>
                </a:lnTo>
                <a:lnTo>
                  <a:pt x="587" y="2690"/>
                </a:lnTo>
                <a:lnTo>
                  <a:pt x="623" y="2726"/>
                </a:lnTo>
                <a:lnTo>
                  <a:pt x="659" y="2761"/>
                </a:lnTo>
                <a:lnTo>
                  <a:pt x="697" y="2796"/>
                </a:lnTo>
                <a:lnTo>
                  <a:pt x="735" y="2830"/>
                </a:lnTo>
                <a:lnTo>
                  <a:pt x="774" y="2862"/>
                </a:lnTo>
                <a:lnTo>
                  <a:pt x="813" y="2895"/>
                </a:lnTo>
                <a:lnTo>
                  <a:pt x="854" y="2927"/>
                </a:lnTo>
                <a:lnTo>
                  <a:pt x="895" y="2956"/>
                </a:lnTo>
                <a:lnTo>
                  <a:pt x="937" y="2985"/>
                </a:lnTo>
                <a:lnTo>
                  <a:pt x="981" y="3014"/>
                </a:lnTo>
                <a:lnTo>
                  <a:pt x="1024" y="3041"/>
                </a:lnTo>
                <a:lnTo>
                  <a:pt x="1068" y="3067"/>
                </a:lnTo>
                <a:lnTo>
                  <a:pt x="1112" y="3092"/>
                </a:lnTo>
                <a:lnTo>
                  <a:pt x="1158" y="3116"/>
                </a:lnTo>
                <a:lnTo>
                  <a:pt x="1205" y="3139"/>
                </a:lnTo>
                <a:lnTo>
                  <a:pt x="1251" y="3160"/>
                </a:lnTo>
                <a:lnTo>
                  <a:pt x="1298" y="3181"/>
                </a:lnTo>
                <a:lnTo>
                  <a:pt x="1347" y="3202"/>
                </a:lnTo>
                <a:lnTo>
                  <a:pt x="1395" y="3219"/>
                </a:lnTo>
                <a:lnTo>
                  <a:pt x="1444" y="3236"/>
                </a:lnTo>
                <a:lnTo>
                  <a:pt x="1494" y="3253"/>
                </a:lnTo>
                <a:lnTo>
                  <a:pt x="1544" y="3268"/>
                </a:lnTo>
                <a:lnTo>
                  <a:pt x="1595" y="3282"/>
                </a:lnTo>
                <a:lnTo>
                  <a:pt x="1646" y="3294"/>
                </a:lnTo>
                <a:lnTo>
                  <a:pt x="1698" y="3305"/>
                </a:lnTo>
                <a:lnTo>
                  <a:pt x="1750" y="3316"/>
                </a:lnTo>
                <a:lnTo>
                  <a:pt x="1802" y="3324"/>
                </a:lnTo>
                <a:lnTo>
                  <a:pt x="1856" y="3331"/>
                </a:lnTo>
                <a:lnTo>
                  <a:pt x="1909" y="3337"/>
                </a:lnTo>
                <a:lnTo>
                  <a:pt x="1962" y="3342"/>
                </a:lnTo>
                <a:lnTo>
                  <a:pt x="2016" y="3346"/>
                </a:lnTo>
                <a:lnTo>
                  <a:pt x="2071" y="3348"/>
                </a:lnTo>
                <a:lnTo>
                  <a:pt x="2126" y="334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糖果"/>
          <p:cNvSpPr/>
          <p:nvPr/>
        </p:nvSpPr>
        <p:spPr bwMode="auto">
          <a:xfrm>
            <a:off x="517221" y="2166901"/>
            <a:ext cx="781017" cy="392613"/>
          </a:xfrm>
          <a:custGeom>
            <a:avLst/>
            <a:gdLst>
              <a:gd name="T0" fmla="*/ 1445387 w 5210"/>
              <a:gd name="T1" fmla="*/ 407179 h 2756"/>
              <a:gd name="T2" fmla="*/ 1431492 w 5210"/>
              <a:gd name="T3" fmla="*/ 352718 h 2756"/>
              <a:gd name="T4" fmla="*/ 1411382 w 5210"/>
              <a:gd name="T5" fmla="*/ 300084 h 2756"/>
              <a:gd name="T6" fmla="*/ 1386518 w 5210"/>
              <a:gd name="T7" fmla="*/ 251106 h 2756"/>
              <a:gd name="T8" fmla="*/ 1356536 w 5210"/>
              <a:gd name="T9" fmla="*/ 205051 h 2756"/>
              <a:gd name="T10" fmla="*/ 1321434 w 5210"/>
              <a:gd name="T11" fmla="*/ 162287 h 2756"/>
              <a:gd name="T12" fmla="*/ 1282310 w 5210"/>
              <a:gd name="T13" fmla="*/ 124274 h 2756"/>
              <a:gd name="T14" fmla="*/ 1239164 w 5210"/>
              <a:gd name="T15" fmla="*/ 89916 h 2756"/>
              <a:gd name="T16" fmla="*/ 1192362 w 5210"/>
              <a:gd name="T17" fmla="*/ 61040 h 2756"/>
              <a:gd name="T18" fmla="*/ 1142269 w 5210"/>
              <a:gd name="T19" fmla="*/ 37282 h 2756"/>
              <a:gd name="T20" fmla="*/ 1089250 w 5210"/>
              <a:gd name="T21" fmla="*/ 19007 h 2756"/>
              <a:gd name="T22" fmla="*/ 1033673 w 5210"/>
              <a:gd name="T23" fmla="*/ 6579 h 2756"/>
              <a:gd name="T24" fmla="*/ 976267 w 5210"/>
              <a:gd name="T25" fmla="*/ 366 h 2756"/>
              <a:gd name="T26" fmla="*/ 929099 w 5210"/>
              <a:gd name="T27" fmla="*/ 366 h 2756"/>
              <a:gd name="T28" fmla="*/ 871327 w 5210"/>
              <a:gd name="T29" fmla="*/ 6579 h 2756"/>
              <a:gd name="T30" fmla="*/ 816115 w 5210"/>
              <a:gd name="T31" fmla="*/ 19007 h 2756"/>
              <a:gd name="T32" fmla="*/ 763097 w 5210"/>
              <a:gd name="T33" fmla="*/ 37282 h 2756"/>
              <a:gd name="T34" fmla="*/ 713004 w 5210"/>
              <a:gd name="T35" fmla="*/ 61040 h 2756"/>
              <a:gd name="T36" fmla="*/ 666202 w 5210"/>
              <a:gd name="T37" fmla="*/ 89916 h 2756"/>
              <a:gd name="T38" fmla="*/ 623056 w 5210"/>
              <a:gd name="T39" fmla="*/ 124274 h 2756"/>
              <a:gd name="T40" fmla="*/ 583932 w 5210"/>
              <a:gd name="T41" fmla="*/ 162287 h 2756"/>
              <a:gd name="T42" fmla="*/ 548830 w 5210"/>
              <a:gd name="T43" fmla="*/ 205051 h 2756"/>
              <a:gd name="T44" fmla="*/ 518482 w 5210"/>
              <a:gd name="T45" fmla="*/ 251106 h 2756"/>
              <a:gd name="T46" fmla="*/ 493618 w 5210"/>
              <a:gd name="T47" fmla="*/ 300084 h 2756"/>
              <a:gd name="T48" fmla="*/ 473873 w 5210"/>
              <a:gd name="T49" fmla="*/ 352718 h 2756"/>
              <a:gd name="T50" fmla="*/ 460345 w 5210"/>
              <a:gd name="T51" fmla="*/ 407179 h 2756"/>
              <a:gd name="T52" fmla="*/ 456322 w 5210"/>
              <a:gd name="T53" fmla="*/ 577141 h 2756"/>
              <a:gd name="T54" fmla="*/ 464732 w 5210"/>
              <a:gd name="T55" fmla="*/ 622099 h 2756"/>
              <a:gd name="T56" fmla="*/ 481186 w 5210"/>
              <a:gd name="T57" fmla="*/ 675829 h 2756"/>
              <a:gd name="T58" fmla="*/ 503125 w 5210"/>
              <a:gd name="T59" fmla="*/ 727366 h 2756"/>
              <a:gd name="T60" fmla="*/ 530182 w 5210"/>
              <a:gd name="T61" fmla="*/ 775248 h 2756"/>
              <a:gd name="T62" fmla="*/ 562359 w 5210"/>
              <a:gd name="T63" fmla="*/ 819840 h 2756"/>
              <a:gd name="T64" fmla="*/ 598923 w 5210"/>
              <a:gd name="T65" fmla="*/ 861143 h 2756"/>
              <a:gd name="T66" fmla="*/ 639875 w 5210"/>
              <a:gd name="T67" fmla="*/ 897694 h 2756"/>
              <a:gd name="T68" fmla="*/ 684849 w 5210"/>
              <a:gd name="T69" fmla="*/ 929493 h 2756"/>
              <a:gd name="T70" fmla="*/ 732749 w 5210"/>
              <a:gd name="T71" fmla="*/ 956541 h 2756"/>
              <a:gd name="T72" fmla="*/ 783939 w 5210"/>
              <a:gd name="T73" fmla="*/ 978106 h 2756"/>
              <a:gd name="T74" fmla="*/ 838054 w 5210"/>
              <a:gd name="T75" fmla="*/ 994189 h 2756"/>
              <a:gd name="T76" fmla="*/ 893997 w 5210"/>
              <a:gd name="T77" fmla="*/ 1004057 h 2756"/>
              <a:gd name="T78" fmla="*/ 952500 w 5210"/>
              <a:gd name="T79" fmla="*/ 1007347 h 2756"/>
              <a:gd name="T80" fmla="*/ 999302 w 5210"/>
              <a:gd name="T81" fmla="*/ 1005154 h 2756"/>
              <a:gd name="T82" fmla="*/ 1056343 w 5210"/>
              <a:gd name="T83" fmla="*/ 996747 h 2756"/>
              <a:gd name="T84" fmla="*/ 1110823 w 5210"/>
              <a:gd name="T85" fmla="*/ 982127 h 2756"/>
              <a:gd name="T86" fmla="*/ 1162745 w 5210"/>
              <a:gd name="T87" fmla="*/ 961293 h 2756"/>
              <a:gd name="T88" fmla="*/ 1211741 w 5210"/>
              <a:gd name="T89" fmla="*/ 935341 h 2756"/>
              <a:gd name="T90" fmla="*/ 1257081 w 5210"/>
              <a:gd name="T91" fmla="*/ 904273 h 2756"/>
              <a:gd name="T92" fmla="*/ 1298398 w 5210"/>
              <a:gd name="T93" fmla="*/ 868819 h 2756"/>
              <a:gd name="T94" fmla="*/ 1336060 w 5210"/>
              <a:gd name="T95" fmla="*/ 828247 h 2756"/>
              <a:gd name="T96" fmla="*/ 1369333 w 5210"/>
              <a:gd name="T97" fmla="*/ 784751 h 2756"/>
              <a:gd name="T98" fmla="*/ 1397122 w 5210"/>
              <a:gd name="T99" fmla="*/ 736869 h 2756"/>
              <a:gd name="T100" fmla="*/ 1420523 w 5210"/>
              <a:gd name="T101" fmla="*/ 686063 h 2756"/>
              <a:gd name="T102" fmla="*/ 1437708 w 5210"/>
              <a:gd name="T103" fmla="*/ 632699 h 2756"/>
              <a:gd name="T104" fmla="*/ 1449043 w 5210"/>
              <a:gd name="T105" fmla="*/ 577141 h 27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210" h="2756">
                <a:moveTo>
                  <a:pt x="5210" y="138"/>
                </a:moveTo>
                <a:lnTo>
                  <a:pt x="3963" y="1176"/>
                </a:lnTo>
                <a:lnTo>
                  <a:pt x="3958" y="1146"/>
                </a:lnTo>
                <a:lnTo>
                  <a:pt x="3953" y="1114"/>
                </a:lnTo>
                <a:lnTo>
                  <a:pt x="3947" y="1084"/>
                </a:lnTo>
                <a:lnTo>
                  <a:pt x="3939" y="1055"/>
                </a:lnTo>
                <a:lnTo>
                  <a:pt x="3932" y="1024"/>
                </a:lnTo>
                <a:lnTo>
                  <a:pt x="3923" y="995"/>
                </a:lnTo>
                <a:lnTo>
                  <a:pt x="3915" y="965"/>
                </a:lnTo>
                <a:lnTo>
                  <a:pt x="3906" y="936"/>
                </a:lnTo>
                <a:lnTo>
                  <a:pt x="3895" y="906"/>
                </a:lnTo>
                <a:lnTo>
                  <a:pt x="3885" y="878"/>
                </a:lnTo>
                <a:lnTo>
                  <a:pt x="3873" y="850"/>
                </a:lnTo>
                <a:lnTo>
                  <a:pt x="3860" y="821"/>
                </a:lnTo>
                <a:lnTo>
                  <a:pt x="3848" y="794"/>
                </a:lnTo>
                <a:lnTo>
                  <a:pt x="3835" y="767"/>
                </a:lnTo>
                <a:lnTo>
                  <a:pt x="3821" y="739"/>
                </a:lnTo>
                <a:lnTo>
                  <a:pt x="3807" y="713"/>
                </a:lnTo>
                <a:lnTo>
                  <a:pt x="3792" y="687"/>
                </a:lnTo>
                <a:lnTo>
                  <a:pt x="3776" y="660"/>
                </a:lnTo>
                <a:lnTo>
                  <a:pt x="3760" y="635"/>
                </a:lnTo>
                <a:lnTo>
                  <a:pt x="3745" y="610"/>
                </a:lnTo>
                <a:lnTo>
                  <a:pt x="3727" y="585"/>
                </a:lnTo>
                <a:lnTo>
                  <a:pt x="3710" y="561"/>
                </a:lnTo>
                <a:lnTo>
                  <a:pt x="3691" y="536"/>
                </a:lnTo>
                <a:lnTo>
                  <a:pt x="3673" y="512"/>
                </a:lnTo>
                <a:lnTo>
                  <a:pt x="3654" y="489"/>
                </a:lnTo>
                <a:lnTo>
                  <a:pt x="3634" y="467"/>
                </a:lnTo>
                <a:lnTo>
                  <a:pt x="3614" y="444"/>
                </a:lnTo>
                <a:lnTo>
                  <a:pt x="3593" y="422"/>
                </a:lnTo>
                <a:lnTo>
                  <a:pt x="3572" y="401"/>
                </a:lnTo>
                <a:lnTo>
                  <a:pt x="3551" y="380"/>
                </a:lnTo>
                <a:lnTo>
                  <a:pt x="3529" y="360"/>
                </a:lnTo>
                <a:lnTo>
                  <a:pt x="3507" y="340"/>
                </a:lnTo>
                <a:lnTo>
                  <a:pt x="3484" y="320"/>
                </a:lnTo>
                <a:lnTo>
                  <a:pt x="3461" y="301"/>
                </a:lnTo>
                <a:lnTo>
                  <a:pt x="3438" y="282"/>
                </a:lnTo>
                <a:lnTo>
                  <a:pt x="3414" y="264"/>
                </a:lnTo>
                <a:lnTo>
                  <a:pt x="3389" y="246"/>
                </a:lnTo>
                <a:lnTo>
                  <a:pt x="3364" y="229"/>
                </a:lnTo>
                <a:lnTo>
                  <a:pt x="3339" y="213"/>
                </a:lnTo>
                <a:lnTo>
                  <a:pt x="3314" y="197"/>
                </a:lnTo>
                <a:lnTo>
                  <a:pt x="3287" y="182"/>
                </a:lnTo>
                <a:lnTo>
                  <a:pt x="3261" y="167"/>
                </a:lnTo>
                <a:lnTo>
                  <a:pt x="3234" y="153"/>
                </a:lnTo>
                <a:lnTo>
                  <a:pt x="3208" y="139"/>
                </a:lnTo>
                <a:lnTo>
                  <a:pt x="3180" y="126"/>
                </a:lnTo>
                <a:lnTo>
                  <a:pt x="3152" y="114"/>
                </a:lnTo>
                <a:lnTo>
                  <a:pt x="3124" y="102"/>
                </a:lnTo>
                <a:lnTo>
                  <a:pt x="3096" y="91"/>
                </a:lnTo>
                <a:lnTo>
                  <a:pt x="3067" y="80"/>
                </a:lnTo>
                <a:lnTo>
                  <a:pt x="3038" y="70"/>
                </a:lnTo>
                <a:lnTo>
                  <a:pt x="3009" y="60"/>
                </a:lnTo>
                <a:lnTo>
                  <a:pt x="2979" y="52"/>
                </a:lnTo>
                <a:lnTo>
                  <a:pt x="2949" y="43"/>
                </a:lnTo>
                <a:lnTo>
                  <a:pt x="2920" y="36"/>
                </a:lnTo>
                <a:lnTo>
                  <a:pt x="2889" y="30"/>
                </a:lnTo>
                <a:lnTo>
                  <a:pt x="2859" y="23"/>
                </a:lnTo>
                <a:lnTo>
                  <a:pt x="2827" y="18"/>
                </a:lnTo>
                <a:lnTo>
                  <a:pt x="2797" y="13"/>
                </a:lnTo>
                <a:lnTo>
                  <a:pt x="2765" y="10"/>
                </a:lnTo>
                <a:lnTo>
                  <a:pt x="2733" y="6"/>
                </a:lnTo>
                <a:lnTo>
                  <a:pt x="2702" y="3"/>
                </a:lnTo>
                <a:lnTo>
                  <a:pt x="2670" y="1"/>
                </a:lnTo>
                <a:lnTo>
                  <a:pt x="2638" y="0"/>
                </a:lnTo>
                <a:lnTo>
                  <a:pt x="2605" y="0"/>
                </a:lnTo>
                <a:lnTo>
                  <a:pt x="2573" y="0"/>
                </a:lnTo>
                <a:lnTo>
                  <a:pt x="2541" y="1"/>
                </a:lnTo>
                <a:lnTo>
                  <a:pt x="2508" y="3"/>
                </a:lnTo>
                <a:lnTo>
                  <a:pt x="2477" y="6"/>
                </a:lnTo>
                <a:lnTo>
                  <a:pt x="2445" y="10"/>
                </a:lnTo>
                <a:lnTo>
                  <a:pt x="2414" y="13"/>
                </a:lnTo>
                <a:lnTo>
                  <a:pt x="2383" y="18"/>
                </a:lnTo>
                <a:lnTo>
                  <a:pt x="2353" y="23"/>
                </a:lnTo>
                <a:lnTo>
                  <a:pt x="2321" y="30"/>
                </a:lnTo>
                <a:lnTo>
                  <a:pt x="2292" y="36"/>
                </a:lnTo>
                <a:lnTo>
                  <a:pt x="2261" y="43"/>
                </a:lnTo>
                <a:lnTo>
                  <a:pt x="2232" y="52"/>
                </a:lnTo>
                <a:lnTo>
                  <a:pt x="2203" y="60"/>
                </a:lnTo>
                <a:lnTo>
                  <a:pt x="2173" y="70"/>
                </a:lnTo>
                <a:lnTo>
                  <a:pt x="2144" y="80"/>
                </a:lnTo>
                <a:lnTo>
                  <a:pt x="2115" y="91"/>
                </a:lnTo>
                <a:lnTo>
                  <a:pt x="2087" y="102"/>
                </a:lnTo>
                <a:lnTo>
                  <a:pt x="2059" y="114"/>
                </a:lnTo>
                <a:lnTo>
                  <a:pt x="2031" y="126"/>
                </a:lnTo>
                <a:lnTo>
                  <a:pt x="2004" y="139"/>
                </a:lnTo>
                <a:lnTo>
                  <a:pt x="1977" y="153"/>
                </a:lnTo>
                <a:lnTo>
                  <a:pt x="1950" y="167"/>
                </a:lnTo>
                <a:lnTo>
                  <a:pt x="1924" y="182"/>
                </a:lnTo>
                <a:lnTo>
                  <a:pt x="1898" y="197"/>
                </a:lnTo>
                <a:lnTo>
                  <a:pt x="1873" y="213"/>
                </a:lnTo>
                <a:lnTo>
                  <a:pt x="1847" y="229"/>
                </a:lnTo>
                <a:lnTo>
                  <a:pt x="1822" y="246"/>
                </a:lnTo>
                <a:lnTo>
                  <a:pt x="1798" y="264"/>
                </a:lnTo>
                <a:lnTo>
                  <a:pt x="1774" y="282"/>
                </a:lnTo>
                <a:lnTo>
                  <a:pt x="1750" y="301"/>
                </a:lnTo>
                <a:lnTo>
                  <a:pt x="1726" y="320"/>
                </a:lnTo>
                <a:lnTo>
                  <a:pt x="1704" y="340"/>
                </a:lnTo>
                <a:lnTo>
                  <a:pt x="1681" y="360"/>
                </a:lnTo>
                <a:lnTo>
                  <a:pt x="1659" y="380"/>
                </a:lnTo>
                <a:lnTo>
                  <a:pt x="1638" y="401"/>
                </a:lnTo>
                <a:lnTo>
                  <a:pt x="1617" y="422"/>
                </a:lnTo>
                <a:lnTo>
                  <a:pt x="1597" y="444"/>
                </a:lnTo>
                <a:lnTo>
                  <a:pt x="1577" y="467"/>
                </a:lnTo>
                <a:lnTo>
                  <a:pt x="1557" y="489"/>
                </a:lnTo>
                <a:lnTo>
                  <a:pt x="1538" y="512"/>
                </a:lnTo>
                <a:lnTo>
                  <a:pt x="1519" y="536"/>
                </a:lnTo>
                <a:lnTo>
                  <a:pt x="1501" y="561"/>
                </a:lnTo>
                <a:lnTo>
                  <a:pt x="1484" y="585"/>
                </a:lnTo>
                <a:lnTo>
                  <a:pt x="1467" y="610"/>
                </a:lnTo>
                <a:lnTo>
                  <a:pt x="1450" y="635"/>
                </a:lnTo>
                <a:lnTo>
                  <a:pt x="1434" y="660"/>
                </a:lnTo>
                <a:lnTo>
                  <a:pt x="1418" y="687"/>
                </a:lnTo>
                <a:lnTo>
                  <a:pt x="1404" y="713"/>
                </a:lnTo>
                <a:lnTo>
                  <a:pt x="1390" y="739"/>
                </a:lnTo>
                <a:lnTo>
                  <a:pt x="1376" y="767"/>
                </a:lnTo>
                <a:lnTo>
                  <a:pt x="1363" y="794"/>
                </a:lnTo>
                <a:lnTo>
                  <a:pt x="1350" y="821"/>
                </a:lnTo>
                <a:lnTo>
                  <a:pt x="1339" y="850"/>
                </a:lnTo>
                <a:lnTo>
                  <a:pt x="1327" y="878"/>
                </a:lnTo>
                <a:lnTo>
                  <a:pt x="1316" y="906"/>
                </a:lnTo>
                <a:lnTo>
                  <a:pt x="1306" y="936"/>
                </a:lnTo>
                <a:lnTo>
                  <a:pt x="1296" y="965"/>
                </a:lnTo>
                <a:lnTo>
                  <a:pt x="1287" y="995"/>
                </a:lnTo>
                <a:lnTo>
                  <a:pt x="1280" y="1024"/>
                </a:lnTo>
                <a:lnTo>
                  <a:pt x="1271" y="1055"/>
                </a:lnTo>
                <a:lnTo>
                  <a:pt x="1265" y="1084"/>
                </a:lnTo>
                <a:lnTo>
                  <a:pt x="1259" y="1114"/>
                </a:lnTo>
                <a:lnTo>
                  <a:pt x="1252" y="1146"/>
                </a:lnTo>
                <a:lnTo>
                  <a:pt x="1248" y="1176"/>
                </a:lnTo>
                <a:lnTo>
                  <a:pt x="0" y="138"/>
                </a:lnTo>
                <a:lnTo>
                  <a:pt x="0" y="2617"/>
                </a:lnTo>
                <a:lnTo>
                  <a:pt x="1248" y="1579"/>
                </a:lnTo>
                <a:lnTo>
                  <a:pt x="1252" y="1609"/>
                </a:lnTo>
                <a:lnTo>
                  <a:pt x="1259" y="1641"/>
                </a:lnTo>
                <a:lnTo>
                  <a:pt x="1265" y="1671"/>
                </a:lnTo>
                <a:lnTo>
                  <a:pt x="1271" y="1702"/>
                </a:lnTo>
                <a:lnTo>
                  <a:pt x="1280" y="1731"/>
                </a:lnTo>
                <a:lnTo>
                  <a:pt x="1287" y="1762"/>
                </a:lnTo>
                <a:lnTo>
                  <a:pt x="1296" y="1791"/>
                </a:lnTo>
                <a:lnTo>
                  <a:pt x="1306" y="1821"/>
                </a:lnTo>
                <a:lnTo>
                  <a:pt x="1316" y="1849"/>
                </a:lnTo>
                <a:lnTo>
                  <a:pt x="1327" y="1877"/>
                </a:lnTo>
                <a:lnTo>
                  <a:pt x="1339" y="1906"/>
                </a:lnTo>
                <a:lnTo>
                  <a:pt x="1350" y="1934"/>
                </a:lnTo>
                <a:lnTo>
                  <a:pt x="1363" y="1963"/>
                </a:lnTo>
                <a:lnTo>
                  <a:pt x="1376" y="1990"/>
                </a:lnTo>
                <a:lnTo>
                  <a:pt x="1390" y="2016"/>
                </a:lnTo>
                <a:lnTo>
                  <a:pt x="1404" y="2044"/>
                </a:lnTo>
                <a:lnTo>
                  <a:pt x="1418" y="2070"/>
                </a:lnTo>
                <a:lnTo>
                  <a:pt x="1434" y="2096"/>
                </a:lnTo>
                <a:lnTo>
                  <a:pt x="1450" y="2121"/>
                </a:lnTo>
                <a:lnTo>
                  <a:pt x="1467" y="2147"/>
                </a:lnTo>
                <a:lnTo>
                  <a:pt x="1484" y="2172"/>
                </a:lnTo>
                <a:lnTo>
                  <a:pt x="1501" y="2196"/>
                </a:lnTo>
                <a:lnTo>
                  <a:pt x="1519" y="2220"/>
                </a:lnTo>
                <a:lnTo>
                  <a:pt x="1538" y="2243"/>
                </a:lnTo>
                <a:lnTo>
                  <a:pt x="1557" y="2266"/>
                </a:lnTo>
                <a:lnTo>
                  <a:pt x="1577" y="2289"/>
                </a:lnTo>
                <a:lnTo>
                  <a:pt x="1597" y="2312"/>
                </a:lnTo>
                <a:lnTo>
                  <a:pt x="1617" y="2334"/>
                </a:lnTo>
                <a:lnTo>
                  <a:pt x="1638" y="2356"/>
                </a:lnTo>
                <a:lnTo>
                  <a:pt x="1659" y="2377"/>
                </a:lnTo>
                <a:lnTo>
                  <a:pt x="1681" y="2397"/>
                </a:lnTo>
                <a:lnTo>
                  <a:pt x="1704" y="2417"/>
                </a:lnTo>
                <a:lnTo>
                  <a:pt x="1726" y="2437"/>
                </a:lnTo>
                <a:lnTo>
                  <a:pt x="1750" y="2456"/>
                </a:lnTo>
                <a:lnTo>
                  <a:pt x="1774" y="2474"/>
                </a:lnTo>
                <a:lnTo>
                  <a:pt x="1798" y="2492"/>
                </a:lnTo>
                <a:lnTo>
                  <a:pt x="1822" y="2509"/>
                </a:lnTo>
                <a:lnTo>
                  <a:pt x="1847" y="2527"/>
                </a:lnTo>
                <a:lnTo>
                  <a:pt x="1873" y="2543"/>
                </a:lnTo>
                <a:lnTo>
                  <a:pt x="1898" y="2559"/>
                </a:lnTo>
                <a:lnTo>
                  <a:pt x="1924" y="2574"/>
                </a:lnTo>
                <a:lnTo>
                  <a:pt x="1950" y="2589"/>
                </a:lnTo>
                <a:lnTo>
                  <a:pt x="1977" y="2604"/>
                </a:lnTo>
                <a:lnTo>
                  <a:pt x="2004" y="2617"/>
                </a:lnTo>
                <a:lnTo>
                  <a:pt x="2031" y="2630"/>
                </a:lnTo>
                <a:lnTo>
                  <a:pt x="2059" y="2643"/>
                </a:lnTo>
                <a:lnTo>
                  <a:pt x="2087" y="2654"/>
                </a:lnTo>
                <a:lnTo>
                  <a:pt x="2115" y="2666"/>
                </a:lnTo>
                <a:lnTo>
                  <a:pt x="2144" y="2676"/>
                </a:lnTo>
                <a:lnTo>
                  <a:pt x="2173" y="2687"/>
                </a:lnTo>
                <a:lnTo>
                  <a:pt x="2203" y="2695"/>
                </a:lnTo>
                <a:lnTo>
                  <a:pt x="2232" y="2705"/>
                </a:lnTo>
                <a:lnTo>
                  <a:pt x="2261" y="2713"/>
                </a:lnTo>
                <a:lnTo>
                  <a:pt x="2292" y="2720"/>
                </a:lnTo>
                <a:lnTo>
                  <a:pt x="2321" y="2727"/>
                </a:lnTo>
                <a:lnTo>
                  <a:pt x="2353" y="2733"/>
                </a:lnTo>
                <a:lnTo>
                  <a:pt x="2383" y="2738"/>
                </a:lnTo>
                <a:lnTo>
                  <a:pt x="2414" y="2742"/>
                </a:lnTo>
                <a:lnTo>
                  <a:pt x="2445" y="2747"/>
                </a:lnTo>
                <a:lnTo>
                  <a:pt x="2477" y="2750"/>
                </a:lnTo>
                <a:lnTo>
                  <a:pt x="2508" y="2753"/>
                </a:lnTo>
                <a:lnTo>
                  <a:pt x="2541" y="2755"/>
                </a:lnTo>
                <a:lnTo>
                  <a:pt x="2573" y="2756"/>
                </a:lnTo>
                <a:lnTo>
                  <a:pt x="2605" y="2756"/>
                </a:lnTo>
                <a:lnTo>
                  <a:pt x="2638" y="2756"/>
                </a:lnTo>
                <a:lnTo>
                  <a:pt x="2670" y="2755"/>
                </a:lnTo>
                <a:lnTo>
                  <a:pt x="2702" y="2753"/>
                </a:lnTo>
                <a:lnTo>
                  <a:pt x="2733" y="2750"/>
                </a:lnTo>
                <a:lnTo>
                  <a:pt x="2765" y="2747"/>
                </a:lnTo>
                <a:lnTo>
                  <a:pt x="2797" y="2742"/>
                </a:lnTo>
                <a:lnTo>
                  <a:pt x="2827" y="2738"/>
                </a:lnTo>
                <a:lnTo>
                  <a:pt x="2859" y="2733"/>
                </a:lnTo>
                <a:lnTo>
                  <a:pt x="2889" y="2727"/>
                </a:lnTo>
                <a:lnTo>
                  <a:pt x="2920" y="2720"/>
                </a:lnTo>
                <a:lnTo>
                  <a:pt x="2949" y="2713"/>
                </a:lnTo>
                <a:lnTo>
                  <a:pt x="2979" y="2705"/>
                </a:lnTo>
                <a:lnTo>
                  <a:pt x="3009" y="2695"/>
                </a:lnTo>
                <a:lnTo>
                  <a:pt x="3038" y="2687"/>
                </a:lnTo>
                <a:lnTo>
                  <a:pt x="3067" y="2676"/>
                </a:lnTo>
                <a:lnTo>
                  <a:pt x="3096" y="2666"/>
                </a:lnTo>
                <a:lnTo>
                  <a:pt x="3124" y="2654"/>
                </a:lnTo>
                <a:lnTo>
                  <a:pt x="3152" y="2643"/>
                </a:lnTo>
                <a:lnTo>
                  <a:pt x="3180" y="2630"/>
                </a:lnTo>
                <a:lnTo>
                  <a:pt x="3208" y="2617"/>
                </a:lnTo>
                <a:lnTo>
                  <a:pt x="3234" y="2604"/>
                </a:lnTo>
                <a:lnTo>
                  <a:pt x="3261" y="2589"/>
                </a:lnTo>
                <a:lnTo>
                  <a:pt x="3287" y="2574"/>
                </a:lnTo>
                <a:lnTo>
                  <a:pt x="3314" y="2559"/>
                </a:lnTo>
                <a:lnTo>
                  <a:pt x="3339" y="2543"/>
                </a:lnTo>
                <a:lnTo>
                  <a:pt x="3364" y="2527"/>
                </a:lnTo>
                <a:lnTo>
                  <a:pt x="3389" y="2509"/>
                </a:lnTo>
                <a:lnTo>
                  <a:pt x="3414" y="2492"/>
                </a:lnTo>
                <a:lnTo>
                  <a:pt x="3438" y="2474"/>
                </a:lnTo>
                <a:lnTo>
                  <a:pt x="3461" y="2456"/>
                </a:lnTo>
                <a:lnTo>
                  <a:pt x="3484" y="2437"/>
                </a:lnTo>
                <a:lnTo>
                  <a:pt x="3507" y="2417"/>
                </a:lnTo>
                <a:lnTo>
                  <a:pt x="3529" y="2397"/>
                </a:lnTo>
                <a:lnTo>
                  <a:pt x="3551" y="2377"/>
                </a:lnTo>
                <a:lnTo>
                  <a:pt x="3572" y="2356"/>
                </a:lnTo>
                <a:lnTo>
                  <a:pt x="3593" y="2334"/>
                </a:lnTo>
                <a:lnTo>
                  <a:pt x="3614" y="2312"/>
                </a:lnTo>
                <a:lnTo>
                  <a:pt x="3634" y="2289"/>
                </a:lnTo>
                <a:lnTo>
                  <a:pt x="3654" y="2266"/>
                </a:lnTo>
                <a:lnTo>
                  <a:pt x="3673" y="2243"/>
                </a:lnTo>
                <a:lnTo>
                  <a:pt x="3692" y="2220"/>
                </a:lnTo>
                <a:lnTo>
                  <a:pt x="3710" y="2196"/>
                </a:lnTo>
                <a:lnTo>
                  <a:pt x="3727" y="2172"/>
                </a:lnTo>
                <a:lnTo>
                  <a:pt x="3745" y="2147"/>
                </a:lnTo>
                <a:lnTo>
                  <a:pt x="3760" y="2121"/>
                </a:lnTo>
                <a:lnTo>
                  <a:pt x="3777" y="2096"/>
                </a:lnTo>
                <a:lnTo>
                  <a:pt x="3792" y="2070"/>
                </a:lnTo>
                <a:lnTo>
                  <a:pt x="3807" y="2044"/>
                </a:lnTo>
                <a:lnTo>
                  <a:pt x="3821" y="2016"/>
                </a:lnTo>
                <a:lnTo>
                  <a:pt x="3835" y="1990"/>
                </a:lnTo>
                <a:lnTo>
                  <a:pt x="3849" y="1963"/>
                </a:lnTo>
                <a:lnTo>
                  <a:pt x="3861" y="1934"/>
                </a:lnTo>
                <a:lnTo>
                  <a:pt x="3873" y="1906"/>
                </a:lnTo>
                <a:lnTo>
                  <a:pt x="3885" y="1877"/>
                </a:lnTo>
                <a:lnTo>
                  <a:pt x="3895" y="1849"/>
                </a:lnTo>
                <a:lnTo>
                  <a:pt x="3906" y="1821"/>
                </a:lnTo>
                <a:lnTo>
                  <a:pt x="3915" y="1791"/>
                </a:lnTo>
                <a:lnTo>
                  <a:pt x="3923" y="1762"/>
                </a:lnTo>
                <a:lnTo>
                  <a:pt x="3932" y="1731"/>
                </a:lnTo>
                <a:lnTo>
                  <a:pt x="3939" y="1702"/>
                </a:lnTo>
                <a:lnTo>
                  <a:pt x="3947" y="1671"/>
                </a:lnTo>
                <a:lnTo>
                  <a:pt x="3953" y="1641"/>
                </a:lnTo>
                <a:lnTo>
                  <a:pt x="3958" y="1609"/>
                </a:lnTo>
                <a:lnTo>
                  <a:pt x="3963" y="1579"/>
                </a:lnTo>
                <a:lnTo>
                  <a:pt x="5210" y="2617"/>
                </a:lnTo>
                <a:lnTo>
                  <a:pt x="5210" y="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鱼"/>
          <p:cNvSpPr/>
          <p:nvPr/>
        </p:nvSpPr>
        <p:spPr bwMode="auto">
          <a:xfrm>
            <a:off x="1609081" y="1854253"/>
            <a:ext cx="705260" cy="705259"/>
          </a:xfrm>
          <a:custGeom>
            <a:avLst/>
            <a:gdLst>
              <a:gd name="T0" fmla="*/ 1691539 w 2762"/>
              <a:gd name="T1" fmla="*/ 1483228 h 2721"/>
              <a:gd name="T2" fmla="*/ 1565081 w 2762"/>
              <a:gd name="T3" fmla="*/ 1483228 h 2721"/>
              <a:gd name="T4" fmla="*/ 1426238 w 2762"/>
              <a:gd name="T5" fmla="*/ 1308347 h 2721"/>
              <a:gd name="T6" fmla="*/ 1115959 w 2762"/>
              <a:gd name="T7" fmla="*/ 1483228 h 2721"/>
              <a:gd name="T8" fmla="*/ 733978 w 2762"/>
              <a:gd name="T9" fmla="*/ 1483228 h 2721"/>
              <a:gd name="T10" fmla="*/ 547550 w 2762"/>
              <a:gd name="T11" fmla="*/ 818940 h 2721"/>
              <a:gd name="T12" fmla="*/ 599046 w 2762"/>
              <a:gd name="T13" fmla="*/ 1483228 h 2721"/>
              <a:gd name="T14" fmla="*/ 340915 w 2762"/>
              <a:gd name="T15" fmla="*/ 1483228 h 2721"/>
              <a:gd name="T16" fmla="*/ 652 w 2762"/>
              <a:gd name="T17" fmla="*/ 1238525 h 2721"/>
              <a:gd name="T18" fmla="*/ 678571 w 2762"/>
              <a:gd name="T19" fmla="*/ 674729 h 2721"/>
              <a:gd name="T20" fmla="*/ 1489467 w 2762"/>
              <a:gd name="T21" fmla="*/ 1181101 h 2721"/>
              <a:gd name="T22" fmla="*/ 1797138 w 2762"/>
              <a:gd name="T23" fmla="*/ 970330 h 2721"/>
              <a:gd name="T24" fmla="*/ 1691539 w 2762"/>
              <a:gd name="T25" fmla="*/ 1483228 h 2721"/>
              <a:gd name="T26" fmla="*/ 396974 w 2762"/>
              <a:gd name="T27" fmla="*/ 985339 h 2721"/>
              <a:gd name="T28" fmla="*/ 317449 w 2762"/>
              <a:gd name="T29" fmla="*/ 1064949 h 2721"/>
              <a:gd name="T30" fmla="*/ 396974 w 2762"/>
              <a:gd name="T31" fmla="*/ 1145211 h 2721"/>
              <a:gd name="T32" fmla="*/ 477151 w 2762"/>
              <a:gd name="T33" fmla="*/ 1064949 h 2721"/>
              <a:gd name="T34" fmla="*/ 396974 w 2762"/>
              <a:gd name="T35" fmla="*/ 985339 h 2721"/>
              <a:gd name="T36" fmla="*/ 1160937 w 2762"/>
              <a:gd name="T37" fmla="*/ 888762 h 2721"/>
              <a:gd name="T38" fmla="*/ 1368875 w 2762"/>
              <a:gd name="T39" fmla="*/ 972940 h 2721"/>
              <a:gd name="T40" fmla="*/ 1357142 w 2762"/>
              <a:gd name="T41" fmla="*/ 1102796 h 2721"/>
              <a:gd name="T42" fmla="*/ 1160937 w 2762"/>
              <a:gd name="T43" fmla="*/ 888762 h 2721"/>
              <a:gd name="T44" fmla="*/ 564498 w 2762"/>
              <a:gd name="T45" fmla="*/ 626440 h 2721"/>
              <a:gd name="T46" fmla="*/ 950391 w 2762"/>
              <a:gd name="T47" fmla="*/ 514203 h 2721"/>
              <a:gd name="T48" fmla="*/ 1073589 w 2762"/>
              <a:gd name="T49" fmla="*/ 792186 h 2721"/>
              <a:gd name="T50" fmla="*/ 564498 w 2762"/>
              <a:gd name="T51" fmla="*/ 626440 h 2721"/>
              <a:gd name="T52" fmla="*/ 898895 w 2762"/>
              <a:gd name="T53" fmla="*/ 400008 h 2721"/>
              <a:gd name="T54" fmla="*/ 897591 w 2762"/>
              <a:gd name="T55" fmla="*/ 0 h 2721"/>
              <a:gd name="T56" fmla="*/ 915191 w 2762"/>
              <a:gd name="T57" fmla="*/ 180102 h 2721"/>
              <a:gd name="T58" fmla="*/ 898895 w 2762"/>
              <a:gd name="T59" fmla="*/ 400008 h 2721"/>
              <a:gd name="T60" fmla="*/ 751578 w 2762"/>
              <a:gd name="T61" fmla="*/ 478966 h 2721"/>
              <a:gd name="T62" fmla="*/ 750274 w 2762"/>
              <a:gd name="T63" fmla="*/ 210771 h 2721"/>
              <a:gd name="T64" fmla="*/ 762007 w 2762"/>
              <a:gd name="T65" fmla="*/ 331491 h 2721"/>
              <a:gd name="T66" fmla="*/ 751578 w 2762"/>
              <a:gd name="T67" fmla="*/ 478966 h 2721"/>
              <a:gd name="T68" fmla="*/ 900199 w 2762"/>
              <a:gd name="T69" fmla="*/ 1673770 h 2721"/>
              <a:gd name="T70" fmla="*/ 0 w 2762"/>
              <a:gd name="T71" fmla="*/ 1522381 h 2721"/>
              <a:gd name="T72" fmla="*/ 1800397 w 2762"/>
              <a:gd name="T73" fmla="*/ 1522381 h 2721"/>
              <a:gd name="T74" fmla="*/ 900199 w 2762"/>
              <a:gd name="T75" fmla="*/ 1673770 h 2721"/>
              <a:gd name="T76" fmla="*/ 1405379 w 2762"/>
              <a:gd name="T77" fmla="*/ 1775567 h 2721"/>
              <a:gd name="T78" fmla="*/ 392411 w 2762"/>
              <a:gd name="T79" fmla="*/ 1775567 h 2721"/>
              <a:gd name="T80" fmla="*/ 392411 w 2762"/>
              <a:gd name="T81" fmla="*/ 1703135 h 2721"/>
              <a:gd name="T82" fmla="*/ 1405379 w 2762"/>
              <a:gd name="T83" fmla="*/ 1703135 h 2721"/>
              <a:gd name="T84" fmla="*/ 1405379 w 2762"/>
              <a:gd name="T85" fmla="*/ 1775567 h 27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762" h="2721">
                <a:moveTo>
                  <a:pt x="2595" y="2273"/>
                </a:moveTo>
                <a:cubicBezTo>
                  <a:pt x="2566" y="2273"/>
                  <a:pt x="2401" y="2273"/>
                  <a:pt x="2401" y="2273"/>
                </a:cubicBezTo>
                <a:cubicBezTo>
                  <a:pt x="2401" y="2273"/>
                  <a:pt x="2281" y="2134"/>
                  <a:pt x="2188" y="2005"/>
                </a:cubicBezTo>
                <a:cubicBezTo>
                  <a:pt x="2003" y="1857"/>
                  <a:pt x="1939" y="2273"/>
                  <a:pt x="1712" y="2273"/>
                </a:cubicBezTo>
                <a:cubicBezTo>
                  <a:pt x="1597" y="2273"/>
                  <a:pt x="1364" y="2273"/>
                  <a:pt x="1126" y="2273"/>
                </a:cubicBezTo>
                <a:cubicBezTo>
                  <a:pt x="1166" y="2136"/>
                  <a:pt x="1309" y="1535"/>
                  <a:pt x="840" y="1255"/>
                </a:cubicBezTo>
                <a:cubicBezTo>
                  <a:pt x="1237" y="1780"/>
                  <a:pt x="1000" y="2168"/>
                  <a:pt x="919" y="2273"/>
                </a:cubicBezTo>
                <a:cubicBezTo>
                  <a:pt x="761" y="2273"/>
                  <a:pt x="616" y="2273"/>
                  <a:pt x="523" y="2273"/>
                </a:cubicBezTo>
                <a:cubicBezTo>
                  <a:pt x="255" y="2273"/>
                  <a:pt x="1" y="1898"/>
                  <a:pt x="1" y="1898"/>
                </a:cubicBezTo>
                <a:cubicBezTo>
                  <a:pt x="1" y="1898"/>
                  <a:pt x="297" y="1034"/>
                  <a:pt x="1041" y="1034"/>
                </a:cubicBezTo>
                <a:cubicBezTo>
                  <a:pt x="1786" y="1034"/>
                  <a:pt x="1698" y="1824"/>
                  <a:pt x="2285" y="1810"/>
                </a:cubicBezTo>
                <a:cubicBezTo>
                  <a:pt x="2512" y="1584"/>
                  <a:pt x="2757" y="1487"/>
                  <a:pt x="2757" y="1487"/>
                </a:cubicBezTo>
                <a:cubicBezTo>
                  <a:pt x="2757" y="1487"/>
                  <a:pt x="2443" y="1870"/>
                  <a:pt x="2595" y="2273"/>
                </a:cubicBezTo>
                <a:close/>
                <a:moveTo>
                  <a:pt x="609" y="1510"/>
                </a:moveTo>
                <a:cubicBezTo>
                  <a:pt x="541" y="1510"/>
                  <a:pt x="487" y="1565"/>
                  <a:pt x="487" y="1632"/>
                </a:cubicBezTo>
                <a:cubicBezTo>
                  <a:pt x="487" y="1700"/>
                  <a:pt x="541" y="1755"/>
                  <a:pt x="609" y="1755"/>
                </a:cubicBezTo>
                <a:cubicBezTo>
                  <a:pt x="677" y="1755"/>
                  <a:pt x="732" y="1700"/>
                  <a:pt x="732" y="1632"/>
                </a:cubicBezTo>
                <a:cubicBezTo>
                  <a:pt x="732" y="1565"/>
                  <a:pt x="677" y="1510"/>
                  <a:pt x="609" y="1510"/>
                </a:cubicBezTo>
                <a:close/>
                <a:moveTo>
                  <a:pt x="1781" y="1362"/>
                </a:moveTo>
                <a:cubicBezTo>
                  <a:pt x="1781" y="1362"/>
                  <a:pt x="1989" y="1389"/>
                  <a:pt x="2100" y="1491"/>
                </a:cubicBezTo>
                <a:cubicBezTo>
                  <a:pt x="2147" y="1565"/>
                  <a:pt x="2082" y="1690"/>
                  <a:pt x="2082" y="1690"/>
                </a:cubicBezTo>
                <a:lnTo>
                  <a:pt x="1781" y="1362"/>
                </a:lnTo>
                <a:close/>
                <a:moveTo>
                  <a:pt x="866" y="960"/>
                </a:moveTo>
                <a:cubicBezTo>
                  <a:pt x="866" y="960"/>
                  <a:pt x="1055" y="737"/>
                  <a:pt x="1458" y="788"/>
                </a:cubicBezTo>
                <a:cubicBezTo>
                  <a:pt x="1439" y="844"/>
                  <a:pt x="1393" y="922"/>
                  <a:pt x="1647" y="1214"/>
                </a:cubicBezTo>
                <a:cubicBezTo>
                  <a:pt x="1337" y="876"/>
                  <a:pt x="866" y="960"/>
                  <a:pt x="866" y="960"/>
                </a:cubicBezTo>
                <a:close/>
                <a:moveTo>
                  <a:pt x="1379" y="613"/>
                </a:moveTo>
                <a:cubicBezTo>
                  <a:pt x="1459" y="366"/>
                  <a:pt x="995" y="166"/>
                  <a:pt x="1377" y="0"/>
                </a:cubicBezTo>
                <a:cubicBezTo>
                  <a:pt x="1304" y="142"/>
                  <a:pt x="1363" y="228"/>
                  <a:pt x="1404" y="276"/>
                </a:cubicBezTo>
                <a:cubicBezTo>
                  <a:pt x="1626" y="460"/>
                  <a:pt x="1414" y="613"/>
                  <a:pt x="1379" y="613"/>
                </a:cubicBezTo>
                <a:close/>
                <a:moveTo>
                  <a:pt x="1153" y="734"/>
                </a:moveTo>
                <a:cubicBezTo>
                  <a:pt x="1206" y="569"/>
                  <a:pt x="895" y="435"/>
                  <a:pt x="1151" y="323"/>
                </a:cubicBezTo>
                <a:cubicBezTo>
                  <a:pt x="1102" y="418"/>
                  <a:pt x="1142" y="476"/>
                  <a:pt x="1169" y="508"/>
                </a:cubicBezTo>
                <a:cubicBezTo>
                  <a:pt x="1318" y="631"/>
                  <a:pt x="1176" y="734"/>
                  <a:pt x="1153" y="734"/>
                </a:cubicBezTo>
                <a:close/>
                <a:moveTo>
                  <a:pt x="1381" y="2565"/>
                </a:moveTo>
                <a:cubicBezTo>
                  <a:pt x="645" y="2565"/>
                  <a:pt x="45" y="2462"/>
                  <a:pt x="0" y="2333"/>
                </a:cubicBezTo>
                <a:cubicBezTo>
                  <a:pt x="2762" y="2333"/>
                  <a:pt x="2762" y="2333"/>
                  <a:pt x="2762" y="2333"/>
                </a:cubicBezTo>
                <a:cubicBezTo>
                  <a:pt x="2717" y="2462"/>
                  <a:pt x="2117" y="2565"/>
                  <a:pt x="1381" y="2565"/>
                </a:cubicBezTo>
                <a:close/>
                <a:moveTo>
                  <a:pt x="2156" y="2721"/>
                </a:moveTo>
                <a:cubicBezTo>
                  <a:pt x="602" y="2721"/>
                  <a:pt x="602" y="2721"/>
                  <a:pt x="602" y="2721"/>
                </a:cubicBezTo>
                <a:cubicBezTo>
                  <a:pt x="602" y="2610"/>
                  <a:pt x="602" y="2610"/>
                  <a:pt x="602" y="2610"/>
                </a:cubicBezTo>
                <a:cubicBezTo>
                  <a:pt x="2156" y="2610"/>
                  <a:pt x="2156" y="2610"/>
                  <a:pt x="2156" y="2610"/>
                </a:cubicBezTo>
                <a:lnTo>
                  <a:pt x="2156" y="272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食物"/>
          <p:cNvSpPr/>
          <p:nvPr/>
        </p:nvSpPr>
        <p:spPr bwMode="auto">
          <a:xfrm>
            <a:off x="2693727" y="2048455"/>
            <a:ext cx="629503" cy="629503"/>
          </a:xfrm>
          <a:custGeom>
            <a:avLst/>
            <a:gdLst>
              <a:gd name="T0" fmla="*/ 425907 w 2828"/>
              <a:gd name="T1" fmla="*/ 1719822 h 2699"/>
              <a:gd name="T2" fmla="*/ 1414598 w 2828"/>
              <a:gd name="T3" fmla="*/ 1719822 h 2699"/>
              <a:gd name="T4" fmla="*/ 1414598 w 2828"/>
              <a:gd name="T5" fmla="*/ 1649092 h 2699"/>
              <a:gd name="T6" fmla="*/ 425907 w 2828"/>
              <a:gd name="T7" fmla="*/ 1649092 h 2699"/>
              <a:gd name="T8" fmla="*/ 425907 w 2828"/>
              <a:gd name="T9" fmla="*/ 1719822 h 2699"/>
              <a:gd name="T10" fmla="*/ 42018 w 2828"/>
              <a:gd name="T11" fmla="*/ 1472586 h 2699"/>
              <a:gd name="T12" fmla="*/ 921207 w 2828"/>
              <a:gd name="T13" fmla="*/ 1620418 h 2699"/>
              <a:gd name="T14" fmla="*/ 1800397 w 2828"/>
              <a:gd name="T15" fmla="*/ 1472586 h 2699"/>
              <a:gd name="T16" fmla="*/ 42018 w 2828"/>
              <a:gd name="T17" fmla="*/ 1472586 h 2699"/>
              <a:gd name="T18" fmla="*/ 1198143 w 2828"/>
              <a:gd name="T19" fmla="*/ 1436902 h 2699"/>
              <a:gd name="T20" fmla="*/ 1547654 w 2828"/>
              <a:gd name="T21" fmla="*/ 1175010 h 2699"/>
              <a:gd name="T22" fmla="*/ 1662248 w 2828"/>
              <a:gd name="T23" fmla="*/ 1247014 h 2699"/>
              <a:gd name="T24" fmla="*/ 1790211 w 2828"/>
              <a:gd name="T25" fmla="*/ 1118936 h 2699"/>
              <a:gd name="T26" fmla="*/ 1674344 w 2828"/>
              <a:gd name="T27" fmla="*/ 992131 h 2699"/>
              <a:gd name="T28" fmla="*/ 1683893 w 2828"/>
              <a:gd name="T29" fmla="*/ 941792 h 2699"/>
              <a:gd name="T30" fmla="*/ 1555930 w 2828"/>
              <a:gd name="T31" fmla="*/ 813713 h 2699"/>
              <a:gd name="T32" fmla="*/ 1427967 w 2828"/>
              <a:gd name="T33" fmla="*/ 941792 h 2699"/>
              <a:gd name="T34" fmla="*/ 1462345 w 2828"/>
              <a:gd name="T35" fmla="*/ 1029089 h 2699"/>
              <a:gd name="T36" fmla="*/ 1066360 w 2828"/>
              <a:gd name="T37" fmla="*/ 917578 h 2699"/>
              <a:gd name="T38" fmla="*/ 659551 w 2828"/>
              <a:gd name="T39" fmla="*/ 318604 h 2699"/>
              <a:gd name="T40" fmla="*/ 32468 w 2828"/>
              <a:gd name="T41" fmla="*/ 1304363 h 2699"/>
              <a:gd name="T42" fmla="*/ 299217 w 2828"/>
              <a:gd name="T43" fmla="*/ 1436902 h 2699"/>
              <a:gd name="T44" fmla="*/ 1198143 w 2828"/>
              <a:gd name="T45" fmla="*/ 1436902 h 2699"/>
              <a:gd name="T46" fmla="*/ 776055 w 2828"/>
              <a:gd name="T47" fmla="*/ 662058 h 2699"/>
              <a:gd name="T48" fmla="*/ 1403138 w 2828"/>
              <a:gd name="T49" fmla="*/ 1118936 h 2699"/>
              <a:gd name="T50" fmla="*/ 940943 w 2828"/>
              <a:gd name="T51" fmla="*/ 1048206 h 2699"/>
              <a:gd name="T52" fmla="*/ 776055 w 2828"/>
              <a:gd name="T53" fmla="*/ 662058 h 2699"/>
              <a:gd name="T54" fmla="*/ 56024 w 2828"/>
              <a:gd name="T55" fmla="*/ 1164815 h 2699"/>
              <a:gd name="T56" fmla="*/ 464105 w 2828"/>
              <a:gd name="T57" fmla="*/ 925225 h 2699"/>
              <a:gd name="T58" fmla="*/ 588885 w 2828"/>
              <a:gd name="T59" fmla="*/ 376589 h 2699"/>
              <a:gd name="T60" fmla="*/ 192900 w 2828"/>
              <a:gd name="T61" fmla="*/ 690095 h 2699"/>
              <a:gd name="T62" fmla="*/ 56024 w 2828"/>
              <a:gd name="T63" fmla="*/ 1164815 h 2699"/>
              <a:gd name="T64" fmla="*/ 276299 w 2828"/>
              <a:gd name="T65" fmla="*/ 748718 h 2699"/>
              <a:gd name="T66" fmla="*/ 408718 w 2828"/>
              <a:gd name="T67" fmla="*/ 687546 h 2699"/>
              <a:gd name="T68" fmla="*/ 368610 w 2828"/>
              <a:gd name="T69" fmla="*/ 847485 h 2699"/>
              <a:gd name="T70" fmla="*/ 231098 w 2828"/>
              <a:gd name="T71" fmla="*/ 895276 h 2699"/>
              <a:gd name="T72" fmla="*/ 276299 w 2828"/>
              <a:gd name="T73" fmla="*/ 748718 h 2699"/>
              <a:gd name="T74" fmla="*/ 1110924 w 2828"/>
              <a:gd name="T75" fmla="*/ 467710 h 2699"/>
              <a:gd name="T76" fmla="*/ 1111561 w 2828"/>
              <a:gd name="T77" fmla="*/ 205818 h 2699"/>
              <a:gd name="T78" fmla="*/ 1100101 w 2828"/>
              <a:gd name="T79" fmla="*/ 323701 h 2699"/>
              <a:gd name="T80" fmla="*/ 1110924 w 2828"/>
              <a:gd name="T81" fmla="*/ 467710 h 2699"/>
              <a:gd name="T82" fmla="*/ 966408 w 2828"/>
              <a:gd name="T83" fmla="*/ 390608 h 2699"/>
              <a:gd name="T84" fmla="*/ 968318 w 2828"/>
              <a:gd name="T85" fmla="*/ 0 h 2699"/>
              <a:gd name="T86" fmla="*/ 950492 w 2828"/>
              <a:gd name="T87" fmla="*/ 175869 h 2699"/>
              <a:gd name="T88" fmla="*/ 966408 w 2828"/>
              <a:gd name="T89" fmla="*/ 390608 h 2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28" h="2699">
                <a:moveTo>
                  <a:pt x="669" y="2699"/>
                </a:moveTo>
                <a:cubicBezTo>
                  <a:pt x="2222" y="2699"/>
                  <a:pt x="2222" y="2699"/>
                  <a:pt x="2222" y="2699"/>
                </a:cubicBezTo>
                <a:cubicBezTo>
                  <a:pt x="2222" y="2588"/>
                  <a:pt x="2222" y="2588"/>
                  <a:pt x="2222" y="2588"/>
                </a:cubicBezTo>
                <a:cubicBezTo>
                  <a:pt x="669" y="2588"/>
                  <a:pt x="669" y="2588"/>
                  <a:pt x="669" y="2588"/>
                </a:cubicBezTo>
                <a:lnTo>
                  <a:pt x="669" y="2699"/>
                </a:lnTo>
                <a:close/>
                <a:moveTo>
                  <a:pt x="66" y="2311"/>
                </a:moveTo>
                <a:cubicBezTo>
                  <a:pt x="111" y="2440"/>
                  <a:pt x="711" y="2543"/>
                  <a:pt x="1447" y="2543"/>
                </a:cubicBezTo>
                <a:cubicBezTo>
                  <a:pt x="2183" y="2543"/>
                  <a:pt x="2783" y="2440"/>
                  <a:pt x="2828" y="2311"/>
                </a:cubicBezTo>
                <a:lnTo>
                  <a:pt x="66" y="2311"/>
                </a:lnTo>
                <a:close/>
                <a:moveTo>
                  <a:pt x="1882" y="2255"/>
                </a:moveTo>
                <a:cubicBezTo>
                  <a:pt x="2068" y="2168"/>
                  <a:pt x="2254" y="2036"/>
                  <a:pt x="2431" y="1844"/>
                </a:cubicBezTo>
                <a:cubicBezTo>
                  <a:pt x="2464" y="1911"/>
                  <a:pt x="2532" y="1957"/>
                  <a:pt x="2611" y="1957"/>
                </a:cubicBezTo>
                <a:cubicBezTo>
                  <a:pt x="2722" y="1957"/>
                  <a:pt x="2812" y="1867"/>
                  <a:pt x="2812" y="1756"/>
                </a:cubicBezTo>
                <a:cubicBezTo>
                  <a:pt x="2812" y="1651"/>
                  <a:pt x="2732" y="1566"/>
                  <a:pt x="2630" y="1557"/>
                </a:cubicBezTo>
                <a:cubicBezTo>
                  <a:pt x="2640" y="1532"/>
                  <a:pt x="2645" y="1506"/>
                  <a:pt x="2645" y="1478"/>
                </a:cubicBezTo>
                <a:cubicBezTo>
                  <a:pt x="2645" y="1367"/>
                  <a:pt x="2555" y="1277"/>
                  <a:pt x="2444" y="1277"/>
                </a:cubicBezTo>
                <a:cubicBezTo>
                  <a:pt x="2333" y="1277"/>
                  <a:pt x="2243" y="1367"/>
                  <a:pt x="2243" y="1478"/>
                </a:cubicBezTo>
                <a:cubicBezTo>
                  <a:pt x="2243" y="1531"/>
                  <a:pt x="2264" y="1579"/>
                  <a:pt x="2297" y="1615"/>
                </a:cubicBezTo>
                <a:cubicBezTo>
                  <a:pt x="2132" y="1657"/>
                  <a:pt x="1902" y="1604"/>
                  <a:pt x="1675" y="1440"/>
                </a:cubicBezTo>
                <a:cubicBezTo>
                  <a:pt x="1456" y="1222"/>
                  <a:pt x="1491" y="859"/>
                  <a:pt x="1036" y="500"/>
                </a:cubicBezTo>
                <a:cubicBezTo>
                  <a:pt x="1022" y="494"/>
                  <a:pt x="1362" y="1548"/>
                  <a:pt x="51" y="2047"/>
                </a:cubicBezTo>
                <a:cubicBezTo>
                  <a:pt x="60" y="2052"/>
                  <a:pt x="220" y="2160"/>
                  <a:pt x="470" y="2255"/>
                </a:cubicBezTo>
                <a:lnTo>
                  <a:pt x="1882" y="2255"/>
                </a:lnTo>
                <a:close/>
                <a:moveTo>
                  <a:pt x="1219" y="1039"/>
                </a:moveTo>
                <a:cubicBezTo>
                  <a:pt x="1219" y="1039"/>
                  <a:pt x="1348" y="1696"/>
                  <a:pt x="2204" y="1756"/>
                </a:cubicBezTo>
                <a:cubicBezTo>
                  <a:pt x="2176" y="1779"/>
                  <a:pt x="1764" y="1830"/>
                  <a:pt x="1478" y="1645"/>
                </a:cubicBezTo>
                <a:cubicBezTo>
                  <a:pt x="1136" y="1335"/>
                  <a:pt x="1219" y="1039"/>
                  <a:pt x="1219" y="1039"/>
                </a:cubicBezTo>
                <a:close/>
                <a:moveTo>
                  <a:pt x="88" y="1828"/>
                </a:moveTo>
                <a:cubicBezTo>
                  <a:pt x="177" y="1883"/>
                  <a:pt x="502" y="1776"/>
                  <a:pt x="729" y="1452"/>
                </a:cubicBezTo>
                <a:cubicBezTo>
                  <a:pt x="1016" y="1022"/>
                  <a:pt x="1013" y="646"/>
                  <a:pt x="925" y="591"/>
                </a:cubicBezTo>
                <a:cubicBezTo>
                  <a:pt x="837" y="537"/>
                  <a:pt x="539" y="709"/>
                  <a:pt x="303" y="1083"/>
                </a:cubicBezTo>
                <a:cubicBezTo>
                  <a:pt x="76" y="1407"/>
                  <a:pt x="0" y="1774"/>
                  <a:pt x="88" y="1828"/>
                </a:cubicBezTo>
                <a:close/>
                <a:moveTo>
                  <a:pt x="434" y="1175"/>
                </a:moveTo>
                <a:cubicBezTo>
                  <a:pt x="511" y="1085"/>
                  <a:pt x="612" y="1064"/>
                  <a:pt x="642" y="1079"/>
                </a:cubicBezTo>
                <a:cubicBezTo>
                  <a:pt x="672" y="1094"/>
                  <a:pt x="656" y="1239"/>
                  <a:pt x="579" y="1330"/>
                </a:cubicBezTo>
                <a:cubicBezTo>
                  <a:pt x="501" y="1420"/>
                  <a:pt x="392" y="1421"/>
                  <a:pt x="363" y="1405"/>
                </a:cubicBezTo>
                <a:cubicBezTo>
                  <a:pt x="332" y="1390"/>
                  <a:pt x="357" y="1265"/>
                  <a:pt x="434" y="1175"/>
                </a:cubicBezTo>
                <a:close/>
                <a:moveTo>
                  <a:pt x="1745" y="734"/>
                </a:moveTo>
                <a:cubicBezTo>
                  <a:pt x="1691" y="569"/>
                  <a:pt x="2002" y="435"/>
                  <a:pt x="1746" y="323"/>
                </a:cubicBezTo>
                <a:cubicBezTo>
                  <a:pt x="1795" y="418"/>
                  <a:pt x="1756" y="476"/>
                  <a:pt x="1728" y="508"/>
                </a:cubicBezTo>
                <a:cubicBezTo>
                  <a:pt x="1579" y="631"/>
                  <a:pt x="1722" y="734"/>
                  <a:pt x="1745" y="734"/>
                </a:cubicBezTo>
                <a:close/>
                <a:moveTo>
                  <a:pt x="1518" y="613"/>
                </a:moveTo>
                <a:cubicBezTo>
                  <a:pt x="1438" y="366"/>
                  <a:pt x="1902" y="166"/>
                  <a:pt x="1521" y="0"/>
                </a:cubicBezTo>
                <a:cubicBezTo>
                  <a:pt x="1593" y="142"/>
                  <a:pt x="1534" y="228"/>
                  <a:pt x="1493" y="276"/>
                </a:cubicBezTo>
                <a:cubicBezTo>
                  <a:pt x="1271" y="460"/>
                  <a:pt x="1484" y="613"/>
                  <a:pt x="1518" y="61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面包"/>
          <p:cNvSpPr/>
          <p:nvPr/>
        </p:nvSpPr>
        <p:spPr bwMode="auto">
          <a:xfrm>
            <a:off x="4083806" y="2170508"/>
            <a:ext cx="588619" cy="588619"/>
          </a:xfrm>
          <a:custGeom>
            <a:avLst/>
            <a:gdLst>
              <a:gd name="T0" fmla="*/ 441572 w 3959"/>
              <a:gd name="T1" fmla="*/ 1648923 h 3910"/>
              <a:gd name="T2" fmla="*/ 45476 w 3959"/>
              <a:gd name="T3" fmla="*/ 1566159 h 3910"/>
              <a:gd name="T4" fmla="*/ 89588 w 3959"/>
              <a:gd name="T5" fmla="*/ 1131418 h 3910"/>
              <a:gd name="T6" fmla="*/ 504329 w 3959"/>
              <a:gd name="T7" fmla="*/ 1190080 h 3910"/>
              <a:gd name="T8" fmla="*/ 166897 w 3959"/>
              <a:gd name="T9" fmla="*/ 944970 h 3910"/>
              <a:gd name="T10" fmla="*/ 245571 w 3959"/>
              <a:gd name="T11" fmla="*/ 803543 h 3910"/>
              <a:gd name="T12" fmla="*/ 851312 w 3959"/>
              <a:gd name="T13" fmla="*/ 902224 h 3910"/>
              <a:gd name="T14" fmla="*/ 422927 w 3959"/>
              <a:gd name="T15" fmla="*/ 594358 h 3910"/>
              <a:gd name="T16" fmla="*/ 1156001 w 3959"/>
              <a:gd name="T17" fmla="*/ 550247 h 3910"/>
              <a:gd name="T18" fmla="*/ 832667 w 3959"/>
              <a:gd name="T19" fmla="*/ 319689 h 3910"/>
              <a:gd name="T20" fmla="*/ 1374286 w 3959"/>
              <a:gd name="T21" fmla="*/ 298771 h 3910"/>
              <a:gd name="T22" fmla="*/ 1155092 w 3959"/>
              <a:gd name="T23" fmla="*/ 97316 h 3910"/>
              <a:gd name="T24" fmla="*/ 1758559 w 3959"/>
              <a:gd name="T25" fmla="*/ 267393 h 3910"/>
              <a:gd name="T26" fmla="*/ 441572 w 3959"/>
              <a:gd name="T27" fmla="*/ 1648923 h 39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59" h="3910">
                <a:moveTo>
                  <a:pt x="971" y="3626"/>
                </a:moveTo>
                <a:cubicBezTo>
                  <a:pt x="161" y="3910"/>
                  <a:pt x="100" y="3444"/>
                  <a:pt x="100" y="3444"/>
                </a:cubicBezTo>
                <a:cubicBezTo>
                  <a:pt x="100" y="3444"/>
                  <a:pt x="0" y="3082"/>
                  <a:pt x="197" y="2488"/>
                </a:cubicBezTo>
                <a:cubicBezTo>
                  <a:pt x="435" y="2418"/>
                  <a:pt x="747" y="2414"/>
                  <a:pt x="1109" y="2617"/>
                </a:cubicBezTo>
                <a:cubicBezTo>
                  <a:pt x="895" y="2139"/>
                  <a:pt x="615" y="2040"/>
                  <a:pt x="367" y="2078"/>
                </a:cubicBezTo>
                <a:cubicBezTo>
                  <a:pt x="416" y="1978"/>
                  <a:pt x="474" y="1875"/>
                  <a:pt x="540" y="1767"/>
                </a:cubicBezTo>
                <a:cubicBezTo>
                  <a:pt x="864" y="1659"/>
                  <a:pt x="1383" y="1591"/>
                  <a:pt x="1872" y="1984"/>
                </a:cubicBezTo>
                <a:cubicBezTo>
                  <a:pt x="1827" y="1380"/>
                  <a:pt x="1249" y="1291"/>
                  <a:pt x="930" y="1307"/>
                </a:cubicBezTo>
                <a:cubicBezTo>
                  <a:pt x="1200" y="1129"/>
                  <a:pt x="1905" y="862"/>
                  <a:pt x="2542" y="1210"/>
                </a:cubicBezTo>
                <a:cubicBezTo>
                  <a:pt x="2380" y="850"/>
                  <a:pt x="2051" y="738"/>
                  <a:pt x="1831" y="703"/>
                </a:cubicBezTo>
                <a:cubicBezTo>
                  <a:pt x="2111" y="578"/>
                  <a:pt x="2350" y="200"/>
                  <a:pt x="3022" y="657"/>
                </a:cubicBezTo>
                <a:cubicBezTo>
                  <a:pt x="2874" y="402"/>
                  <a:pt x="2707" y="270"/>
                  <a:pt x="2540" y="214"/>
                </a:cubicBezTo>
                <a:cubicBezTo>
                  <a:pt x="3172" y="0"/>
                  <a:pt x="3767" y="5"/>
                  <a:pt x="3867" y="588"/>
                </a:cubicBezTo>
                <a:cubicBezTo>
                  <a:pt x="3959" y="1479"/>
                  <a:pt x="1417" y="3485"/>
                  <a:pt x="971" y="362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甜筒"/>
          <p:cNvSpPr/>
          <p:nvPr/>
        </p:nvSpPr>
        <p:spPr bwMode="auto">
          <a:xfrm>
            <a:off x="5306737" y="2096555"/>
            <a:ext cx="537513" cy="770796"/>
          </a:xfrm>
          <a:custGeom>
            <a:avLst/>
            <a:gdLst>
              <a:gd name="T0" fmla="*/ 746378 w 2222"/>
              <a:gd name="T1" fmla="*/ 576337 h 3430"/>
              <a:gd name="T2" fmla="*/ 974701 w 2222"/>
              <a:gd name="T3" fmla="*/ 285544 h 3430"/>
              <a:gd name="T4" fmla="*/ 1166282 w 2222"/>
              <a:gd name="T5" fmla="*/ 574762 h 3430"/>
              <a:gd name="T6" fmla="*/ 746378 w 2222"/>
              <a:gd name="T7" fmla="*/ 576337 h 3430"/>
              <a:gd name="T8" fmla="*/ 626706 w 2222"/>
              <a:gd name="T9" fmla="*/ 543793 h 3430"/>
              <a:gd name="T10" fmla="*/ 379488 w 2222"/>
              <a:gd name="T11" fmla="*/ 171116 h 3430"/>
              <a:gd name="T12" fmla="*/ 632480 w 2222"/>
              <a:gd name="T13" fmla="*/ 0 h 3430"/>
              <a:gd name="T14" fmla="*/ 905417 w 2222"/>
              <a:gd name="T15" fmla="*/ 272946 h 3430"/>
              <a:gd name="T16" fmla="*/ 626706 w 2222"/>
              <a:gd name="T17" fmla="*/ 543793 h 3430"/>
              <a:gd name="T18" fmla="*/ 563196 w 2222"/>
              <a:gd name="T19" fmla="*/ 490779 h 3430"/>
              <a:gd name="T20" fmla="*/ 547974 w 2222"/>
              <a:gd name="T21" fmla="*/ 572138 h 3430"/>
              <a:gd name="T22" fmla="*/ 14172 w 2222"/>
              <a:gd name="T23" fmla="*/ 578437 h 3430"/>
              <a:gd name="T24" fmla="*/ 0 w 2222"/>
              <a:gd name="T25" fmla="*/ 490779 h 3430"/>
              <a:gd name="T26" fmla="*/ 281335 w 2222"/>
              <a:gd name="T27" fmla="*/ 208909 h 3430"/>
              <a:gd name="T28" fmla="*/ 563196 w 2222"/>
              <a:gd name="T29" fmla="*/ 490779 h 3430"/>
              <a:gd name="T30" fmla="*/ 581041 w 2222"/>
              <a:gd name="T31" fmla="*/ 1422471 h 3430"/>
              <a:gd name="T32" fmla="*/ 607285 w 2222"/>
              <a:gd name="T33" fmla="*/ 1323790 h 3430"/>
              <a:gd name="T34" fmla="*/ 509133 w 2222"/>
              <a:gd name="T35" fmla="*/ 1297546 h 3430"/>
              <a:gd name="T36" fmla="*/ 371615 w 2222"/>
              <a:gd name="T37" fmla="*/ 1376805 h 3430"/>
              <a:gd name="T38" fmla="*/ 315977 w 2222"/>
              <a:gd name="T39" fmla="*/ 1266577 h 3430"/>
              <a:gd name="T40" fmla="*/ 544825 w 2222"/>
              <a:gd name="T41" fmla="*/ 1134303 h 3430"/>
              <a:gd name="T42" fmla="*/ 571594 w 2222"/>
              <a:gd name="T43" fmla="*/ 1035622 h 3430"/>
              <a:gd name="T44" fmla="*/ 472916 w 2222"/>
              <a:gd name="T45" fmla="*/ 1009377 h 3430"/>
              <a:gd name="T46" fmla="*/ 250892 w 2222"/>
              <a:gd name="T47" fmla="*/ 1137452 h 3430"/>
              <a:gd name="T48" fmla="*/ 195255 w 2222"/>
              <a:gd name="T49" fmla="*/ 1027224 h 3430"/>
              <a:gd name="T50" fmla="*/ 509133 w 2222"/>
              <a:gd name="T51" fmla="*/ 845609 h 3430"/>
              <a:gd name="T52" fmla="*/ 535377 w 2222"/>
              <a:gd name="T53" fmla="*/ 747453 h 3430"/>
              <a:gd name="T54" fmla="*/ 436700 w 2222"/>
              <a:gd name="T55" fmla="*/ 721209 h 3430"/>
              <a:gd name="T56" fmla="*/ 130170 w 2222"/>
              <a:gd name="T57" fmla="*/ 898099 h 3430"/>
              <a:gd name="T58" fmla="*/ 5249 w 2222"/>
              <a:gd name="T59" fmla="*/ 650347 h 3430"/>
              <a:gd name="T60" fmla="*/ 1156834 w 2222"/>
              <a:gd name="T61" fmla="*/ 650347 h 3430"/>
              <a:gd name="T62" fmla="*/ 585241 w 2222"/>
              <a:gd name="T63" fmla="*/ 1800397 h 3430"/>
              <a:gd name="T64" fmla="*/ 436700 w 2222"/>
              <a:gd name="T65" fmla="*/ 1505405 h 3430"/>
              <a:gd name="T66" fmla="*/ 581041 w 2222"/>
              <a:gd name="T67" fmla="*/ 1422471 h 343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222" h="3430">
                <a:moveTo>
                  <a:pt x="1422" y="1098"/>
                </a:moveTo>
                <a:cubicBezTo>
                  <a:pt x="1567" y="1054"/>
                  <a:pt x="1842" y="963"/>
                  <a:pt x="1857" y="544"/>
                </a:cubicBezTo>
                <a:cubicBezTo>
                  <a:pt x="2074" y="618"/>
                  <a:pt x="2222" y="851"/>
                  <a:pt x="2222" y="1095"/>
                </a:cubicBezTo>
                <a:cubicBezTo>
                  <a:pt x="2222" y="1095"/>
                  <a:pt x="1732" y="1100"/>
                  <a:pt x="1422" y="1098"/>
                </a:cubicBezTo>
                <a:close/>
                <a:moveTo>
                  <a:pt x="1194" y="1036"/>
                </a:moveTo>
                <a:cubicBezTo>
                  <a:pt x="1260" y="790"/>
                  <a:pt x="1189" y="376"/>
                  <a:pt x="723" y="326"/>
                </a:cubicBezTo>
                <a:cubicBezTo>
                  <a:pt x="800" y="135"/>
                  <a:pt x="987" y="0"/>
                  <a:pt x="1205" y="0"/>
                </a:cubicBezTo>
                <a:cubicBezTo>
                  <a:pt x="1493" y="0"/>
                  <a:pt x="1725" y="233"/>
                  <a:pt x="1725" y="520"/>
                </a:cubicBezTo>
                <a:cubicBezTo>
                  <a:pt x="1725" y="807"/>
                  <a:pt x="1481" y="1036"/>
                  <a:pt x="1194" y="1036"/>
                </a:cubicBezTo>
                <a:close/>
                <a:moveTo>
                  <a:pt x="1073" y="935"/>
                </a:moveTo>
                <a:cubicBezTo>
                  <a:pt x="1073" y="996"/>
                  <a:pt x="1063" y="1035"/>
                  <a:pt x="1044" y="1090"/>
                </a:cubicBezTo>
                <a:cubicBezTo>
                  <a:pt x="1039" y="1104"/>
                  <a:pt x="27" y="1102"/>
                  <a:pt x="27" y="1102"/>
                </a:cubicBezTo>
                <a:cubicBezTo>
                  <a:pt x="9" y="1049"/>
                  <a:pt x="0" y="993"/>
                  <a:pt x="0" y="935"/>
                </a:cubicBezTo>
                <a:cubicBezTo>
                  <a:pt x="0" y="639"/>
                  <a:pt x="240" y="398"/>
                  <a:pt x="536" y="398"/>
                </a:cubicBezTo>
                <a:cubicBezTo>
                  <a:pt x="833" y="398"/>
                  <a:pt x="1073" y="639"/>
                  <a:pt x="1073" y="935"/>
                </a:cubicBezTo>
                <a:close/>
                <a:moveTo>
                  <a:pt x="1107" y="2710"/>
                </a:moveTo>
                <a:cubicBezTo>
                  <a:pt x="1173" y="2672"/>
                  <a:pt x="1195" y="2588"/>
                  <a:pt x="1157" y="2522"/>
                </a:cubicBezTo>
                <a:cubicBezTo>
                  <a:pt x="1119" y="2457"/>
                  <a:pt x="1035" y="2434"/>
                  <a:pt x="970" y="2472"/>
                </a:cubicBezTo>
                <a:cubicBezTo>
                  <a:pt x="708" y="2623"/>
                  <a:pt x="708" y="2623"/>
                  <a:pt x="708" y="2623"/>
                </a:cubicBezTo>
                <a:cubicBezTo>
                  <a:pt x="602" y="2413"/>
                  <a:pt x="602" y="2413"/>
                  <a:pt x="602" y="2413"/>
                </a:cubicBezTo>
                <a:cubicBezTo>
                  <a:pt x="1038" y="2161"/>
                  <a:pt x="1038" y="2161"/>
                  <a:pt x="1038" y="2161"/>
                </a:cubicBezTo>
                <a:cubicBezTo>
                  <a:pt x="1104" y="2123"/>
                  <a:pt x="1126" y="2039"/>
                  <a:pt x="1089" y="1973"/>
                </a:cubicBezTo>
                <a:cubicBezTo>
                  <a:pt x="1051" y="1907"/>
                  <a:pt x="967" y="1885"/>
                  <a:pt x="901" y="1923"/>
                </a:cubicBezTo>
                <a:cubicBezTo>
                  <a:pt x="478" y="2167"/>
                  <a:pt x="478" y="2167"/>
                  <a:pt x="478" y="2167"/>
                </a:cubicBezTo>
                <a:cubicBezTo>
                  <a:pt x="372" y="1957"/>
                  <a:pt x="372" y="1957"/>
                  <a:pt x="372" y="1957"/>
                </a:cubicBezTo>
                <a:cubicBezTo>
                  <a:pt x="970" y="1611"/>
                  <a:pt x="970" y="1611"/>
                  <a:pt x="970" y="1611"/>
                </a:cubicBezTo>
                <a:cubicBezTo>
                  <a:pt x="1035" y="1574"/>
                  <a:pt x="1058" y="1490"/>
                  <a:pt x="1020" y="1424"/>
                </a:cubicBezTo>
                <a:cubicBezTo>
                  <a:pt x="982" y="1358"/>
                  <a:pt x="898" y="1336"/>
                  <a:pt x="832" y="1374"/>
                </a:cubicBezTo>
                <a:cubicBezTo>
                  <a:pt x="248" y="1711"/>
                  <a:pt x="248" y="1711"/>
                  <a:pt x="248" y="1711"/>
                </a:cubicBezTo>
                <a:cubicBezTo>
                  <a:pt x="10" y="1239"/>
                  <a:pt x="10" y="1239"/>
                  <a:pt x="10" y="1239"/>
                </a:cubicBezTo>
                <a:cubicBezTo>
                  <a:pt x="2204" y="1239"/>
                  <a:pt x="2204" y="1239"/>
                  <a:pt x="2204" y="1239"/>
                </a:cubicBezTo>
                <a:cubicBezTo>
                  <a:pt x="1115" y="3430"/>
                  <a:pt x="1115" y="3430"/>
                  <a:pt x="1115" y="3430"/>
                </a:cubicBezTo>
                <a:cubicBezTo>
                  <a:pt x="832" y="2868"/>
                  <a:pt x="832" y="2868"/>
                  <a:pt x="832" y="2868"/>
                </a:cubicBezTo>
                <a:lnTo>
                  <a:pt x="1107" y="271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汉堡"/>
          <p:cNvSpPr/>
          <p:nvPr/>
        </p:nvSpPr>
        <p:spPr bwMode="auto">
          <a:xfrm>
            <a:off x="6586186" y="2148863"/>
            <a:ext cx="654756" cy="654756"/>
          </a:xfrm>
          <a:custGeom>
            <a:avLst/>
            <a:gdLst>
              <a:gd name="T0" fmla="*/ 2147483646 w 6599"/>
              <a:gd name="T1" fmla="*/ 2147483646 h 4787"/>
              <a:gd name="T2" fmla="*/ 2147483646 w 6599"/>
              <a:gd name="T3" fmla="*/ 2147483646 h 4787"/>
              <a:gd name="T4" fmla="*/ 2147483646 w 6599"/>
              <a:gd name="T5" fmla="*/ 2147483646 h 4787"/>
              <a:gd name="T6" fmla="*/ 2147483646 w 6599"/>
              <a:gd name="T7" fmla="*/ 2147483646 h 4787"/>
              <a:gd name="T8" fmla="*/ 2147483646 w 6599"/>
              <a:gd name="T9" fmla="*/ 2147483646 h 4787"/>
              <a:gd name="T10" fmla="*/ 2147483646 w 6599"/>
              <a:gd name="T11" fmla="*/ 2147483646 h 4787"/>
              <a:gd name="T12" fmla="*/ 2147483646 w 6599"/>
              <a:gd name="T13" fmla="*/ 2147483646 h 4787"/>
              <a:gd name="T14" fmla="*/ 2147483646 w 6599"/>
              <a:gd name="T15" fmla="*/ 2147483646 h 4787"/>
              <a:gd name="T16" fmla="*/ 2147483646 w 6599"/>
              <a:gd name="T17" fmla="*/ 2147483646 h 4787"/>
              <a:gd name="T18" fmla="*/ 2147483646 w 6599"/>
              <a:gd name="T19" fmla="*/ 2147483646 h 4787"/>
              <a:gd name="T20" fmla="*/ 1275044011 w 6599"/>
              <a:gd name="T21" fmla="*/ 2147483646 h 4787"/>
              <a:gd name="T22" fmla="*/ 2147483646 w 6599"/>
              <a:gd name="T23" fmla="*/ 2147483646 h 4787"/>
              <a:gd name="T24" fmla="*/ 0 w 6599"/>
              <a:gd name="T25" fmla="*/ 2147483646 h 4787"/>
              <a:gd name="T26" fmla="*/ 2147483646 w 6599"/>
              <a:gd name="T27" fmla="*/ 2147483646 h 4787"/>
              <a:gd name="T28" fmla="*/ 433014958 w 6599"/>
              <a:gd name="T29" fmla="*/ 2147483646 h 4787"/>
              <a:gd name="T30" fmla="*/ 2147483646 w 6599"/>
              <a:gd name="T31" fmla="*/ 2147483646 h 4787"/>
              <a:gd name="T32" fmla="*/ 2147483646 w 6599"/>
              <a:gd name="T33" fmla="*/ 2147483646 h 4787"/>
              <a:gd name="T34" fmla="*/ 2147483646 w 6599"/>
              <a:gd name="T35" fmla="*/ 576779381 h 4787"/>
              <a:gd name="T36" fmla="*/ 2147483646 w 6599"/>
              <a:gd name="T37" fmla="*/ 2147483646 h 4787"/>
              <a:gd name="T38" fmla="*/ 2147483646 w 6599"/>
              <a:gd name="T39" fmla="*/ 2147483646 h 4787"/>
              <a:gd name="T40" fmla="*/ 2147483646 w 6599"/>
              <a:gd name="T41" fmla="*/ 2147483646 h 4787"/>
              <a:gd name="T42" fmla="*/ 2147483646 w 6599"/>
              <a:gd name="T43" fmla="*/ 2147483646 h 4787"/>
              <a:gd name="T44" fmla="*/ 2147483646 w 6599"/>
              <a:gd name="T45" fmla="*/ 2147483646 h 4787"/>
              <a:gd name="T46" fmla="*/ 2147483646 w 6599"/>
              <a:gd name="T47" fmla="*/ 2147483646 h 4787"/>
              <a:gd name="T48" fmla="*/ 2147483646 w 6599"/>
              <a:gd name="T49" fmla="*/ 2147483646 h 4787"/>
              <a:gd name="T50" fmla="*/ 2147483646 w 6599"/>
              <a:gd name="T51" fmla="*/ 2147483646 h 4787"/>
              <a:gd name="T52" fmla="*/ 2147483646 w 6599"/>
              <a:gd name="T53" fmla="*/ 2147483646 h 4787"/>
              <a:gd name="T54" fmla="*/ 2147483646 w 6599"/>
              <a:gd name="T55" fmla="*/ 2147483646 h 4787"/>
              <a:gd name="T56" fmla="*/ 2147483646 w 6599"/>
              <a:gd name="T57" fmla="*/ 2147483646 h 4787"/>
              <a:gd name="T58" fmla="*/ 2147483646 w 6599"/>
              <a:gd name="T59" fmla="*/ 2147483646 h 4787"/>
              <a:gd name="T60" fmla="*/ 2147483646 w 6599"/>
              <a:gd name="T61" fmla="*/ 2147483646 h 4787"/>
              <a:gd name="T62" fmla="*/ 2147483646 w 6599"/>
              <a:gd name="T63" fmla="*/ 2147483646 h 4787"/>
              <a:gd name="T64" fmla="*/ 2147483646 w 6599"/>
              <a:gd name="T65" fmla="*/ 2147483646 h 4787"/>
              <a:gd name="T66" fmla="*/ 2147483646 w 6599"/>
              <a:gd name="T67" fmla="*/ 2147483646 h 4787"/>
              <a:gd name="T68" fmla="*/ 2147483646 w 6599"/>
              <a:gd name="T69" fmla="*/ 2147483646 h 4787"/>
              <a:gd name="T70" fmla="*/ 2147483646 w 6599"/>
              <a:gd name="T71" fmla="*/ 2147483646 h 4787"/>
              <a:gd name="T72" fmla="*/ 2147483646 w 6599"/>
              <a:gd name="T73" fmla="*/ 2147483646 h 4787"/>
              <a:gd name="T74" fmla="*/ 2147483646 w 6599"/>
              <a:gd name="T75" fmla="*/ 2147483646 h 4787"/>
              <a:gd name="T76" fmla="*/ 2147483646 w 6599"/>
              <a:gd name="T77" fmla="*/ 2147483646 h 4787"/>
              <a:gd name="T78" fmla="*/ 2147483646 w 6599"/>
              <a:gd name="T79" fmla="*/ 2147483646 h 4787"/>
              <a:gd name="T80" fmla="*/ 2147483646 w 6599"/>
              <a:gd name="T81" fmla="*/ 2147483646 h 4787"/>
              <a:gd name="T82" fmla="*/ 2147483646 w 6599"/>
              <a:gd name="T83" fmla="*/ 2147483646 h 4787"/>
              <a:gd name="T84" fmla="*/ 2147483646 w 6599"/>
              <a:gd name="T85" fmla="*/ 2147483646 h 4787"/>
              <a:gd name="T86" fmla="*/ 2147483646 w 6599"/>
              <a:gd name="T87" fmla="*/ 2147483646 h 4787"/>
              <a:gd name="T88" fmla="*/ 2147483646 w 6599"/>
              <a:gd name="T89" fmla="*/ 2147483646 h 4787"/>
              <a:gd name="T90" fmla="*/ 2147483646 w 6599"/>
              <a:gd name="T91" fmla="*/ 2147483646 h 4787"/>
              <a:gd name="T92" fmla="*/ 2147483646 w 6599"/>
              <a:gd name="T93" fmla="*/ 2147483646 h 4787"/>
              <a:gd name="T94" fmla="*/ 2147483646 w 6599"/>
              <a:gd name="T95" fmla="*/ 2147483646 h 4787"/>
              <a:gd name="T96" fmla="*/ 2147483646 w 6599"/>
              <a:gd name="T97" fmla="*/ 2147483646 h 4787"/>
              <a:gd name="T98" fmla="*/ 2147483646 w 6599"/>
              <a:gd name="T99" fmla="*/ 2147483646 h 4787"/>
              <a:gd name="T100" fmla="*/ 2147483646 w 6599"/>
              <a:gd name="T101" fmla="*/ 2147483646 h 4787"/>
              <a:gd name="T102" fmla="*/ 2147483646 w 6599"/>
              <a:gd name="T103" fmla="*/ 2147483646 h 4787"/>
              <a:gd name="T104" fmla="*/ 2147483646 w 6599"/>
              <a:gd name="T105" fmla="*/ 2147483646 h 4787"/>
              <a:gd name="T106" fmla="*/ 2147483646 w 6599"/>
              <a:gd name="T107" fmla="*/ 2147483646 h 4787"/>
              <a:gd name="T108" fmla="*/ 2147483646 w 6599"/>
              <a:gd name="T109" fmla="*/ 2147483646 h 4787"/>
              <a:gd name="T110" fmla="*/ 2147483646 w 6599"/>
              <a:gd name="T111" fmla="*/ 2147483646 h 4787"/>
              <a:gd name="T112" fmla="*/ 2147483646 w 6599"/>
              <a:gd name="T113" fmla="*/ 2147483646 h 4787"/>
              <a:gd name="T114" fmla="*/ 2147483646 w 6599"/>
              <a:gd name="T115" fmla="*/ 2147483646 h 4787"/>
              <a:gd name="T116" fmla="*/ 2147483646 w 6599"/>
              <a:gd name="T117" fmla="*/ 2147483646 h 4787"/>
              <a:gd name="T118" fmla="*/ 2147483646 w 6599"/>
              <a:gd name="T119" fmla="*/ 2147483646 h 4787"/>
              <a:gd name="T120" fmla="*/ 2147483646 w 6599"/>
              <a:gd name="T121" fmla="*/ 2147483646 h 4787"/>
              <a:gd name="T122" fmla="*/ 2147483646 w 6599"/>
              <a:gd name="T123" fmla="*/ 2147483646 h 4787"/>
              <a:gd name="T124" fmla="*/ 2147483646 w 6599"/>
              <a:gd name="T125" fmla="*/ 2147483646 h 47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599" h="4787">
                <a:moveTo>
                  <a:pt x="3292" y="0"/>
                </a:moveTo>
                <a:lnTo>
                  <a:pt x="3292" y="0"/>
                </a:lnTo>
                <a:lnTo>
                  <a:pt x="3375" y="1"/>
                </a:lnTo>
                <a:lnTo>
                  <a:pt x="3458" y="2"/>
                </a:lnTo>
                <a:lnTo>
                  <a:pt x="3540" y="5"/>
                </a:lnTo>
                <a:lnTo>
                  <a:pt x="3622" y="11"/>
                </a:lnTo>
                <a:lnTo>
                  <a:pt x="3702" y="16"/>
                </a:lnTo>
                <a:lnTo>
                  <a:pt x="3783" y="24"/>
                </a:lnTo>
                <a:lnTo>
                  <a:pt x="3863" y="32"/>
                </a:lnTo>
                <a:lnTo>
                  <a:pt x="3942" y="42"/>
                </a:lnTo>
                <a:lnTo>
                  <a:pt x="4021" y="53"/>
                </a:lnTo>
                <a:lnTo>
                  <a:pt x="4098" y="65"/>
                </a:lnTo>
                <a:lnTo>
                  <a:pt x="4176" y="79"/>
                </a:lnTo>
                <a:lnTo>
                  <a:pt x="4252" y="94"/>
                </a:lnTo>
                <a:lnTo>
                  <a:pt x="4327" y="109"/>
                </a:lnTo>
                <a:lnTo>
                  <a:pt x="4402" y="127"/>
                </a:lnTo>
                <a:lnTo>
                  <a:pt x="4476" y="145"/>
                </a:lnTo>
                <a:lnTo>
                  <a:pt x="4549" y="164"/>
                </a:lnTo>
                <a:lnTo>
                  <a:pt x="4621" y="184"/>
                </a:lnTo>
                <a:lnTo>
                  <a:pt x="4693" y="206"/>
                </a:lnTo>
                <a:lnTo>
                  <a:pt x="4762" y="229"/>
                </a:lnTo>
                <a:lnTo>
                  <a:pt x="4832" y="252"/>
                </a:lnTo>
                <a:lnTo>
                  <a:pt x="4901" y="277"/>
                </a:lnTo>
                <a:lnTo>
                  <a:pt x="4968" y="303"/>
                </a:lnTo>
                <a:lnTo>
                  <a:pt x="5034" y="329"/>
                </a:lnTo>
                <a:lnTo>
                  <a:pt x="5100" y="357"/>
                </a:lnTo>
                <a:lnTo>
                  <a:pt x="5164" y="386"/>
                </a:lnTo>
                <a:lnTo>
                  <a:pt x="5227" y="415"/>
                </a:lnTo>
                <a:lnTo>
                  <a:pt x="5289" y="446"/>
                </a:lnTo>
                <a:lnTo>
                  <a:pt x="5349" y="477"/>
                </a:lnTo>
                <a:lnTo>
                  <a:pt x="5409" y="510"/>
                </a:lnTo>
                <a:lnTo>
                  <a:pt x="5467" y="544"/>
                </a:lnTo>
                <a:lnTo>
                  <a:pt x="5524" y="578"/>
                </a:lnTo>
                <a:lnTo>
                  <a:pt x="5579" y="612"/>
                </a:lnTo>
                <a:lnTo>
                  <a:pt x="5637" y="650"/>
                </a:lnTo>
                <a:lnTo>
                  <a:pt x="5692" y="688"/>
                </a:lnTo>
                <a:lnTo>
                  <a:pt x="5746" y="728"/>
                </a:lnTo>
                <a:lnTo>
                  <a:pt x="5799" y="768"/>
                </a:lnTo>
                <a:lnTo>
                  <a:pt x="5850" y="809"/>
                </a:lnTo>
                <a:lnTo>
                  <a:pt x="5900" y="851"/>
                </a:lnTo>
                <a:lnTo>
                  <a:pt x="5947" y="894"/>
                </a:lnTo>
                <a:lnTo>
                  <a:pt x="5994" y="937"/>
                </a:lnTo>
                <a:lnTo>
                  <a:pt x="6039" y="981"/>
                </a:lnTo>
                <a:lnTo>
                  <a:pt x="6082" y="1027"/>
                </a:lnTo>
                <a:lnTo>
                  <a:pt x="6124" y="1072"/>
                </a:lnTo>
                <a:lnTo>
                  <a:pt x="6164" y="1120"/>
                </a:lnTo>
                <a:lnTo>
                  <a:pt x="6203" y="1166"/>
                </a:lnTo>
                <a:lnTo>
                  <a:pt x="6239" y="1215"/>
                </a:lnTo>
                <a:lnTo>
                  <a:pt x="6275" y="1263"/>
                </a:lnTo>
                <a:lnTo>
                  <a:pt x="6308" y="1313"/>
                </a:lnTo>
                <a:lnTo>
                  <a:pt x="6339" y="1363"/>
                </a:lnTo>
                <a:lnTo>
                  <a:pt x="6368" y="1414"/>
                </a:lnTo>
                <a:lnTo>
                  <a:pt x="6396" y="1464"/>
                </a:lnTo>
                <a:lnTo>
                  <a:pt x="6422" y="1516"/>
                </a:lnTo>
                <a:lnTo>
                  <a:pt x="6445" y="1569"/>
                </a:lnTo>
                <a:lnTo>
                  <a:pt x="6467" y="1622"/>
                </a:lnTo>
                <a:lnTo>
                  <a:pt x="6487" y="1676"/>
                </a:lnTo>
                <a:lnTo>
                  <a:pt x="6506" y="1730"/>
                </a:lnTo>
                <a:lnTo>
                  <a:pt x="6521" y="1785"/>
                </a:lnTo>
                <a:lnTo>
                  <a:pt x="6535" y="1840"/>
                </a:lnTo>
                <a:lnTo>
                  <a:pt x="6546" y="1896"/>
                </a:lnTo>
                <a:lnTo>
                  <a:pt x="6556" y="1952"/>
                </a:lnTo>
                <a:lnTo>
                  <a:pt x="6564" y="2008"/>
                </a:lnTo>
                <a:lnTo>
                  <a:pt x="6570" y="2065"/>
                </a:lnTo>
                <a:lnTo>
                  <a:pt x="6573" y="2122"/>
                </a:lnTo>
                <a:lnTo>
                  <a:pt x="6574" y="2181"/>
                </a:lnTo>
                <a:lnTo>
                  <a:pt x="6573" y="2230"/>
                </a:lnTo>
                <a:lnTo>
                  <a:pt x="6571" y="2281"/>
                </a:lnTo>
                <a:lnTo>
                  <a:pt x="6566" y="2333"/>
                </a:lnTo>
                <a:lnTo>
                  <a:pt x="6560" y="2385"/>
                </a:lnTo>
                <a:lnTo>
                  <a:pt x="6552" y="2436"/>
                </a:lnTo>
                <a:lnTo>
                  <a:pt x="6542" y="2486"/>
                </a:lnTo>
                <a:lnTo>
                  <a:pt x="6531" y="2537"/>
                </a:lnTo>
                <a:lnTo>
                  <a:pt x="6518" y="2586"/>
                </a:lnTo>
                <a:lnTo>
                  <a:pt x="6514" y="2597"/>
                </a:lnTo>
                <a:lnTo>
                  <a:pt x="6510" y="2608"/>
                </a:lnTo>
                <a:lnTo>
                  <a:pt x="6500" y="2628"/>
                </a:lnTo>
                <a:lnTo>
                  <a:pt x="6489" y="2647"/>
                </a:lnTo>
                <a:lnTo>
                  <a:pt x="6475" y="2664"/>
                </a:lnTo>
                <a:lnTo>
                  <a:pt x="6460" y="2679"/>
                </a:lnTo>
                <a:lnTo>
                  <a:pt x="6443" y="2692"/>
                </a:lnTo>
                <a:lnTo>
                  <a:pt x="6425" y="2705"/>
                </a:lnTo>
                <a:lnTo>
                  <a:pt x="6406" y="2713"/>
                </a:lnTo>
                <a:lnTo>
                  <a:pt x="6427" y="2729"/>
                </a:lnTo>
                <a:lnTo>
                  <a:pt x="6447" y="2746"/>
                </a:lnTo>
                <a:lnTo>
                  <a:pt x="6467" y="2763"/>
                </a:lnTo>
                <a:lnTo>
                  <a:pt x="6485" y="2782"/>
                </a:lnTo>
                <a:lnTo>
                  <a:pt x="6502" y="2802"/>
                </a:lnTo>
                <a:lnTo>
                  <a:pt x="6518" y="2823"/>
                </a:lnTo>
                <a:lnTo>
                  <a:pt x="6533" y="2845"/>
                </a:lnTo>
                <a:lnTo>
                  <a:pt x="6546" y="2867"/>
                </a:lnTo>
                <a:lnTo>
                  <a:pt x="6559" y="2891"/>
                </a:lnTo>
                <a:lnTo>
                  <a:pt x="6569" y="2916"/>
                </a:lnTo>
                <a:lnTo>
                  <a:pt x="6577" y="2940"/>
                </a:lnTo>
                <a:lnTo>
                  <a:pt x="6585" y="2967"/>
                </a:lnTo>
                <a:lnTo>
                  <a:pt x="6592" y="2992"/>
                </a:lnTo>
                <a:lnTo>
                  <a:pt x="6596" y="3020"/>
                </a:lnTo>
                <a:lnTo>
                  <a:pt x="6598" y="3047"/>
                </a:lnTo>
                <a:lnTo>
                  <a:pt x="6599" y="3075"/>
                </a:lnTo>
                <a:lnTo>
                  <a:pt x="6599" y="3093"/>
                </a:lnTo>
                <a:lnTo>
                  <a:pt x="6598" y="3109"/>
                </a:lnTo>
                <a:lnTo>
                  <a:pt x="6596" y="3127"/>
                </a:lnTo>
                <a:lnTo>
                  <a:pt x="6594" y="3143"/>
                </a:lnTo>
                <a:lnTo>
                  <a:pt x="6591" y="3160"/>
                </a:lnTo>
                <a:lnTo>
                  <a:pt x="6587" y="3177"/>
                </a:lnTo>
                <a:lnTo>
                  <a:pt x="6578" y="3209"/>
                </a:lnTo>
                <a:lnTo>
                  <a:pt x="6566" y="3241"/>
                </a:lnTo>
                <a:lnTo>
                  <a:pt x="6553" y="3271"/>
                </a:lnTo>
                <a:lnTo>
                  <a:pt x="6536" y="3299"/>
                </a:lnTo>
                <a:lnTo>
                  <a:pt x="6519" y="3327"/>
                </a:lnTo>
                <a:lnTo>
                  <a:pt x="6499" y="3352"/>
                </a:lnTo>
                <a:lnTo>
                  <a:pt x="6477" y="3377"/>
                </a:lnTo>
                <a:lnTo>
                  <a:pt x="6452" y="3399"/>
                </a:lnTo>
                <a:lnTo>
                  <a:pt x="6428" y="3420"/>
                </a:lnTo>
                <a:lnTo>
                  <a:pt x="6401" y="3439"/>
                </a:lnTo>
                <a:lnTo>
                  <a:pt x="6373" y="3456"/>
                </a:lnTo>
                <a:lnTo>
                  <a:pt x="6343" y="3471"/>
                </a:lnTo>
                <a:lnTo>
                  <a:pt x="6312" y="3483"/>
                </a:lnTo>
                <a:lnTo>
                  <a:pt x="6342" y="3483"/>
                </a:lnTo>
                <a:lnTo>
                  <a:pt x="6362" y="3484"/>
                </a:lnTo>
                <a:lnTo>
                  <a:pt x="6382" y="3487"/>
                </a:lnTo>
                <a:lnTo>
                  <a:pt x="6399" y="3492"/>
                </a:lnTo>
                <a:lnTo>
                  <a:pt x="6418" y="3498"/>
                </a:lnTo>
                <a:lnTo>
                  <a:pt x="6435" y="3506"/>
                </a:lnTo>
                <a:lnTo>
                  <a:pt x="6451" y="3516"/>
                </a:lnTo>
                <a:lnTo>
                  <a:pt x="6466" y="3528"/>
                </a:lnTo>
                <a:lnTo>
                  <a:pt x="6480" y="3540"/>
                </a:lnTo>
                <a:lnTo>
                  <a:pt x="6492" y="3554"/>
                </a:lnTo>
                <a:lnTo>
                  <a:pt x="6504" y="3569"/>
                </a:lnTo>
                <a:lnTo>
                  <a:pt x="6513" y="3586"/>
                </a:lnTo>
                <a:lnTo>
                  <a:pt x="6522" y="3602"/>
                </a:lnTo>
                <a:lnTo>
                  <a:pt x="6529" y="3620"/>
                </a:lnTo>
                <a:lnTo>
                  <a:pt x="6533" y="3639"/>
                </a:lnTo>
                <a:lnTo>
                  <a:pt x="6536" y="3659"/>
                </a:lnTo>
                <a:lnTo>
                  <a:pt x="6538" y="3678"/>
                </a:lnTo>
                <a:lnTo>
                  <a:pt x="6536" y="3695"/>
                </a:lnTo>
                <a:lnTo>
                  <a:pt x="6534" y="3712"/>
                </a:lnTo>
                <a:lnTo>
                  <a:pt x="6530" y="3747"/>
                </a:lnTo>
                <a:lnTo>
                  <a:pt x="6524" y="3780"/>
                </a:lnTo>
                <a:lnTo>
                  <a:pt x="6518" y="3814"/>
                </a:lnTo>
                <a:lnTo>
                  <a:pt x="6511" y="3849"/>
                </a:lnTo>
                <a:lnTo>
                  <a:pt x="6503" y="3882"/>
                </a:lnTo>
                <a:lnTo>
                  <a:pt x="6494" y="3916"/>
                </a:lnTo>
                <a:lnTo>
                  <a:pt x="6486" y="3949"/>
                </a:lnTo>
                <a:lnTo>
                  <a:pt x="6476" y="3982"/>
                </a:lnTo>
                <a:lnTo>
                  <a:pt x="6465" y="4016"/>
                </a:lnTo>
                <a:lnTo>
                  <a:pt x="6454" y="4049"/>
                </a:lnTo>
                <a:lnTo>
                  <a:pt x="6441" y="4082"/>
                </a:lnTo>
                <a:lnTo>
                  <a:pt x="6428" y="4114"/>
                </a:lnTo>
                <a:lnTo>
                  <a:pt x="6414" y="4146"/>
                </a:lnTo>
                <a:lnTo>
                  <a:pt x="6399" y="4179"/>
                </a:lnTo>
                <a:lnTo>
                  <a:pt x="6385" y="4210"/>
                </a:lnTo>
                <a:lnTo>
                  <a:pt x="6368" y="4242"/>
                </a:lnTo>
                <a:lnTo>
                  <a:pt x="6352" y="4275"/>
                </a:lnTo>
                <a:lnTo>
                  <a:pt x="6334" y="4307"/>
                </a:lnTo>
                <a:lnTo>
                  <a:pt x="6315" y="4340"/>
                </a:lnTo>
                <a:lnTo>
                  <a:pt x="6297" y="4370"/>
                </a:lnTo>
                <a:lnTo>
                  <a:pt x="6277" y="4403"/>
                </a:lnTo>
                <a:lnTo>
                  <a:pt x="6256" y="4433"/>
                </a:lnTo>
                <a:lnTo>
                  <a:pt x="6235" y="4464"/>
                </a:lnTo>
                <a:lnTo>
                  <a:pt x="6213" y="4494"/>
                </a:lnTo>
                <a:lnTo>
                  <a:pt x="6191" y="4525"/>
                </a:lnTo>
                <a:lnTo>
                  <a:pt x="6167" y="4555"/>
                </a:lnTo>
                <a:lnTo>
                  <a:pt x="6143" y="4585"/>
                </a:lnTo>
                <a:lnTo>
                  <a:pt x="6119" y="4614"/>
                </a:lnTo>
                <a:lnTo>
                  <a:pt x="6093" y="4643"/>
                </a:lnTo>
                <a:lnTo>
                  <a:pt x="6067" y="4672"/>
                </a:lnTo>
                <a:lnTo>
                  <a:pt x="6040" y="4701"/>
                </a:lnTo>
                <a:lnTo>
                  <a:pt x="6014" y="4729"/>
                </a:lnTo>
                <a:lnTo>
                  <a:pt x="5998" y="4742"/>
                </a:lnTo>
                <a:lnTo>
                  <a:pt x="5983" y="4754"/>
                </a:lnTo>
                <a:lnTo>
                  <a:pt x="5966" y="4764"/>
                </a:lnTo>
                <a:lnTo>
                  <a:pt x="5948" y="4773"/>
                </a:lnTo>
                <a:lnTo>
                  <a:pt x="5931" y="4778"/>
                </a:lnTo>
                <a:lnTo>
                  <a:pt x="5912" y="4783"/>
                </a:lnTo>
                <a:lnTo>
                  <a:pt x="5893" y="4786"/>
                </a:lnTo>
                <a:lnTo>
                  <a:pt x="5874" y="4787"/>
                </a:lnTo>
                <a:lnTo>
                  <a:pt x="709" y="4787"/>
                </a:lnTo>
                <a:lnTo>
                  <a:pt x="687" y="4786"/>
                </a:lnTo>
                <a:lnTo>
                  <a:pt x="666" y="4783"/>
                </a:lnTo>
                <a:lnTo>
                  <a:pt x="645" y="4777"/>
                </a:lnTo>
                <a:lnTo>
                  <a:pt x="625" y="4768"/>
                </a:lnTo>
                <a:lnTo>
                  <a:pt x="607" y="4758"/>
                </a:lnTo>
                <a:lnTo>
                  <a:pt x="590" y="4746"/>
                </a:lnTo>
                <a:lnTo>
                  <a:pt x="574" y="4733"/>
                </a:lnTo>
                <a:lnTo>
                  <a:pt x="560" y="4718"/>
                </a:lnTo>
                <a:lnTo>
                  <a:pt x="508" y="4662"/>
                </a:lnTo>
                <a:lnTo>
                  <a:pt x="458" y="4605"/>
                </a:lnTo>
                <a:lnTo>
                  <a:pt x="435" y="4576"/>
                </a:lnTo>
                <a:lnTo>
                  <a:pt x="412" y="4547"/>
                </a:lnTo>
                <a:lnTo>
                  <a:pt x="389" y="4519"/>
                </a:lnTo>
                <a:lnTo>
                  <a:pt x="367" y="4489"/>
                </a:lnTo>
                <a:lnTo>
                  <a:pt x="346" y="4459"/>
                </a:lnTo>
                <a:lnTo>
                  <a:pt x="326" y="4429"/>
                </a:lnTo>
                <a:lnTo>
                  <a:pt x="306" y="4398"/>
                </a:lnTo>
                <a:lnTo>
                  <a:pt x="286" y="4367"/>
                </a:lnTo>
                <a:lnTo>
                  <a:pt x="267" y="4336"/>
                </a:lnTo>
                <a:lnTo>
                  <a:pt x="249" y="4305"/>
                </a:lnTo>
                <a:lnTo>
                  <a:pt x="232" y="4274"/>
                </a:lnTo>
                <a:lnTo>
                  <a:pt x="215" y="4242"/>
                </a:lnTo>
                <a:lnTo>
                  <a:pt x="200" y="4210"/>
                </a:lnTo>
                <a:lnTo>
                  <a:pt x="184" y="4177"/>
                </a:lnTo>
                <a:lnTo>
                  <a:pt x="170" y="4145"/>
                </a:lnTo>
                <a:lnTo>
                  <a:pt x="156" y="4112"/>
                </a:lnTo>
                <a:lnTo>
                  <a:pt x="142" y="4079"/>
                </a:lnTo>
                <a:lnTo>
                  <a:pt x="130" y="4044"/>
                </a:lnTo>
                <a:lnTo>
                  <a:pt x="118" y="4011"/>
                </a:lnTo>
                <a:lnTo>
                  <a:pt x="107" y="3977"/>
                </a:lnTo>
                <a:lnTo>
                  <a:pt x="97" y="3943"/>
                </a:lnTo>
                <a:lnTo>
                  <a:pt x="88" y="3908"/>
                </a:lnTo>
                <a:lnTo>
                  <a:pt x="79" y="3874"/>
                </a:lnTo>
                <a:lnTo>
                  <a:pt x="72" y="3840"/>
                </a:lnTo>
                <a:lnTo>
                  <a:pt x="65" y="3806"/>
                </a:lnTo>
                <a:lnTo>
                  <a:pt x="58" y="3770"/>
                </a:lnTo>
                <a:lnTo>
                  <a:pt x="53" y="3736"/>
                </a:lnTo>
                <a:lnTo>
                  <a:pt x="48" y="3701"/>
                </a:lnTo>
                <a:lnTo>
                  <a:pt x="47" y="3681"/>
                </a:lnTo>
                <a:lnTo>
                  <a:pt x="48" y="3661"/>
                </a:lnTo>
                <a:lnTo>
                  <a:pt x="51" y="3642"/>
                </a:lnTo>
                <a:lnTo>
                  <a:pt x="55" y="3623"/>
                </a:lnTo>
                <a:lnTo>
                  <a:pt x="62" y="3606"/>
                </a:lnTo>
                <a:lnTo>
                  <a:pt x="69" y="3588"/>
                </a:lnTo>
                <a:lnTo>
                  <a:pt x="79" y="3572"/>
                </a:lnTo>
                <a:lnTo>
                  <a:pt x="90" y="3557"/>
                </a:lnTo>
                <a:lnTo>
                  <a:pt x="102" y="3543"/>
                </a:lnTo>
                <a:lnTo>
                  <a:pt x="116" y="3530"/>
                </a:lnTo>
                <a:lnTo>
                  <a:pt x="131" y="3518"/>
                </a:lnTo>
                <a:lnTo>
                  <a:pt x="147" y="3508"/>
                </a:lnTo>
                <a:lnTo>
                  <a:pt x="163" y="3499"/>
                </a:lnTo>
                <a:lnTo>
                  <a:pt x="182" y="3493"/>
                </a:lnTo>
                <a:lnTo>
                  <a:pt x="201" y="3487"/>
                </a:lnTo>
                <a:lnTo>
                  <a:pt x="221" y="3485"/>
                </a:lnTo>
                <a:lnTo>
                  <a:pt x="243" y="3483"/>
                </a:lnTo>
                <a:lnTo>
                  <a:pt x="286" y="3483"/>
                </a:lnTo>
                <a:lnTo>
                  <a:pt x="256" y="3471"/>
                </a:lnTo>
                <a:lnTo>
                  <a:pt x="226" y="3456"/>
                </a:lnTo>
                <a:lnTo>
                  <a:pt x="198" y="3439"/>
                </a:lnTo>
                <a:lnTo>
                  <a:pt x="171" y="3420"/>
                </a:lnTo>
                <a:lnTo>
                  <a:pt x="146" y="3399"/>
                </a:lnTo>
                <a:lnTo>
                  <a:pt x="122" y="3377"/>
                </a:lnTo>
                <a:lnTo>
                  <a:pt x="100" y="3352"/>
                </a:lnTo>
                <a:lnTo>
                  <a:pt x="80" y="3327"/>
                </a:lnTo>
                <a:lnTo>
                  <a:pt x="63" y="3299"/>
                </a:lnTo>
                <a:lnTo>
                  <a:pt x="46" y="3271"/>
                </a:lnTo>
                <a:lnTo>
                  <a:pt x="33" y="3241"/>
                </a:lnTo>
                <a:lnTo>
                  <a:pt x="21" y="3209"/>
                </a:lnTo>
                <a:lnTo>
                  <a:pt x="12" y="3177"/>
                </a:lnTo>
                <a:lnTo>
                  <a:pt x="9" y="3160"/>
                </a:lnTo>
                <a:lnTo>
                  <a:pt x="5" y="3143"/>
                </a:lnTo>
                <a:lnTo>
                  <a:pt x="3" y="3127"/>
                </a:lnTo>
                <a:lnTo>
                  <a:pt x="1" y="3109"/>
                </a:lnTo>
                <a:lnTo>
                  <a:pt x="0" y="3093"/>
                </a:lnTo>
                <a:lnTo>
                  <a:pt x="0" y="3075"/>
                </a:lnTo>
                <a:lnTo>
                  <a:pt x="1" y="3047"/>
                </a:lnTo>
                <a:lnTo>
                  <a:pt x="3" y="3021"/>
                </a:lnTo>
                <a:lnTo>
                  <a:pt x="7" y="2994"/>
                </a:lnTo>
                <a:lnTo>
                  <a:pt x="13" y="2968"/>
                </a:lnTo>
                <a:lnTo>
                  <a:pt x="21" y="2942"/>
                </a:lnTo>
                <a:lnTo>
                  <a:pt x="30" y="2918"/>
                </a:lnTo>
                <a:lnTo>
                  <a:pt x="39" y="2894"/>
                </a:lnTo>
                <a:lnTo>
                  <a:pt x="51" y="2870"/>
                </a:lnTo>
                <a:lnTo>
                  <a:pt x="64" y="2848"/>
                </a:lnTo>
                <a:lnTo>
                  <a:pt x="78" y="2826"/>
                </a:lnTo>
                <a:lnTo>
                  <a:pt x="94" y="2806"/>
                </a:lnTo>
                <a:lnTo>
                  <a:pt x="110" y="2786"/>
                </a:lnTo>
                <a:lnTo>
                  <a:pt x="128" y="2768"/>
                </a:lnTo>
                <a:lnTo>
                  <a:pt x="147" y="2750"/>
                </a:lnTo>
                <a:lnTo>
                  <a:pt x="167" y="2733"/>
                </a:lnTo>
                <a:lnTo>
                  <a:pt x="188" y="2718"/>
                </a:lnTo>
                <a:lnTo>
                  <a:pt x="175" y="2713"/>
                </a:lnTo>
                <a:lnTo>
                  <a:pt x="164" y="2708"/>
                </a:lnTo>
                <a:lnTo>
                  <a:pt x="153" y="2701"/>
                </a:lnTo>
                <a:lnTo>
                  <a:pt x="143" y="2695"/>
                </a:lnTo>
                <a:lnTo>
                  <a:pt x="133" y="2687"/>
                </a:lnTo>
                <a:lnTo>
                  <a:pt x="123" y="2679"/>
                </a:lnTo>
                <a:lnTo>
                  <a:pt x="115" y="2670"/>
                </a:lnTo>
                <a:lnTo>
                  <a:pt x="106" y="2662"/>
                </a:lnTo>
                <a:lnTo>
                  <a:pt x="98" y="2652"/>
                </a:lnTo>
                <a:lnTo>
                  <a:pt x="91" y="2642"/>
                </a:lnTo>
                <a:lnTo>
                  <a:pt x="85" y="2631"/>
                </a:lnTo>
                <a:lnTo>
                  <a:pt x="79" y="2620"/>
                </a:lnTo>
                <a:lnTo>
                  <a:pt x="74" y="2607"/>
                </a:lnTo>
                <a:lnTo>
                  <a:pt x="69" y="2596"/>
                </a:lnTo>
                <a:lnTo>
                  <a:pt x="66" y="2584"/>
                </a:lnTo>
                <a:lnTo>
                  <a:pt x="63" y="2571"/>
                </a:lnTo>
                <a:lnTo>
                  <a:pt x="52" y="2524"/>
                </a:lnTo>
                <a:lnTo>
                  <a:pt x="41" y="2478"/>
                </a:lnTo>
                <a:lnTo>
                  <a:pt x="32" y="2432"/>
                </a:lnTo>
                <a:lnTo>
                  <a:pt x="25" y="2385"/>
                </a:lnTo>
                <a:lnTo>
                  <a:pt x="18" y="2333"/>
                </a:lnTo>
                <a:lnTo>
                  <a:pt x="14" y="2281"/>
                </a:lnTo>
                <a:lnTo>
                  <a:pt x="12" y="2230"/>
                </a:lnTo>
                <a:lnTo>
                  <a:pt x="11" y="2181"/>
                </a:lnTo>
                <a:lnTo>
                  <a:pt x="12" y="2122"/>
                </a:lnTo>
                <a:lnTo>
                  <a:pt x="15" y="2065"/>
                </a:lnTo>
                <a:lnTo>
                  <a:pt x="21" y="2008"/>
                </a:lnTo>
                <a:lnTo>
                  <a:pt x="28" y="1952"/>
                </a:lnTo>
                <a:lnTo>
                  <a:pt x="37" y="1896"/>
                </a:lnTo>
                <a:lnTo>
                  <a:pt x="49" y="1840"/>
                </a:lnTo>
                <a:lnTo>
                  <a:pt x="64" y="1785"/>
                </a:lnTo>
                <a:lnTo>
                  <a:pt x="79" y="1730"/>
                </a:lnTo>
                <a:lnTo>
                  <a:pt x="97" y="1676"/>
                </a:lnTo>
                <a:lnTo>
                  <a:pt x="117" y="1622"/>
                </a:lnTo>
                <a:lnTo>
                  <a:pt x="139" y="1569"/>
                </a:lnTo>
                <a:lnTo>
                  <a:pt x="163" y="1516"/>
                </a:lnTo>
                <a:lnTo>
                  <a:pt x="189" y="1464"/>
                </a:lnTo>
                <a:lnTo>
                  <a:pt x="216" y="1414"/>
                </a:lnTo>
                <a:lnTo>
                  <a:pt x="246" y="1363"/>
                </a:lnTo>
                <a:lnTo>
                  <a:pt x="277" y="1313"/>
                </a:lnTo>
                <a:lnTo>
                  <a:pt x="310" y="1263"/>
                </a:lnTo>
                <a:lnTo>
                  <a:pt x="346" y="1215"/>
                </a:lnTo>
                <a:lnTo>
                  <a:pt x="382" y="1166"/>
                </a:lnTo>
                <a:lnTo>
                  <a:pt x="420" y="1120"/>
                </a:lnTo>
                <a:lnTo>
                  <a:pt x="461" y="1072"/>
                </a:lnTo>
                <a:lnTo>
                  <a:pt x="502" y="1027"/>
                </a:lnTo>
                <a:lnTo>
                  <a:pt x="546" y="981"/>
                </a:lnTo>
                <a:lnTo>
                  <a:pt x="590" y="937"/>
                </a:lnTo>
                <a:lnTo>
                  <a:pt x="636" y="894"/>
                </a:lnTo>
                <a:lnTo>
                  <a:pt x="685" y="851"/>
                </a:lnTo>
                <a:lnTo>
                  <a:pt x="735" y="809"/>
                </a:lnTo>
                <a:lnTo>
                  <a:pt x="786" y="768"/>
                </a:lnTo>
                <a:lnTo>
                  <a:pt x="839" y="728"/>
                </a:lnTo>
                <a:lnTo>
                  <a:pt x="893" y="688"/>
                </a:lnTo>
                <a:lnTo>
                  <a:pt x="948" y="650"/>
                </a:lnTo>
                <a:lnTo>
                  <a:pt x="1004" y="612"/>
                </a:lnTo>
                <a:lnTo>
                  <a:pt x="1061" y="578"/>
                </a:lnTo>
                <a:lnTo>
                  <a:pt x="1117" y="544"/>
                </a:lnTo>
                <a:lnTo>
                  <a:pt x="1176" y="510"/>
                </a:lnTo>
                <a:lnTo>
                  <a:pt x="1235" y="477"/>
                </a:lnTo>
                <a:lnTo>
                  <a:pt x="1296" y="446"/>
                </a:lnTo>
                <a:lnTo>
                  <a:pt x="1358" y="415"/>
                </a:lnTo>
                <a:lnTo>
                  <a:pt x="1421" y="386"/>
                </a:lnTo>
                <a:lnTo>
                  <a:pt x="1485" y="357"/>
                </a:lnTo>
                <a:lnTo>
                  <a:pt x="1550" y="329"/>
                </a:lnTo>
                <a:lnTo>
                  <a:pt x="1617" y="303"/>
                </a:lnTo>
                <a:lnTo>
                  <a:pt x="1684" y="277"/>
                </a:lnTo>
                <a:lnTo>
                  <a:pt x="1753" y="252"/>
                </a:lnTo>
                <a:lnTo>
                  <a:pt x="1821" y="229"/>
                </a:lnTo>
                <a:lnTo>
                  <a:pt x="1892" y="206"/>
                </a:lnTo>
                <a:lnTo>
                  <a:pt x="1964" y="184"/>
                </a:lnTo>
                <a:lnTo>
                  <a:pt x="2036" y="164"/>
                </a:lnTo>
                <a:lnTo>
                  <a:pt x="2109" y="145"/>
                </a:lnTo>
                <a:lnTo>
                  <a:pt x="2183" y="127"/>
                </a:lnTo>
                <a:lnTo>
                  <a:pt x="2257" y="109"/>
                </a:lnTo>
                <a:lnTo>
                  <a:pt x="2333" y="94"/>
                </a:lnTo>
                <a:lnTo>
                  <a:pt x="2409" y="79"/>
                </a:lnTo>
                <a:lnTo>
                  <a:pt x="2486" y="65"/>
                </a:lnTo>
                <a:lnTo>
                  <a:pt x="2564" y="53"/>
                </a:lnTo>
                <a:lnTo>
                  <a:pt x="2642" y="42"/>
                </a:lnTo>
                <a:lnTo>
                  <a:pt x="2721" y="32"/>
                </a:lnTo>
                <a:lnTo>
                  <a:pt x="2801" y="24"/>
                </a:lnTo>
                <a:lnTo>
                  <a:pt x="2881" y="16"/>
                </a:lnTo>
                <a:lnTo>
                  <a:pt x="2963" y="11"/>
                </a:lnTo>
                <a:lnTo>
                  <a:pt x="3044" y="5"/>
                </a:lnTo>
                <a:lnTo>
                  <a:pt x="3127" y="2"/>
                </a:lnTo>
                <a:lnTo>
                  <a:pt x="3210" y="1"/>
                </a:lnTo>
                <a:lnTo>
                  <a:pt x="3292" y="0"/>
                </a:lnTo>
                <a:close/>
                <a:moveTo>
                  <a:pt x="5190" y="1041"/>
                </a:moveTo>
                <a:lnTo>
                  <a:pt x="5190" y="1041"/>
                </a:lnTo>
                <a:lnTo>
                  <a:pt x="5144" y="1013"/>
                </a:lnTo>
                <a:lnTo>
                  <a:pt x="5097" y="988"/>
                </a:lnTo>
                <a:lnTo>
                  <a:pt x="5050" y="963"/>
                </a:lnTo>
                <a:lnTo>
                  <a:pt x="5000" y="937"/>
                </a:lnTo>
                <a:lnTo>
                  <a:pt x="4950" y="913"/>
                </a:lnTo>
                <a:lnTo>
                  <a:pt x="4900" y="890"/>
                </a:lnTo>
                <a:lnTo>
                  <a:pt x="4848" y="868"/>
                </a:lnTo>
                <a:lnTo>
                  <a:pt x="4795" y="845"/>
                </a:lnTo>
                <a:lnTo>
                  <a:pt x="4740" y="824"/>
                </a:lnTo>
                <a:lnTo>
                  <a:pt x="4686" y="803"/>
                </a:lnTo>
                <a:lnTo>
                  <a:pt x="4630" y="784"/>
                </a:lnTo>
                <a:lnTo>
                  <a:pt x="4573" y="765"/>
                </a:lnTo>
                <a:lnTo>
                  <a:pt x="4516" y="747"/>
                </a:lnTo>
                <a:lnTo>
                  <a:pt x="4459" y="729"/>
                </a:lnTo>
                <a:lnTo>
                  <a:pt x="4399" y="714"/>
                </a:lnTo>
                <a:lnTo>
                  <a:pt x="4339" y="697"/>
                </a:lnTo>
                <a:lnTo>
                  <a:pt x="4278" y="683"/>
                </a:lnTo>
                <a:lnTo>
                  <a:pt x="4218" y="670"/>
                </a:lnTo>
                <a:lnTo>
                  <a:pt x="4156" y="656"/>
                </a:lnTo>
                <a:lnTo>
                  <a:pt x="4093" y="644"/>
                </a:lnTo>
                <a:lnTo>
                  <a:pt x="4029" y="633"/>
                </a:lnTo>
                <a:lnTo>
                  <a:pt x="3964" y="622"/>
                </a:lnTo>
                <a:lnTo>
                  <a:pt x="3900" y="613"/>
                </a:lnTo>
                <a:lnTo>
                  <a:pt x="3835" y="604"/>
                </a:lnTo>
                <a:lnTo>
                  <a:pt x="3769" y="597"/>
                </a:lnTo>
                <a:lnTo>
                  <a:pt x="3702" y="590"/>
                </a:lnTo>
                <a:lnTo>
                  <a:pt x="3635" y="585"/>
                </a:lnTo>
                <a:lnTo>
                  <a:pt x="3568" y="580"/>
                </a:lnTo>
                <a:lnTo>
                  <a:pt x="3499" y="577"/>
                </a:lnTo>
                <a:lnTo>
                  <a:pt x="3431" y="575"/>
                </a:lnTo>
                <a:lnTo>
                  <a:pt x="3362" y="572"/>
                </a:lnTo>
                <a:lnTo>
                  <a:pt x="3292" y="572"/>
                </a:lnTo>
                <a:lnTo>
                  <a:pt x="3223" y="572"/>
                </a:lnTo>
                <a:lnTo>
                  <a:pt x="3153" y="575"/>
                </a:lnTo>
                <a:lnTo>
                  <a:pt x="3085" y="577"/>
                </a:lnTo>
                <a:lnTo>
                  <a:pt x="3017" y="580"/>
                </a:lnTo>
                <a:lnTo>
                  <a:pt x="2950" y="585"/>
                </a:lnTo>
                <a:lnTo>
                  <a:pt x="2882" y="590"/>
                </a:lnTo>
                <a:lnTo>
                  <a:pt x="2816" y="597"/>
                </a:lnTo>
                <a:lnTo>
                  <a:pt x="2750" y="604"/>
                </a:lnTo>
                <a:lnTo>
                  <a:pt x="2684" y="613"/>
                </a:lnTo>
                <a:lnTo>
                  <a:pt x="2619" y="622"/>
                </a:lnTo>
                <a:lnTo>
                  <a:pt x="2555" y="633"/>
                </a:lnTo>
                <a:lnTo>
                  <a:pt x="2492" y="644"/>
                </a:lnTo>
                <a:lnTo>
                  <a:pt x="2429" y="656"/>
                </a:lnTo>
                <a:lnTo>
                  <a:pt x="2367" y="670"/>
                </a:lnTo>
                <a:lnTo>
                  <a:pt x="2306" y="683"/>
                </a:lnTo>
                <a:lnTo>
                  <a:pt x="2246" y="697"/>
                </a:lnTo>
                <a:lnTo>
                  <a:pt x="2186" y="714"/>
                </a:lnTo>
                <a:lnTo>
                  <a:pt x="2126" y="729"/>
                </a:lnTo>
                <a:lnTo>
                  <a:pt x="2069" y="747"/>
                </a:lnTo>
                <a:lnTo>
                  <a:pt x="2011" y="765"/>
                </a:lnTo>
                <a:lnTo>
                  <a:pt x="1954" y="784"/>
                </a:lnTo>
                <a:lnTo>
                  <a:pt x="1899" y="803"/>
                </a:lnTo>
                <a:lnTo>
                  <a:pt x="1844" y="824"/>
                </a:lnTo>
                <a:lnTo>
                  <a:pt x="1790" y="845"/>
                </a:lnTo>
                <a:lnTo>
                  <a:pt x="1737" y="868"/>
                </a:lnTo>
                <a:lnTo>
                  <a:pt x="1685" y="890"/>
                </a:lnTo>
                <a:lnTo>
                  <a:pt x="1634" y="913"/>
                </a:lnTo>
                <a:lnTo>
                  <a:pt x="1585" y="937"/>
                </a:lnTo>
                <a:lnTo>
                  <a:pt x="1535" y="963"/>
                </a:lnTo>
                <a:lnTo>
                  <a:pt x="1487" y="988"/>
                </a:lnTo>
                <a:lnTo>
                  <a:pt x="1440" y="1013"/>
                </a:lnTo>
                <a:lnTo>
                  <a:pt x="1395" y="1041"/>
                </a:lnTo>
                <a:lnTo>
                  <a:pt x="1351" y="1066"/>
                </a:lnTo>
                <a:lnTo>
                  <a:pt x="1311" y="1093"/>
                </a:lnTo>
                <a:lnTo>
                  <a:pt x="1270" y="1121"/>
                </a:lnTo>
                <a:lnTo>
                  <a:pt x="1231" y="1148"/>
                </a:lnTo>
                <a:lnTo>
                  <a:pt x="1192" y="1177"/>
                </a:lnTo>
                <a:lnTo>
                  <a:pt x="1155" y="1206"/>
                </a:lnTo>
                <a:lnTo>
                  <a:pt x="1119" y="1235"/>
                </a:lnTo>
                <a:lnTo>
                  <a:pt x="1084" y="1264"/>
                </a:lnTo>
                <a:lnTo>
                  <a:pt x="1051" y="1295"/>
                </a:lnTo>
                <a:lnTo>
                  <a:pt x="1019" y="1325"/>
                </a:lnTo>
                <a:lnTo>
                  <a:pt x="987" y="1357"/>
                </a:lnTo>
                <a:lnTo>
                  <a:pt x="957" y="1388"/>
                </a:lnTo>
                <a:lnTo>
                  <a:pt x="928" y="1420"/>
                </a:lnTo>
                <a:lnTo>
                  <a:pt x="901" y="1453"/>
                </a:lnTo>
                <a:lnTo>
                  <a:pt x="875" y="1487"/>
                </a:lnTo>
                <a:lnTo>
                  <a:pt x="850" y="1520"/>
                </a:lnTo>
                <a:lnTo>
                  <a:pt x="826" y="1553"/>
                </a:lnTo>
                <a:lnTo>
                  <a:pt x="804" y="1587"/>
                </a:lnTo>
                <a:lnTo>
                  <a:pt x="784" y="1621"/>
                </a:lnTo>
                <a:lnTo>
                  <a:pt x="765" y="1657"/>
                </a:lnTo>
                <a:lnTo>
                  <a:pt x="747" y="1691"/>
                </a:lnTo>
                <a:lnTo>
                  <a:pt x="730" y="1726"/>
                </a:lnTo>
                <a:lnTo>
                  <a:pt x="716" y="1763"/>
                </a:lnTo>
                <a:lnTo>
                  <a:pt x="703" y="1798"/>
                </a:lnTo>
                <a:lnTo>
                  <a:pt x="691" y="1835"/>
                </a:lnTo>
                <a:lnTo>
                  <a:pt x="679" y="1871"/>
                </a:lnTo>
                <a:lnTo>
                  <a:pt x="671" y="1909"/>
                </a:lnTo>
                <a:lnTo>
                  <a:pt x="664" y="1945"/>
                </a:lnTo>
                <a:lnTo>
                  <a:pt x="658" y="1983"/>
                </a:lnTo>
                <a:lnTo>
                  <a:pt x="654" y="2020"/>
                </a:lnTo>
                <a:lnTo>
                  <a:pt x="652" y="2058"/>
                </a:lnTo>
                <a:lnTo>
                  <a:pt x="651" y="2097"/>
                </a:lnTo>
                <a:lnTo>
                  <a:pt x="651" y="2130"/>
                </a:lnTo>
                <a:lnTo>
                  <a:pt x="653" y="2162"/>
                </a:lnTo>
                <a:lnTo>
                  <a:pt x="656" y="2194"/>
                </a:lnTo>
                <a:lnTo>
                  <a:pt x="660" y="2225"/>
                </a:lnTo>
                <a:lnTo>
                  <a:pt x="661" y="2232"/>
                </a:lnTo>
                <a:lnTo>
                  <a:pt x="5924" y="2232"/>
                </a:lnTo>
                <a:lnTo>
                  <a:pt x="5925" y="2225"/>
                </a:lnTo>
                <a:lnTo>
                  <a:pt x="5929" y="2194"/>
                </a:lnTo>
                <a:lnTo>
                  <a:pt x="5932" y="2162"/>
                </a:lnTo>
                <a:lnTo>
                  <a:pt x="5933" y="2130"/>
                </a:lnTo>
                <a:lnTo>
                  <a:pt x="5934" y="2097"/>
                </a:lnTo>
                <a:lnTo>
                  <a:pt x="5933" y="2058"/>
                </a:lnTo>
                <a:lnTo>
                  <a:pt x="5931" y="2020"/>
                </a:lnTo>
                <a:lnTo>
                  <a:pt x="5926" y="1983"/>
                </a:lnTo>
                <a:lnTo>
                  <a:pt x="5921" y="1945"/>
                </a:lnTo>
                <a:lnTo>
                  <a:pt x="5913" y="1909"/>
                </a:lnTo>
                <a:lnTo>
                  <a:pt x="5904" y="1871"/>
                </a:lnTo>
                <a:lnTo>
                  <a:pt x="5894" y="1835"/>
                </a:lnTo>
                <a:lnTo>
                  <a:pt x="5882" y="1798"/>
                </a:lnTo>
                <a:lnTo>
                  <a:pt x="5869" y="1763"/>
                </a:lnTo>
                <a:lnTo>
                  <a:pt x="5853" y="1726"/>
                </a:lnTo>
                <a:lnTo>
                  <a:pt x="5838" y="1691"/>
                </a:lnTo>
                <a:lnTo>
                  <a:pt x="5819" y="1657"/>
                </a:lnTo>
                <a:lnTo>
                  <a:pt x="5800" y="1621"/>
                </a:lnTo>
                <a:lnTo>
                  <a:pt x="5779" y="1587"/>
                </a:lnTo>
                <a:lnTo>
                  <a:pt x="5757" y="1553"/>
                </a:lnTo>
                <a:lnTo>
                  <a:pt x="5734" y="1520"/>
                </a:lnTo>
                <a:lnTo>
                  <a:pt x="5710" y="1487"/>
                </a:lnTo>
                <a:lnTo>
                  <a:pt x="5683" y="1453"/>
                </a:lnTo>
                <a:lnTo>
                  <a:pt x="5656" y="1420"/>
                </a:lnTo>
                <a:lnTo>
                  <a:pt x="5627" y="1388"/>
                </a:lnTo>
                <a:lnTo>
                  <a:pt x="5597" y="1357"/>
                </a:lnTo>
                <a:lnTo>
                  <a:pt x="5566" y="1325"/>
                </a:lnTo>
                <a:lnTo>
                  <a:pt x="5534" y="1295"/>
                </a:lnTo>
                <a:lnTo>
                  <a:pt x="5500" y="1264"/>
                </a:lnTo>
                <a:lnTo>
                  <a:pt x="5465" y="1235"/>
                </a:lnTo>
                <a:lnTo>
                  <a:pt x="5429" y="1206"/>
                </a:lnTo>
                <a:lnTo>
                  <a:pt x="5392" y="1177"/>
                </a:lnTo>
                <a:lnTo>
                  <a:pt x="5354" y="1148"/>
                </a:lnTo>
                <a:lnTo>
                  <a:pt x="5315" y="1121"/>
                </a:lnTo>
                <a:lnTo>
                  <a:pt x="5274" y="1093"/>
                </a:lnTo>
                <a:lnTo>
                  <a:pt x="5232" y="1066"/>
                </a:lnTo>
                <a:lnTo>
                  <a:pt x="5190" y="1041"/>
                </a:lnTo>
                <a:close/>
                <a:moveTo>
                  <a:pt x="1378" y="1619"/>
                </a:moveTo>
                <a:lnTo>
                  <a:pt x="1378" y="1619"/>
                </a:lnTo>
                <a:lnTo>
                  <a:pt x="1358" y="1619"/>
                </a:lnTo>
                <a:lnTo>
                  <a:pt x="1339" y="1622"/>
                </a:lnTo>
                <a:lnTo>
                  <a:pt x="1322" y="1627"/>
                </a:lnTo>
                <a:lnTo>
                  <a:pt x="1304" y="1634"/>
                </a:lnTo>
                <a:lnTo>
                  <a:pt x="1287" y="1641"/>
                </a:lnTo>
                <a:lnTo>
                  <a:pt x="1272" y="1651"/>
                </a:lnTo>
                <a:lnTo>
                  <a:pt x="1258" y="1662"/>
                </a:lnTo>
                <a:lnTo>
                  <a:pt x="1244" y="1674"/>
                </a:lnTo>
                <a:lnTo>
                  <a:pt x="1232" y="1688"/>
                </a:lnTo>
                <a:lnTo>
                  <a:pt x="1221" y="1702"/>
                </a:lnTo>
                <a:lnTo>
                  <a:pt x="1212" y="1718"/>
                </a:lnTo>
                <a:lnTo>
                  <a:pt x="1203" y="1734"/>
                </a:lnTo>
                <a:lnTo>
                  <a:pt x="1198" y="1752"/>
                </a:lnTo>
                <a:lnTo>
                  <a:pt x="1192" y="1770"/>
                </a:lnTo>
                <a:lnTo>
                  <a:pt x="1190" y="1788"/>
                </a:lnTo>
                <a:lnTo>
                  <a:pt x="1189" y="1807"/>
                </a:lnTo>
                <a:lnTo>
                  <a:pt x="1190" y="1827"/>
                </a:lnTo>
                <a:lnTo>
                  <a:pt x="1192" y="1846"/>
                </a:lnTo>
                <a:lnTo>
                  <a:pt x="1198" y="1863"/>
                </a:lnTo>
                <a:lnTo>
                  <a:pt x="1203" y="1881"/>
                </a:lnTo>
                <a:lnTo>
                  <a:pt x="1212" y="1898"/>
                </a:lnTo>
                <a:lnTo>
                  <a:pt x="1221" y="1913"/>
                </a:lnTo>
                <a:lnTo>
                  <a:pt x="1232" y="1928"/>
                </a:lnTo>
                <a:lnTo>
                  <a:pt x="1244" y="1941"/>
                </a:lnTo>
                <a:lnTo>
                  <a:pt x="1258" y="1953"/>
                </a:lnTo>
                <a:lnTo>
                  <a:pt x="1272" y="1964"/>
                </a:lnTo>
                <a:lnTo>
                  <a:pt x="1287" y="1974"/>
                </a:lnTo>
                <a:lnTo>
                  <a:pt x="1304" y="1982"/>
                </a:lnTo>
                <a:lnTo>
                  <a:pt x="1322" y="1988"/>
                </a:lnTo>
                <a:lnTo>
                  <a:pt x="1339" y="1993"/>
                </a:lnTo>
                <a:lnTo>
                  <a:pt x="1358" y="1995"/>
                </a:lnTo>
                <a:lnTo>
                  <a:pt x="1378" y="1996"/>
                </a:lnTo>
                <a:lnTo>
                  <a:pt x="1397" y="1995"/>
                </a:lnTo>
                <a:lnTo>
                  <a:pt x="1416" y="1993"/>
                </a:lnTo>
                <a:lnTo>
                  <a:pt x="1434" y="1988"/>
                </a:lnTo>
                <a:lnTo>
                  <a:pt x="1451" y="1982"/>
                </a:lnTo>
                <a:lnTo>
                  <a:pt x="1468" y="1974"/>
                </a:lnTo>
                <a:lnTo>
                  <a:pt x="1483" y="1964"/>
                </a:lnTo>
                <a:lnTo>
                  <a:pt x="1498" y="1953"/>
                </a:lnTo>
                <a:lnTo>
                  <a:pt x="1512" y="1941"/>
                </a:lnTo>
                <a:lnTo>
                  <a:pt x="1524" y="1928"/>
                </a:lnTo>
                <a:lnTo>
                  <a:pt x="1535" y="1913"/>
                </a:lnTo>
                <a:lnTo>
                  <a:pt x="1544" y="1898"/>
                </a:lnTo>
                <a:lnTo>
                  <a:pt x="1552" y="1881"/>
                </a:lnTo>
                <a:lnTo>
                  <a:pt x="1558" y="1863"/>
                </a:lnTo>
                <a:lnTo>
                  <a:pt x="1563" y="1846"/>
                </a:lnTo>
                <a:lnTo>
                  <a:pt x="1566" y="1827"/>
                </a:lnTo>
                <a:lnTo>
                  <a:pt x="1567" y="1807"/>
                </a:lnTo>
                <a:lnTo>
                  <a:pt x="1566" y="1788"/>
                </a:lnTo>
                <a:lnTo>
                  <a:pt x="1563" y="1770"/>
                </a:lnTo>
                <a:lnTo>
                  <a:pt x="1558" y="1752"/>
                </a:lnTo>
                <a:lnTo>
                  <a:pt x="1552" y="1734"/>
                </a:lnTo>
                <a:lnTo>
                  <a:pt x="1544" y="1718"/>
                </a:lnTo>
                <a:lnTo>
                  <a:pt x="1535" y="1702"/>
                </a:lnTo>
                <a:lnTo>
                  <a:pt x="1524" y="1688"/>
                </a:lnTo>
                <a:lnTo>
                  <a:pt x="1512" y="1674"/>
                </a:lnTo>
                <a:lnTo>
                  <a:pt x="1498" y="1662"/>
                </a:lnTo>
                <a:lnTo>
                  <a:pt x="1483" y="1651"/>
                </a:lnTo>
                <a:lnTo>
                  <a:pt x="1468" y="1641"/>
                </a:lnTo>
                <a:lnTo>
                  <a:pt x="1451" y="1634"/>
                </a:lnTo>
                <a:lnTo>
                  <a:pt x="1434" y="1627"/>
                </a:lnTo>
                <a:lnTo>
                  <a:pt x="1416" y="1622"/>
                </a:lnTo>
                <a:lnTo>
                  <a:pt x="1397" y="1619"/>
                </a:lnTo>
                <a:lnTo>
                  <a:pt x="1378" y="1619"/>
                </a:lnTo>
                <a:close/>
                <a:moveTo>
                  <a:pt x="5299" y="1663"/>
                </a:moveTo>
                <a:lnTo>
                  <a:pt x="5299" y="1663"/>
                </a:lnTo>
                <a:lnTo>
                  <a:pt x="5280" y="1664"/>
                </a:lnTo>
                <a:lnTo>
                  <a:pt x="5261" y="1668"/>
                </a:lnTo>
                <a:lnTo>
                  <a:pt x="5242" y="1672"/>
                </a:lnTo>
                <a:lnTo>
                  <a:pt x="5226" y="1679"/>
                </a:lnTo>
                <a:lnTo>
                  <a:pt x="5209" y="1687"/>
                </a:lnTo>
                <a:lnTo>
                  <a:pt x="5194" y="1695"/>
                </a:lnTo>
                <a:lnTo>
                  <a:pt x="5178" y="1706"/>
                </a:lnTo>
                <a:lnTo>
                  <a:pt x="5165" y="1719"/>
                </a:lnTo>
                <a:lnTo>
                  <a:pt x="5153" y="1732"/>
                </a:lnTo>
                <a:lnTo>
                  <a:pt x="5142" y="1747"/>
                </a:lnTo>
                <a:lnTo>
                  <a:pt x="5133" y="1763"/>
                </a:lnTo>
                <a:lnTo>
                  <a:pt x="5125" y="1779"/>
                </a:lnTo>
                <a:lnTo>
                  <a:pt x="5118" y="1796"/>
                </a:lnTo>
                <a:lnTo>
                  <a:pt x="5114" y="1815"/>
                </a:lnTo>
                <a:lnTo>
                  <a:pt x="5111" y="1834"/>
                </a:lnTo>
                <a:lnTo>
                  <a:pt x="5110" y="1852"/>
                </a:lnTo>
                <a:lnTo>
                  <a:pt x="5111" y="1871"/>
                </a:lnTo>
                <a:lnTo>
                  <a:pt x="5114" y="1890"/>
                </a:lnTo>
                <a:lnTo>
                  <a:pt x="5118" y="1909"/>
                </a:lnTo>
                <a:lnTo>
                  <a:pt x="5125" y="1926"/>
                </a:lnTo>
                <a:lnTo>
                  <a:pt x="5133" y="1942"/>
                </a:lnTo>
                <a:lnTo>
                  <a:pt x="5142" y="1959"/>
                </a:lnTo>
                <a:lnTo>
                  <a:pt x="5153" y="1973"/>
                </a:lnTo>
                <a:lnTo>
                  <a:pt x="5165" y="1986"/>
                </a:lnTo>
                <a:lnTo>
                  <a:pt x="5178" y="1998"/>
                </a:lnTo>
                <a:lnTo>
                  <a:pt x="5194" y="2009"/>
                </a:lnTo>
                <a:lnTo>
                  <a:pt x="5209" y="2018"/>
                </a:lnTo>
                <a:lnTo>
                  <a:pt x="5226" y="2026"/>
                </a:lnTo>
                <a:lnTo>
                  <a:pt x="5242" y="2033"/>
                </a:lnTo>
                <a:lnTo>
                  <a:pt x="5261" y="2037"/>
                </a:lnTo>
                <a:lnTo>
                  <a:pt x="5280" y="2040"/>
                </a:lnTo>
                <a:lnTo>
                  <a:pt x="5299" y="2041"/>
                </a:lnTo>
                <a:lnTo>
                  <a:pt x="5318" y="2040"/>
                </a:lnTo>
                <a:lnTo>
                  <a:pt x="5337" y="2037"/>
                </a:lnTo>
                <a:lnTo>
                  <a:pt x="5355" y="2033"/>
                </a:lnTo>
                <a:lnTo>
                  <a:pt x="5373" y="2026"/>
                </a:lnTo>
                <a:lnTo>
                  <a:pt x="5389" y="2018"/>
                </a:lnTo>
                <a:lnTo>
                  <a:pt x="5405" y="2009"/>
                </a:lnTo>
                <a:lnTo>
                  <a:pt x="5419" y="1998"/>
                </a:lnTo>
                <a:lnTo>
                  <a:pt x="5432" y="1986"/>
                </a:lnTo>
                <a:lnTo>
                  <a:pt x="5444" y="1973"/>
                </a:lnTo>
                <a:lnTo>
                  <a:pt x="5456" y="1959"/>
                </a:lnTo>
                <a:lnTo>
                  <a:pt x="5464" y="1942"/>
                </a:lnTo>
                <a:lnTo>
                  <a:pt x="5473" y="1926"/>
                </a:lnTo>
                <a:lnTo>
                  <a:pt x="5479" y="1909"/>
                </a:lnTo>
                <a:lnTo>
                  <a:pt x="5484" y="1890"/>
                </a:lnTo>
                <a:lnTo>
                  <a:pt x="5486" y="1871"/>
                </a:lnTo>
                <a:lnTo>
                  <a:pt x="5488" y="1852"/>
                </a:lnTo>
                <a:lnTo>
                  <a:pt x="5486" y="1834"/>
                </a:lnTo>
                <a:lnTo>
                  <a:pt x="5484" y="1815"/>
                </a:lnTo>
                <a:lnTo>
                  <a:pt x="5479" y="1796"/>
                </a:lnTo>
                <a:lnTo>
                  <a:pt x="5473" y="1779"/>
                </a:lnTo>
                <a:lnTo>
                  <a:pt x="5464" y="1763"/>
                </a:lnTo>
                <a:lnTo>
                  <a:pt x="5456" y="1747"/>
                </a:lnTo>
                <a:lnTo>
                  <a:pt x="5444" y="1732"/>
                </a:lnTo>
                <a:lnTo>
                  <a:pt x="5432" y="1719"/>
                </a:lnTo>
                <a:lnTo>
                  <a:pt x="5419" y="1706"/>
                </a:lnTo>
                <a:lnTo>
                  <a:pt x="5405" y="1695"/>
                </a:lnTo>
                <a:lnTo>
                  <a:pt x="5389" y="1687"/>
                </a:lnTo>
                <a:lnTo>
                  <a:pt x="5373" y="1679"/>
                </a:lnTo>
                <a:lnTo>
                  <a:pt x="5355" y="1672"/>
                </a:lnTo>
                <a:lnTo>
                  <a:pt x="5337" y="1668"/>
                </a:lnTo>
                <a:lnTo>
                  <a:pt x="5318" y="1664"/>
                </a:lnTo>
                <a:lnTo>
                  <a:pt x="5299" y="1663"/>
                </a:lnTo>
                <a:close/>
                <a:moveTo>
                  <a:pt x="4867" y="1213"/>
                </a:moveTo>
                <a:lnTo>
                  <a:pt x="4867" y="1213"/>
                </a:lnTo>
                <a:lnTo>
                  <a:pt x="4848" y="1215"/>
                </a:lnTo>
                <a:lnTo>
                  <a:pt x="4829" y="1218"/>
                </a:lnTo>
                <a:lnTo>
                  <a:pt x="4811" y="1222"/>
                </a:lnTo>
                <a:lnTo>
                  <a:pt x="4793" y="1229"/>
                </a:lnTo>
                <a:lnTo>
                  <a:pt x="4777" y="1237"/>
                </a:lnTo>
                <a:lnTo>
                  <a:pt x="4761" y="1247"/>
                </a:lnTo>
                <a:lnTo>
                  <a:pt x="4747" y="1257"/>
                </a:lnTo>
                <a:lnTo>
                  <a:pt x="4734" y="1269"/>
                </a:lnTo>
                <a:lnTo>
                  <a:pt x="4722" y="1283"/>
                </a:lnTo>
                <a:lnTo>
                  <a:pt x="4711" y="1298"/>
                </a:lnTo>
                <a:lnTo>
                  <a:pt x="4701" y="1313"/>
                </a:lnTo>
                <a:lnTo>
                  <a:pt x="4693" y="1330"/>
                </a:lnTo>
                <a:lnTo>
                  <a:pt x="4687" y="1346"/>
                </a:lnTo>
                <a:lnTo>
                  <a:pt x="4682" y="1365"/>
                </a:lnTo>
                <a:lnTo>
                  <a:pt x="4680" y="1384"/>
                </a:lnTo>
                <a:lnTo>
                  <a:pt x="4678" y="1403"/>
                </a:lnTo>
                <a:lnTo>
                  <a:pt x="4680" y="1422"/>
                </a:lnTo>
                <a:lnTo>
                  <a:pt x="4682" y="1441"/>
                </a:lnTo>
                <a:lnTo>
                  <a:pt x="4687" y="1459"/>
                </a:lnTo>
                <a:lnTo>
                  <a:pt x="4693" y="1477"/>
                </a:lnTo>
                <a:lnTo>
                  <a:pt x="4701" y="1493"/>
                </a:lnTo>
                <a:lnTo>
                  <a:pt x="4711" y="1509"/>
                </a:lnTo>
                <a:lnTo>
                  <a:pt x="4722" y="1523"/>
                </a:lnTo>
                <a:lnTo>
                  <a:pt x="4734" y="1536"/>
                </a:lnTo>
                <a:lnTo>
                  <a:pt x="4747" y="1548"/>
                </a:lnTo>
                <a:lnTo>
                  <a:pt x="4761" y="1559"/>
                </a:lnTo>
                <a:lnTo>
                  <a:pt x="4777" y="1569"/>
                </a:lnTo>
                <a:lnTo>
                  <a:pt x="4793" y="1577"/>
                </a:lnTo>
                <a:lnTo>
                  <a:pt x="4811" y="1584"/>
                </a:lnTo>
                <a:lnTo>
                  <a:pt x="4829" y="1588"/>
                </a:lnTo>
                <a:lnTo>
                  <a:pt x="4848" y="1590"/>
                </a:lnTo>
                <a:lnTo>
                  <a:pt x="4867" y="1592"/>
                </a:lnTo>
                <a:lnTo>
                  <a:pt x="4886" y="1590"/>
                </a:lnTo>
                <a:lnTo>
                  <a:pt x="4905" y="1588"/>
                </a:lnTo>
                <a:lnTo>
                  <a:pt x="4923" y="1584"/>
                </a:lnTo>
                <a:lnTo>
                  <a:pt x="4940" y="1577"/>
                </a:lnTo>
                <a:lnTo>
                  <a:pt x="4957" y="1569"/>
                </a:lnTo>
                <a:lnTo>
                  <a:pt x="4972" y="1559"/>
                </a:lnTo>
                <a:lnTo>
                  <a:pt x="4987" y="1548"/>
                </a:lnTo>
                <a:lnTo>
                  <a:pt x="5000" y="1536"/>
                </a:lnTo>
                <a:lnTo>
                  <a:pt x="5012" y="1523"/>
                </a:lnTo>
                <a:lnTo>
                  <a:pt x="5023" y="1509"/>
                </a:lnTo>
                <a:lnTo>
                  <a:pt x="5033" y="1493"/>
                </a:lnTo>
                <a:lnTo>
                  <a:pt x="5041" y="1477"/>
                </a:lnTo>
                <a:lnTo>
                  <a:pt x="5048" y="1459"/>
                </a:lnTo>
                <a:lnTo>
                  <a:pt x="5052" y="1441"/>
                </a:lnTo>
                <a:lnTo>
                  <a:pt x="5055" y="1422"/>
                </a:lnTo>
                <a:lnTo>
                  <a:pt x="5056" y="1403"/>
                </a:lnTo>
                <a:lnTo>
                  <a:pt x="5055" y="1384"/>
                </a:lnTo>
                <a:lnTo>
                  <a:pt x="5052" y="1365"/>
                </a:lnTo>
                <a:lnTo>
                  <a:pt x="5048" y="1346"/>
                </a:lnTo>
                <a:lnTo>
                  <a:pt x="5041" y="1330"/>
                </a:lnTo>
                <a:lnTo>
                  <a:pt x="5033" y="1313"/>
                </a:lnTo>
                <a:lnTo>
                  <a:pt x="5023" y="1298"/>
                </a:lnTo>
                <a:lnTo>
                  <a:pt x="5012" y="1283"/>
                </a:lnTo>
                <a:lnTo>
                  <a:pt x="5000" y="1269"/>
                </a:lnTo>
                <a:lnTo>
                  <a:pt x="4987" y="1257"/>
                </a:lnTo>
                <a:lnTo>
                  <a:pt x="4972" y="1247"/>
                </a:lnTo>
                <a:lnTo>
                  <a:pt x="4957" y="1237"/>
                </a:lnTo>
                <a:lnTo>
                  <a:pt x="4940" y="1229"/>
                </a:lnTo>
                <a:lnTo>
                  <a:pt x="4923" y="1222"/>
                </a:lnTo>
                <a:lnTo>
                  <a:pt x="4905" y="1218"/>
                </a:lnTo>
                <a:lnTo>
                  <a:pt x="4886" y="1215"/>
                </a:lnTo>
                <a:lnTo>
                  <a:pt x="4867" y="1213"/>
                </a:lnTo>
                <a:close/>
                <a:moveTo>
                  <a:pt x="4318" y="1583"/>
                </a:moveTo>
                <a:lnTo>
                  <a:pt x="4318" y="1583"/>
                </a:lnTo>
                <a:lnTo>
                  <a:pt x="4299" y="1584"/>
                </a:lnTo>
                <a:lnTo>
                  <a:pt x="4281" y="1586"/>
                </a:lnTo>
                <a:lnTo>
                  <a:pt x="4263" y="1592"/>
                </a:lnTo>
                <a:lnTo>
                  <a:pt x="4245" y="1597"/>
                </a:lnTo>
                <a:lnTo>
                  <a:pt x="4229" y="1606"/>
                </a:lnTo>
                <a:lnTo>
                  <a:pt x="4213" y="1615"/>
                </a:lnTo>
                <a:lnTo>
                  <a:pt x="4199" y="1626"/>
                </a:lnTo>
                <a:lnTo>
                  <a:pt x="4184" y="1638"/>
                </a:lnTo>
                <a:lnTo>
                  <a:pt x="4172" y="1651"/>
                </a:lnTo>
                <a:lnTo>
                  <a:pt x="4162" y="1666"/>
                </a:lnTo>
                <a:lnTo>
                  <a:pt x="4152" y="1681"/>
                </a:lnTo>
                <a:lnTo>
                  <a:pt x="4145" y="1698"/>
                </a:lnTo>
                <a:lnTo>
                  <a:pt x="4138" y="1715"/>
                </a:lnTo>
                <a:lnTo>
                  <a:pt x="4134" y="1733"/>
                </a:lnTo>
                <a:lnTo>
                  <a:pt x="4130" y="1752"/>
                </a:lnTo>
                <a:lnTo>
                  <a:pt x="4129" y="1772"/>
                </a:lnTo>
                <a:lnTo>
                  <a:pt x="4130" y="1791"/>
                </a:lnTo>
                <a:lnTo>
                  <a:pt x="4134" y="1809"/>
                </a:lnTo>
                <a:lnTo>
                  <a:pt x="4138" y="1828"/>
                </a:lnTo>
                <a:lnTo>
                  <a:pt x="4145" y="1845"/>
                </a:lnTo>
                <a:lnTo>
                  <a:pt x="4152" y="1861"/>
                </a:lnTo>
                <a:lnTo>
                  <a:pt x="4162" y="1877"/>
                </a:lnTo>
                <a:lnTo>
                  <a:pt x="4172" y="1892"/>
                </a:lnTo>
                <a:lnTo>
                  <a:pt x="4184" y="1905"/>
                </a:lnTo>
                <a:lnTo>
                  <a:pt x="4199" y="1918"/>
                </a:lnTo>
                <a:lnTo>
                  <a:pt x="4213" y="1929"/>
                </a:lnTo>
                <a:lnTo>
                  <a:pt x="4229" y="1938"/>
                </a:lnTo>
                <a:lnTo>
                  <a:pt x="4245" y="1945"/>
                </a:lnTo>
                <a:lnTo>
                  <a:pt x="4263" y="1952"/>
                </a:lnTo>
                <a:lnTo>
                  <a:pt x="4281" y="1956"/>
                </a:lnTo>
                <a:lnTo>
                  <a:pt x="4299" y="1960"/>
                </a:lnTo>
                <a:lnTo>
                  <a:pt x="4318" y="1961"/>
                </a:lnTo>
                <a:lnTo>
                  <a:pt x="4338" y="1960"/>
                </a:lnTo>
                <a:lnTo>
                  <a:pt x="4357" y="1956"/>
                </a:lnTo>
                <a:lnTo>
                  <a:pt x="4375" y="1952"/>
                </a:lnTo>
                <a:lnTo>
                  <a:pt x="4392" y="1945"/>
                </a:lnTo>
                <a:lnTo>
                  <a:pt x="4409" y="1938"/>
                </a:lnTo>
                <a:lnTo>
                  <a:pt x="4424" y="1929"/>
                </a:lnTo>
                <a:lnTo>
                  <a:pt x="4439" y="1918"/>
                </a:lnTo>
                <a:lnTo>
                  <a:pt x="4452" y="1905"/>
                </a:lnTo>
                <a:lnTo>
                  <a:pt x="4464" y="1892"/>
                </a:lnTo>
                <a:lnTo>
                  <a:pt x="4475" y="1877"/>
                </a:lnTo>
                <a:lnTo>
                  <a:pt x="4485" y="1861"/>
                </a:lnTo>
                <a:lnTo>
                  <a:pt x="4493" y="1845"/>
                </a:lnTo>
                <a:lnTo>
                  <a:pt x="4498" y="1828"/>
                </a:lnTo>
                <a:lnTo>
                  <a:pt x="4504" y="1809"/>
                </a:lnTo>
                <a:lnTo>
                  <a:pt x="4506" y="1791"/>
                </a:lnTo>
                <a:lnTo>
                  <a:pt x="4507" y="1772"/>
                </a:lnTo>
                <a:lnTo>
                  <a:pt x="4506" y="1752"/>
                </a:lnTo>
                <a:lnTo>
                  <a:pt x="4504" y="1733"/>
                </a:lnTo>
                <a:lnTo>
                  <a:pt x="4498" y="1715"/>
                </a:lnTo>
                <a:lnTo>
                  <a:pt x="4493" y="1698"/>
                </a:lnTo>
                <a:lnTo>
                  <a:pt x="4485" y="1681"/>
                </a:lnTo>
                <a:lnTo>
                  <a:pt x="4475" y="1666"/>
                </a:lnTo>
                <a:lnTo>
                  <a:pt x="4464" y="1651"/>
                </a:lnTo>
                <a:lnTo>
                  <a:pt x="4452" y="1638"/>
                </a:lnTo>
                <a:lnTo>
                  <a:pt x="4439" y="1626"/>
                </a:lnTo>
                <a:lnTo>
                  <a:pt x="4424" y="1615"/>
                </a:lnTo>
                <a:lnTo>
                  <a:pt x="4409" y="1606"/>
                </a:lnTo>
                <a:lnTo>
                  <a:pt x="4392" y="1597"/>
                </a:lnTo>
                <a:lnTo>
                  <a:pt x="4375" y="1592"/>
                </a:lnTo>
                <a:lnTo>
                  <a:pt x="4357" y="1586"/>
                </a:lnTo>
                <a:lnTo>
                  <a:pt x="4338" y="1584"/>
                </a:lnTo>
                <a:lnTo>
                  <a:pt x="4318" y="1583"/>
                </a:lnTo>
                <a:close/>
                <a:moveTo>
                  <a:pt x="3959" y="1106"/>
                </a:moveTo>
                <a:lnTo>
                  <a:pt x="3959" y="1106"/>
                </a:lnTo>
                <a:lnTo>
                  <a:pt x="3939" y="1107"/>
                </a:lnTo>
                <a:lnTo>
                  <a:pt x="3920" y="1110"/>
                </a:lnTo>
                <a:lnTo>
                  <a:pt x="3903" y="1114"/>
                </a:lnTo>
                <a:lnTo>
                  <a:pt x="3885" y="1121"/>
                </a:lnTo>
                <a:lnTo>
                  <a:pt x="3868" y="1128"/>
                </a:lnTo>
                <a:lnTo>
                  <a:pt x="3853" y="1138"/>
                </a:lnTo>
                <a:lnTo>
                  <a:pt x="3838" y="1149"/>
                </a:lnTo>
                <a:lnTo>
                  <a:pt x="3825" y="1162"/>
                </a:lnTo>
                <a:lnTo>
                  <a:pt x="3813" y="1175"/>
                </a:lnTo>
                <a:lnTo>
                  <a:pt x="3802" y="1189"/>
                </a:lnTo>
                <a:lnTo>
                  <a:pt x="3793" y="1205"/>
                </a:lnTo>
                <a:lnTo>
                  <a:pt x="3785" y="1221"/>
                </a:lnTo>
                <a:lnTo>
                  <a:pt x="3779" y="1239"/>
                </a:lnTo>
                <a:lnTo>
                  <a:pt x="3774" y="1257"/>
                </a:lnTo>
                <a:lnTo>
                  <a:pt x="3771" y="1275"/>
                </a:lnTo>
                <a:lnTo>
                  <a:pt x="3770" y="1295"/>
                </a:lnTo>
                <a:lnTo>
                  <a:pt x="3771" y="1314"/>
                </a:lnTo>
                <a:lnTo>
                  <a:pt x="3774" y="1333"/>
                </a:lnTo>
                <a:lnTo>
                  <a:pt x="3779" y="1351"/>
                </a:lnTo>
                <a:lnTo>
                  <a:pt x="3785" y="1368"/>
                </a:lnTo>
                <a:lnTo>
                  <a:pt x="3793" y="1385"/>
                </a:lnTo>
                <a:lnTo>
                  <a:pt x="3802" y="1400"/>
                </a:lnTo>
                <a:lnTo>
                  <a:pt x="3813" y="1415"/>
                </a:lnTo>
                <a:lnTo>
                  <a:pt x="3825" y="1428"/>
                </a:lnTo>
                <a:lnTo>
                  <a:pt x="3838" y="1440"/>
                </a:lnTo>
                <a:lnTo>
                  <a:pt x="3853" y="1451"/>
                </a:lnTo>
                <a:lnTo>
                  <a:pt x="3868" y="1461"/>
                </a:lnTo>
                <a:lnTo>
                  <a:pt x="3885" y="1469"/>
                </a:lnTo>
                <a:lnTo>
                  <a:pt x="3903" y="1475"/>
                </a:lnTo>
                <a:lnTo>
                  <a:pt x="3920" y="1480"/>
                </a:lnTo>
                <a:lnTo>
                  <a:pt x="3939" y="1483"/>
                </a:lnTo>
                <a:lnTo>
                  <a:pt x="3959" y="1484"/>
                </a:lnTo>
                <a:lnTo>
                  <a:pt x="3978" y="1483"/>
                </a:lnTo>
                <a:lnTo>
                  <a:pt x="3996" y="1480"/>
                </a:lnTo>
                <a:lnTo>
                  <a:pt x="4015" y="1475"/>
                </a:lnTo>
                <a:lnTo>
                  <a:pt x="4032" y="1469"/>
                </a:lnTo>
                <a:lnTo>
                  <a:pt x="4048" y="1461"/>
                </a:lnTo>
                <a:lnTo>
                  <a:pt x="4064" y="1451"/>
                </a:lnTo>
                <a:lnTo>
                  <a:pt x="4079" y="1440"/>
                </a:lnTo>
                <a:lnTo>
                  <a:pt x="4093" y="1428"/>
                </a:lnTo>
                <a:lnTo>
                  <a:pt x="4105" y="1415"/>
                </a:lnTo>
                <a:lnTo>
                  <a:pt x="4116" y="1400"/>
                </a:lnTo>
                <a:lnTo>
                  <a:pt x="4125" y="1385"/>
                </a:lnTo>
                <a:lnTo>
                  <a:pt x="4132" y="1368"/>
                </a:lnTo>
                <a:lnTo>
                  <a:pt x="4139" y="1351"/>
                </a:lnTo>
                <a:lnTo>
                  <a:pt x="4144" y="1333"/>
                </a:lnTo>
                <a:lnTo>
                  <a:pt x="4147" y="1314"/>
                </a:lnTo>
                <a:lnTo>
                  <a:pt x="4148" y="1295"/>
                </a:lnTo>
                <a:lnTo>
                  <a:pt x="4147" y="1275"/>
                </a:lnTo>
                <a:lnTo>
                  <a:pt x="4144" y="1257"/>
                </a:lnTo>
                <a:lnTo>
                  <a:pt x="4139" y="1239"/>
                </a:lnTo>
                <a:lnTo>
                  <a:pt x="4132" y="1221"/>
                </a:lnTo>
                <a:lnTo>
                  <a:pt x="4125" y="1205"/>
                </a:lnTo>
                <a:lnTo>
                  <a:pt x="4116" y="1189"/>
                </a:lnTo>
                <a:lnTo>
                  <a:pt x="4105" y="1175"/>
                </a:lnTo>
                <a:lnTo>
                  <a:pt x="4093" y="1162"/>
                </a:lnTo>
                <a:lnTo>
                  <a:pt x="4079" y="1149"/>
                </a:lnTo>
                <a:lnTo>
                  <a:pt x="4064" y="1138"/>
                </a:lnTo>
                <a:lnTo>
                  <a:pt x="4048" y="1128"/>
                </a:lnTo>
                <a:lnTo>
                  <a:pt x="4032" y="1121"/>
                </a:lnTo>
                <a:lnTo>
                  <a:pt x="4015" y="1114"/>
                </a:lnTo>
                <a:lnTo>
                  <a:pt x="3996" y="1110"/>
                </a:lnTo>
                <a:lnTo>
                  <a:pt x="3978" y="1107"/>
                </a:lnTo>
                <a:lnTo>
                  <a:pt x="3959" y="1106"/>
                </a:lnTo>
                <a:close/>
                <a:moveTo>
                  <a:pt x="3491" y="1637"/>
                </a:moveTo>
                <a:lnTo>
                  <a:pt x="3491" y="1637"/>
                </a:lnTo>
                <a:lnTo>
                  <a:pt x="3471" y="1638"/>
                </a:lnTo>
                <a:lnTo>
                  <a:pt x="3453" y="1640"/>
                </a:lnTo>
                <a:lnTo>
                  <a:pt x="3435" y="1645"/>
                </a:lnTo>
                <a:lnTo>
                  <a:pt x="3417" y="1651"/>
                </a:lnTo>
                <a:lnTo>
                  <a:pt x="3401" y="1659"/>
                </a:lnTo>
                <a:lnTo>
                  <a:pt x="3385" y="1669"/>
                </a:lnTo>
                <a:lnTo>
                  <a:pt x="3371" y="1680"/>
                </a:lnTo>
                <a:lnTo>
                  <a:pt x="3358" y="1692"/>
                </a:lnTo>
                <a:lnTo>
                  <a:pt x="3345" y="1705"/>
                </a:lnTo>
                <a:lnTo>
                  <a:pt x="3334" y="1720"/>
                </a:lnTo>
                <a:lnTo>
                  <a:pt x="3326" y="1735"/>
                </a:lnTo>
                <a:lnTo>
                  <a:pt x="3317" y="1752"/>
                </a:lnTo>
                <a:lnTo>
                  <a:pt x="3311" y="1770"/>
                </a:lnTo>
                <a:lnTo>
                  <a:pt x="3307" y="1787"/>
                </a:lnTo>
                <a:lnTo>
                  <a:pt x="3303" y="1806"/>
                </a:lnTo>
                <a:lnTo>
                  <a:pt x="3302" y="1826"/>
                </a:lnTo>
                <a:lnTo>
                  <a:pt x="3303" y="1845"/>
                </a:lnTo>
                <a:lnTo>
                  <a:pt x="3307" y="1863"/>
                </a:lnTo>
                <a:lnTo>
                  <a:pt x="3311" y="1881"/>
                </a:lnTo>
                <a:lnTo>
                  <a:pt x="3317" y="1899"/>
                </a:lnTo>
                <a:lnTo>
                  <a:pt x="3326" y="1915"/>
                </a:lnTo>
                <a:lnTo>
                  <a:pt x="3334" y="1931"/>
                </a:lnTo>
                <a:lnTo>
                  <a:pt x="3345" y="1945"/>
                </a:lnTo>
                <a:lnTo>
                  <a:pt x="3358" y="1959"/>
                </a:lnTo>
                <a:lnTo>
                  <a:pt x="3371" y="1971"/>
                </a:lnTo>
                <a:lnTo>
                  <a:pt x="3385" y="1982"/>
                </a:lnTo>
                <a:lnTo>
                  <a:pt x="3401" y="1992"/>
                </a:lnTo>
                <a:lnTo>
                  <a:pt x="3417" y="1999"/>
                </a:lnTo>
                <a:lnTo>
                  <a:pt x="3435" y="2006"/>
                </a:lnTo>
                <a:lnTo>
                  <a:pt x="3453" y="2010"/>
                </a:lnTo>
                <a:lnTo>
                  <a:pt x="3471" y="2014"/>
                </a:lnTo>
                <a:lnTo>
                  <a:pt x="3491" y="2014"/>
                </a:lnTo>
                <a:lnTo>
                  <a:pt x="3510" y="2014"/>
                </a:lnTo>
                <a:lnTo>
                  <a:pt x="3529" y="2010"/>
                </a:lnTo>
                <a:lnTo>
                  <a:pt x="3548" y="2006"/>
                </a:lnTo>
                <a:lnTo>
                  <a:pt x="3564" y="1999"/>
                </a:lnTo>
                <a:lnTo>
                  <a:pt x="3581" y="1992"/>
                </a:lnTo>
                <a:lnTo>
                  <a:pt x="3596" y="1982"/>
                </a:lnTo>
                <a:lnTo>
                  <a:pt x="3611" y="1971"/>
                </a:lnTo>
                <a:lnTo>
                  <a:pt x="3625" y="1959"/>
                </a:lnTo>
                <a:lnTo>
                  <a:pt x="3637" y="1945"/>
                </a:lnTo>
                <a:lnTo>
                  <a:pt x="3648" y="1931"/>
                </a:lnTo>
                <a:lnTo>
                  <a:pt x="3657" y="1915"/>
                </a:lnTo>
                <a:lnTo>
                  <a:pt x="3665" y="1899"/>
                </a:lnTo>
                <a:lnTo>
                  <a:pt x="3672" y="1881"/>
                </a:lnTo>
                <a:lnTo>
                  <a:pt x="3676" y="1863"/>
                </a:lnTo>
                <a:lnTo>
                  <a:pt x="3679" y="1845"/>
                </a:lnTo>
                <a:lnTo>
                  <a:pt x="3680" y="1826"/>
                </a:lnTo>
                <a:lnTo>
                  <a:pt x="3679" y="1806"/>
                </a:lnTo>
                <a:lnTo>
                  <a:pt x="3676" y="1787"/>
                </a:lnTo>
                <a:lnTo>
                  <a:pt x="3672" y="1770"/>
                </a:lnTo>
                <a:lnTo>
                  <a:pt x="3665" y="1752"/>
                </a:lnTo>
                <a:lnTo>
                  <a:pt x="3657" y="1735"/>
                </a:lnTo>
                <a:lnTo>
                  <a:pt x="3648" y="1720"/>
                </a:lnTo>
                <a:lnTo>
                  <a:pt x="3637" y="1705"/>
                </a:lnTo>
                <a:lnTo>
                  <a:pt x="3625" y="1692"/>
                </a:lnTo>
                <a:lnTo>
                  <a:pt x="3611" y="1680"/>
                </a:lnTo>
                <a:lnTo>
                  <a:pt x="3596" y="1669"/>
                </a:lnTo>
                <a:lnTo>
                  <a:pt x="3581" y="1659"/>
                </a:lnTo>
                <a:lnTo>
                  <a:pt x="3564" y="1651"/>
                </a:lnTo>
                <a:lnTo>
                  <a:pt x="3548" y="1645"/>
                </a:lnTo>
                <a:lnTo>
                  <a:pt x="3529" y="1640"/>
                </a:lnTo>
                <a:lnTo>
                  <a:pt x="3510" y="1638"/>
                </a:lnTo>
                <a:lnTo>
                  <a:pt x="3491" y="1637"/>
                </a:lnTo>
                <a:close/>
                <a:moveTo>
                  <a:pt x="3302" y="1007"/>
                </a:moveTo>
                <a:lnTo>
                  <a:pt x="3302" y="1007"/>
                </a:lnTo>
                <a:lnTo>
                  <a:pt x="3284" y="1008"/>
                </a:lnTo>
                <a:lnTo>
                  <a:pt x="3265" y="1011"/>
                </a:lnTo>
                <a:lnTo>
                  <a:pt x="3246" y="1016"/>
                </a:lnTo>
                <a:lnTo>
                  <a:pt x="3229" y="1022"/>
                </a:lnTo>
                <a:lnTo>
                  <a:pt x="3213" y="1030"/>
                </a:lnTo>
                <a:lnTo>
                  <a:pt x="3196" y="1039"/>
                </a:lnTo>
                <a:lnTo>
                  <a:pt x="3182" y="1050"/>
                </a:lnTo>
                <a:lnTo>
                  <a:pt x="3169" y="1062"/>
                </a:lnTo>
                <a:lnTo>
                  <a:pt x="3156" y="1075"/>
                </a:lnTo>
                <a:lnTo>
                  <a:pt x="3145" y="1091"/>
                </a:lnTo>
                <a:lnTo>
                  <a:pt x="3137" y="1106"/>
                </a:lnTo>
                <a:lnTo>
                  <a:pt x="3129" y="1123"/>
                </a:lnTo>
                <a:lnTo>
                  <a:pt x="3122" y="1139"/>
                </a:lnTo>
                <a:lnTo>
                  <a:pt x="3118" y="1158"/>
                </a:lnTo>
                <a:lnTo>
                  <a:pt x="3114" y="1177"/>
                </a:lnTo>
                <a:lnTo>
                  <a:pt x="3113" y="1196"/>
                </a:lnTo>
                <a:lnTo>
                  <a:pt x="3114" y="1216"/>
                </a:lnTo>
                <a:lnTo>
                  <a:pt x="3118" y="1235"/>
                </a:lnTo>
                <a:lnTo>
                  <a:pt x="3122" y="1252"/>
                </a:lnTo>
                <a:lnTo>
                  <a:pt x="3129" y="1270"/>
                </a:lnTo>
                <a:lnTo>
                  <a:pt x="3137" y="1286"/>
                </a:lnTo>
                <a:lnTo>
                  <a:pt x="3145" y="1302"/>
                </a:lnTo>
                <a:lnTo>
                  <a:pt x="3156" y="1316"/>
                </a:lnTo>
                <a:lnTo>
                  <a:pt x="3169" y="1330"/>
                </a:lnTo>
                <a:lnTo>
                  <a:pt x="3182" y="1342"/>
                </a:lnTo>
                <a:lnTo>
                  <a:pt x="3196" y="1353"/>
                </a:lnTo>
                <a:lnTo>
                  <a:pt x="3213" y="1362"/>
                </a:lnTo>
                <a:lnTo>
                  <a:pt x="3229" y="1370"/>
                </a:lnTo>
                <a:lnTo>
                  <a:pt x="3246" y="1376"/>
                </a:lnTo>
                <a:lnTo>
                  <a:pt x="3265" y="1382"/>
                </a:lnTo>
                <a:lnTo>
                  <a:pt x="3284" y="1384"/>
                </a:lnTo>
                <a:lnTo>
                  <a:pt x="3302" y="1385"/>
                </a:lnTo>
                <a:lnTo>
                  <a:pt x="3322" y="1384"/>
                </a:lnTo>
                <a:lnTo>
                  <a:pt x="3340" y="1382"/>
                </a:lnTo>
                <a:lnTo>
                  <a:pt x="3359" y="1376"/>
                </a:lnTo>
                <a:lnTo>
                  <a:pt x="3375" y="1370"/>
                </a:lnTo>
                <a:lnTo>
                  <a:pt x="3392" y="1362"/>
                </a:lnTo>
                <a:lnTo>
                  <a:pt x="3407" y="1353"/>
                </a:lnTo>
                <a:lnTo>
                  <a:pt x="3423" y="1342"/>
                </a:lnTo>
                <a:lnTo>
                  <a:pt x="3436" y="1330"/>
                </a:lnTo>
                <a:lnTo>
                  <a:pt x="3448" y="1316"/>
                </a:lnTo>
                <a:lnTo>
                  <a:pt x="3459" y="1302"/>
                </a:lnTo>
                <a:lnTo>
                  <a:pt x="3468" y="1286"/>
                </a:lnTo>
                <a:lnTo>
                  <a:pt x="3476" y="1270"/>
                </a:lnTo>
                <a:lnTo>
                  <a:pt x="3483" y="1252"/>
                </a:lnTo>
                <a:lnTo>
                  <a:pt x="3487" y="1235"/>
                </a:lnTo>
                <a:lnTo>
                  <a:pt x="3490" y="1216"/>
                </a:lnTo>
                <a:lnTo>
                  <a:pt x="3491" y="1196"/>
                </a:lnTo>
                <a:lnTo>
                  <a:pt x="3490" y="1177"/>
                </a:lnTo>
                <a:lnTo>
                  <a:pt x="3487" y="1158"/>
                </a:lnTo>
                <a:lnTo>
                  <a:pt x="3483" y="1139"/>
                </a:lnTo>
                <a:lnTo>
                  <a:pt x="3476" y="1123"/>
                </a:lnTo>
                <a:lnTo>
                  <a:pt x="3468" y="1106"/>
                </a:lnTo>
                <a:lnTo>
                  <a:pt x="3459" y="1091"/>
                </a:lnTo>
                <a:lnTo>
                  <a:pt x="3448" y="1075"/>
                </a:lnTo>
                <a:lnTo>
                  <a:pt x="3436" y="1062"/>
                </a:lnTo>
                <a:lnTo>
                  <a:pt x="3423" y="1050"/>
                </a:lnTo>
                <a:lnTo>
                  <a:pt x="3407" y="1039"/>
                </a:lnTo>
                <a:lnTo>
                  <a:pt x="3392" y="1030"/>
                </a:lnTo>
                <a:lnTo>
                  <a:pt x="3375" y="1022"/>
                </a:lnTo>
                <a:lnTo>
                  <a:pt x="3359" y="1016"/>
                </a:lnTo>
                <a:lnTo>
                  <a:pt x="3340" y="1011"/>
                </a:lnTo>
                <a:lnTo>
                  <a:pt x="3322" y="1008"/>
                </a:lnTo>
                <a:lnTo>
                  <a:pt x="3302" y="1007"/>
                </a:lnTo>
                <a:close/>
                <a:moveTo>
                  <a:pt x="2466" y="980"/>
                </a:moveTo>
                <a:lnTo>
                  <a:pt x="2466" y="980"/>
                </a:lnTo>
                <a:lnTo>
                  <a:pt x="2447" y="981"/>
                </a:lnTo>
                <a:lnTo>
                  <a:pt x="2428" y="984"/>
                </a:lnTo>
                <a:lnTo>
                  <a:pt x="2410" y="989"/>
                </a:lnTo>
                <a:lnTo>
                  <a:pt x="2393" y="995"/>
                </a:lnTo>
                <a:lnTo>
                  <a:pt x="2376" y="1002"/>
                </a:lnTo>
                <a:lnTo>
                  <a:pt x="2361" y="1012"/>
                </a:lnTo>
                <a:lnTo>
                  <a:pt x="2346" y="1023"/>
                </a:lnTo>
                <a:lnTo>
                  <a:pt x="2333" y="1036"/>
                </a:lnTo>
                <a:lnTo>
                  <a:pt x="2320" y="1049"/>
                </a:lnTo>
                <a:lnTo>
                  <a:pt x="2310" y="1063"/>
                </a:lnTo>
                <a:lnTo>
                  <a:pt x="2300" y="1079"/>
                </a:lnTo>
                <a:lnTo>
                  <a:pt x="2292" y="1095"/>
                </a:lnTo>
                <a:lnTo>
                  <a:pt x="2285" y="1113"/>
                </a:lnTo>
                <a:lnTo>
                  <a:pt x="2281" y="1131"/>
                </a:lnTo>
                <a:lnTo>
                  <a:pt x="2278" y="1149"/>
                </a:lnTo>
                <a:lnTo>
                  <a:pt x="2277" y="1169"/>
                </a:lnTo>
                <a:lnTo>
                  <a:pt x="2278" y="1188"/>
                </a:lnTo>
                <a:lnTo>
                  <a:pt x="2281" y="1207"/>
                </a:lnTo>
                <a:lnTo>
                  <a:pt x="2285" y="1226"/>
                </a:lnTo>
                <a:lnTo>
                  <a:pt x="2292" y="1242"/>
                </a:lnTo>
                <a:lnTo>
                  <a:pt x="2300" y="1259"/>
                </a:lnTo>
                <a:lnTo>
                  <a:pt x="2310" y="1274"/>
                </a:lnTo>
                <a:lnTo>
                  <a:pt x="2320" y="1289"/>
                </a:lnTo>
                <a:lnTo>
                  <a:pt x="2333" y="1303"/>
                </a:lnTo>
                <a:lnTo>
                  <a:pt x="2346" y="1315"/>
                </a:lnTo>
                <a:lnTo>
                  <a:pt x="2361" y="1325"/>
                </a:lnTo>
                <a:lnTo>
                  <a:pt x="2376" y="1335"/>
                </a:lnTo>
                <a:lnTo>
                  <a:pt x="2393" y="1343"/>
                </a:lnTo>
                <a:lnTo>
                  <a:pt x="2410" y="1349"/>
                </a:lnTo>
                <a:lnTo>
                  <a:pt x="2428" y="1354"/>
                </a:lnTo>
                <a:lnTo>
                  <a:pt x="2447" y="1357"/>
                </a:lnTo>
                <a:lnTo>
                  <a:pt x="2466" y="1358"/>
                </a:lnTo>
                <a:lnTo>
                  <a:pt x="2486" y="1357"/>
                </a:lnTo>
                <a:lnTo>
                  <a:pt x="2504" y="1354"/>
                </a:lnTo>
                <a:lnTo>
                  <a:pt x="2522" y="1349"/>
                </a:lnTo>
                <a:lnTo>
                  <a:pt x="2540" y="1343"/>
                </a:lnTo>
                <a:lnTo>
                  <a:pt x="2556" y="1335"/>
                </a:lnTo>
                <a:lnTo>
                  <a:pt x="2572" y="1325"/>
                </a:lnTo>
                <a:lnTo>
                  <a:pt x="2586" y="1315"/>
                </a:lnTo>
                <a:lnTo>
                  <a:pt x="2599" y="1303"/>
                </a:lnTo>
                <a:lnTo>
                  <a:pt x="2612" y="1289"/>
                </a:lnTo>
                <a:lnTo>
                  <a:pt x="2623" y="1274"/>
                </a:lnTo>
                <a:lnTo>
                  <a:pt x="2631" y="1259"/>
                </a:lnTo>
                <a:lnTo>
                  <a:pt x="2640" y="1242"/>
                </a:lnTo>
                <a:lnTo>
                  <a:pt x="2646" y="1226"/>
                </a:lnTo>
                <a:lnTo>
                  <a:pt x="2651" y="1207"/>
                </a:lnTo>
                <a:lnTo>
                  <a:pt x="2654" y="1188"/>
                </a:lnTo>
                <a:lnTo>
                  <a:pt x="2655" y="1169"/>
                </a:lnTo>
                <a:lnTo>
                  <a:pt x="2654" y="1149"/>
                </a:lnTo>
                <a:lnTo>
                  <a:pt x="2651" y="1131"/>
                </a:lnTo>
                <a:lnTo>
                  <a:pt x="2646" y="1113"/>
                </a:lnTo>
                <a:lnTo>
                  <a:pt x="2640" y="1095"/>
                </a:lnTo>
                <a:lnTo>
                  <a:pt x="2631" y="1079"/>
                </a:lnTo>
                <a:lnTo>
                  <a:pt x="2623" y="1063"/>
                </a:lnTo>
                <a:lnTo>
                  <a:pt x="2612" y="1049"/>
                </a:lnTo>
                <a:lnTo>
                  <a:pt x="2599" y="1036"/>
                </a:lnTo>
                <a:lnTo>
                  <a:pt x="2586" y="1023"/>
                </a:lnTo>
                <a:lnTo>
                  <a:pt x="2572" y="1012"/>
                </a:lnTo>
                <a:lnTo>
                  <a:pt x="2556" y="1002"/>
                </a:lnTo>
                <a:lnTo>
                  <a:pt x="2540" y="995"/>
                </a:lnTo>
                <a:lnTo>
                  <a:pt x="2522" y="989"/>
                </a:lnTo>
                <a:lnTo>
                  <a:pt x="2504" y="984"/>
                </a:lnTo>
                <a:lnTo>
                  <a:pt x="2486" y="981"/>
                </a:lnTo>
                <a:lnTo>
                  <a:pt x="2466" y="980"/>
                </a:lnTo>
                <a:close/>
                <a:moveTo>
                  <a:pt x="2754" y="1565"/>
                </a:moveTo>
                <a:lnTo>
                  <a:pt x="2754" y="1565"/>
                </a:lnTo>
                <a:lnTo>
                  <a:pt x="2734" y="1566"/>
                </a:lnTo>
                <a:lnTo>
                  <a:pt x="2715" y="1568"/>
                </a:lnTo>
                <a:lnTo>
                  <a:pt x="2698" y="1573"/>
                </a:lnTo>
                <a:lnTo>
                  <a:pt x="2680" y="1579"/>
                </a:lnTo>
                <a:lnTo>
                  <a:pt x="2663" y="1587"/>
                </a:lnTo>
                <a:lnTo>
                  <a:pt x="2648" y="1597"/>
                </a:lnTo>
                <a:lnTo>
                  <a:pt x="2634" y="1608"/>
                </a:lnTo>
                <a:lnTo>
                  <a:pt x="2620" y="1620"/>
                </a:lnTo>
                <a:lnTo>
                  <a:pt x="2608" y="1634"/>
                </a:lnTo>
                <a:lnTo>
                  <a:pt x="2597" y="1648"/>
                </a:lnTo>
                <a:lnTo>
                  <a:pt x="2587" y="1663"/>
                </a:lnTo>
                <a:lnTo>
                  <a:pt x="2579" y="1680"/>
                </a:lnTo>
                <a:lnTo>
                  <a:pt x="2573" y="1698"/>
                </a:lnTo>
                <a:lnTo>
                  <a:pt x="2568" y="1715"/>
                </a:lnTo>
                <a:lnTo>
                  <a:pt x="2566" y="1734"/>
                </a:lnTo>
                <a:lnTo>
                  <a:pt x="2565" y="1753"/>
                </a:lnTo>
                <a:lnTo>
                  <a:pt x="2566" y="1773"/>
                </a:lnTo>
                <a:lnTo>
                  <a:pt x="2568" y="1792"/>
                </a:lnTo>
                <a:lnTo>
                  <a:pt x="2573" y="1809"/>
                </a:lnTo>
                <a:lnTo>
                  <a:pt x="2579" y="1827"/>
                </a:lnTo>
                <a:lnTo>
                  <a:pt x="2587" y="1844"/>
                </a:lnTo>
                <a:lnTo>
                  <a:pt x="2597" y="1859"/>
                </a:lnTo>
                <a:lnTo>
                  <a:pt x="2608" y="1873"/>
                </a:lnTo>
                <a:lnTo>
                  <a:pt x="2620" y="1887"/>
                </a:lnTo>
                <a:lnTo>
                  <a:pt x="2634" y="1899"/>
                </a:lnTo>
                <a:lnTo>
                  <a:pt x="2648" y="1910"/>
                </a:lnTo>
                <a:lnTo>
                  <a:pt x="2663" y="1920"/>
                </a:lnTo>
                <a:lnTo>
                  <a:pt x="2680" y="1928"/>
                </a:lnTo>
                <a:lnTo>
                  <a:pt x="2698" y="1934"/>
                </a:lnTo>
                <a:lnTo>
                  <a:pt x="2715" y="1939"/>
                </a:lnTo>
                <a:lnTo>
                  <a:pt x="2734" y="1942"/>
                </a:lnTo>
                <a:lnTo>
                  <a:pt x="2754" y="1942"/>
                </a:lnTo>
                <a:lnTo>
                  <a:pt x="2773" y="1942"/>
                </a:lnTo>
                <a:lnTo>
                  <a:pt x="2792" y="1939"/>
                </a:lnTo>
                <a:lnTo>
                  <a:pt x="2809" y="1934"/>
                </a:lnTo>
                <a:lnTo>
                  <a:pt x="2827" y="1928"/>
                </a:lnTo>
                <a:lnTo>
                  <a:pt x="2844" y="1920"/>
                </a:lnTo>
                <a:lnTo>
                  <a:pt x="2859" y="1910"/>
                </a:lnTo>
                <a:lnTo>
                  <a:pt x="2874" y="1899"/>
                </a:lnTo>
                <a:lnTo>
                  <a:pt x="2887" y="1887"/>
                </a:lnTo>
                <a:lnTo>
                  <a:pt x="2900" y="1873"/>
                </a:lnTo>
                <a:lnTo>
                  <a:pt x="2910" y="1859"/>
                </a:lnTo>
                <a:lnTo>
                  <a:pt x="2920" y="1844"/>
                </a:lnTo>
                <a:lnTo>
                  <a:pt x="2928" y="1827"/>
                </a:lnTo>
                <a:lnTo>
                  <a:pt x="2934" y="1809"/>
                </a:lnTo>
                <a:lnTo>
                  <a:pt x="2939" y="1792"/>
                </a:lnTo>
                <a:lnTo>
                  <a:pt x="2942" y="1773"/>
                </a:lnTo>
                <a:lnTo>
                  <a:pt x="2943" y="1753"/>
                </a:lnTo>
                <a:lnTo>
                  <a:pt x="2942" y="1734"/>
                </a:lnTo>
                <a:lnTo>
                  <a:pt x="2939" y="1715"/>
                </a:lnTo>
                <a:lnTo>
                  <a:pt x="2934" y="1698"/>
                </a:lnTo>
                <a:lnTo>
                  <a:pt x="2928" y="1680"/>
                </a:lnTo>
                <a:lnTo>
                  <a:pt x="2920" y="1663"/>
                </a:lnTo>
                <a:lnTo>
                  <a:pt x="2910" y="1648"/>
                </a:lnTo>
                <a:lnTo>
                  <a:pt x="2900" y="1634"/>
                </a:lnTo>
                <a:lnTo>
                  <a:pt x="2887" y="1620"/>
                </a:lnTo>
                <a:lnTo>
                  <a:pt x="2874" y="1608"/>
                </a:lnTo>
                <a:lnTo>
                  <a:pt x="2859" y="1597"/>
                </a:lnTo>
                <a:lnTo>
                  <a:pt x="2844" y="1587"/>
                </a:lnTo>
                <a:lnTo>
                  <a:pt x="2827" y="1579"/>
                </a:lnTo>
                <a:lnTo>
                  <a:pt x="2809" y="1573"/>
                </a:lnTo>
                <a:lnTo>
                  <a:pt x="2792" y="1568"/>
                </a:lnTo>
                <a:lnTo>
                  <a:pt x="2773" y="1566"/>
                </a:lnTo>
                <a:lnTo>
                  <a:pt x="2754" y="1565"/>
                </a:lnTo>
                <a:close/>
                <a:moveTo>
                  <a:pt x="2052" y="1520"/>
                </a:moveTo>
                <a:lnTo>
                  <a:pt x="2052" y="1520"/>
                </a:lnTo>
                <a:lnTo>
                  <a:pt x="2033" y="1521"/>
                </a:lnTo>
                <a:lnTo>
                  <a:pt x="2015" y="1523"/>
                </a:lnTo>
                <a:lnTo>
                  <a:pt x="1996" y="1529"/>
                </a:lnTo>
                <a:lnTo>
                  <a:pt x="1978" y="1534"/>
                </a:lnTo>
                <a:lnTo>
                  <a:pt x="1963" y="1543"/>
                </a:lnTo>
                <a:lnTo>
                  <a:pt x="1946" y="1552"/>
                </a:lnTo>
                <a:lnTo>
                  <a:pt x="1932" y="1563"/>
                </a:lnTo>
                <a:lnTo>
                  <a:pt x="1919" y="1575"/>
                </a:lnTo>
                <a:lnTo>
                  <a:pt x="1906" y="1588"/>
                </a:lnTo>
                <a:lnTo>
                  <a:pt x="1895" y="1603"/>
                </a:lnTo>
                <a:lnTo>
                  <a:pt x="1886" y="1618"/>
                </a:lnTo>
                <a:lnTo>
                  <a:pt x="1879" y="1635"/>
                </a:lnTo>
                <a:lnTo>
                  <a:pt x="1872" y="1652"/>
                </a:lnTo>
                <a:lnTo>
                  <a:pt x="1868" y="1670"/>
                </a:lnTo>
                <a:lnTo>
                  <a:pt x="1864" y="1689"/>
                </a:lnTo>
                <a:lnTo>
                  <a:pt x="1863" y="1709"/>
                </a:lnTo>
                <a:lnTo>
                  <a:pt x="1864" y="1727"/>
                </a:lnTo>
                <a:lnTo>
                  <a:pt x="1868" y="1746"/>
                </a:lnTo>
                <a:lnTo>
                  <a:pt x="1872" y="1765"/>
                </a:lnTo>
                <a:lnTo>
                  <a:pt x="1879" y="1782"/>
                </a:lnTo>
                <a:lnTo>
                  <a:pt x="1886" y="1798"/>
                </a:lnTo>
                <a:lnTo>
                  <a:pt x="1895" y="1814"/>
                </a:lnTo>
                <a:lnTo>
                  <a:pt x="1906" y="1829"/>
                </a:lnTo>
                <a:lnTo>
                  <a:pt x="1919" y="1842"/>
                </a:lnTo>
                <a:lnTo>
                  <a:pt x="1932" y="1855"/>
                </a:lnTo>
                <a:lnTo>
                  <a:pt x="1946" y="1866"/>
                </a:lnTo>
                <a:lnTo>
                  <a:pt x="1963" y="1875"/>
                </a:lnTo>
                <a:lnTo>
                  <a:pt x="1978" y="1882"/>
                </a:lnTo>
                <a:lnTo>
                  <a:pt x="1996" y="1889"/>
                </a:lnTo>
                <a:lnTo>
                  <a:pt x="2015" y="1893"/>
                </a:lnTo>
                <a:lnTo>
                  <a:pt x="2033" y="1897"/>
                </a:lnTo>
                <a:lnTo>
                  <a:pt x="2052" y="1898"/>
                </a:lnTo>
                <a:lnTo>
                  <a:pt x="2071" y="1897"/>
                </a:lnTo>
                <a:lnTo>
                  <a:pt x="2090" y="1893"/>
                </a:lnTo>
                <a:lnTo>
                  <a:pt x="2109" y="1889"/>
                </a:lnTo>
                <a:lnTo>
                  <a:pt x="2126" y="1882"/>
                </a:lnTo>
                <a:lnTo>
                  <a:pt x="2142" y="1875"/>
                </a:lnTo>
                <a:lnTo>
                  <a:pt x="2158" y="1866"/>
                </a:lnTo>
                <a:lnTo>
                  <a:pt x="2173" y="1855"/>
                </a:lnTo>
                <a:lnTo>
                  <a:pt x="2186" y="1842"/>
                </a:lnTo>
                <a:lnTo>
                  <a:pt x="2198" y="1829"/>
                </a:lnTo>
                <a:lnTo>
                  <a:pt x="2209" y="1814"/>
                </a:lnTo>
                <a:lnTo>
                  <a:pt x="2218" y="1798"/>
                </a:lnTo>
                <a:lnTo>
                  <a:pt x="2226" y="1782"/>
                </a:lnTo>
                <a:lnTo>
                  <a:pt x="2232" y="1765"/>
                </a:lnTo>
                <a:lnTo>
                  <a:pt x="2237" y="1746"/>
                </a:lnTo>
                <a:lnTo>
                  <a:pt x="2240" y="1727"/>
                </a:lnTo>
                <a:lnTo>
                  <a:pt x="2241" y="1709"/>
                </a:lnTo>
                <a:lnTo>
                  <a:pt x="2240" y="1689"/>
                </a:lnTo>
                <a:lnTo>
                  <a:pt x="2237" y="1670"/>
                </a:lnTo>
                <a:lnTo>
                  <a:pt x="2232" y="1652"/>
                </a:lnTo>
                <a:lnTo>
                  <a:pt x="2226" y="1635"/>
                </a:lnTo>
                <a:lnTo>
                  <a:pt x="2218" y="1618"/>
                </a:lnTo>
                <a:lnTo>
                  <a:pt x="2209" y="1603"/>
                </a:lnTo>
                <a:lnTo>
                  <a:pt x="2198" y="1588"/>
                </a:lnTo>
                <a:lnTo>
                  <a:pt x="2186" y="1575"/>
                </a:lnTo>
                <a:lnTo>
                  <a:pt x="2173" y="1563"/>
                </a:lnTo>
                <a:lnTo>
                  <a:pt x="2158" y="1552"/>
                </a:lnTo>
                <a:lnTo>
                  <a:pt x="2142" y="1543"/>
                </a:lnTo>
                <a:lnTo>
                  <a:pt x="2126" y="1534"/>
                </a:lnTo>
                <a:lnTo>
                  <a:pt x="2109" y="1529"/>
                </a:lnTo>
                <a:lnTo>
                  <a:pt x="2090" y="1523"/>
                </a:lnTo>
                <a:lnTo>
                  <a:pt x="2071" y="1521"/>
                </a:lnTo>
                <a:lnTo>
                  <a:pt x="2052" y="1520"/>
                </a:lnTo>
                <a:close/>
                <a:moveTo>
                  <a:pt x="3726" y="3483"/>
                </a:moveTo>
                <a:lnTo>
                  <a:pt x="3778" y="3483"/>
                </a:lnTo>
                <a:lnTo>
                  <a:pt x="4516" y="2873"/>
                </a:lnTo>
                <a:lnTo>
                  <a:pt x="841" y="2886"/>
                </a:lnTo>
                <a:lnTo>
                  <a:pt x="1161" y="3430"/>
                </a:lnTo>
                <a:lnTo>
                  <a:pt x="1206" y="3407"/>
                </a:lnTo>
                <a:lnTo>
                  <a:pt x="1250" y="3383"/>
                </a:lnTo>
                <a:lnTo>
                  <a:pt x="1294" y="3361"/>
                </a:lnTo>
                <a:lnTo>
                  <a:pt x="1338" y="3339"/>
                </a:lnTo>
                <a:lnTo>
                  <a:pt x="1381" y="3319"/>
                </a:lnTo>
                <a:lnTo>
                  <a:pt x="1426" y="3299"/>
                </a:lnTo>
                <a:lnTo>
                  <a:pt x="1469" y="3281"/>
                </a:lnTo>
                <a:lnTo>
                  <a:pt x="1512" y="3262"/>
                </a:lnTo>
                <a:lnTo>
                  <a:pt x="1555" y="3245"/>
                </a:lnTo>
                <a:lnTo>
                  <a:pt x="1598" y="3229"/>
                </a:lnTo>
                <a:lnTo>
                  <a:pt x="1641" y="3213"/>
                </a:lnTo>
                <a:lnTo>
                  <a:pt x="1684" y="3198"/>
                </a:lnTo>
                <a:lnTo>
                  <a:pt x="1726" y="3184"/>
                </a:lnTo>
                <a:lnTo>
                  <a:pt x="1769" y="3171"/>
                </a:lnTo>
                <a:lnTo>
                  <a:pt x="1811" y="3159"/>
                </a:lnTo>
                <a:lnTo>
                  <a:pt x="1853" y="3147"/>
                </a:lnTo>
                <a:lnTo>
                  <a:pt x="1895" y="3137"/>
                </a:lnTo>
                <a:lnTo>
                  <a:pt x="1937" y="3127"/>
                </a:lnTo>
                <a:lnTo>
                  <a:pt x="1979" y="3117"/>
                </a:lnTo>
                <a:lnTo>
                  <a:pt x="2021" y="3109"/>
                </a:lnTo>
                <a:lnTo>
                  <a:pt x="2062" y="3101"/>
                </a:lnTo>
                <a:lnTo>
                  <a:pt x="2104" y="3095"/>
                </a:lnTo>
                <a:lnTo>
                  <a:pt x="2145" y="3088"/>
                </a:lnTo>
                <a:lnTo>
                  <a:pt x="2186" y="3084"/>
                </a:lnTo>
                <a:lnTo>
                  <a:pt x="2227" y="3079"/>
                </a:lnTo>
                <a:lnTo>
                  <a:pt x="2268" y="3076"/>
                </a:lnTo>
                <a:lnTo>
                  <a:pt x="2309" y="3073"/>
                </a:lnTo>
                <a:lnTo>
                  <a:pt x="2350" y="3071"/>
                </a:lnTo>
                <a:lnTo>
                  <a:pt x="2390" y="3069"/>
                </a:lnTo>
                <a:lnTo>
                  <a:pt x="2430" y="3068"/>
                </a:lnTo>
                <a:lnTo>
                  <a:pt x="2470" y="3069"/>
                </a:lnTo>
                <a:lnTo>
                  <a:pt x="2511" y="3069"/>
                </a:lnTo>
                <a:lnTo>
                  <a:pt x="2551" y="3072"/>
                </a:lnTo>
                <a:lnTo>
                  <a:pt x="2591" y="3074"/>
                </a:lnTo>
                <a:lnTo>
                  <a:pt x="2630" y="3077"/>
                </a:lnTo>
                <a:lnTo>
                  <a:pt x="2669" y="3082"/>
                </a:lnTo>
                <a:lnTo>
                  <a:pt x="2709" y="3086"/>
                </a:lnTo>
                <a:lnTo>
                  <a:pt x="2747" y="3092"/>
                </a:lnTo>
                <a:lnTo>
                  <a:pt x="2787" y="3097"/>
                </a:lnTo>
                <a:lnTo>
                  <a:pt x="2826" y="3105"/>
                </a:lnTo>
                <a:lnTo>
                  <a:pt x="2865" y="3113"/>
                </a:lnTo>
                <a:lnTo>
                  <a:pt x="2903" y="3120"/>
                </a:lnTo>
                <a:lnTo>
                  <a:pt x="2942" y="3129"/>
                </a:lnTo>
                <a:lnTo>
                  <a:pt x="2981" y="3139"/>
                </a:lnTo>
                <a:lnTo>
                  <a:pt x="3019" y="3150"/>
                </a:lnTo>
                <a:lnTo>
                  <a:pt x="3057" y="3161"/>
                </a:lnTo>
                <a:lnTo>
                  <a:pt x="3096" y="3173"/>
                </a:lnTo>
                <a:lnTo>
                  <a:pt x="3133" y="3185"/>
                </a:lnTo>
                <a:lnTo>
                  <a:pt x="3172" y="3199"/>
                </a:lnTo>
                <a:lnTo>
                  <a:pt x="3210" y="3213"/>
                </a:lnTo>
                <a:lnTo>
                  <a:pt x="3247" y="3229"/>
                </a:lnTo>
                <a:lnTo>
                  <a:pt x="3285" y="3244"/>
                </a:lnTo>
                <a:lnTo>
                  <a:pt x="3322" y="3260"/>
                </a:lnTo>
                <a:lnTo>
                  <a:pt x="3359" y="3277"/>
                </a:lnTo>
                <a:lnTo>
                  <a:pt x="3396" y="3294"/>
                </a:lnTo>
                <a:lnTo>
                  <a:pt x="3434" y="3313"/>
                </a:lnTo>
                <a:lnTo>
                  <a:pt x="3507" y="3351"/>
                </a:lnTo>
                <a:lnTo>
                  <a:pt x="3580" y="3392"/>
                </a:lnTo>
                <a:lnTo>
                  <a:pt x="3653" y="3436"/>
                </a:lnTo>
                <a:lnTo>
                  <a:pt x="3726" y="3483"/>
                </a:lnTo>
                <a:close/>
                <a:moveTo>
                  <a:pt x="797" y="4074"/>
                </a:moveTo>
                <a:lnTo>
                  <a:pt x="797" y="4074"/>
                </a:lnTo>
                <a:lnTo>
                  <a:pt x="818" y="4112"/>
                </a:lnTo>
                <a:lnTo>
                  <a:pt x="840" y="4149"/>
                </a:lnTo>
                <a:lnTo>
                  <a:pt x="864" y="4187"/>
                </a:lnTo>
                <a:lnTo>
                  <a:pt x="889" y="4223"/>
                </a:lnTo>
                <a:lnTo>
                  <a:pt x="917" y="4260"/>
                </a:lnTo>
                <a:lnTo>
                  <a:pt x="946" y="4295"/>
                </a:lnTo>
                <a:lnTo>
                  <a:pt x="976" y="4331"/>
                </a:lnTo>
                <a:lnTo>
                  <a:pt x="1008" y="4366"/>
                </a:lnTo>
                <a:lnTo>
                  <a:pt x="5577" y="4366"/>
                </a:lnTo>
                <a:lnTo>
                  <a:pt x="5608" y="4331"/>
                </a:lnTo>
                <a:lnTo>
                  <a:pt x="5639" y="4295"/>
                </a:lnTo>
                <a:lnTo>
                  <a:pt x="5668" y="4260"/>
                </a:lnTo>
                <a:lnTo>
                  <a:pt x="5694" y="4223"/>
                </a:lnTo>
                <a:lnTo>
                  <a:pt x="5721" y="4187"/>
                </a:lnTo>
                <a:lnTo>
                  <a:pt x="5745" y="4149"/>
                </a:lnTo>
                <a:lnTo>
                  <a:pt x="5767" y="4112"/>
                </a:lnTo>
                <a:lnTo>
                  <a:pt x="5788" y="4074"/>
                </a:lnTo>
                <a:lnTo>
                  <a:pt x="5809" y="4032"/>
                </a:lnTo>
                <a:lnTo>
                  <a:pt x="5828" y="3990"/>
                </a:lnTo>
                <a:lnTo>
                  <a:pt x="5846" y="3948"/>
                </a:lnTo>
                <a:lnTo>
                  <a:pt x="5860" y="3905"/>
                </a:lnTo>
                <a:lnTo>
                  <a:pt x="724" y="3905"/>
                </a:lnTo>
                <a:lnTo>
                  <a:pt x="739" y="3948"/>
                </a:lnTo>
                <a:lnTo>
                  <a:pt x="756" y="3990"/>
                </a:lnTo>
                <a:lnTo>
                  <a:pt x="776" y="4032"/>
                </a:lnTo>
                <a:lnTo>
                  <a:pt x="797" y="407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姜饼娃娃"/>
          <p:cNvSpPr/>
          <p:nvPr/>
        </p:nvSpPr>
        <p:spPr bwMode="auto">
          <a:xfrm>
            <a:off x="9087364" y="2060480"/>
            <a:ext cx="619282" cy="743139"/>
          </a:xfrm>
          <a:custGeom>
            <a:avLst/>
            <a:gdLst>
              <a:gd name="T0" fmla="*/ 728694 w 1408113"/>
              <a:gd name="T1" fmla="*/ 1278756 h 1911350"/>
              <a:gd name="T2" fmla="*/ 623676 w 1408113"/>
              <a:gd name="T3" fmla="*/ 1247428 h 1911350"/>
              <a:gd name="T4" fmla="*/ 716003 w 1408113"/>
              <a:gd name="T5" fmla="*/ 981613 h 1911350"/>
              <a:gd name="T6" fmla="*/ 695063 w 1408113"/>
              <a:gd name="T7" fmla="*/ 1088572 h 1911350"/>
              <a:gd name="T8" fmla="*/ 633512 w 1408113"/>
              <a:gd name="T9" fmla="*/ 997435 h 1911350"/>
              <a:gd name="T10" fmla="*/ 739481 w 1408113"/>
              <a:gd name="T11" fmla="*/ 786684 h 1911350"/>
              <a:gd name="T12" fmla="*/ 654452 w 1408113"/>
              <a:gd name="T13" fmla="*/ 856619 h 1911350"/>
              <a:gd name="T14" fmla="*/ 665239 w 1408113"/>
              <a:gd name="T15" fmla="*/ 747760 h 1911350"/>
              <a:gd name="T16" fmla="*/ 653550 w 1408113"/>
              <a:gd name="T17" fmla="*/ 553290 h 1911350"/>
              <a:gd name="T18" fmla="*/ 817941 w 1408113"/>
              <a:gd name="T19" fmla="*/ 496819 h 1911350"/>
              <a:gd name="T20" fmla="*/ 745406 w 1408113"/>
              <a:gd name="T21" fmla="*/ 588307 h 1911350"/>
              <a:gd name="T22" fmla="*/ 542688 w 1408113"/>
              <a:gd name="T23" fmla="*/ 543509 h 1911350"/>
              <a:gd name="T24" fmla="*/ 839479 w 1408113"/>
              <a:gd name="T25" fmla="*/ 273092 h 1911350"/>
              <a:gd name="T26" fmla="*/ 807519 w 1408113"/>
              <a:gd name="T27" fmla="*/ 377836 h 1911350"/>
              <a:gd name="T28" fmla="*/ 755941 w 1408113"/>
              <a:gd name="T29" fmla="*/ 281003 h 1911350"/>
              <a:gd name="T30" fmla="*/ 617032 w 1408113"/>
              <a:gd name="T31" fmla="*/ 306952 h 1911350"/>
              <a:gd name="T32" fmla="*/ 525900 w 1408113"/>
              <a:gd name="T33" fmla="*/ 368026 h 1911350"/>
              <a:gd name="T34" fmla="*/ 547417 w 1408113"/>
              <a:gd name="T35" fmla="*/ 260751 h 1911350"/>
              <a:gd name="T36" fmla="*/ 425497 w 1408113"/>
              <a:gd name="T37" fmla="*/ 213284 h 1911350"/>
              <a:gd name="T38" fmla="*/ 406832 w 1408113"/>
              <a:gd name="T39" fmla="*/ 496819 h 1911350"/>
              <a:gd name="T40" fmla="*/ 458398 w 1408113"/>
              <a:gd name="T41" fmla="*/ 652194 h 1911350"/>
              <a:gd name="T42" fmla="*/ 70863 w 1408113"/>
              <a:gd name="T43" fmla="*/ 1024017 h 1911350"/>
              <a:gd name="T44" fmla="*/ 118949 w 1408113"/>
              <a:gd name="T45" fmla="*/ 1158822 h 1911350"/>
              <a:gd name="T46" fmla="*/ 410628 w 1408113"/>
              <a:gd name="T47" fmla="*/ 1109774 h 1911350"/>
              <a:gd name="T48" fmla="*/ 442580 w 1408113"/>
              <a:gd name="T49" fmla="*/ 1282553 h 1911350"/>
              <a:gd name="T50" fmla="*/ 243909 w 1408113"/>
              <a:gd name="T51" fmla="*/ 1756904 h 1911350"/>
              <a:gd name="T52" fmla="*/ 344827 w 1408113"/>
              <a:gd name="T53" fmla="*/ 1838231 h 1911350"/>
              <a:gd name="T54" fmla="*/ 583042 w 1408113"/>
              <a:gd name="T55" fmla="*/ 1517038 h 1911350"/>
              <a:gd name="T56" fmla="*/ 704523 w 1408113"/>
              <a:gd name="T57" fmla="*/ 1444889 h 1911350"/>
              <a:gd name="T58" fmla="*/ 929450 w 1408113"/>
              <a:gd name="T59" fmla="*/ 1771460 h 1911350"/>
              <a:gd name="T60" fmla="*/ 1072759 w 1408113"/>
              <a:gd name="T61" fmla="*/ 1835066 h 1911350"/>
              <a:gd name="T62" fmla="*/ 1161655 w 1408113"/>
              <a:gd name="T63" fmla="*/ 1737284 h 1911350"/>
              <a:gd name="T64" fmla="*/ 950330 w 1408113"/>
              <a:gd name="T65" fmla="*/ 1249010 h 1911350"/>
              <a:gd name="T66" fmla="*/ 1006009 w 1408113"/>
              <a:gd name="T67" fmla="*/ 1105027 h 1911350"/>
              <a:gd name="T68" fmla="*/ 1296106 w 1408113"/>
              <a:gd name="T69" fmla="*/ 1149329 h 1911350"/>
              <a:gd name="T70" fmla="*/ 1325843 w 1408113"/>
              <a:gd name="T71" fmla="*/ 1009144 h 1911350"/>
              <a:gd name="T72" fmla="*/ 908887 w 1408113"/>
              <a:gd name="T73" fmla="*/ 602829 h 1911350"/>
              <a:gd name="T74" fmla="*/ 997151 w 1408113"/>
              <a:gd name="T75" fmla="*/ 357583 h 1911350"/>
              <a:gd name="T76" fmla="*/ 795317 w 1408113"/>
              <a:gd name="T77" fmla="*/ 83542 h 1911350"/>
              <a:gd name="T78" fmla="*/ 826003 w 1408113"/>
              <a:gd name="T79" fmla="*/ 25949 h 1911350"/>
              <a:gd name="T80" fmla="*/ 1033215 w 1408113"/>
              <a:gd name="T81" fmla="*/ 228156 h 1911350"/>
              <a:gd name="T82" fmla="*/ 1041123 w 1408113"/>
              <a:gd name="T83" fmla="*/ 498402 h 1911350"/>
              <a:gd name="T84" fmla="*/ 1368867 w 1408113"/>
              <a:gd name="T85" fmla="*/ 955664 h 1911350"/>
              <a:gd name="T86" fmla="*/ 1378991 w 1408113"/>
              <a:gd name="T87" fmla="*/ 1145849 h 1911350"/>
              <a:gd name="T88" fmla="*/ 1228406 w 1408113"/>
              <a:gd name="T89" fmla="*/ 1239199 h 1911350"/>
              <a:gd name="T90" fmla="*/ 1007274 w 1408113"/>
              <a:gd name="T91" fmla="*/ 1194264 h 1911350"/>
              <a:gd name="T92" fmla="*/ 1217333 w 1408113"/>
              <a:gd name="T93" fmla="*/ 1662603 h 1911350"/>
              <a:gd name="T94" fmla="*/ 1176524 w 1408113"/>
              <a:gd name="T95" fmla="*/ 1852787 h 1911350"/>
              <a:gd name="T96" fmla="*/ 956657 w 1408113"/>
              <a:gd name="T97" fmla="*/ 1885697 h 1911350"/>
              <a:gd name="T98" fmla="*/ 735526 w 1408113"/>
              <a:gd name="T99" fmla="*/ 1517988 h 1911350"/>
              <a:gd name="T100" fmla="*/ 519771 w 1408113"/>
              <a:gd name="T101" fmla="*/ 1817978 h 1911350"/>
              <a:gd name="T102" fmla="*/ 320783 w 1408113"/>
              <a:gd name="T103" fmla="*/ 1899304 h 1911350"/>
              <a:gd name="T104" fmla="*/ 180006 w 1408113"/>
              <a:gd name="T105" fmla="*/ 1765448 h 1911350"/>
              <a:gd name="T106" fmla="*/ 371400 w 1408113"/>
              <a:gd name="T107" fmla="*/ 1287299 h 1911350"/>
              <a:gd name="T108" fmla="*/ 380258 w 1408113"/>
              <a:gd name="T109" fmla="*/ 1167367 h 1911350"/>
              <a:gd name="T110" fmla="*/ 93324 w 1408113"/>
              <a:gd name="T111" fmla="*/ 1218631 h 1911350"/>
              <a:gd name="T112" fmla="*/ 316 w 1408113"/>
              <a:gd name="T113" fmla="*/ 1045219 h 1911350"/>
              <a:gd name="T114" fmla="*/ 394494 w 1408113"/>
              <a:gd name="T115" fmla="*/ 642384 h 1911350"/>
              <a:gd name="T116" fmla="*/ 325212 w 1408113"/>
              <a:gd name="T117" fmla="*/ 455364 h 1911350"/>
              <a:gd name="T118" fmla="*/ 348940 w 1408113"/>
              <a:gd name="T119" fmla="*/ 219613 h 1911350"/>
              <a:gd name="T120" fmla="*/ 560897 w 1408113"/>
              <a:gd name="T121" fmla="*/ 22784 h 19113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08113" h="1911350">
                <a:moveTo>
                  <a:pt x="685325" y="1185863"/>
                </a:moveTo>
                <a:lnTo>
                  <a:pt x="691055" y="1186181"/>
                </a:lnTo>
                <a:lnTo>
                  <a:pt x="697422" y="1187451"/>
                </a:lnTo>
                <a:lnTo>
                  <a:pt x="702834" y="1188721"/>
                </a:lnTo>
                <a:lnTo>
                  <a:pt x="708246" y="1190626"/>
                </a:lnTo>
                <a:lnTo>
                  <a:pt x="713658" y="1193166"/>
                </a:lnTo>
                <a:lnTo>
                  <a:pt x="718433" y="1196023"/>
                </a:lnTo>
                <a:lnTo>
                  <a:pt x="723209" y="1199516"/>
                </a:lnTo>
                <a:lnTo>
                  <a:pt x="727347" y="1203326"/>
                </a:lnTo>
                <a:lnTo>
                  <a:pt x="731167" y="1207771"/>
                </a:lnTo>
                <a:lnTo>
                  <a:pt x="734988" y="1211898"/>
                </a:lnTo>
                <a:lnTo>
                  <a:pt x="737853" y="1216978"/>
                </a:lnTo>
                <a:lnTo>
                  <a:pt x="740400" y="1222058"/>
                </a:lnTo>
                <a:lnTo>
                  <a:pt x="741991" y="1227456"/>
                </a:lnTo>
                <a:lnTo>
                  <a:pt x="743583" y="1233488"/>
                </a:lnTo>
                <a:lnTo>
                  <a:pt x="744538" y="1239203"/>
                </a:lnTo>
                <a:lnTo>
                  <a:pt x="744538" y="1245236"/>
                </a:lnTo>
                <a:lnTo>
                  <a:pt x="744538" y="1251586"/>
                </a:lnTo>
                <a:lnTo>
                  <a:pt x="743583" y="1257301"/>
                </a:lnTo>
                <a:lnTo>
                  <a:pt x="741991" y="1263016"/>
                </a:lnTo>
                <a:lnTo>
                  <a:pt x="740400" y="1268731"/>
                </a:lnTo>
                <a:lnTo>
                  <a:pt x="737853" y="1273811"/>
                </a:lnTo>
                <a:lnTo>
                  <a:pt x="734988" y="1278891"/>
                </a:lnTo>
                <a:lnTo>
                  <a:pt x="731167" y="1283019"/>
                </a:lnTo>
                <a:lnTo>
                  <a:pt x="727347" y="1287464"/>
                </a:lnTo>
                <a:lnTo>
                  <a:pt x="723209" y="1291274"/>
                </a:lnTo>
                <a:lnTo>
                  <a:pt x="718433" y="1294766"/>
                </a:lnTo>
                <a:lnTo>
                  <a:pt x="713658" y="1297624"/>
                </a:lnTo>
                <a:lnTo>
                  <a:pt x="708246" y="1300164"/>
                </a:lnTo>
                <a:lnTo>
                  <a:pt x="702834" y="1302386"/>
                </a:lnTo>
                <a:lnTo>
                  <a:pt x="697422" y="1303656"/>
                </a:lnTo>
                <a:lnTo>
                  <a:pt x="691055" y="1304609"/>
                </a:lnTo>
                <a:lnTo>
                  <a:pt x="685325" y="1304926"/>
                </a:lnTo>
                <a:lnTo>
                  <a:pt x="679276" y="1304609"/>
                </a:lnTo>
                <a:lnTo>
                  <a:pt x="673228" y="1303656"/>
                </a:lnTo>
                <a:lnTo>
                  <a:pt x="667497" y="1302386"/>
                </a:lnTo>
                <a:lnTo>
                  <a:pt x="662085" y="1300164"/>
                </a:lnTo>
                <a:lnTo>
                  <a:pt x="656673" y="1297624"/>
                </a:lnTo>
                <a:lnTo>
                  <a:pt x="651898" y="1294766"/>
                </a:lnTo>
                <a:lnTo>
                  <a:pt x="647123" y="1291274"/>
                </a:lnTo>
                <a:lnTo>
                  <a:pt x="643303" y="1287464"/>
                </a:lnTo>
                <a:lnTo>
                  <a:pt x="639164" y="1283019"/>
                </a:lnTo>
                <a:lnTo>
                  <a:pt x="635662" y="1278891"/>
                </a:lnTo>
                <a:lnTo>
                  <a:pt x="632479" y="1273811"/>
                </a:lnTo>
                <a:lnTo>
                  <a:pt x="629932" y="1268731"/>
                </a:lnTo>
                <a:lnTo>
                  <a:pt x="628340" y="1263016"/>
                </a:lnTo>
                <a:lnTo>
                  <a:pt x="626749" y="1257301"/>
                </a:lnTo>
                <a:lnTo>
                  <a:pt x="625793" y="1251586"/>
                </a:lnTo>
                <a:lnTo>
                  <a:pt x="625475" y="1245236"/>
                </a:lnTo>
                <a:lnTo>
                  <a:pt x="625793" y="1239203"/>
                </a:lnTo>
                <a:lnTo>
                  <a:pt x="626749" y="1233488"/>
                </a:lnTo>
                <a:lnTo>
                  <a:pt x="628340" y="1227456"/>
                </a:lnTo>
                <a:lnTo>
                  <a:pt x="629932" y="1222058"/>
                </a:lnTo>
                <a:lnTo>
                  <a:pt x="632479" y="1216978"/>
                </a:lnTo>
                <a:lnTo>
                  <a:pt x="635662" y="1211898"/>
                </a:lnTo>
                <a:lnTo>
                  <a:pt x="639164" y="1207771"/>
                </a:lnTo>
                <a:lnTo>
                  <a:pt x="643303" y="1203326"/>
                </a:lnTo>
                <a:lnTo>
                  <a:pt x="647123" y="1199516"/>
                </a:lnTo>
                <a:lnTo>
                  <a:pt x="651898" y="1196023"/>
                </a:lnTo>
                <a:lnTo>
                  <a:pt x="656673" y="1193166"/>
                </a:lnTo>
                <a:lnTo>
                  <a:pt x="662085" y="1190626"/>
                </a:lnTo>
                <a:lnTo>
                  <a:pt x="667497" y="1188721"/>
                </a:lnTo>
                <a:lnTo>
                  <a:pt x="673228" y="1187451"/>
                </a:lnTo>
                <a:lnTo>
                  <a:pt x="679276" y="1186181"/>
                </a:lnTo>
                <a:lnTo>
                  <a:pt x="685325" y="1185863"/>
                </a:lnTo>
                <a:close/>
                <a:moveTo>
                  <a:pt x="685325" y="974725"/>
                </a:moveTo>
                <a:lnTo>
                  <a:pt x="691055" y="975043"/>
                </a:lnTo>
                <a:lnTo>
                  <a:pt x="697422" y="975995"/>
                </a:lnTo>
                <a:lnTo>
                  <a:pt x="702834" y="977265"/>
                </a:lnTo>
                <a:lnTo>
                  <a:pt x="708246" y="979488"/>
                </a:lnTo>
                <a:lnTo>
                  <a:pt x="713658" y="982028"/>
                </a:lnTo>
                <a:lnTo>
                  <a:pt x="718433" y="984885"/>
                </a:lnTo>
                <a:lnTo>
                  <a:pt x="723209" y="988060"/>
                </a:lnTo>
                <a:lnTo>
                  <a:pt x="727347" y="992188"/>
                </a:lnTo>
                <a:lnTo>
                  <a:pt x="731167" y="995998"/>
                </a:lnTo>
                <a:lnTo>
                  <a:pt x="734988" y="1000760"/>
                </a:lnTo>
                <a:lnTo>
                  <a:pt x="737853" y="1005523"/>
                </a:lnTo>
                <a:lnTo>
                  <a:pt x="740400" y="1010920"/>
                </a:lnTo>
                <a:lnTo>
                  <a:pt x="741991" y="1016318"/>
                </a:lnTo>
                <a:lnTo>
                  <a:pt x="743583" y="1022033"/>
                </a:lnTo>
                <a:lnTo>
                  <a:pt x="744538" y="1028065"/>
                </a:lnTo>
                <a:lnTo>
                  <a:pt x="744538" y="1033780"/>
                </a:lnTo>
                <a:lnTo>
                  <a:pt x="744538" y="1040131"/>
                </a:lnTo>
                <a:lnTo>
                  <a:pt x="743583" y="1046163"/>
                </a:lnTo>
                <a:lnTo>
                  <a:pt x="741991" y="1051561"/>
                </a:lnTo>
                <a:lnTo>
                  <a:pt x="740400" y="1056958"/>
                </a:lnTo>
                <a:lnTo>
                  <a:pt x="737853" y="1062673"/>
                </a:lnTo>
                <a:lnTo>
                  <a:pt x="734988" y="1067118"/>
                </a:lnTo>
                <a:lnTo>
                  <a:pt x="731167" y="1071881"/>
                </a:lnTo>
                <a:lnTo>
                  <a:pt x="727347" y="1076326"/>
                </a:lnTo>
                <a:lnTo>
                  <a:pt x="723209" y="1079818"/>
                </a:lnTo>
                <a:lnTo>
                  <a:pt x="718433" y="1083628"/>
                </a:lnTo>
                <a:lnTo>
                  <a:pt x="713658" y="1086486"/>
                </a:lnTo>
                <a:lnTo>
                  <a:pt x="708246" y="1089026"/>
                </a:lnTo>
                <a:lnTo>
                  <a:pt x="702834" y="1090931"/>
                </a:lnTo>
                <a:lnTo>
                  <a:pt x="697422" y="1092201"/>
                </a:lnTo>
                <a:lnTo>
                  <a:pt x="691055" y="1093471"/>
                </a:lnTo>
                <a:lnTo>
                  <a:pt x="685325" y="1093788"/>
                </a:lnTo>
                <a:lnTo>
                  <a:pt x="679276" y="1093471"/>
                </a:lnTo>
                <a:lnTo>
                  <a:pt x="673228" y="1092201"/>
                </a:lnTo>
                <a:lnTo>
                  <a:pt x="667497" y="1090931"/>
                </a:lnTo>
                <a:lnTo>
                  <a:pt x="662085" y="1089026"/>
                </a:lnTo>
                <a:lnTo>
                  <a:pt x="656673" y="1086486"/>
                </a:lnTo>
                <a:lnTo>
                  <a:pt x="651898" y="1083628"/>
                </a:lnTo>
                <a:lnTo>
                  <a:pt x="647123" y="1079818"/>
                </a:lnTo>
                <a:lnTo>
                  <a:pt x="643303" y="1076326"/>
                </a:lnTo>
                <a:lnTo>
                  <a:pt x="639164" y="1071881"/>
                </a:lnTo>
                <a:lnTo>
                  <a:pt x="635662" y="1067118"/>
                </a:lnTo>
                <a:lnTo>
                  <a:pt x="632479" y="1062673"/>
                </a:lnTo>
                <a:lnTo>
                  <a:pt x="629932" y="1056958"/>
                </a:lnTo>
                <a:lnTo>
                  <a:pt x="628340" y="1051561"/>
                </a:lnTo>
                <a:lnTo>
                  <a:pt x="626749" y="1046163"/>
                </a:lnTo>
                <a:lnTo>
                  <a:pt x="625793" y="1040131"/>
                </a:lnTo>
                <a:lnTo>
                  <a:pt x="625475" y="1033780"/>
                </a:lnTo>
                <a:lnTo>
                  <a:pt x="625793" y="1028065"/>
                </a:lnTo>
                <a:lnTo>
                  <a:pt x="626749" y="1022033"/>
                </a:lnTo>
                <a:lnTo>
                  <a:pt x="628340" y="1016318"/>
                </a:lnTo>
                <a:lnTo>
                  <a:pt x="629932" y="1010920"/>
                </a:lnTo>
                <a:lnTo>
                  <a:pt x="632479" y="1005523"/>
                </a:lnTo>
                <a:lnTo>
                  <a:pt x="635662" y="1000760"/>
                </a:lnTo>
                <a:lnTo>
                  <a:pt x="639164" y="995998"/>
                </a:lnTo>
                <a:lnTo>
                  <a:pt x="643303" y="992188"/>
                </a:lnTo>
                <a:lnTo>
                  <a:pt x="647123" y="988060"/>
                </a:lnTo>
                <a:lnTo>
                  <a:pt x="651898" y="984885"/>
                </a:lnTo>
                <a:lnTo>
                  <a:pt x="656673" y="982028"/>
                </a:lnTo>
                <a:lnTo>
                  <a:pt x="662085" y="979488"/>
                </a:lnTo>
                <a:lnTo>
                  <a:pt x="667497" y="977265"/>
                </a:lnTo>
                <a:lnTo>
                  <a:pt x="673228" y="975995"/>
                </a:lnTo>
                <a:lnTo>
                  <a:pt x="679276" y="975043"/>
                </a:lnTo>
                <a:lnTo>
                  <a:pt x="685325" y="974725"/>
                </a:lnTo>
                <a:close/>
                <a:moveTo>
                  <a:pt x="685325" y="747713"/>
                </a:moveTo>
                <a:lnTo>
                  <a:pt x="691055" y="748031"/>
                </a:lnTo>
                <a:lnTo>
                  <a:pt x="697422" y="748666"/>
                </a:lnTo>
                <a:lnTo>
                  <a:pt x="702834" y="750253"/>
                </a:lnTo>
                <a:lnTo>
                  <a:pt x="708246" y="752476"/>
                </a:lnTo>
                <a:lnTo>
                  <a:pt x="713658" y="755016"/>
                </a:lnTo>
                <a:lnTo>
                  <a:pt x="718433" y="757873"/>
                </a:lnTo>
                <a:lnTo>
                  <a:pt x="723209" y="761048"/>
                </a:lnTo>
                <a:lnTo>
                  <a:pt x="727347" y="765176"/>
                </a:lnTo>
                <a:lnTo>
                  <a:pt x="731167" y="768986"/>
                </a:lnTo>
                <a:lnTo>
                  <a:pt x="734988" y="773748"/>
                </a:lnTo>
                <a:lnTo>
                  <a:pt x="737853" y="778511"/>
                </a:lnTo>
                <a:lnTo>
                  <a:pt x="740400" y="783908"/>
                </a:lnTo>
                <a:lnTo>
                  <a:pt x="741991" y="789306"/>
                </a:lnTo>
                <a:lnTo>
                  <a:pt x="743583" y="795021"/>
                </a:lnTo>
                <a:lnTo>
                  <a:pt x="744538" y="801053"/>
                </a:lnTo>
                <a:lnTo>
                  <a:pt x="744538" y="807086"/>
                </a:lnTo>
                <a:lnTo>
                  <a:pt x="744538" y="812801"/>
                </a:lnTo>
                <a:lnTo>
                  <a:pt x="743583" y="819151"/>
                </a:lnTo>
                <a:lnTo>
                  <a:pt x="741991" y="824549"/>
                </a:lnTo>
                <a:lnTo>
                  <a:pt x="740400" y="829946"/>
                </a:lnTo>
                <a:lnTo>
                  <a:pt x="737853" y="835344"/>
                </a:lnTo>
                <a:lnTo>
                  <a:pt x="734988" y="840106"/>
                </a:lnTo>
                <a:lnTo>
                  <a:pt x="731167" y="844869"/>
                </a:lnTo>
                <a:lnTo>
                  <a:pt x="727347" y="849314"/>
                </a:lnTo>
                <a:lnTo>
                  <a:pt x="723209" y="852806"/>
                </a:lnTo>
                <a:lnTo>
                  <a:pt x="718433" y="856616"/>
                </a:lnTo>
                <a:lnTo>
                  <a:pt x="713658" y="859474"/>
                </a:lnTo>
                <a:lnTo>
                  <a:pt x="708246" y="862014"/>
                </a:lnTo>
                <a:lnTo>
                  <a:pt x="702834" y="863601"/>
                </a:lnTo>
                <a:lnTo>
                  <a:pt x="697422" y="865189"/>
                </a:lnTo>
                <a:lnTo>
                  <a:pt x="691055" y="866141"/>
                </a:lnTo>
                <a:lnTo>
                  <a:pt x="685325" y="866776"/>
                </a:lnTo>
                <a:lnTo>
                  <a:pt x="679276" y="866141"/>
                </a:lnTo>
                <a:lnTo>
                  <a:pt x="673228" y="865189"/>
                </a:lnTo>
                <a:lnTo>
                  <a:pt x="667497" y="863601"/>
                </a:lnTo>
                <a:lnTo>
                  <a:pt x="662085" y="862014"/>
                </a:lnTo>
                <a:lnTo>
                  <a:pt x="656673" y="859474"/>
                </a:lnTo>
                <a:lnTo>
                  <a:pt x="651898" y="856616"/>
                </a:lnTo>
                <a:lnTo>
                  <a:pt x="647123" y="852806"/>
                </a:lnTo>
                <a:lnTo>
                  <a:pt x="643303" y="849314"/>
                </a:lnTo>
                <a:lnTo>
                  <a:pt x="639164" y="844869"/>
                </a:lnTo>
                <a:lnTo>
                  <a:pt x="635662" y="840106"/>
                </a:lnTo>
                <a:lnTo>
                  <a:pt x="632479" y="835344"/>
                </a:lnTo>
                <a:lnTo>
                  <a:pt x="629932" y="829946"/>
                </a:lnTo>
                <a:lnTo>
                  <a:pt x="628340" y="824549"/>
                </a:lnTo>
                <a:lnTo>
                  <a:pt x="626749" y="819151"/>
                </a:lnTo>
                <a:lnTo>
                  <a:pt x="625793" y="812801"/>
                </a:lnTo>
                <a:lnTo>
                  <a:pt x="625475" y="807086"/>
                </a:lnTo>
                <a:lnTo>
                  <a:pt x="625793" y="801053"/>
                </a:lnTo>
                <a:lnTo>
                  <a:pt x="626749" y="795021"/>
                </a:lnTo>
                <a:lnTo>
                  <a:pt x="628340" y="789306"/>
                </a:lnTo>
                <a:lnTo>
                  <a:pt x="629932" y="783908"/>
                </a:lnTo>
                <a:lnTo>
                  <a:pt x="632479" y="778511"/>
                </a:lnTo>
                <a:lnTo>
                  <a:pt x="635662" y="773748"/>
                </a:lnTo>
                <a:lnTo>
                  <a:pt x="639164" y="768986"/>
                </a:lnTo>
                <a:lnTo>
                  <a:pt x="643303" y="765176"/>
                </a:lnTo>
                <a:lnTo>
                  <a:pt x="647123" y="761048"/>
                </a:lnTo>
                <a:lnTo>
                  <a:pt x="651898" y="757873"/>
                </a:lnTo>
                <a:lnTo>
                  <a:pt x="656673" y="755016"/>
                </a:lnTo>
                <a:lnTo>
                  <a:pt x="662085" y="752476"/>
                </a:lnTo>
                <a:lnTo>
                  <a:pt x="667497" y="750253"/>
                </a:lnTo>
                <a:lnTo>
                  <a:pt x="673228" y="748666"/>
                </a:lnTo>
                <a:lnTo>
                  <a:pt x="679276" y="748031"/>
                </a:lnTo>
                <a:lnTo>
                  <a:pt x="685325" y="747713"/>
                </a:lnTo>
                <a:close/>
                <a:moveTo>
                  <a:pt x="545802" y="498475"/>
                </a:moveTo>
                <a:lnTo>
                  <a:pt x="549615" y="498475"/>
                </a:lnTo>
                <a:lnTo>
                  <a:pt x="554065" y="498792"/>
                </a:lnTo>
                <a:lnTo>
                  <a:pt x="558197" y="500374"/>
                </a:lnTo>
                <a:lnTo>
                  <a:pt x="561693" y="502274"/>
                </a:lnTo>
                <a:lnTo>
                  <a:pt x="563282" y="503856"/>
                </a:lnTo>
                <a:lnTo>
                  <a:pt x="564871" y="505439"/>
                </a:lnTo>
                <a:lnTo>
                  <a:pt x="566778" y="507338"/>
                </a:lnTo>
                <a:lnTo>
                  <a:pt x="571227" y="511453"/>
                </a:lnTo>
                <a:lnTo>
                  <a:pt x="577584" y="517150"/>
                </a:lnTo>
                <a:lnTo>
                  <a:pt x="586483" y="523797"/>
                </a:lnTo>
                <a:lnTo>
                  <a:pt x="591250" y="527279"/>
                </a:lnTo>
                <a:lnTo>
                  <a:pt x="596971" y="531078"/>
                </a:lnTo>
                <a:lnTo>
                  <a:pt x="602692" y="534559"/>
                </a:lnTo>
                <a:lnTo>
                  <a:pt x="609048" y="538358"/>
                </a:lnTo>
                <a:lnTo>
                  <a:pt x="615722" y="541523"/>
                </a:lnTo>
                <a:lnTo>
                  <a:pt x="623032" y="545005"/>
                </a:lnTo>
                <a:lnTo>
                  <a:pt x="630660" y="547854"/>
                </a:lnTo>
                <a:lnTo>
                  <a:pt x="638605" y="551019"/>
                </a:lnTo>
                <a:lnTo>
                  <a:pt x="646869" y="552918"/>
                </a:lnTo>
                <a:lnTo>
                  <a:pt x="655768" y="555134"/>
                </a:lnTo>
                <a:lnTo>
                  <a:pt x="664349" y="556716"/>
                </a:lnTo>
                <a:lnTo>
                  <a:pt x="673883" y="557666"/>
                </a:lnTo>
                <a:lnTo>
                  <a:pt x="683418" y="557982"/>
                </a:lnTo>
                <a:lnTo>
                  <a:pt x="693588" y="557666"/>
                </a:lnTo>
                <a:lnTo>
                  <a:pt x="703759" y="556716"/>
                </a:lnTo>
                <a:lnTo>
                  <a:pt x="713929" y="554817"/>
                </a:lnTo>
                <a:lnTo>
                  <a:pt x="724735" y="551968"/>
                </a:lnTo>
                <a:lnTo>
                  <a:pt x="735541" y="548487"/>
                </a:lnTo>
                <a:lnTo>
                  <a:pt x="746664" y="544055"/>
                </a:lnTo>
                <a:lnTo>
                  <a:pt x="752385" y="541206"/>
                </a:lnTo>
                <a:lnTo>
                  <a:pt x="758106" y="538358"/>
                </a:lnTo>
                <a:lnTo>
                  <a:pt x="763509" y="534876"/>
                </a:lnTo>
                <a:lnTo>
                  <a:pt x="769548" y="531711"/>
                </a:lnTo>
                <a:lnTo>
                  <a:pt x="775268" y="527596"/>
                </a:lnTo>
                <a:lnTo>
                  <a:pt x="780989" y="523797"/>
                </a:lnTo>
                <a:lnTo>
                  <a:pt x="787028" y="519366"/>
                </a:lnTo>
                <a:lnTo>
                  <a:pt x="793066" y="514618"/>
                </a:lnTo>
                <a:lnTo>
                  <a:pt x="798787" y="509554"/>
                </a:lnTo>
                <a:lnTo>
                  <a:pt x="804826" y="504173"/>
                </a:lnTo>
                <a:lnTo>
                  <a:pt x="806415" y="502907"/>
                </a:lnTo>
                <a:lnTo>
                  <a:pt x="808322" y="501324"/>
                </a:lnTo>
                <a:lnTo>
                  <a:pt x="812136" y="499425"/>
                </a:lnTo>
                <a:lnTo>
                  <a:pt x="816267" y="498475"/>
                </a:lnTo>
                <a:lnTo>
                  <a:pt x="820717" y="498475"/>
                </a:lnTo>
                <a:lnTo>
                  <a:pt x="824531" y="498792"/>
                </a:lnTo>
                <a:lnTo>
                  <a:pt x="828662" y="500374"/>
                </a:lnTo>
                <a:lnTo>
                  <a:pt x="832158" y="502274"/>
                </a:lnTo>
                <a:lnTo>
                  <a:pt x="834065" y="503856"/>
                </a:lnTo>
                <a:lnTo>
                  <a:pt x="835337" y="505439"/>
                </a:lnTo>
                <a:lnTo>
                  <a:pt x="836926" y="507021"/>
                </a:lnTo>
                <a:lnTo>
                  <a:pt x="837879" y="508921"/>
                </a:lnTo>
                <a:lnTo>
                  <a:pt x="839786" y="512402"/>
                </a:lnTo>
                <a:lnTo>
                  <a:pt x="841057" y="516517"/>
                </a:lnTo>
                <a:lnTo>
                  <a:pt x="841375" y="520949"/>
                </a:lnTo>
                <a:lnTo>
                  <a:pt x="840422" y="524747"/>
                </a:lnTo>
                <a:lnTo>
                  <a:pt x="839468" y="528862"/>
                </a:lnTo>
                <a:lnTo>
                  <a:pt x="837243" y="532344"/>
                </a:lnTo>
                <a:lnTo>
                  <a:pt x="835972" y="534243"/>
                </a:lnTo>
                <a:lnTo>
                  <a:pt x="834383" y="535826"/>
                </a:lnTo>
                <a:lnTo>
                  <a:pt x="824848" y="544055"/>
                </a:lnTo>
                <a:lnTo>
                  <a:pt x="815632" y="551652"/>
                </a:lnTo>
                <a:lnTo>
                  <a:pt x="806097" y="558932"/>
                </a:lnTo>
                <a:lnTo>
                  <a:pt x="796562" y="565263"/>
                </a:lnTo>
                <a:lnTo>
                  <a:pt x="786710" y="571593"/>
                </a:lnTo>
                <a:lnTo>
                  <a:pt x="777493" y="576974"/>
                </a:lnTo>
                <a:lnTo>
                  <a:pt x="767641" y="582039"/>
                </a:lnTo>
                <a:lnTo>
                  <a:pt x="757788" y="586470"/>
                </a:lnTo>
                <a:lnTo>
                  <a:pt x="747936" y="590268"/>
                </a:lnTo>
                <a:lnTo>
                  <a:pt x="737765" y="593434"/>
                </a:lnTo>
                <a:lnTo>
                  <a:pt x="727913" y="595966"/>
                </a:lnTo>
                <a:lnTo>
                  <a:pt x="717743" y="598181"/>
                </a:lnTo>
                <a:lnTo>
                  <a:pt x="707572" y="600081"/>
                </a:lnTo>
                <a:lnTo>
                  <a:pt x="697402" y="600714"/>
                </a:lnTo>
                <a:lnTo>
                  <a:pt x="687232" y="601663"/>
                </a:lnTo>
                <a:lnTo>
                  <a:pt x="677062" y="601030"/>
                </a:lnTo>
                <a:lnTo>
                  <a:pt x="669116" y="600714"/>
                </a:lnTo>
                <a:lnTo>
                  <a:pt x="661488" y="600081"/>
                </a:lnTo>
                <a:lnTo>
                  <a:pt x="654179" y="599131"/>
                </a:lnTo>
                <a:lnTo>
                  <a:pt x="646551" y="597548"/>
                </a:lnTo>
                <a:lnTo>
                  <a:pt x="639877" y="595966"/>
                </a:lnTo>
                <a:lnTo>
                  <a:pt x="632567" y="594067"/>
                </a:lnTo>
                <a:lnTo>
                  <a:pt x="625892" y="592167"/>
                </a:lnTo>
                <a:lnTo>
                  <a:pt x="619536" y="589952"/>
                </a:lnTo>
                <a:lnTo>
                  <a:pt x="612862" y="587420"/>
                </a:lnTo>
                <a:lnTo>
                  <a:pt x="606823" y="584887"/>
                </a:lnTo>
                <a:lnTo>
                  <a:pt x="595064" y="579506"/>
                </a:lnTo>
                <a:lnTo>
                  <a:pt x="584258" y="573809"/>
                </a:lnTo>
                <a:lnTo>
                  <a:pt x="574405" y="567478"/>
                </a:lnTo>
                <a:lnTo>
                  <a:pt x="565189" y="561781"/>
                </a:lnTo>
                <a:lnTo>
                  <a:pt x="557243" y="556083"/>
                </a:lnTo>
                <a:lnTo>
                  <a:pt x="550569" y="550386"/>
                </a:lnTo>
                <a:lnTo>
                  <a:pt x="544530" y="545321"/>
                </a:lnTo>
                <a:lnTo>
                  <a:pt x="536267" y="537725"/>
                </a:lnTo>
                <a:lnTo>
                  <a:pt x="533089" y="534559"/>
                </a:lnTo>
                <a:lnTo>
                  <a:pt x="531500" y="532660"/>
                </a:lnTo>
                <a:lnTo>
                  <a:pt x="530546" y="531078"/>
                </a:lnTo>
                <a:lnTo>
                  <a:pt x="528639" y="527279"/>
                </a:lnTo>
                <a:lnTo>
                  <a:pt x="527686" y="523164"/>
                </a:lnTo>
                <a:lnTo>
                  <a:pt x="527050" y="519050"/>
                </a:lnTo>
                <a:lnTo>
                  <a:pt x="528004" y="514935"/>
                </a:lnTo>
                <a:lnTo>
                  <a:pt x="528957" y="511136"/>
                </a:lnTo>
                <a:lnTo>
                  <a:pt x="531182" y="507338"/>
                </a:lnTo>
                <a:lnTo>
                  <a:pt x="532771" y="505755"/>
                </a:lnTo>
                <a:lnTo>
                  <a:pt x="534042" y="504173"/>
                </a:lnTo>
                <a:lnTo>
                  <a:pt x="535949" y="502907"/>
                </a:lnTo>
                <a:lnTo>
                  <a:pt x="537856" y="501324"/>
                </a:lnTo>
                <a:lnTo>
                  <a:pt x="541670" y="499425"/>
                </a:lnTo>
                <a:lnTo>
                  <a:pt x="545802" y="498475"/>
                </a:lnTo>
                <a:close/>
                <a:moveTo>
                  <a:pt x="804227" y="260350"/>
                </a:moveTo>
                <a:lnTo>
                  <a:pt x="810260" y="260667"/>
                </a:lnTo>
                <a:lnTo>
                  <a:pt x="816610" y="261620"/>
                </a:lnTo>
                <a:lnTo>
                  <a:pt x="822007" y="262890"/>
                </a:lnTo>
                <a:lnTo>
                  <a:pt x="827405" y="265112"/>
                </a:lnTo>
                <a:lnTo>
                  <a:pt x="832802" y="267652"/>
                </a:lnTo>
                <a:lnTo>
                  <a:pt x="837565" y="270510"/>
                </a:lnTo>
                <a:lnTo>
                  <a:pt x="842328" y="274002"/>
                </a:lnTo>
                <a:lnTo>
                  <a:pt x="846138" y="277812"/>
                </a:lnTo>
                <a:lnTo>
                  <a:pt x="850265" y="281940"/>
                </a:lnTo>
                <a:lnTo>
                  <a:pt x="853440" y="286702"/>
                </a:lnTo>
                <a:lnTo>
                  <a:pt x="856615" y="291782"/>
                </a:lnTo>
                <a:lnTo>
                  <a:pt x="859155" y="296862"/>
                </a:lnTo>
                <a:lnTo>
                  <a:pt x="861060" y="302260"/>
                </a:lnTo>
                <a:lnTo>
                  <a:pt x="862648" y="307975"/>
                </a:lnTo>
                <a:lnTo>
                  <a:pt x="863600" y="313690"/>
                </a:lnTo>
                <a:lnTo>
                  <a:pt x="863600" y="320040"/>
                </a:lnTo>
                <a:lnTo>
                  <a:pt x="863600" y="326073"/>
                </a:lnTo>
                <a:lnTo>
                  <a:pt x="862648" y="331788"/>
                </a:lnTo>
                <a:lnTo>
                  <a:pt x="861060" y="337820"/>
                </a:lnTo>
                <a:lnTo>
                  <a:pt x="859155" y="343218"/>
                </a:lnTo>
                <a:lnTo>
                  <a:pt x="856615" y="348298"/>
                </a:lnTo>
                <a:lnTo>
                  <a:pt x="853440" y="353378"/>
                </a:lnTo>
                <a:lnTo>
                  <a:pt x="850265" y="357823"/>
                </a:lnTo>
                <a:lnTo>
                  <a:pt x="846138" y="361950"/>
                </a:lnTo>
                <a:lnTo>
                  <a:pt x="842328" y="365760"/>
                </a:lnTo>
                <a:lnTo>
                  <a:pt x="837565" y="369253"/>
                </a:lnTo>
                <a:lnTo>
                  <a:pt x="832802" y="372110"/>
                </a:lnTo>
                <a:lnTo>
                  <a:pt x="827405" y="374650"/>
                </a:lnTo>
                <a:lnTo>
                  <a:pt x="822007" y="376555"/>
                </a:lnTo>
                <a:lnTo>
                  <a:pt x="816610" y="378460"/>
                </a:lnTo>
                <a:lnTo>
                  <a:pt x="810260" y="379095"/>
                </a:lnTo>
                <a:lnTo>
                  <a:pt x="804227" y="379413"/>
                </a:lnTo>
                <a:lnTo>
                  <a:pt x="798195" y="379095"/>
                </a:lnTo>
                <a:lnTo>
                  <a:pt x="792162" y="378460"/>
                </a:lnTo>
                <a:lnTo>
                  <a:pt x="786765" y="376555"/>
                </a:lnTo>
                <a:lnTo>
                  <a:pt x="781367" y="374650"/>
                </a:lnTo>
                <a:lnTo>
                  <a:pt x="775970" y="372110"/>
                </a:lnTo>
                <a:lnTo>
                  <a:pt x="771207" y="369253"/>
                </a:lnTo>
                <a:lnTo>
                  <a:pt x="766445" y="365760"/>
                </a:lnTo>
                <a:lnTo>
                  <a:pt x="762317" y="361950"/>
                </a:lnTo>
                <a:lnTo>
                  <a:pt x="758507" y="357823"/>
                </a:lnTo>
                <a:lnTo>
                  <a:pt x="755332" y="353378"/>
                </a:lnTo>
                <a:lnTo>
                  <a:pt x="751840" y="348298"/>
                </a:lnTo>
                <a:lnTo>
                  <a:pt x="749300" y="343218"/>
                </a:lnTo>
                <a:lnTo>
                  <a:pt x="747712" y="337820"/>
                </a:lnTo>
                <a:lnTo>
                  <a:pt x="746125" y="331788"/>
                </a:lnTo>
                <a:lnTo>
                  <a:pt x="745172" y="326073"/>
                </a:lnTo>
                <a:lnTo>
                  <a:pt x="744537" y="320040"/>
                </a:lnTo>
                <a:lnTo>
                  <a:pt x="745172" y="313690"/>
                </a:lnTo>
                <a:lnTo>
                  <a:pt x="746125" y="307975"/>
                </a:lnTo>
                <a:lnTo>
                  <a:pt x="747712" y="302260"/>
                </a:lnTo>
                <a:lnTo>
                  <a:pt x="749300" y="296862"/>
                </a:lnTo>
                <a:lnTo>
                  <a:pt x="751840" y="291782"/>
                </a:lnTo>
                <a:lnTo>
                  <a:pt x="755332" y="286702"/>
                </a:lnTo>
                <a:lnTo>
                  <a:pt x="758507" y="281940"/>
                </a:lnTo>
                <a:lnTo>
                  <a:pt x="762317" y="277812"/>
                </a:lnTo>
                <a:lnTo>
                  <a:pt x="766445" y="274002"/>
                </a:lnTo>
                <a:lnTo>
                  <a:pt x="771207" y="270510"/>
                </a:lnTo>
                <a:lnTo>
                  <a:pt x="775970" y="267652"/>
                </a:lnTo>
                <a:lnTo>
                  <a:pt x="781367" y="265112"/>
                </a:lnTo>
                <a:lnTo>
                  <a:pt x="786765" y="262890"/>
                </a:lnTo>
                <a:lnTo>
                  <a:pt x="792162" y="261620"/>
                </a:lnTo>
                <a:lnTo>
                  <a:pt x="798195" y="260667"/>
                </a:lnTo>
                <a:lnTo>
                  <a:pt x="804227" y="260350"/>
                </a:lnTo>
                <a:close/>
                <a:moveTo>
                  <a:pt x="561023" y="260350"/>
                </a:moveTo>
                <a:lnTo>
                  <a:pt x="567373" y="260667"/>
                </a:lnTo>
                <a:lnTo>
                  <a:pt x="573088" y="261620"/>
                </a:lnTo>
                <a:lnTo>
                  <a:pt x="578803" y="262890"/>
                </a:lnTo>
                <a:lnTo>
                  <a:pt x="584200" y="265112"/>
                </a:lnTo>
                <a:lnTo>
                  <a:pt x="589280" y="267652"/>
                </a:lnTo>
                <a:lnTo>
                  <a:pt x="594043" y="270510"/>
                </a:lnTo>
                <a:lnTo>
                  <a:pt x="598806" y="274002"/>
                </a:lnTo>
                <a:lnTo>
                  <a:pt x="603251" y="277812"/>
                </a:lnTo>
                <a:lnTo>
                  <a:pt x="606743" y="281940"/>
                </a:lnTo>
                <a:lnTo>
                  <a:pt x="610553" y="286702"/>
                </a:lnTo>
                <a:lnTo>
                  <a:pt x="613411" y="291782"/>
                </a:lnTo>
                <a:lnTo>
                  <a:pt x="615951" y="296862"/>
                </a:lnTo>
                <a:lnTo>
                  <a:pt x="617538" y="302260"/>
                </a:lnTo>
                <a:lnTo>
                  <a:pt x="619126" y="307975"/>
                </a:lnTo>
                <a:lnTo>
                  <a:pt x="620078" y="313690"/>
                </a:lnTo>
                <a:lnTo>
                  <a:pt x="620713" y="320040"/>
                </a:lnTo>
                <a:lnTo>
                  <a:pt x="620078" y="326073"/>
                </a:lnTo>
                <a:lnTo>
                  <a:pt x="619126" y="331788"/>
                </a:lnTo>
                <a:lnTo>
                  <a:pt x="617538" y="337820"/>
                </a:lnTo>
                <a:lnTo>
                  <a:pt x="615951" y="343218"/>
                </a:lnTo>
                <a:lnTo>
                  <a:pt x="613411" y="348298"/>
                </a:lnTo>
                <a:lnTo>
                  <a:pt x="610553" y="353378"/>
                </a:lnTo>
                <a:lnTo>
                  <a:pt x="606743" y="357823"/>
                </a:lnTo>
                <a:lnTo>
                  <a:pt x="603251" y="361950"/>
                </a:lnTo>
                <a:lnTo>
                  <a:pt x="598806" y="365760"/>
                </a:lnTo>
                <a:lnTo>
                  <a:pt x="594043" y="369253"/>
                </a:lnTo>
                <a:lnTo>
                  <a:pt x="589280" y="372110"/>
                </a:lnTo>
                <a:lnTo>
                  <a:pt x="584200" y="374650"/>
                </a:lnTo>
                <a:lnTo>
                  <a:pt x="578803" y="376555"/>
                </a:lnTo>
                <a:lnTo>
                  <a:pt x="573088" y="378460"/>
                </a:lnTo>
                <a:lnTo>
                  <a:pt x="567373" y="379095"/>
                </a:lnTo>
                <a:lnTo>
                  <a:pt x="561023" y="379413"/>
                </a:lnTo>
                <a:lnTo>
                  <a:pt x="554990" y="379095"/>
                </a:lnTo>
                <a:lnTo>
                  <a:pt x="549275" y="378460"/>
                </a:lnTo>
                <a:lnTo>
                  <a:pt x="543243" y="376555"/>
                </a:lnTo>
                <a:lnTo>
                  <a:pt x="537845" y="374650"/>
                </a:lnTo>
                <a:lnTo>
                  <a:pt x="532448" y="372110"/>
                </a:lnTo>
                <a:lnTo>
                  <a:pt x="527685" y="369253"/>
                </a:lnTo>
                <a:lnTo>
                  <a:pt x="522922" y="365760"/>
                </a:lnTo>
                <a:lnTo>
                  <a:pt x="519112" y="361950"/>
                </a:lnTo>
                <a:lnTo>
                  <a:pt x="514985" y="357823"/>
                </a:lnTo>
                <a:lnTo>
                  <a:pt x="511810" y="353378"/>
                </a:lnTo>
                <a:lnTo>
                  <a:pt x="508635" y="348298"/>
                </a:lnTo>
                <a:lnTo>
                  <a:pt x="506412" y="343218"/>
                </a:lnTo>
                <a:lnTo>
                  <a:pt x="504190" y="337820"/>
                </a:lnTo>
                <a:lnTo>
                  <a:pt x="502602" y="331788"/>
                </a:lnTo>
                <a:lnTo>
                  <a:pt x="501650" y="326073"/>
                </a:lnTo>
                <a:lnTo>
                  <a:pt x="501650" y="320040"/>
                </a:lnTo>
                <a:lnTo>
                  <a:pt x="501650" y="313690"/>
                </a:lnTo>
                <a:lnTo>
                  <a:pt x="502602" y="307975"/>
                </a:lnTo>
                <a:lnTo>
                  <a:pt x="504190" y="302260"/>
                </a:lnTo>
                <a:lnTo>
                  <a:pt x="506412" y="296862"/>
                </a:lnTo>
                <a:lnTo>
                  <a:pt x="508635" y="291782"/>
                </a:lnTo>
                <a:lnTo>
                  <a:pt x="511810" y="286702"/>
                </a:lnTo>
                <a:lnTo>
                  <a:pt x="514985" y="281940"/>
                </a:lnTo>
                <a:lnTo>
                  <a:pt x="519112" y="277812"/>
                </a:lnTo>
                <a:lnTo>
                  <a:pt x="522922" y="274002"/>
                </a:lnTo>
                <a:lnTo>
                  <a:pt x="527685" y="270510"/>
                </a:lnTo>
                <a:lnTo>
                  <a:pt x="532448" y="267652"/>
                </a:lnTo>
                <a:lnTo>
                  <a:pt x="537845" y="265112"/>
                </a:lnTo>
                <a:lnTo>
                  <a:pt x="543243" y="262890"/>
                </a:lnTo>
                <a:lnTo>
                  <a:pt x="549275" y="261620"/>
                </a:lnTo>
                <a:lnTo>
                  <a:pt x="554990" y="260667"/>
                </a:lnTo>
                <a:lnTo>
                  <a:pt x="561023" y="260350"/>
                </a:lnTo>
                <a:close/>
                <a:moveTo>
                  <a:pt x="691677" y="64770"/>
                </a:moveTo>
                <a:lnTo>
                  <a:pt x="675806" y="65087"/>
                </a:lnTo>
                <a:lnTo>
                  <a:pt x="659617" y="66357"/>
                </a:lnTo>
                <a:lnTo>
                  <a:pt x="644380" y="68580"/>
                </a:lnTo>
                <a:lnTo>
                  <a:pt x="629144" y="71120"/>
                </a:lnTo>
                <a:lnTo>
                  <a:pt x="614542" y="74612"/>
                </a:lnTo>
                <a:lnTo>
                  <a:pt x="599623" y="78740"/>
                </a:lnTo>
                <a:lnTo>
                  <a:pt x="585021" y="83820"/>
                </a:lnTo>
                <a:lnTo>
                  <a:pt x="571372" y="89217"/>
                </a:lnTo>
                <a:lnTo>
                  <a:pt x="557405" y="95250"/>
                </a:lnTo>
                <a:lnTo>
                  <a:pt x="544073" y="102235"/>
                </a:lnTo>
                <a:lnTo>
                  <a:pt x="531058" y="109855"/>
                </a:lnTo>
                <a:lnTo>
                  <a:pt x="518678" y="117792"/>
                </a:lnTo>
                <a:lnTo>
                  <a:pt x="506298" y="126682"/>
                </a:lnTo>
                <a:lnTo>
                  <a:pt x="494871" y="135572"/>
                </a:lnTo>
                <a:lnTo>
                  <a:pt x="483444" y="145415"/>
                </a:lnTo>
                <a:lnTo>
                  <a:pt x="472651" y="155575"/>
                </a:lnTo>
                <a:lnTo>
                  <a:pt x="462493" y="166370"/>
                </a:lnTo>
                <a:lnTo>
                  <a:pt x="452653" y="177800"/>
                </a:lnTo>
                <a:lnTo>
                  <a:pt x="443765" y="189230"/>
                </a:lnTo>
                <a:lnTo>
                  <a:pt x="434877" y="201612"/>
                </a:lnTo>
                <a:lnTo>
                  <a:pt x="426941" y="213995"/>
                </a:lnTo>
                <a:lnTo>
                  <a:pt x="419323" y="227012"/>
                </a:lnTo>
                <a:lnTo>
                  <a:pt x="412340" y="240347"/>
                </a:lnTo>
                <a:lnTo>
                  <a:pt x="406308" y="254317"/>
                </a:lnTo>
                <a:lnTo>
                  <a:pt x="400912" y="268287"/>
                </a:lnTo>
                <a:lnTo>
                  <a:pt x="395833" y="282575"/>
                </a:lnTo>
                <a:lnTo>
                  <a:pt x="391707" y="297497"/>
                </a:lnTo>
                <a:lnTo>
                  <a:pt x="388215" y="312420"/>
                </a:lnTo>
                <a:lnTo>
                  <a:pt x="385676" y="327660"/>
                </a:lnTo>
                <a:lnTo>
                  <a:pt x="383454" y="343217"/>
                </a:lnTo>
                <a:lnTo>
                  <a:pt x="382184" y="358775"/>
                </a:lnTo>
                <a:lnTo>
                  <a:pt x="381866" y="374650"/>
                </a:lnTo>
                <a:lnTo>
                  <a:pt x="381866" y="384492"/>
                </a:lnTo>
                <a:lnTo>
                  <a:pt x="382184" y="394335"/>
                </a:lnTo>
                <a:lnTo>
                  <a:pt x="383454" y="404177"/>
                </a:lnTo>
                <a:lnTo>
                  <a:pt x="384406" y="414020"/>
                </a:lnTo>
                <a:lnTo>
                  <a:pt x="385676" y="423545"/>
                </a:lnTo>
                <a:lnTo>
                  <a:pt x="387263" y="433070"/>
                </a:lnTo>
                <a:lnTo>
                  <a:pt x="389485" y="442912"/>
                </a:lnTo>
                <a:lnTo>
                  <a:pt x="391707" y="452437"/>
                </a:lnTo>
                <a:lnTo>
                  <a:pt x="394246" y="461645"/>
                </a:lnTo>
                <a:lnTo>
                  <a:pt x="397103" y="470852"/>
                </a:lnTo>
                <a:lnTo>
                  <a:pt x="400595" y="480377"/>
                </a:lnTo>
                <a:lnTo>
                  <a:pt x="404086" y="489267"/>
                </a:lnTo>
                <a:lnTo>
                  <a:pt x="408213" y="498475"/>
                </a:lnTo>
                <a:lnTo>
                  <a:pt x="412022" y="507365"/>
                </a:lnTo>
                <a:lnTo>
                  <a:pt x="416784" y="516573"/>
                </a:lnTo>
                <a:lnTo>
                  <a:pt x="421545" y="525463"/>
                </a:lnTo>
                <a:lnTo>
                  <a:pt x="422815" y="528003"/>
                </a:lnTo>
                <a:lnTo>
                  <a:pt x="424402" y="531813"/>
                </a:lnTo>
                <a:lnTo>
                  <a:pt x="426624" y="538163"/>
                </a:lnTo>
                <a:lnTo>
                  <a:pt x="433607" y="545465"/>
                </a:lnTo>
                <a:lnTo>
                  <a:pt x="435194" y="547688"/>
                </a:lnTo>
                <a:lnTo>
                  <a:pt x="437099" y="550228"/>
                </a:lnTo>
                <a:lnTo>
                  <a:pt x="449161" y="567690"/>
                </a:lnTo>
                <a:lnTo>
                  <a:pt x="452018" y="572770"/>
                </a:lnTo>
                <a:lnTo>
                  <a:pt x="454875" y="578485"/>
                </a:lnTo>
                <a:lnTo>
                  <a:pt x="457414" y="585788"/>
                </a:lnTo>
                <a:lnTo>
                  <a:pt x="459954" y="593408"/>
                </a:lnTo>
                <a:lnTo>
                  <a:pt x="462176" y="601663"/>
                </a:lnTo>
                <a:lnTo>
                  <a:pt x="463446" y="611188"/>
                </a:lnTo>
                <a:lnTo>
                  <a:pt x="463763" y="615950"/>
                </a:lnTo>
                <a:lnTo>
                  <a:pt x="464398" y="621030"/>
                </a:lnTo>
                <a:lnTo>
                  <a:pt x="464398" y="626110"/>
                </a:lnTo>
                <a:lnTo>
                  <a:pt x="463763" y="631508"/>
                </a:lnTo>
                <a:lnTo>
                  <a:pt x="463128" y="636905"/>
                </a:lnTo>
                <a:lnTo>
                  <a:pt x="462493" y="642938"/>
                </a:lnTo>
                <a:lnTo>
                  <a:pt x="461224" y="648653"/>
                </a:lnTo>
                <a:lnTo>
                  <a:pt x="459954" y="654368"/>
                </a:lnTo>
                <a:lnTo>
                  <a:pt x="458049" y="660718"/>
                </a:lnTo>
                <a:lnTo>
                  <a:pt x="455827" y="666750"/>
                </a:lnTo>
                <a:lnTo>
                  <a:pt x="453288" y="672783"/>
                </a:lnTo>
                <a:lnTo>
                  <a:pt x="450114" y="679133"/>
                </a:lnTo>
                <a:lnTo>
                  <a:pt x="446939" y="685483"/>
                </a:lnTo>
                <a:lnTo>
                  <a:pt x="442813" y="692150"/>
                </a:lnTo>
                <a:lnTo>
                  <a:pt x="438686" y="699135"/>
                </a:lnTo>
                <a:lnTo>
                  <a:pt x="433607" y="705485"/>
                </a:lnTo>
                <a:lnTo>
                  <a:pt x="427894" y="712470"/>
                </a:lnTo>
                <a:lnTo>
                  <a:pt x="422180" y="719455"/>
                </a:lnTo>
                <a:lnTo>
                  <a:pt x="415831" y="726440"/>
                </a:lnTo>
                <a:lnTo>
                  <a:pt x="408530" y="733425"/>
                </a:lnTo>
                <a:lnTo>
                  <a:pt x="114274" y="968375"/>
                </a:lnTo>
                <a:lnTo>
                  <a:pt x="110465" y="971550"/>
                </a:lnTo>
                <a:lnTo>
                  <a:pt x="106338" y="975043"/>
                </a:lnTo>
                <a:lnTo>
                  <a:pt x="101894" y="979488"/>
                </a:lnTo>
                <a:lnTo>
                  <a:pt x="96498" y="984885"/>
                </a:lnTo>
                <a:lnTo>
                  <a:pt x="91102" y="991870"/>
                </a:lnTo>
                <a:lnTo>
                  <a:pt x="85706" y="999173"/>
                </a:lnTo>
                <a:lnTo>
                  <a:pt x="80309" y="1007745"/>
                </a:lnTo>
                <a:lnTo>
                  <a:pt x="77770" y="1012508"/>
                </a:lnTo>
                <a:lnTo>
                  <a:pt x="75230" y="1017270"/>
                </a:lnTo>
                <a:lnTo>
                  <a:pt x="73008" y="1022350"/>
                </a:lnTo>
                <a:lnTo>
                  <a:pt x="71104" y="1027430"/>
                </a:lnTo>
                <a:lnTo>
                  <a:pt x="69199" y="1032828"/>
                </a:lnTo>
                <a:lnTo>
                  <a:pt x="67930" y="1038543"/>
                </a:lnTo>
                <a:lnTo>
                  <a:pt x="66342" y="1044258"/>
                </a:lnTo>
                <a:lnTo>
                  <a:pt x="65708" y="1050290"/>
                </a:lnTo>
                <a:lnTo>
                  <a:pt x="65073" y="1056323"/>
                </a:lnTo>
                <a:lnTo>
                  <a:pt x="65073" y="1062990"/>
                </a:lnTo>
                <a:lnTo>
                  <a:pt x="65390" y="1069340"/>
                </a:lnTo>
                <a:lnTo>
                  <a:pt x="66025" y="1076325"/>
                </a:lnTo>
                <a:lnTo>
                  <a:pt x="67612" y="1083310"/>
                </a:lnTo>
                <a:lnTo>
                  <a:pt x="69199" y="1089978"/>
                </a:lnTo>
                <a:lnTo>
                  <a:pt x="71421" y="1097280"/>
                </a:lnTo>
                <a:lnTo>
                  <a:pt x="74278" y="1104583"/>
                </a:lnTo>
                <a:lnTo>
                  <a:pt x="77770" y="1111885"/>
                </a:lnTo>
                <a:lnTo>
                  <a:pt x="81262" y="1118553"/>
                </a:lnTo>
                <a:lnTo>
                  <a:pt x="85071" y="1124585"/>
                </a:lnTo>
                <a:lnTo>
                  <a:pt x="88562" y="1130300"/>
                </a:lnTo>
                <a:lnTo>
                  <a:pt x="92054" y="1135698"/>
                </a:lnTo>
                <a:lnTo>
                  <a:pt x="95863" y="1140460"/>
                </a:lnTo>
                <a:lnTo>
                  <a:pt x="99672" y="1145223"/>
                </a:lnTo>
                <a:lnTo>
                  <a:pt x="103482" y="1149350"/>
                </a:lnTo>
                <a:lnTo>
                  <a:pt x="107291" y="1153160"/>
                </a:lnTo>
                <a:lnTo>
                  <a:pt x="111417" y="1156970"/>
                </a:lnTo>
                <a:lnTo>
                  <a:pt x="115544" y="1159828"/>
                </a:lnTo>
                <a:lnTo>
                  <a:pt x="119353" y="1162685"/>
                </a:lnTo>
                <a:lnTo>
                  <a:pt x="123480" y="1165225"/>
                </a:lnTo>
                <a:lnTo>
                  <a:pt x="126971" y="1167448"/>
                </a:lnTo>
                <a:lnTo>
                  <a:pt x="134590" y="1171258"/>
                </a:lnTo>
                <a:lnTo>
                  <a:pt x="142208" y="1173798"/>
                </a:lnTo>
                <a:lnTo>
                  <a:pt x="149191" y="1176020"/>
                </a:lnTo>
                <a:lnTo>
                  <a:pt x="155540" y="1177290"/>
                </a:lnTo>
                <a:lnTo>
                  <a:pt x="161888" y="1177925"/>
                </a:lnTo>
                <a:lnTo>
                  <a:pt x="166967" y="1178243"/>
                </a:lnTo>
                <a:lnTo>
                  <a:pt x="171729" y="1178243"/>
                </a:lnTo>
                <a:lnTo>
                  <a:pt x="177760" y="1177608"/>
                </a:lnTo>
                <a:lnTo>
                  <a:pt x="323142" y="1111568"/>
                </a:lnTo>
                <a:lnTo>
                  <a:pt x="328221" y="1109980"/>
                </a:lnTo>
                <a:lnTo>
                  <a:pt x="338379" y="1107758"/>
                </a:lnTo>
                <a:lnTo>
                  <a:pt x="344727" y="1106805"/>
                </a:lnTo>
                <a:lnTo>
                  <a:pt x="351711" y="1106170"/>
                </a:lnTo>
                <a:lnTo>
                  <a:pt x="359329" y="1105218"/>
                </a:lnTo>
                <a:lnTo>
                  <a:pt x="367582" y="1104900"/>
                </a:lnTo>
                <a:lnTo>
                  <a:pt x="376153" y="1105218"/>
                </a:lnTo>
                <a:lnTo>
                  <a:pt x="385358" y="1106170"/>
                </a:lnTo>
                <a:lnTo>
                  <a:pt x="393929" y="1107440"/>
                </a:lnTo>
                <a:lnTo>
                  <a:pt x="398690" y="1108710"/>
                </a:lnTo>
                <a:lnTo>
                  <a:pt x="403134" y="1109980"/>
                </a:lnTo>
                <a:lnTo>
                  <a:pt x="407261" y="1111568"/>
                </a:lnTo>
                <a:lnTo>
                  <a:pt x="412022" y="1113473"/>
                </a:lnTo>
                <a:lnTo>
                  <a:pt x="416466" y="1115060"/>
                </a:lnTo>
                <a:lnTo>
                  <a:pt x="420910" y="1117600"/>
                </a:lnTo>
                <a:lnTo>
                  <a:pt x="424719" y="1120140"/>
                </a:lnTo>
                <a:lnTo>
                  <a:pt x="428846" y="1122998"/>
                </a:lnTo>
                <a:lnTo>
                  <a:pt x="432655" y="1126490"/>
                </a:lnTo>
                <a:lnTo>
                  <a:pt x="436782" y="1129983"/>
                </a:lnTo>
                <a:lnTo>
                  <a:pt x="441860" y="1135380"/>
                </a:lnTo>
                <a:lnTo>
                  <a:pt x="446304" y="1140778"/>
                </a:lnTo>
                <a:lnTo>
                  <a:pt x="450114" y="1147445"/>
                </a:lnTo>
                <a:lnTo>
                  <a:pt x="453288" y="1154113"/>
                </a:lnTo>
                <a:lnTo>
                  <a:pt x="456145" y="1160780"/>
                </a:lnTo>
                <a:lnTo>
                  <a:pt x="458367" y="1168400"/>
                </a:lnTo>
                <a:lnTo>
                  <a:pt x="460271" y="1176020"/>
                </a:lnTo>
                <a:lnTo>
                  <a:pt x="461224" y="1184593"/>
                </a:lnTo>
                <a:lnTo>
                  <a:pt x="462176" y="1193165"/>
                </a:lnTo>
                <a:lnTo>
                  <a:pt x="462176" y="1202373"/>
                </a:lnTo>
                <a:lnTo>
                  <a:pt x="461858" y="1211580"/>
                </a:lnTo>
                <a:lnTo>
                  <a:pt x="460589" y="1221423"/>
                </a:lnTo>
                <a:lnTo>
                  <a:pt x="459319" y="1231583"/>
                </a:lnTo>
                <a:lnTo>
                  <a:pt x="457097" y="1242060"/>
                </a:lnTo>
                <a:lnTo>
                  <a:pt x="454558" y="1253173"/>
                </a:lnTo>
                <a:lnTo>
                  <a:pt x="451383" y="1264603"/>
                </a:lnTo>
                <a:lnTo>
                  <a:pt x="447892" y="1275080"/>
                </a:lnTo>
                <a:lnTo>
                  <a:pt x="444082" y="1286828"/>
                </a:lnTo>
                <a:lnTo>
                  <a:pt x="439321" y="1299210"/>
                </a:lnTo>
                <a:lnTo>
                  <a:pt x="433925" y="1312228"/>
                </a:lnTo>
                <a:lnTo>
                  <a:pt x="421862" y="1340803"/>
                </a:lnTo>
                <a:lnTo>
                  <a:pt x="407578" y="1371600"/>
                </a:lnTo>
                <a:lnTo>
                  <a:pt x="392342" y="1403985"/>
                </a:lnTo>
                <a:lnTo>
                  <a:pt x="376470" y="1437005"/>
                </a:lnTo>
                <a:lnTo>
                  <a:pt x="359329" y="1470343"/>
                </a:lnTo>
                <a:lnTo>
                  <a:pt x="342823" y="1503363"/>
                </a:lnTo>
                <a:lnTo>
                  <a:pt x="326316" y="1534795"/>
                </a:lnTo>
                <a:lnTo>
                  <a:pt x="310445" y="1564958"/>
                </a:lnTo>
                <a:lnTo>
                  <a:pt x="282829" y="1616393"/>
                </a:lnTo>
                <a:lnTo>
                  <a:pt x="263148" y="1652905"/>
                </a:lnTo>
                <a:lnTo>
                  <a:pt x="254260" y="1668145"/>
                </a:lnTo>
                <a:lnTo>
                  <a:pt x="253308" y="1671003"/>
                </a:lnTo>
                <a:lnTo>
                  <a:pt x="250768" y="1678940"/>
                </a:lnTo>
                <a:lnTo>
                  <a:pt x="247277" y="1691323"/>
                </a:lnTo>
                <a:lnTo>
                  <a:pt x="246007" y="1698625"/>
                </a:lnTo>
                <a:lnTo>
                  <a:pt x="244420" y="1706563"/>
                </a:lnTo>
                <a:lnTo>
                  <a:pt x="243468" y="1715135"/>
                </a:lnTo>
                <a:lnTo>
                  <a:pt x="242198" y="1724343"/>
                </a:lnTo>
                <a:lnTo>
                  <a:pt x="241880" y="1733233"/>
                </a:lnTo>
                <a:lnTo>
                  <a:pt x="242198" y="1743075"/>
                </a:lnTo>
                <a:lnTo>
                  <a:pt x="243468" y="1752918"/>
                </a:lnTo>
                <a:lnTo>
                  <a:pt x="244737" y="1762760"/>
                </a:lnTo>
                <a:lnTo>
                  <a:pt x="246007" y="1767523"/>
                </a:lnTo>
                <a:lnTo>
                  <a:pt x="247277" y="1772603"/>
                </a:lnTo>
                <a:lnTo>
                  <a:pt x="249181" y="1777365"/>
                </a:lnTo>
                <a:lnTo>
                  <a:pt x="251086" y="1782128"/>
                </a:lnTo>
                <a:lnTo>
                  <a:pt x="252990" y="1786255"/>
                </a:lnTo>
                <a:lnTo>
                  <a:pt x="254895" y="1790383"/>
                </a:lnTo>
                <a:lnTo>
                  <a:pt x="257434" y="1794193"/>
                </a:lnTo>
                <a:lnTo>
                  <a:pt x="259974" y="1798320"/>
                </a:lnTo>
                <a:lnTo>
                  <a:pt x="263148" y="1801813"/>
                </a:lnTo>
                <a:lnTo>
                  <a:pt x="266005" y="1805623"/>
                </a:lnTo>
                <a:lnTo>
                  <a:pt x="269179" y="1808798"/>
                </a:lnTo>
                <a:lnTo>
                  <a:pt x="272671" y="1811973"/>
                </a:lnTo>
                <a:lnTo>
                  <a:pt x="276480" y="1815465"/>
                </a:lnTo>
                <a:lnTo>
                  <a:pt x="280289" y="1818323"/>
                </a:lnTo>
                <a:lnTo>
                  <a:pt x="284416" y="1821180"/>
                </a:lnTo>
                <a:lnTo>
                  <a:pt x="288860" y="1824038"/>
                </a:lnTo>
                <a:lnTo>
                  <a:pt x="293304" y="1826578"/>
                </a:lnTo>
                <a:lnTo>
                  <a:pt x="298065" y="1829118"/>
                </a:lnTo>
                <a:lnTo>
                  <a:pt x="308223" y="1833563"/>
                </a:lnTo>
                <a:lnTo>
                  <a:pt x="316159" y="1836420"/>
                </a:lnTo>
                <a:lnTo>
                  <a:pt x="324412" y="1838960"/>
                </a:lnTo>
                <a:lnTo>
                  <a:pt x="331395" y="1841183"/>
                </a:lnTo>
                <a:lnTo>
                  <a:pt x="338696" y="1843088"/>
                </a:lnTo>
                <a:lnTo>
                  <a:pt x="345997" y="1844358"/>
                </a:lnTo>
                <a:lnTo>
                  <a:pt x="352980" y="1845628"/>
                </a:lnTo>
                <a:lnTo>
                  <a:pt x="359964" y="1846263"/>
                </a:lnTo>
                <a:lnTo>
                  <a:pt x="366312" y="1846580"/>
                </a:lnTo>
                <a:lnTo>
                  <a:pt x="372661" y="1846263"/>
                </a:lnTo>
                <a:lnTo>
                  <a:pt x="378692" y="1845945"/>
                </a:lnTo>
                <a:lnTo>
                  <a:pt x="384723" y="1844993"/>
                </a:lnTo>
                <a:lnTo>
                  <a:pt x="390754" y="1844040"/>
                </a:lnTo>
                <a:lnTo>
                  <a:pt x="396151" y="1843088"/>
                </a:lnTo>
                <a:lnTo>
                  <a:pt x="401864" y="1841183"/>
                </a:lnTo>
                <a:lnTo>
                  <a:pt x="406943" y="1838960"/>
                </a:lnTo>
                <a:lnTo>
                  <a:pt x="412340" y="1836738"/>
                </a:lnTo>
                <a:lnTo>
                  <a:pt x="417418" y="1834198"/>
                </a:lnTo>
                <a:lnTo>
                  <a:pt x="422497" y="1831340"/>
                </a:lnTo>
                <a:lnTo>
                  <a:pt x="427259" y="1828165"/>
                </a:lnTo>
                <a:lnTo>
                  <a:pt x="432020" y="1824673"/>
                </a:lnTo>
                <a:lnTo>
                  <a:pt x="436782" y="1821180"/>
                </a:lnTo>
                <a:lnTo>
                  <a:pt x="441543" y="1817053"/>
                </a:lnTo>
                <a:lnTo>
                  <a:pt x="445670" y="1812925"/>
                </a:lnTo>
                <a:lnTo>
                  <a:pt x="450431" y="1808480"/>
                </a:lnTo>
                <a:lnTo>
                  <a:pt x="458684" y="1798955"/>
                </a:lnTo>
                <a:lnTo>
                  <a:pt x="467255" y="1788478"/>
                </a:lnTo>
                <a:lnTo>
                  <a:pt x="475508" y="1777365"/>
                </a:lnTo>
                <a:lnTo>
                  <a:pt x="483444" y="1765300"/>
                </a:lnTo>
                <a:lnTo>
                  <a:pt x="585021" y="1522095"/>
                </a:lnTo>
                <a:lnTo>
                  <a:pt x="586926" y="1517650"/>
                </a:lnTo>
                <a:lnTo>
                  <a:pt x="588195" y="1513840"/>
                </a:lnTo>
                <a:lnTo>
                  <a:pt x="590417" y="1509395"/>
                </a:lnTo>
                <a:lnTo>
                  <a:pt x="593274" y="1504315"/>
                </a:lnTo>
                <a:lnTo>
                  <a:pt x="597401" y="1498600"/>
                </a:lnTo>
                <a:lnTo>
                  <a:pt x="602162" y="1492885"/>
                </a:lnTo>
                <a:lnTo>
                  <a:pt x="607876" y="1486535"/>
                </a:lnTo>
                <a:lnTo>
                  <a:pt x="614859" y="1480820"/>
                </a:lnTo>
                <a:lnTo>
                  <a:pt x="618668" y="1477645"/>
                </a:lnTo>
                <a:lnTo>
                  <a:pt x="622795" y="1474788"/>
                </a:lnTo>
                <a:lnTo>
                  <a:pt x="627239" y="1471930"/>
                </a:lnTo>
                <a:lnTo>
                  <a:pt x="632318" y="1469390"/>
                </a:lnTo>
                <a:lnTo>
                  <a:pt x="637397" y="1466215"/>
                </a:lnTo>
                <a:lnTo>
                  <a:pt x="642793" y="1463675"/>
                </a:lnTo>
                <a:lnTo>
                  <a:pt x="648824" y="1461135"/>
                </a:lnTo>
                <a:lnTo>
                  <a:pt x="655173" y="1459230"/>
                </a:lnTo>
                <a:lnTo>
                  <a:pt x="661521" y="1457008"/>
                </a:lnTo>
                <a:lnTo>
                  <a:pt x="668822" y="1455103"/>
                </a:lnTo>
                <a:lnTo>
                  <a:pt x="676123" y="1453198"/>
                </a:lnTo>
                <a:lnTo>
                  <a:pt x="684059" y="1451928"/>
                </a:lnTo>
                <a:lnTo>
                  <a:pt x="692312" y="1450658"/>
                </a:lnTo>
                <a:lnTo>
                  <a:pt x="701200" y="1449705"/>
                </a:lnTo>
                <a:lnTo>
                  <a:pt x="704057" y="1449705"/>
                </a:lnTo>
                <a:lnTo>
                  <a:pt x="706914" y="1449705"/>
                </a:lnTo>
                <a:lnTo>
                  <a:pt x="715484" y="1450658"/>
                </a:lnTo>
                <a:lnTo>
                  <a:pt x="724055" y="1451928"/>
                </a:lnTo>
                <a:lnTo>
                  <a:pt x="731990" y="1453198"/>
                </a:lnTo>
                <a:lnTo>
                  <a:pt x="739291" y="1455103"/>
                </a:lnTo>
                <a:lnTo>
                  <a:pt x="746592" y="1457008"/>
                </a:lnTo>
                <a:lnTo>
                  <a:pt x="752941" y="1459230"/>
                </a:lnTo>
                <a:lnTo>
                  <a:pt x="759607" y="1461135"/>
                </a:lnTo>
                <a:lnTo>
                  <a:pt x="765320" y="1463675"/>
                </a:lnTo>
                <a:lnTo>
                  <a:pt x="770717" y="1466215"/>
                </a:lnTo>
                <a:lnTo>
                  <a:pt x="775796" y="1468755"/>
                </a:lnTo>
                <a:lnTo>
                  <a:pt x="780874" y="1471930"/>
                </a:lnTo>
                <a:lnTo>
                  <a:pt x="785318" y="1474788"/>
                </a:lnTo>
                <a:lnTo>
                  <a:pt x="789128" y="1477645"/>
                </a:lnTo>
                <a:lnTo>
                  <a:pt x="793254" y="1480503"/>
                </a:lnTo>
                <a:lnTo>
                  <a:pt x="800238" y="1486218"/>
                </a:lnTo>
                <a:lnTo>
                  <a:pt x="805634" y="1492250"/>
                </a:lnTo>
                <a:lnTo>
                  <a:pt x="810395" y="1497965"/>
                </a:lnTo>
                <a:lnTo>
                  <a:pt x="814204" y="1503045"/>
                </a:lnTo>
                <a:lnTo>
                  <a:pt x="816744" y="1507808"/>
                </a:lnTo>
                <a:lnTo>
                  <a:pt x="818966" y="1511618"/>
                </a:lnTo>
                <a:lnTo>
                  <a:pt x="820553" y="1515110"/>
                </a:lnTo>
                <a:lnTo>
                  <a:pt x="821505" y="1518285"/>
                </a:lnTo>
                <a:lnTo>
                  <a:pt x="924669" y="1765300"/>
                </a:lnTo>
                <a:lnTo>
                  <a:pt x="932605" y="1777365"/>
                </a:lnTo>
                <a:lnTo>
                  <a:pt x="940858" y="1788478"/>
                </a:lnTo>
                <a:lnTo>
                  <a:pt x="949111" y="1798955"/>
                </a:lnTo>
                <a:lnTo>
                  <a:pt x="957365" y="1808480"/>
                </a:lnTo>
                <a:lnTo>
                  <a:pt x="962126" y="1812925"/>
                </a:lnTo>
                <a:lnTo>
                  <a:pt x="966570" y="1817053"/>
                </a:lnTo>
                <a:lnTo>
                  <a:pt x="971331" y="1821180"/>
                </a:lnTo>
                <a:lnTo>
                  <a:pt x="975775" y="1824673"/>
                </a:lnTo>
                <a:lnTo>
                  <a:pt x="980854" y="1828165"/>
                </a:lnTo>
                <a:lnTo>
                  <a:pt x="985298" y="1831340"/>
                </a:lnTo>
                <a:lnTo>
                  <a:pt x="990377" y="1834198"/>
                </a:lnTo>
                <a:lnTo>
                  <a:pt x="995456" y="1836738"/>
                </a:lnTo>
                <a:lnTo>
                  <a:pt x="1000535" y="1839278"/>
                </a:lnTo>
                <a:lnTo>
                  <a:pt x="1006249" y="1841183"/>
                </a:lnTo>
                <a:lnTo>
                  <a:pt x="1011962" y="1843088"/>
                </a:lnTo>
                <a:lnTo>
                  <a:pt x="1017359" y="1844040"/>
                </a:lnTo>
                <a:lnTo>
                  <a:pt x="1023072" y="1844993"/>
                </a:lnTo>
                <a:lnTo>
                  <a:pt x="1029421" y="1845945"/>
                </a:lnTo>
                <a:lnTo>
                  <a:pt x="1035452" y="1846263"/>
                </a:lnTo>
                <a:lnTo>
                  <a:pt x="1041801" y="1846580"/>
                </a:lnTo>
                <a:lnTo>
                  <a:pt x="1048149" y="1846263"/>
                </a:lnTo>
                <a:lnTo>
                  <a:pt x="1055133" y="1845628"/>
                </a:lnTo>
                <a:lnTo>
                  <a:pt x="1062116" y="1844358"/>
                </a:lnTo>
                <a:lnTo>
                  <a:pt x="1069100" y="1843088"/>
                </a:lnTo>
                <a:lnTo>
                  <a:pt x="1076400" y="1841183"/>
                </a:lnTo>
                <a:lnTo>
                  <a:pt x="1083701" y="1838960"/>
                </a:lnTo>
                <a:lnTo>
                  <a:pt x="1091637" y="1836420"/>
                </a:lnTo>
                <a:lnTo>
                  <a:pt x="1099573" y="1833563"/>
                </a:lnTo>
                <a:lnTo>
                  <a:pt x="1109730" y="1829118"/>
                </a:lnTo>
                <a:lnTo>
                  <a:pt x="1114492" y="1826578"/>
                </a:lnTo>
                <a:lnTo>
                  <a:pt x="1119253" y="1824038"/>
                </a:lnTo>
                <a:lnTo>
                  <a:pt x="1123697" y="1821180"/>
                </a:lnTo>
                <a:lnTo>
                  <a:pt x="1127506" y="1818323"/>
                </a:lnTo>
                <a:lnTo>
                  <a:pt x="1131633" y="1815465"/>
                </a:lnTo>
                <a:lnTo>
                  <a:pt x="1135125" y="1811973"/>
                </a:lnTo>
                <a:lnTo>
                  <a:pt x="1138934" y="1808798"/>
                </a:lnTo>
                <a:lnTo>
                  <a:pt x="1142108" y="1805623"/>
                </a:lnTo>
                <a:lnTo>
                  <a:pt x="1144965" y="1801813"/>
                </a:lnTo>
                <a:lnTo>
                  <a:pt x="1147822" y="1798320"/>
                </a:lnTo>
                <a:lnTo>
                  <a:pt x="1150361" y="1794193"/>
                </a:lnTo>
                <a:lnTo>
                  <a:pt x="1152901" y="1790383"/>
                </a:lnTo>
                <a:lnTo>
                  <a:pt x="1155123" y="1786255"/>
                </a:lnTo>
                <a:lnTo>
                  <a:pt x="1157027" y="1782128"/>
                </a:lnTo>
                <a:lnTo>
                  <a:pt x="1158932" y="1777365"/>
                </a:lnTo>
                <a:lnTo>
                  <a:pt x="1160519" y="1772603"/>
                </a:lnTo>
                <a:lnTo>
                  <a:pt x="1162106" y="1767523"/>
                </a:lnTo>
                <a:lnTo>
                  <a:pt x="1163058" y="1762760"/>
                </a:lnTo>
                <a:lnTo>
                  <a:pt x="1164963" y="1752918"/>
                </a:lnTo>
                <a:lnTo>
                  <a:pt x="1165598" y="1743075"/>
                </a:lnTo>
                <a:lnTo>
                  <a:pt x="1165915" y="1733868"/>
                </a:lnTo>
                <a:lnTo>
                  <a:pt x="1165598" y="1724343"/>
                </a:lnTo>
                <a:lnTo>
                  <a:pt x="1164963" y="1715135"/>
                </a:lnTo>
                <a:lnTo>
                  <a:pt x="1164011" y="1706880"/>
                </a:lnTo>
                <a:lnTo>
                  <a:pt x="1162423" y="1699260"/>
                </a:lnTo>
                <a:lnTo>
                  <a:pt x="1160836" y="1691958"/>
                </a:lnTo>
                <a:lnTo>
                  <a:pt x="1157979" y="1680845"/>
                </a:lnTo>
                <a:lnTo>
                  <a:pt x="1155440" y="1671638"/>
                </a:lnTo>
                <a:lnTo>
                  <a:pt x="1146235" y="1655445"/>
                </a:lnTo>
                <a:lnTo>
                  <a:pt x="1126237" y="1617980"/>
                </a:lnTo>
                <a:lnTo>
                  <a:pt x="1097986" y="1565593"/>
                </a:lnTo>
                <a:lnTo>
                  <a:pt x="1081797" y="1535748"/>
                </a:lnTo>
                <a:lnTo>
                  <a:pt x="1065608" y="1503680"/>
                </a:lnTo>
                <a:lnTo>
                  <a:pt x="1048467" y="1470660"/>
                </a:lnTo>
                <a:lnTo>
                  <a:pt x="1031960" y="1437323"/>
                </a:lnTo>
                <a:lnTo>
                  <a:pt x="1015454" y="1403985"/>
                </a:lnTo>
                <a:lnTo>
                  <a:pt x="1000217" y="1371600"/>
                </a:lnTo>
                <a:lnTo>
                  <a:pt x="986251" y="1340803"/>
                </a:lnTo>
                <a:lnTo>
                  <a:pt x="974188" y="1312228"/>
                </a:lnTo>
                <a:lnTo>
                  <a:pt x="968792" y="1299210"/>
                </a:lnTo>
                <a:lnTo>
                  <a:pt x="964031" y="1286828"/>
                </a:lnTo>
                <a:lnTo>
                  <a:pt x="959904" y="1275080"/>
                </a:lnTo>
                <a:lnTo>
                  <a:pt x="956730" y="1264603"/>
                </a:lnTo>
                <a:lnTo>
                  <a:pt x="953555" y="1253173"/>
                </a:lnTo>
                <a:lnTo>
                  <a:pt x="951016" y="1242060"/>
                </a:lnTo>
                <a:lnTo>
                  <a:pt x="948794" y="1231583"/>
                </a:lnTo>
                <a:lnTo>
                  <a:pt x="947207" y="1221423"/>
                </a:lnTo>
                <a:lnTo>
                  <a:pt x="946255" y="1211580"/>
                </a:lnTo>
                <a:lnTo>
                  <a:pt x="945937" y="1202373"/>
                </a:lnTo>
                <a:lnTo>
                  <a:pt x="945937" y="1193165"/>
                </a:lnTo>
                <a:lnTo>
                  <a:pt x="946572" y="1184593"/>
                </a:lnTo>
                <a:lnTo>
                  <a:pt x="947842" y="1176020"/>
                </a:lnTo>
                <a:lnTo>
                  <a:pt x="949429" y="1168400"/>
                </a:lnTo>
                <a:lnTo>
                  <a:pt x="951651" y="1160780"/>
                </a:lnTo>
                <a:lnTo>
                  <a:pt x="954508" y="1154113"/>
                </a:lnTo>
                <a:lnTo>
                  <a:pt x="957999" y="1147445"/>
                </a:lnTo>
                <a:lnTo>
                  <a:pt x="961809" y="1140778"/>
                </a:lnTo>
                <a:lnTo>
                  <a:pt x="966253" y="1135380"/>
                </a:lnTo>
                <a:lnTo>
                  <a:pt x="971331" y="1129983"/>
                </a:lnTo>
                <a:lnTo>
                  <a:pt x="974823" y="1126490"/>
                </a:lnTo>
                <a:lnTo>
                  <a:pt x="978950" y="1122998"/>
                </a:lnTo>
                <a:lnTo>
                  <a:pt x="983394" y="1120140"/>
                </a:lnTo>
                <a:lnTo>
                  <a:pt x="987203" y="1117600"/>
                </a:lnTo>
                <a:lnTo>
                  <a:pt x="991647" y="1115060"/>
                </a:lnTo>
                <a:lnTo>
                  <a:pt x="996091" y="1113473"/>
                </a:lnTo>
                <a:lnTo>
                  <a:pt x="1000535" y="1111568"/>
                </a:lnTo>
                <a:lnTo>
                  <a:pt x="1004979" y="1109980"/>
                </a:lnTo>
                <a:lnTo>
                  <a:pt x="1009423" y="1108710"/>
                </a:lnTo>
                <a:lnTo>
                  <a:pt x="1014184" y="1107440"/>
                </a:lnTo>
                <a:lnTo>
                  <a:pt x="1023072" y="1106170"/>
                </a:lnTo>
                <a:lnTo>
                  <a:pt x="1032278" y="1105218"/>
                </a:lnTo>
                <a:lnTo>
                  <a:pt x="1040848" y="1105218"/>
                </a:lnTo>
                <a:lnTo>
                  <a:pt x="1049419" y="1105853"/>
                </a:lnTo>
                <a:lnTo>
                  <a:pt x="1057355" y="1106488"/>
                </a:lnTo>
                <a:lnTo>
                  <a:pt x="1064656" y="1107123"/>
                </a:lnTo>
                <a:lnTo>
                  <a:pt x="1071322" y="1108710"/>
                </a:lnTo>
                <a:lnTo>
                  <a:pt x="1082432" y="1111250"/>
                </a:lnTo>
                <a:lnTo>
                  <a:pt x="1088780" y="1112838"/>
                </a:lnTo>
                <a:lnTo>
                  <a:pt x="1230353" y="1177608"/>
                </a:lnTo>
                <a:lnTo>
                  <a:pt x="1236384" y="1178243"/>
                </a:lnTo>
                <a:lnTo>
                  <a:pt x="1241146" y="1178243"/>
                </a:lnTo>
                <a:lnTo>
                  <a:pt x="1246542" y="1177925"/>
                </a:lnTo>
                <a:lnTo>
                  <a:pt x="1252256" y="1177290"/>
                </a:lnTo>
                <a:lnTo>
                  <a:pt x="1258922" y="1176020"/>
                </a:lnTo>
                <a:lnTo>
                  <a:pt x="1265905" y="1173798"/>
                </a:lnTo>
                <a:lnTo>
                  <a:pt x="1273523" y="1171258"/>
                </a:lnTo>
                <a:lnTo>
                  <a:pt x="1281142" y="1167448"/>
                </a:lnTo>
                <a:lnTo>
                  <a:pt x="1284633" y="1165225"/>
                </a:lnTo>
                <a:lnTo>
                  <a:pt x="1288760" y="1162685"/>
                </a:lnTo>
                <a:lnTo>
                  <a:pt x="1292569" y="1159828"/>
                </a:lnTo>
                <a:lnTo>
                  <a:pt x="1296696" y="1156653"/>
                </a:lnTo>
                <a:lnTo>
                  <a:pt x="1300505" y="1153160"/>
                </a:lnTo>
                <a:lnTo>
                  <a:pt x="1304631" y="1149350"/>
                </a:lnTo>
                <a:lnTo>
                  <a:pt x="1308123" y="1145223"/>
                </a:lnTo>
                <a:lnTo>
                  <a:pt x="1312250" y="1140460"/>
                </a:lnTo>
                <a:lnTo>
                  <a:pt x="1315741" y="1135698"/>
                </a:lnTo>
                <a:lnTo>
                  <a:pt x="1319551" y="1130300"/>
                </a:lnTo>
                <a:lnTo>
                  <a:pt x="1323042" y="1124585"/>
                </a:lnTo>
                <a:lnTo>
                  <a:pt x="1326851" y="1118553"/>
                </a:lnTo>
                <a:lnTo>
                  <a:pt x="1330343" y="1111885"/>
                </a:lnTo>
                <a:lnTo>
                  <a:pt x="1333517" y="1104583"/>
                </a:lnTo>
                <a:lnTo>
                  <a:pt x="1336374" y="1097280"/>
                </a:lnTo>
                <a:lnTo>
                  <a:pt x="1338596" y="1089978"/>
                </a:lnTo>
                <a:lnTo>
                  <a:pt x="1340501" y="1083310"/>
                </a:lnTo>
                <a:lnTo>
                  <a:pt x="1342088" y="1076325"/>
                </a:lnTo>
                <a:lnTo>
                  <a:pt x="1342723" y="1069340"/>
                </a:lnTo>
                <a:lnTo>
                  <a:pt x="1343040" y="1062990"/>
                </a:lnTo>
                <a:lnTo>
                  <a:pt x="1343040" y="1056323"/>
                </a:lnTo>
                <a:lnTo>
                  <a:pt x="1342405" y="1050290"/>
                </a:lnTo>
                <a:lnTo>
                  <a:pt x="1341453" y="1044258"/>
                </a:lnTo>
                <a:lnTo>
                  <a:pt x="1340183" y="1038543"/>
                </a:lnTo>
                <a:lnTo>
                  <a:pt x="1338596" y="1032828"/>
                </a:lnTo>
                <a:lnTo>
                  <a:pt x="1337009" y="1027430"/>
                </a:lnTo>
                <a:lnTo>
                  <a:pt x="1335105" y="1022350"/>
                </a:lnTo>
                <a:lnTo>
                  <a:pt x="1332883" y="1017270"/>
                </a:lnTo>
                <a:lnTo>
                  <a:pt x="1330343" y="1012508"/>
                </a:lnTo>
                <a:lnTo>
                  <a:pt x="1327804" y="1007745"/>
                </a:lnTo>
                <a:lnTo>
                  <a:pt x="1322407" y="999173"/>
                </a:lnTo>
                <a:lnTo>
                  <a:pt x="1317011" y="991870"/>
                </a:lnTo>
                <a:lnTo>
                  <a:pt x="1310980" y="984885"/>
                </a:lnTo>
                <a:lnTo>
                  <a:pt x="1305901" y="979488"/>
                </a:lnTo>
                <a:lnTo>
                  <a:pt x="1301457" y="975043"/>
                </a:lnTo>
                <a:lnTo>
                  <a:pt x="1297648" y="971550"/>
                </a:lnTo>
                <a:lnTo>
                  <a:pt x="1293839" y="968375"/>
                </a:lnTo>
                <a:lnTo>
                  <a:pt x="1292569" y="967423"/>
                </a:lnTo>
                <a:lnTo>
                  <a:pt x="1117349" y="828040"/>
                </a:lnTo>
                <a:lnTo>
                  <a:pt x="996408" y="732155"/>
                </a:lnTo>
                <a:lnTo>
                  <a:pt x="939589" y="686753"/>
                </a:lnTo>
                <a:lnTo>
                  <a:pt x="931970" y="678498"/>
                </a:lnTo>
                <a:lnTo>
                  <a:pt x="925622" y="669925"/>
                </a:lnTo>
                <a:lnTo>
                  <a:pt x="920225" y="662305"/>
                </a:lnTo>
                <a:lnTo>
                  <a:pt x="915781" y="654685"/>
                </a:lnTo>
                <a:lnTo>
                  <a:pt x="912607" y="647383"/>
                </a:lnTo>
                <a:lnTo>
                  <a:pt x="910068" y="640715"/>
                </a:lnTo>
                <a:lnTo>
                  <a:pt x="908481" y="634048"/>
                </a:lnTo>
                <a:lnTo>
                  <a:pt x="907846" y="627698"/>
                </a:lnTo>
                <a:lnTo>
                  <a:pt x="907846" y="621348"/>
                </a:lnTo>
                <a:lnTo>
                  <a:pt x="908481" y="615633"/>
                </a:lnTo>
                <a:lnTo>
                  <a:pt x="910068" y="610235"/>
                </a:lnTo>
                <a:lnTo>
                  <a:pt x="911972" y="604838"/>
                </a:lnTo>
                <a:lnTo>
                  <a:pt x="913877" y="599123"/>
                </a:lnTo>
                <a:lnTo>
                  <a:pt x="916416" y="594043"/>
                </a:lnTo>
                <a:lnTo>
                  <a:pt x="918956" y="589598"/>
                </a:lnTo>
                <a:lnTo>
                  <a:pt x="922447" y="584835"/>
                </a:lnTo>
                <a:lnTo>
                  <a:pt x="925304" y="579755"/>
                </a:lnTo>
                <a:lnTo>
                  <a:pt x="927844" y="574993"/>
                </a:lnTo>
                <a:lnTo>
                  <a:pt x="930701" y="570548"/>
                </a:lnTo>
                <a:lnTo>
                  <a:pt x="938954" y="559753"/>
                </a:lnTo>
                <a:lnTo>
                  <a:pt x="946889" y="548958"/>
                </a:lnTo>
                <a:lnTo>
                  <a:pt x="954190" y="537528"/>
                </a:lnTo>
                <a:lnTo>
                  <a:pt x="961174" y="526415"/>
                </a:lnTo>
                <a:lnTo>
                  <a:pt x="967205" y="514350"/>
                </a:lnTo>
                <a:lnTo>
                  <a:pt x="973236" y="502603"/>
                </a:lnTo>
                <a:lnTo>
                  <a:pt x="978632" y="490537"/>
                </a:lnTo>
                <a:lnTo>
                  <a:pt x="983394" y="478472"/>
                </a:lnTo>
                <a:lnTo>
                  <a:pt x="987520" y="465772"/>
                </a:lnTo>
                <a:lnTo>
                  <a:pt x="991329" y="453390"/>
                </a:lnTo>
                <a:lnTo>
                  <a:pt x="994186" y="440690"/>
                </a:lnTo>
                <a:lnTo>
                  <a:pt x="996726" y="427672"/>
                </a:lnTo>
                <a:lnTo>
                  <a:pt x="998630" y="414655"/>
                </a:lnTo>
                <a:lnTo>
                  <a:pt x="999900" y="401637"/>
                </a:lnTo>
                <a:lnTo>
                  <a:pt x="1001170" y="387985"/>
                </a:lnTo>
                <a:lnTo>
                  <a:pt x="1001487" y="374650"/>
                </a:lnTo>
                <a:lnTo>
                  <a:pt x="1000535" y="358775"/>
                </a:lnTo>
                <a:lnTo>
                  <a:pt x="999583" y="343217"/>
                </a:lnTo>
                <a:lnTo>
                  <a:pt x="997678" y="327660"/>
                </a:lnTo>
                <a:lnTo>
                  <a:pt x="994821" y="312420"/>
                </a:lnTo>
                <a:lnTo>
                  <a:pt x="991647" y="297497"/>
                </a:lnTo>
                <a:lnTo>
                  <a:pt x="987203" y="282575"/>
                </a:lnTo>
                <a:lnTo>
                  <a:pt x="982441" y="268287"/>
                </a:lnTo>
                <a:lnTo>
                  <a:pt x="976728" y="254317"/>
                </a:lnTo>
                <a:lnTo>
                  <a:pt x="970697" y="240347"/>
                </a:lnTo>
                <a:lnTo>
                  <a:pt x="963713" y="227012"/>
                </a:lnTo>
                <a:lnTo>
                  <a:pt x="956412" y="213995"/>
                </a:lnTo>
                <a:lnTo>
                  <a:pt x="948159" y="201612"/>
                </a:lnTo>
                <a:lnTo>
                  <a:pt x="939589" y="189230"/>
                </a:lnTo>
                <a:lnTo>
                  <a:pt x="930383" y="177800"/>
                </a:lnTo>
                <a:lnTo>
                  <a:pt x="920543" y="166370"/>
                </a:lnTo>
                <a:lnTo>
                  <a:pt x="910385" y="155575"/>
                </a:lnTo>
                <a:lnTo>
                  <a:pt x="899593" y="145415"/>
                </a:lnTo>
                <a:lnTo>
                  <a:pt x="888165" y="135572"/>
                </a:lnTo>
                <a:lnTo>
                  <a:pt x="876738" y="126682"/>
                </a:lnTo>
                <a:lnTo>
                  <a:pt x="864675" y="117792"/>
                </a:lnTo>
                <a:lnTo>
                  <a:pt x="851978" y="109855"/>
                </a:lnTo>
                <a:lnTo>
                  <a:pt x="838964" y="102235"/>
                </a:lnTo>
                <a:lnTo>
                  <a:pt x="825632" y="95250"/>
                </a:lnTo>
                <a:lnTo>
                  <a:pt x="811982" y="89217"/>
                </a:lnTo>
                <a:lnTo>
                  <a:pt x="798016" y="83820"/>
                </a:lnTo>
                <a:lnTo>
                  <a:pt x="783414" y="78740"/>
                </a:lnTo>
                <a:lnTo>
                  <a:pt x="768812" y="74612"/>
                </a:lnTo>
                <a:lnTo>
                  <a:pt x="753576" y="71120"/>
                </a:lnTo>
                <a:lnTo>
                  <a:pt x="738339" y="68580"/>
                </a:lnTo>
                <a:lnTo>
                  <a:pt x="723102" y="66357"/>
                </a:lnTo>
                <a:lnTo>
                  <a:pt x="707548" y="65087"/>
                </a:lnTo>
                <a:lnTo>
                  <a:pt x="691677" y="64770"/>
                </a:lnTo>
                <a:close/>
                <a:moveTo>
                  <a:pt x="681837" y="0"/>
                </a:moveTo>
                <a:lnTo>
                  <a:pt x="691677" y="0"/>
                </a:lnTo>
                <a:lnTo>
                  <a:pt x="701200" y="0"/>
                </a:lnTo>
                <a:lnTo>
                  <a:pt x="711040" y="317"/>
                </a:lnTo>
                <a:lnTo>
                  <a:pt x="720246" y="952"/>
                </a:lnTo>
                <a:lnTo>
                  <a:pt x="729768" y="1587"/>
                </a:lnTo>
                <a:lnTo>
                  <a:pt x="739291" y="2857"/>
                </a:lnTo>
                <a:lnTo>
                  <a:pt x="748497" y="4127"/>
                </a:lnTo>
                <a:lnTo>
                  <a:pt x="757702" y="5715"/>
                </a:lnTo>
                <a:lnTo>
                  <a:pt x="767225" y="7620"/>
                </a:lnTo>
                <a:lnTo>
                  <a:pt x="776113" y="9207"/>
                </a:lnTo>
                <a:lnTo>
                  <a:pt x="785001" y="11430"/>
                </a:lnTo>
                <a:lnTo>
                  <a:pt x="793889" y="13970"/>
                </a:lnTo>
                <a:lnTo>
                  <a:pt x="802777" y="16510"/>
                </a:lnTo>
                <a:lnTo>
                  <a:pt x="811665" y="19367"/>
                </a:lnTo>
                <a:lnTo>
                  <a:pt x="819918" y="22860"/>
                </a:lnTo>
                <a:lnTo>
                  <a:pt x="828806" y="26035"/>
                </a:lnTo>
                <a:lnTo>
                  <a:pt x="837059" y="29210"/>
                </a:lnTo>
                <a:lnTo>
                  <a:pt x="845312" y="33020"/>
                </a:lnTo>
                <a:lnTo>
                  <a:pt x="853883" y="36830"/>
                </a:lnTo>
                <a:lnTo>
                  <a:pt x="861819" y="40957"/>
                </a:lnTo>
                <a:lnTo>
                  <a:pt x="870072" y="45402"/>
                </a:lnTo>
                <a:lnTo>
                  <a:pt x="877690" y="49530"/>
                </a:lnTo>
                <a:lnTo>
                  <a:pt x="885626" y="54292"/>
                </a:lnTo>
                <a:lnTo>
                  <a:pt x="900862" y="64135"/>
                </a:lnTo>
                <a:lnTo>
                  <a:pt x="915464" y="74295"/>
                </a:lnTo>
                <a:lnTo>
                  <a:pt x="929748" y="85407"/>
                </a:lnTo>
                <a:lnTo>
                  <a:pt x="943398" y="97472"/>
                </a:lnTo>
                <a:lnTo>
                  <a:pt x="956412" y="109855"/>
                </a:lnTo>
                <a:lnTo>
                  <a:pt x="968792" y="122872"/>
                </a:lnTo>
                <a:lnTo>
                  <a:pt x="980219" y="136207"/>
                </a:lnTo>
                <a:lnTo>
                  <a:pt x="991647" y="150495"/>
                </a:lnTo>
                <a:lnTo>
                  <a:pt x="1002122" y="165417"/>
                </a:lnTo>
                <a:lnTo>
                  <a:pt x="1007201" y="173037"/>
                </a:lnTo>
                <a:lnTo>
                  <a:pt x="1011962" y="180657"/>
                </a:lnTo>
                <a:lnTo>
                  <a:pt x="1016406" y="188277"/>
                </a:lnTo>
                <a:lnTo>
                  <a:pt x="1020850" y="196215"/>
                </a:lnTo>
                <a:lnTo>
                  <a:pt x="1024977" y="204152"/>
                </a:lnTo>
                <a:lnTo>
                  <a:pt x="1029103" y="212407"/>
                </a:lnTo>
                <a:lnTo>
                  <a:pt x="1032913" y="220345"/>
                </a:lnTo>
                <a:lnTo>
                  <a:pt x="1036722" y="228917"/>
                </a:lnTo>
                <a:lnTo>
                  <a:pt x="1040213" y="237490"/>
                </a:lnTo>
                <a:lnTo>
                  <a:pt x="1043388" y="245745"/>
                </a:lnTo>
                <a:lnTo>
                  <a:pt x="1046245" y="254635"/>
                </a:lnTo>
                <a:lnTo>
                  <a:pt x="1049419" y="263207"/>
                </a:lnTo>
                <a:lnTo>
                  <a:pt x="1051958" y="272415"/>
                </a:lnTo>
                <a:lnTo>
                  <a:pt x="1054498" y="280987"/>
                </a:lnTo>
                <a:lnTo>
                  <a:pt x="1056402" y="290195"/>
                </a:lnTo>
                <a:lnTo>
                  <a:pt x="1058307" y="299085"/>
                </a:lnTo>
                <a:lnTo>
                  <a:pt x="1060212" y="308292"/>
                </a:lnTo>
                <a:lnTo>
                  <a:pt x="1062116" y="317817"/>
                </a:lnTo>
                <a:lnTo>
                  <a:pt x="1063068" y="327025"/>
                </a:lnTo>
                <a:lnTo>
                  <a:pt x="1064021" y="336550"/>
                </a:lnTo>
                <a:lnTo>
                  <a:pt x="1064973" y="346075"/>
                </a:lnTo>
                <a:lnTo>
                  <a:pt x="1065608" y="355600"/>
                </a:lnTo>
                <a:lnTo>
                  <a:pt x="1065925" y="364807"/>
                </a:lnTo>
                <a:lnTo>
                  <a:pt x="1065925" y="374650"/>
                </a:lnTo>
                <a:lnTo>
                  <a:pt x="1065925" y="391160"/>
                </a:lnTo>
                <a:lnTo>
                  <a:pt x="1064973" y="407035"/>
                </a:lnTo>
                <a:lnTo>
                  <a:pt x="1063068" y="422910"/>
                </a:lnTo>
                <a:lnTo>
                  <a:pt x="1060529" y="438785"/>
                </a:lnTo>
                <a:lnTo>
                  <a:pt x="1057672" y="454342"/>
                </a:lnTo>
                <a:lnTo>
                  <a:pt x="1053863" y="469582"/>
                </a:lnTo>
                <a:lnTo>
                  <a:pt x="1049736" y="484822"/>
                </a:lnTo>
                <a:lnTo>
                  <a:pt x="1044657" y="500063"/>
                </a:lnTo>
                <a:lnTo>
                  <a:pt x="1038626" y="514985"/>
                </a:lnTo>
                <a:lnTo>
                  <a:pt x="1032278" y="529590"/>
                </a:lnTo>
                <a:lnTo>
                  <a:pt x="1025294" y="543878"/>
                </a:lnTo>
                <a:lnTo>
                  <a:pt x="1017676" y="557848"/>
                </a:lnTo>
                <a:lnTo>
                  <a:pt x="1009423" y="571818"/>
                </a:lnTo>
                <a:lnTo>
                  <a:pt x="1000535" y="585153"/>
                </a:lnTo>
                <a:lnTo>
                  <a:pt x="991329" y="598488"/>
                </a:lnTo>
                <a:lnTo>
                  <a:pt x="981172" y="611188"/>
                </a:lnTo>
                <a:lnTo>
                  <a:pt x="976410" y="618808"/>
                </a:lnTo>
                <a:lnTo>
                  <a:pt x="974188" y="621665"/>
                </a:lnTo>
                <a:lnTo>
                  <a:pt x="972601" y="623570"/>
                </a:lnTo>
                <a:lnTo>
                  <a:pt x="973236" y="624523"/>
                </a:lnTo>
                <a:lnTo>
                  <a:pt x="974506" y="627698"/>
                </a:lnTo>
                <a:lnTo>
                  <a:pt x="977363" y="631825"/>
                </a:lnTo>
                <a:lnTo>
                  <a:pt x="979902" y="634683"/>
                </a:lnTo>
                <a:lnTo>
                  <a:pt x="982759" y="638175"/>
                </a:lnTo>
                <a:lnTo>
                  <a:pt x="1333517" y="916940"/>
                </a:lnTo>
                <a:lnTo>
                  <a:pt x="1332565" y="915988"/>
                </a:lnTo>
                <a:lnTo>
                  <a:pt x="1340183" y="922655"/>
                </a:lnTo>
                <a:lnTo>
                  <a:pt x="1348437" y="929640"/>
                </a:lnTo>
                <a:lnTo>
                  <a:pt x="1356690" y="938530"/>
                </a:lnTo>
                <a:lnTo>
                  <a:pt x="1365260" y="948055"/>
                </a:lnTo>
                <a:lnTo>
                  <a:pt x="1369069" y="953453"/>
                </a:lnTo>
                <a:lnTo>
                  <a:pt x="1373513" y="958850"/>
                </a:lnTo>
                <a:lnTo>
                  <a:pt x="1377005" y="964565"/>
                </a:lnTo>
                <a:lnTo>
                  <a:pt x="1381132" y="970280"/>
                </a:lnTo>
                <a:lnTo>
                  <a:pt x="1384623" y="976630"/>
                </a:lnTo>
                <a:lnTo>
                  <a:pt x="1388115" y="982980"/>
                </a:lnTo>
                <a:lnTo>
                  <a:pt x="1391607" y="989648"/>
                </a:lnTo>
                <a:lnTo>
                  <a:pt x="1394464" y="996633"/>
                </a:lnTo>
                <a:lnTo>
                  <a:pt x="1397321" y="1003618"/>
                </a:lnTo>
                <a:lnTo>
                  <a:pt x="1399860" y="1010920"/>
                </a:lnTo>
                <a:lnTo>
                  <a:pt x="1402082" y="1018223"/>
                </a:lnTo>
                <a:lnTo>
                  <a:pt x="1403987" y="1026160"/>
                </a:lnTo>
                <a:lnTo>
                  <a:pt x="1405574" y="1033780"/>
                </a:lnTo>
                <a:lnTo>
                  <a:pt x="1406843" y="1041718"/>
                </a:lnTo>
                <a:lnTo>
                  <a:pt x="1407478" y="1050290"/>
                </a:lnTo>
                <a:lnTo>
                  <a:pt x="1408113" y="1058545"/>
                </a:lnTo>
                <a:lnTo>
                  <a:pt x="1408113" y="1067118"/>
                </a:lnTo>
                <a:lnTo>
                  <a:pt x="1407161" y="1075690"/>
                </a:lnTo>
                <a:lnTo>
                  <a:pt x="1406209" y="1084580"/>
                </a:lnTo>
                <a:lnTo>
                  <a:pt x="1404621" y="1093470"/>
                </a:lnTo>
                <a:lnTo>
                  <a:pt x="1402399" y="1102360"/>
                </a:lnTo>
                <a:lnTo>
                  <a:pt x="1399860" y="1111885"/>
                </a:lnTo>
                <a:lnTo>
                  <a:pt x="1396686" y="1121410"/>
                </a:lnTo>
                <a:lnTo>
                  <a:pt x="1393194" y="1130618"/>
                </a:lnTo>
                <a:lnTo>
                  <a:pt x="1388433" y="1140143"/>
                </a:lnTo>
                <a:lnTo>
                  <a:pt x="1383671" y="1149668"/>
                </a:lnTo>
                <a:lnTo>
                  <a:pt x="1378592" y="1158240"/>
                </a:lnTo>
                <a:lnTo>
                  <a:pt x="1373513" y="1166178"/>
                </a:lnTo>
                <a:lnTo>
                  <a:pt x="1368117" y="1173798"/>
                </a:lnTo>
                <a:lnTo>
                  <a:pt x="1362721" y="1181100"/>
                </a:lnTo>
                <a:lnTo>
                  <a:pt x="1356690" y="1187768"/>
                </a:lnTo>
                <a:lnTo>
                  <a:pt x="1350976" y="1194118"/>
                </a:lnTo>
                <a:lnTo>
                  <a:pt x="1345262" y="1200150"/>
                </a:lnTo>
                <a:lnTo>
                  <a:pt x="1338914" y="1205230"/>
                </a:lnTo>
                <a:lnTo>
                  <a:pt x="1332883" y="1210310"/>
                </a:lnTo>
                <a:lnTo>
                  <a:pt x="1326851" y="1214438"/>
                </a:lnTo>
                <a:lnTo>
                  <a:pt x="1320503" y="1218883"/>
                </a:lnTo>
                <a:lnTo>
                  <a:pt x="1314472" y="1222693"/>
                </a:lnTo>
                <a:lnTo>
                  <a:pt x="1307806" y="1226185"/>
                </a:lnTo>
                <a:lnTo>
                  <a:pt x="1301775" y="1229043"/>
                </a:lnTo>
                <a:lnTo>
                  <a:pt x="1295426" y="1231583"/>
                </a:lnTo>
                <a:lnTo>
                  <a:pt x="1289077" y="1234123"/>
                </a:lnTo>
                <a:lnTo>
                  <a:pt x="1282729" y="1236345"/>
                </a:lnTo>
                <a:lnTo>
                  <a:pt x="1277015" y="1238250"/>
                </a:lnTo>
                <a:lnTo>
                  <a:pt x="1270984" y="1239520"/>
                </a:lnTo>
                <a:lnTo>
                  <a:pt x="1264953" y="1240790"/>
                </a:lnTo>
                <a:lnTo>
                  <a:pt x="1258922" y="1241743"/>
                </a:lnTo>
                <a:lnTo>
                  <a:pt x="1253525" y="1242378"/>
                </a:lnTo>
                <a:lnTo>
                  <a:pt x="1242733" y="1243330"/>
                </a:lnTo>
                <a:lnTo>
                  <a:pt x="1232575" y="1243330"/>
                </a:lnTo>
                <a:lnTo>
                  <a:pt x="1223052" y="1242378"/>
                </a:lnTo>
                <a:lnTo>
                  <a:pt x="1215117" y="1241108"/>
                </a:lnTo>
                <a:lnTo>
                  <a:pt x="1211307" y="1240473"/>
                </a:lnTo>
                <a:lnTo>
                  <a:pt x="1207816" y="1238885"/>
                </a:lnTo>
                <a:lnTo>
                  <a:pt x="1065925" y="1173480"/>
                </a:lnTo>
                <a:lnTo>
                  <a:pt x="1060529" y="1172210"/>
                </a:lnTo>
                <a:lnTo>
                  <a:pt x="1054498" y="1170940"/>
                </a:lnTo>
                <a:lnTo>
                  <a:pt x="1047197" y="1170305"/>
                </a:lnTo>
                <a:lnTo>
                  <a:pt x="1040213" y="1169988"/>
                </a:lnTo>
                <a:lnTo>
                  <a:pt x="1032913" y="1170305"/>
                </a:lnTo>
                <a:lnTo>
                  <a:pt x="1029738" y="1170623"/>
                </a:lnTo>
                <a:lnTo>
                  <a:pt x="1026881" y="1171258"/>
                </a:lnTo>
                <a:lnTo>
                  <a:pt x="1024025" y="1172210"/>
                </a:lnTo>
                <a:lnTo>
                  <a:pt x="1020850" y="1173163"/>
                </a:lnTo>
                <a:lnTo>
                  <a:pt x="1018946" y="1174433"/>
                </a:lnTo>
                <a:lnTo>
                  <a:pt x="1016724" y="1176020"/>
                </a:lnTo>
                <a:lnTo>
                  <a:pt x="1015454" y="1177608"/>
                </a:lnTo>
                <a:lnTo>
                  <a:pt x="1014502" y="1179513"/>
                </a:lnTo>
                <a:lnTo>
                  <a:pt x="1013232" y="1181418"/>
                </a:lnTo>
                <a:lnTo>
                  <a:pt x="1012597" y="1183958"/>
                </a:lnTo>
                <a:lnTo>
                  <a:pt x="1011962" y="1187133"/>
                </a:lnTo>
                <a:lnTo>
                  <a:pt x="1011327" y="1190625"/>
                </a:lnTo>
                <a:lnTo>
                  <a:pt x="1010693" y="1194118"/>
                </a:lnTo>
                <a:lnTo>
                  <a:pt x="1010693" y="1198245"/>
                </a:lnTo>
                <a:lnTo>
                  <a:pt x="1010693" y="1203008"/>
                </a:lnTo>
                <a:lnTo>
                  <a:pt x="1010693" y="1207770"/>
                </a:lnTo>
                <a:lnTo>
                  <a:pt x="1011645" y="1213168"/>
                </a:lnTo>
                <a:lnTo>
                  <a:pt x="1012280" y="1218883"/>
                </a:lnTo>
                <a:lnTo>
                  <a:pt x="1013232" y="1225233"/>
                </a:lnTo>
                <a:lnTo>
                  <a:pt x="1014819" y="1231583"/>
                </a:lnTo>
                <a:lnTo>
                  <a:pt x="1016724" y="1238568"/>
                </a:lnTo>
                <a:lnTo>
                  <a:pt x="1018946" y="1246188"/>
                </a:lnTo>
                <a:lnTo>
                  <a:pt x="1022120" y="1256030"/>
                </a:lnTo>
                <a:lnTo>
                  <a:pt x="1025612" y="1266825"/>
                </a:lnTo>
                <a:lnTo>
                  <a:pt x="1030373" y="1278890"/>
                </a:lnTo>
                <a:lnTo>
                  <a:pt x="1035452" y="1291590"/>
                </a:lnTo>
                <a:lnTo>
                  <a:pt x="1047514" y="1319530"/>
                </a:lnTo>
                <a:lnTo>
                  <a:pt x="1061164" y="1349375"/>
                </a:lnTo>
                <a:lnTo>
                  <a:pt x="1076400" y="1381443"/>
                </a:lnTo>
                <a:lnTo>
                  <a:pt x="1092907" y="1414145"/>
                </a:lnTo>
                <a:lnTo>
                  <a:pt x="1109413" y="1447483"/>
                </a:lnTo>
                <a:lnTo>
                  <a:pt x="1126237" y="1480185"/>
                </a:lnTo>
                <a:lnTo>
                  <a:pt x="1158297" y="1541463"/>
                </a:lnTo>
                <a:lnTo>
                  <a:pt x="1186231" y="1592898"/>
                </a:lnTo>
                <a:lnTo>
                  <a:pt x="1213847" y="1643698"/>
                </a:lnTo>
                <a:lnTo>
                  <a:pt x="1215751" y="1648778"/>
                </a:lnTo>
                <a:lnTo>
                  <a:pt x="1219243" y="1660525"/>
                </a:lnTo>
                <a:lnTo>
                  <a:pt x="1221465" y="1668145"/>
                </a:lnTo>
                <a:lnTo>
                  <a:pt x="1224005" y="1677035"/>
                </a:lnTo>
                <a:lnTo>
                  <a:pt x="1225909" y="1687513"/>
                </a:lnTo>
                <a:lnTo>
                  <a:pt x="1228131" y="1698625"/>
                </a:lnTo>
                <a:lnTo>
                  <a:pt x="1229401" y="1711008"/>
                </a:lnTo>
                <a:lnTo>
                  <a:pt x="1230353" y="1723708"/>
                </a:lnTo>
                <a:lnTo>
                  <a:pt x="1230671" y="1736725"/>
                </a:lnTo>
                <a:lnTo>
                  <a:pt x="1230671" y="1743393"/>
                </a:lnTo>
                <a:lnTo>
                  <a:pt x="1230353" y="1750378"/>
                </a:lnTo>
                <a:lnTo>
                  <a:pt x="1229401" y="1757680"/>
                </a:lnTo>
                <a:lnTo>
                  <a:pt x="1228766" y="1764665"/>
                </a:lnTo>
                <a:lnTo>
                  <a:pt x="1227496" y="1771968"/>
                </a:lnTo>
                <a:lnTo>
                  <a:pt x="1225909" y="1778635"/>
                </a:lnTo>
                <a:lnTo>
                  <a:pt x="1224005" y="1785938"/>
                </a:lnTo>
                <a:lnTo>
                  <a:pt x="1222417" y="1792923"/>
                </a:lnTo>
                <a:lnTo>
                  <a:pt x="1219878" y="1800225"/>
                </a:lnTo>
                <a:lnTo>
                  <a:pt x="1216704" y="1806893"/>
                </a:lnTo>
                <a:lnTo>
                  <a:pt x="1213529" y="1814513"/>
                </a:lnTo>
                <a:lnTo>
                  <a:pt x="1210038" y="1821498"/>
                </a:lnTo>
                <a:lnTo>
                  <a:pt x="1205594" y="1828483"/>
                </a:lnTo>
                <a:lnTo>
                  <a:pt x="1201150" y="1834833"/>
                </a:lnTo>
                <a:lnTo>
                  <a:pt x="1196388" y="1841500"/>
                </a:lnTo>
                <a:lnTo>
                  <a:pt x="1191944" y="1847215"/>
                </a:lnTo>
                <a:lnTo>
                  <a:pt x="1186231" y="1852930"/>
                </a:lnTo>
                <a:lnTo>
                  <a:pt x="1180517" y="1858963"/>
                </a:lnTo>
                <a:lnTo>
                  <a:pt x="1174803" y="1864043"/>
                </a:lnTo>
                <a:lnTo>
                  <a:pt x="1168137" y="1869123"/>
                </a:lnTo>
                <a:lnTo>
                  <a:pt x="1161789" y="1873885"/>
                </a:lnTo>
                <a:lnTo>
                  <a:pt x="1154488" y="1878330"/>
                </a:lnTo>
                <a:lnTo>
                  <a:pt x="1147187" y="1882458"/>
                </a:lnTo>
                <a:lnTo>
                  <a:pt x="1139569" y="1886585"/>
                </a:lnTo>
                <a:lnTo>
                  <a:pt x="1131633" y="1890395"/>
                </a:lnTo>
                <a:lnTo>
                  <a:pt x="1123697" y="1893570"/>
                </a:lnTo>
                <a:lnTo>
                  <a:pt x="1110683" y="1898333"/>
                </a:lnTo>
                <a:lnTo>
                  <a:pt x="1098303" y="1902460"/>
                </a:lnTo>
                <a:lnTo>
                  <a:pt x="1086241" y="1905635"/>
                </a:lnTo>
                <a:lnTo>
                  <a:pt x="1074178" y="1908175"/>
                </a:lnTo>
                <a:lnTo>
                  <a:pt x="1063068" y="1910080"/>
                </a:lnTo>
                <a:lnTo>
                  <a:pt x="1052276" y="1911033"/>
                </a:lnTo>
                <a:lnTo>
                  <a:pt x="1041801" y="1911350"/>
                </a:lnTo>
                <a:lnTo>
                  <a:pt x="1031008" y="1911350"/>
                </a:lnTo>
                <a:lnTo>
                  <a:pt x="1021485" y="1910715"/>
                </a:lnTo>
                <a:lnTo>
                  <a:pt x="1011645" y="1909445"/>
                </a:lnTo>
                <a:lnTo>
                  <a:pt x="1002122" y="1907858"/>
                </a:lnTo>
                <a:lnTo>
                  <a:pt x="992917" y="1905318"/>
                </a:lnTo>
                <a:lnTo>
                  <a:pt x="984346" y="1902778"/>
                </a:lnTo>
                <a:lnTo>
                  <a:pt x="976093" y="1899603"/>
                </a:lnTo>
                <a:lnTo>
                  <a:pt x="968157" y="1895793"/>
                </a:lnTo>
                <a:lnTo>
                  <a:pt x="959904" y="1891983"/>
                </a:lnTo>
                <a:lnTo>
                  <a:pt x="952286" y="1887538"/>
                </a:lnTo>
                <a:lnTo>
                  <a:pt x="945302" y="1882775"/>
                </a:lnTo>
                <a:lnTo>
                  <a:pt x="938319" y="1877695"/>
                </a:lnTo>
                <a:lnTo>
                  <a:pt x="931335" y="1872615"/>
                </a:lnTo>
                <a:lnTo>
                  <a:pt x="925304" y="1867218"/>
                </a:lnTo>
                <a:lnTo>
                  <a:pt x="918638" y="1861503"/>
                </a:lnTo>
                <a:lnTo>
                  <a:pt x="912925" y="1855470"/>
                </a:lnTo>
                <a:lnTo>
                  <a:pt x="907211" y="1849438"/>
                </a:lnTo>
                <a:lnTo>
                  <a:pt x="901815" y="1843405"/>
                </a:lnTo>
                <a:lnTo>
                  <a:pt x="896101" y="1837055"/>
                </a:lnTo>
                <a:lnTo>
                  <a:pt x="885943" y="1824038"/>
                </a:lnTo>
                <a:lnTo>
                  <a:pt x="877055" y="1811338"/>
                </a:lnTo>
                <a:lnTo>
                  <a:pt x="868802" y="1798638"/>
                </a:lnTo>
                <a:lnTo>
                  <a:pt x="867215" y="1796098"/>
                </a:lnTo>
                <a:lnTo>
                  <a:pt x="866263" y="1793558"/>
                </a:lnTo>
                <a:lnTo>
                  <a:pt x="760559" y="1541145"/>
                </a:lnTo>
                <a:lnTo>
                  <a:pt x="760242" y="1539875"/>
                </a:lnTo>
                <a:lnTo>
                  <a:pt x="758337" y="1537335"/>
                </a:lnTo>
                <a:lnTo>
                  <a:pt x="755163" y="1533843"/>
                </a:lnTo>
                <a:lnTo>
                  <a:pt x="752623" y="1531620"/>
                </a:lnTo>
                <a:lnTo>
                  <a:pt x="750084" y="1529398"/>
                </a:lnTo>
                <a:lnTo>
                  <a:pt x="746592" y="1527175"/>
                </a:lnTo>
                <a:lnTo>
                  <a:pt x="742466" y="1525270"/>
                </a:lnTo>
                <a:lnTo>
                  <a:pt x="738022" y="1523048"/>
                </a:lnTo>
                <a:lnTo>
                  <a:pt x="732625" y="1521143"/>
                </a:lnTo>
                <a:lnTo>
                  <a:pt x="726912" y="1519238"/>
                </a:lnTo>
                <a:lnTo>
                  <a:pt x="719928" y="1517650"/>
                </a:lnTo>
                <a:lnTo>
                  <a:pt x="712310" y="1516063"/>
                </a:lnTo>
                <a:lnTo>
                  <a:pt x="704057" y="1515110"/>
                </a:lnTo>
                <a:lnTo>
                  <a:pt x="695804" y="1516063"/>
                </a:lnTo>
                <a:lnTo>
                  <a:pt x="688185" y="1517650"/>
                </a:lnTo>
                <a:lnTo>
                  <a:pt x="681202" y="1519238"/>
                </a:lnTo>
                <a:lnTo>
                  <a:pt x="675488" y="1521143"/>
                </a:lnTo>
                <a:lnTo>
                  <a:pt x="669774" y="1523365"/>
                </a:lnTo>
                <a:lnTo>
                  <a:pt x="665648" y="1525588"/>
                </a:lnTo>
                <a:lnTo>
                  <a:pt x="661521" y="1527810"/>
                </a:lnTo>
                <a:lnTo>
                  <a:pt x="658030" y="1529715"/>
                </a:lnTo>
                <a:lnTo>
                  <a:pt x="655173" y="1531938"/>
                </a:lnTo>
                <a:lnTo>
                  <a:pt x="652951" y="1534160"/>
                </a:lnTo>
                <a:lnTo>
                  <a:pt x="650729" y="1536383"/>
                </a:lnTo>
                <a:lnTo>
                  <a:pt x="649142" y="1538288"/>
                </a:lnTo>
                <a:lnTo>
                  <a:pt x="647554" y="1541463"/>
                </a:lnTo>
                <a:lnTo>
                  <a:pt x="646285" y="1543368"/>
                </a:lnTo>
                <a:lnTo>
                  <a:pt x="541851" y="1793558"/>
                </a:lnTo>
                <a:lnTo>
                  <a:pt x="540898" y="1796098"/>
                </a:lnTo>
                <a:lnTo>
                  <a:pt x="539311" y="1798638"/>
                </a:lnTo>
                <a:lnTo>
                  <a:pt x="531058" y="1811338"/>
                </a:lnTo>
                <a:lnTo>
                  <a:pt x="521535" y="1824038"/>
                </a:lnTo>
                <a:lnTo>
                  <a:pt x="511695" y="1837055"/>
                </a:lnTo>
                <a:lnTo>
                  <a:pt x="506298" y="1843405"/>
                </a:lnTo>
                <a:lnTo>
                  <a:pt x="500902" y="1849438"/>
                </a:lnTo>
                <a:lnTo>
                  <a:pt x="495188" y="1855470"/>
                </a:lnTo>
                <a:lnTo>
                  <a:pt x="488840" y="1861503"/>
                </a:lnTo>
                <a:lnTo>
                  <a:pt x="482809" y="1867218"/>
                </a:lnTo>
                <a:lnTo>
                  <a:pt x="476143" y="1872615"/>
                </a:lnTo>
                <a:lnTo>
                  <a:pt x="469794" y="1877695"/>
                </a:lnTo>
                <a:lnTo>
                  <a:pt x="462493" y="1882775"/>
                </a:lnTo>
                <a:lnTo>
                  <a:pt x="455192" y="1887538"/>
                </a:lnTo>
                <a:lnTo>
                  <a:pt x="447892" y="1891983"/>
                </a:lnTo>
                <a:lnTo>
                  <a:pt x="439956" y="1895793"/>
                </a:lnTo>
                <a:lnTo>
                  <a:pt x="432020" y="1899603"/>
                </a:lnTo>
                <a:lnTo>
                  <a:pt x="423450" y="1902778"/>
                </a:lnTo>
                <a:lnTo>
                  <a:pt x="414879" y="1905318"/>
                </a:lnTo>
                <a:lnTo>
                  <a:pt x="405991" y="1907858"/>
                </a:lnTo>
                <a:lnTo>
                  <a:pt x="396468" y="1909445"/>
                </a:lnTo>
                <a:lnTo>
                  <a:pt x="386628" y="1910715"/>
                </a:lnTo>
                <a:lnTo>
                  <a:pt x="376788" y="1911350"/>
                </a:lnTo>
                <a:lnTo>
                  <a:pt x="366630" y="1911350"/>
                </a:lnTo>
                <a:lnTo>
                  <a:pt x="355837" y="1911033"/>
                </a:lnTo>
                <a:lnTo>
                  <a:pt x="345045" y="1910080"/>
                </a:lnTo>
                <a:lnTo>
                  <a:pt x="333617" y="1908175"/>
                </a:lnTo>
                <a:lnTo>
                  <a:pt x="321872" y="1905635"/>
                </a:lnTo>
                <a:lnTo>
                  <a:pt x="309810" y="1902460"/>
                </a:lnTo>
                <a:lnTo>
                  <a:pt x="297430" y="1898333"/>
                </a:lnTo>
                <a:lnTo>
                  <a:pt x="284733" y="1893570"/>
                </a:lnTo>
                <a:lnTo>
                  <a:pt x="276480" y="1890395"/>
                </a:lnTo>
                <a:lnTo>
                  <a:pt x="268544" y="1886585"/>
                </a:lnTo>
                <a:lnTo>
                  <a:pt x="260926" y="1882458"/>
                </a:lnTo>
                <a:lnTo>
                  <a:pt x="253625" y="1878330"/>
                </a:lnTo>
                <a:lnTo>
                  <a:pt x="246324" y="1873885"/>
                </a:lnTo>
                <a:lnTo>
                  <a:pt x="239658" y="1869123"/>
                </a:lnTo>
                <a:lnTo>
                  <a:pt x="233627" y="1864043"/>
                </a:lnTo>
                <a:lnTo>
                  <a:pt x="227596" y="1858963"/>
                </a:lnTo>
                <a:lnTo>
                  <a:pt x="221565" y="1852930"/>
                </a:lnTo>
                <a:lnTo>
                  <a:pt x="216169" y="1847215"/>
                </a:lnTo>
                <a:lnTo>
                  <a:pt x="211407" y="1841500"/>
                </a:lnTo>
                <a:lnTo>
                  <a:pt x="206646" y="1834833"/>
                </a:lnTo>
                <a:lnTo>
                  <a:pt x="202519" y="1828483"/>
                </a:lnTo>
                <a:lnTo>
                  <a:pt x="198075" y="1821498"/>
                </a:lnTo>
                <a:lnTo>
                  <a:pt x="194584" y="1814513"/>
                </a:lnTo>
                <a:lnTo>
                  <a:pt x="191092" y="1806893"/>
                </a:lnTo>
                <a:lnTo>
                  <a:pt x="188235" y="1800225"/>
                </a:lnTo>
                <a:lnTo>
                  <a:pt x="185696" y="1792923"/>
                </a:lnTo>
                <a:lnTo>
                  <a:pt x="183791" y="1785938"/>
                </a:lnTo>
                <a:lnTo>
                  <a:pt x="182204" y="1778635"/>
                </a:lnTo>
                <a:lnTo>
                  <a:pt x="180617" y="1771333"/>
                </a:lnTo>
                <a:lnTo>
                  <a:pt x="179347" y="1764665"/>
                </a:lnTo>
                <a:lnTo>
                  <a:pt x="178395" y="1757363"/>
                </a:lnTo>
                <a:lnTo>
                  <a:pt x="177760" y="1750378"/>
                </a:lnTo>
                <a:lnTo>
                  <a:pt x="177442" y="1743393"/>
                </a:lnTo>
                <a:lnTo>
                  <a:pt x="177442" y="1736725"/>
                </a:lnTo>
                <a:lnTo>
                  <a:pt x="177760" y="1723073"/>
                </a:lnTo>
                <a:lnTo>
                  <a:pt x="178712" y="1710373"/>
                </a:lnTo>
                <a:lnTo>
                  <a:pt x="180299" y="1698308"/>
                </a:lnTo>
                <a:lnTo>
                  <a:pt x="182204" y="1686878"/>
                </a:lnTo>
                <a:lnTo>
                  <a:pt x="184743" y="1676400"/>
                </a:lnTo>
                <a:lnTo>
                  <a:pt x="186965" y="1666875"/>
                </a:lnTo>
                <a:lnTo>
                  <a:pt x="189505" y="1658620"/>
                </a:lnTo>
                <a:lnTo>
                  <a:pt x="193314" y="1646238"/>
                </a:lnTo>
                <a:lnTo>
                  <a:pt x="195853" y="1640205"/>
                </a:lnTo>
                <a:lnTo>
                  <a:pt x="203472" y="1626235"/>
                </a:lnTo>
                <a:lnTo>
                  <a:pt x="222835" y="1591628"/>
                </a:lnTo>
                <a:lnTo>
                  <a:pt x="249816" y="1540828"/>
                </a:lnTo>
                <a:lnTo>
                  <a:pt x="281876" y="1479868"/>
                </a:lnTo>
                <a:lnTo>
                  <a:pt x="298383" y="1447165"/>
                </a:lnTo>
                <a:lnTo>
                  <a:pt x="315206" y="1414145"/>
                </a:lnTo>
                <a:lnTo>
                  <a:pt x="331395" y="1381443"/>
                </a:lnTo>
                <a:lnTo>
                  <a:pt x="346632" y="1349375"/>
                </a:lnTo>
                <a:lnTo>
                  <a:pt x="360599" y="1319530"/>
                </a:lnTo>
                <a:lnTo>
                  <a:pt x="372661" y="1291590"/>
                </a:lnTo>
                <a:lnTo>
                  <a:pt x="377740" y="1278890"/>
                </a:lnTo>
                <a:lnTo>
                  <a:pt x="382184" y="1266825"/>
                </a:lnTo>
                <a:lnTo>
                  <a:pt x="385993" y="1256030"/>
                </a:lnTo>
                <a:lnTo>
                  <a:pt x="389167" y="1246188"/>
                </a:lnTo>
                <a:lnTo>
                  <a:pt x="391389" y="1238568"/>
                </a:lnTo>
                <a:lnTo>
                  <a:pt x="393294" y="1231583"/>
                </a:lnTo>
                <a:lnTo>
                  <a:pt x="394564" y="1225233"/>
                </a:lnTo>
                <a:lnTo>
                  <a:pt x="395833" y="1218883"/>
                </a:lnTo>
                <a:lnTo>
                  <a:pt x="396468" y="1213168"/>
                </a:lnTo>
                <a:lnTo>
                  <a:pt x="397103" y="1207770"/>
                </a:lnTo>
                <a:lnTo>
                  <a:pt x="397420" y="1203008"/>
                </a:lnTo>
                <a:lnTo>
                  <a:pt x="397420" y="1198245"/>
                </a:lnTo>
                <a:lnTo>
                  <a:pt x="397103" y="1194118"/>
                </a:lnTo>
                <a:lnTo>
                  <a:pt x="396786" y="1190625"/>
                </a:lnTo>
                <a:lnTo>
                  <a:pt x="396468" y="1187133"/>
                </a:lnTo>
                <a:lnTo>
                  <a:pt x="395833" y="1183958"/>
                </a:lnTo>
                <a:lnTo>
                  <a:pt x="394564" y="1181418"/>
                </a:lnTo>
                <a:lnTo>
                  <a:pt x="393611" y="1179513"/>
                </a:lnTo>
                <a:lnTo>
                  <a:pt x="392342" y="1177608"/>
                </a:lnTo>
                <a:lnTo>
                  <a:pt x="391389" y="1176020"/>
                </a:lnTo>
                <a:lnTo>
                  <a:pt x="389167" y="1174433"/>
                </a:lnTo>
                <a:lnTo>
                  <a:pt x="386945" y="1173163"/>
                </a:lnTo>
                <a:lnTo>
                  <a:pt x="384406" y="1172210"/>
                </a:lnTo>
                <a:lnTo>
                  <a:pt x="381549" y="1171258"/>
                </a:lnTo>
                <a:lnTo>
                  <a:pt x="378375" y="1170623"/>
                </a:lnTo>
                <a:lnTo>
                  <a:pt x="375200" y="1170305"/>
                </a:lnTo>
                <a:lnTo>
                  <a:pt x="368534" y="1169988"/>
                </a:lnTo>
                <a:lnTo>
                  <a:pt x="361551" y="1169988"/>
                </a:lnTo>
                <a:lnTo>
                  <a:pt x="355520" y="1170305"/>
                </a:lnTo>
                <a:lnTo>
                  <a:pt x="350124" y="1171258"/>
                </a:lnTo>
                <a:lnTo>
                  <a:pt x="345997" y="1172210"/>
                </a:lnTo>
                <a:lnTo>
                  <a:pt x="200297" y="1238885"/>
                </a:lnTo>
                <a:lnTo>
                  <a:pt x="196488" y="1240473"/>
                </a:lnTo>
                <a:lnTo>
                  <a:pt x="192996" y="1241108"/>
                </a:lnTo>
                <a:lnTo>
                  <a:pt x="185061" y="1242378"/>
                </a:lnTo>
                <a:lnTo>
                  <a:pt x="175538" y="1243330"/>
                </a:lnTo>
                <a:lnTo>
                  <a:pt x="165380" y="1243330"/>
                </a:lnTo>
                <a:lnTo>
                  <a:pt x="154588" y="1242378"/>
                </a:lnTo>
                <a:lnTo>
                  <a:pt x="148874" y="1241743"/>
                </a:lnTo>
                <a:lnTo>
                  <a:pt x="142843" y="1240790"/>
                </a:lnTo>
                <a:lnTo>
                  <a:pt x="137129" y="1239520"/>
                </a:lnTo>
                <a:lnTo>
                  <a:pt x="131098" y="1238250"/>
                </a:lnTo>
                <a:lnTo>
                  <a:pt x="125067" y="1236345"/>
                </a:lnTo>
                <a:lnTo>
                  <a:pt x="119036" y="1234123"/>
                </a:lnTo>
                <a:lnTo>
                  <a:pt x="112370" y="1231583"/>
                </a:lnTo>
                <a:lnTo>
                  <a:pt x="106338" y="1229043"/>
                </a:lnTo>
                <a:lnTo>
                  <a:pt x="100307" y="1226185"/>
                </a:lnTo>
                <a:lnTo>
                  <a:pt x="93641" y="1222693"/>
                </a:lnTo>
                <a:lnTo>
                  <a:pt x="87610" y="1218883"/>
                </a:lnTo>
                <a:lnTo>
                  <a:pt x="81262" y="1214438"/>
                </a:lnTo>
                <a:lnTo>
                  <a:pt x="75230" y="1210310"/>
                </a:lnTo>
                <a:lnTo>
                  <a:pt x="68882" y="1205230"/>
                </a:lnTo>
                <a:lnTo>
                  <a:pt x="62851" y="1200150"/>
                </a:lnTo>
                <a:lnTo>
                  <a:pt x="57137" y="1194118"/>
                </a:lnTo>
                <a:lnTo>
                  <a:pt x="51106" y="1187768"/>
                </a:lnTo>
                <a:lnTo>
                  <a:pt x="45392" y="1181100"/>
                </a:lnTo>
                <a:lnTo>
                  <a:pt x="39996" y="1173798"/>
                </a:lnTo>
                <a:lnTo>
                  <a:pt x="34600" y="1166178"/>
                </a:lnTo>
                <a:lnTo>
                  <a:pt x="29521" y="1158240"/>
                </a:lnTo>
                <a:lnTo>
                  <a:pt x="24442" y="1149668"/>
                </a:lnTo>
                <a:lnTo>
                  <a:pt x="19680" y="1140143"/>
                </a:lnTo>
                <a:lnTo>
                  <a:pt x="15236" y="1130618"/>
                </a:lnTo>
                <a:lnTo>
                  <a:pt x="11427" y="1121728"/>
                </a:lnTo>
                <a:lnTo>
                  <a:pt x="8253" y="1112520"/>
                </a:lnTo>
                <a:lnTo>
                  <a:pt x="5396" y="1103948"/>
                </a:lnTo>
                <a:lnTo>
                  <a:pt x="3809" y="1095058"/>
                </a:lnTo>
                <a:lnTo>
                  <a:pt x="1904" y="1086485"/>
                </a:lnTo>
                <a:lnTo>
                  <a:pt x="635" y="1078230"/>
                </a:lnTo>
                <a:lnTo>
                  <a:pt x="317" y="1069658"/>
                </a:lnTo>
                <a:lnTo>
                  <a:pt x="0" y="1061403"/>
                </a:lnTo>
                <a:lnTo>
                  <a:pt x="0" y="1055053"/>
                </a:lnTo>
                <a:lnTo>
                  <a:pt x="317" y="1048703"/>
                </a:lnTo>
                <a:lnTo>
                  <a:pt x="1270" y="1042670"/>
                </a:lnTo>
                <a:lnTo>
                  <a:pt x="1904" y="1036320"/>
                </a:lnTo>
                <a:lnTo>
                  <a:pt x="2857" y="1030288"/>
                </a:lnTo>
                <a:lnTo>
                  <a:pt x="4444" y="1024573"/>
                </a:lnTo>
                <a:lnTo>
                  <a:pt x="7618" y="1012825"/>
                </a:lnTo>
                <a:lnTo>
                  <a:pt x="11427" y="1002030"/>
                </a:lnTo>
                <a:lnTo>
                  <a:pt x="15554" y="991553"/>
                </a:lnTo>
                <a:lnTo>
                  <a:pt x="20633" y="981393"/>
                </a:lnTo>
                <a:lnTo>
                  <a:pt x="26029" y="971868"/>
                </a:lnTo>
                <a:lnTo>
                  <a:pt x="32060" y="962660"/>
                </a:lnTo>
                <a:lnTo>
                  <a:pt x="37774" y="954405"/>
                </a:lnTo>
                <a:lnTo>
                  <a:pt x="43805" y="946468"/>
                </a:lnTo>
                <a:lnTo>
                  <a:pt x="50154" y="939165"/>
                </a:lnTo>
                <a:lnTo>
                  <a:pt x="56502" y="932815"/>
                </a:lnTo>
                <a:lnTo>
                  <a:pt x="62851" y="926783"/>
                </a:lnTo>
                <a:lnTo>
                  <a:pt x="68564" y="921703"/>
                </a:lnTo>
                <a:lnTo>
                  <a:pt x="74278" y="916940"/>
                </a:lnTo>
                <a:lnTo>
                  <a:pt x="365995" y="684213"/>
                </a:lnTo>
                <a:lnTo>
                  <a:pt x="374248" y="676275"/>
                </a:lnTo>
                <a:lnTo>
                  <a:pt x="381232" y="667703"/>
                </a:lnTo>
                <a:lnTo>
                  <a:pt x="386945" y="660083"/>
                </a:lnTo>
                <a:lnTo>
                  <a:pt x="392024" y="652145"/>
                </a:lnTo>
                <a:lnTo>
                  <a:pt x="393929" y="648653"/>
                </a:lnTo>
                <a:lnTo>
                  <a:pt x="395833" y="644525"/>
                </a:lnTo>
                <a:lnTo>
                  <a:pt x="397103" y="641033"/>
                </a:lnTo>
                <a:lnTo>
                  <a:pt x="398373" y="637223"/>
                </a:lnTo>
                <a:lnTo>
                  <a:pt x="399325" y="633730"/>
                </a:lnTo>
                <a:lnTo>
                  <a:pt x="399642" y="630238"/>
                </a:lnTo>
                <a:lnTo>
                  <a:pt x="400595" y="626745"/>
                </a:lnTo>
                <a:lnTo>
                  <a:pt x="400595" y="623253"/>
                </a:lnTo>
                <a:lnTo>
                  <a:pt x="399960" y="618173"/>
                </a:lnTo>
                <a:lnTo>
                  <a:pt x="399008" y="613093"/>
                </a:lnTo>
                <a:lnTo>
                  <a:pt x="397420" y="608330"/>
                </a:lnTo>
                <a:lnTo>
                  <a:pt x="395516" y="603568"/>
                </a:lnTo>
                <a:lnTo>
                  <a:pt x="390437" y="596265"/>
                </a:lnTo>
                <a:lnTo>
                  <a:pt x="385358" y="588963"/>
                </a:lnTo>
                <a:lnTo>
                  <a:pt x="379644" y="583248"/>
                </a:lnTo>
                <a:lnTo>
                  <a:pt x="360916" y="545148"/>
                </a:lnTo>
                <a:lnTo>
                  <a:pt x="365043" y="557213"/>
                </a:lnTo>
                <a:lnTo>
                  <a:pt x="359012" y="546735"/>
                </a:lnTo>
                <a:lnTo>
                  <a:pt x="353933" y="535623"/>
                </a:lnTo>
                <a:lnTo>
                  <a:pt x="348854" y="524828"/>
                </a:lnTo>
                <a:lnTo>
                  <a:pt x="344092" y="514033"/>
                </a:lnTo>
                <a:lnTo>
                  <a:pt x="339966" y="502603"/>
                </a:lnTo>
                <a:lnTo>
                  <a:pt x="335839" y="491490"/>
                </a:lnTo>
                <a:lnTo>
                  <a:pt x="332348" y="480377"/>
                </a:lnTo>
                <a:lnTo>
                  <a:pt x="328856" y="468630"/>
                </a:lnTo>
                <a:lnTo>
                  <a:pt x="326316" y="456882"/>
                </a:lnTo>
                <a:lnTo>
                  <a:pt x="323777" y="445452"/>
                </a:lnTo>
                <a:lnTo>
                  <a:pt x="321872" y="433705"/>
                </a:lnTo>
                <a:lnTo>
                  <a:pt x="319968" y="421957"/>
                </a:lnTo>
                <a:lnTo>
                  <a:pt x="318698" y="410210"/>
                </a:lnTo>
                <a:lnTo>
                  <a:pt x="317746" y="398145"/>
                </a:lnTo>
                <a:lnTo>
                  <a:pt x="317111" y="386715"/>
                </a:lnTo>
                <a:lnTo>
                  <a:pt x="317111" y="374650"/>
                </a:lnTo>
                <a:lnTo>
                  <a:pt x="317111" y="364807"/>
                </a:lnTo>
                <a:lnTo>
                  <a:pt x="317428" y="355600"/>
                </a:lnTo>
                <a:lnTo>
                  <a:pt x="318063" y="346075"/>
                </a:lnTo>
                <a:lnTo>
                  <a:pt x="318698" y="336550"/>
                </a:lnTo>
                <a:lnTo>
                  <a:pt x="319968" y="327025"/>
                </a:lnTo>
                <a:lnTo>
                  <a:pt x="321238" y="317817"/>
                </a:lnTo>
                <a:lnTo>
                  <a:pt x="322825" y="308292"/>
                </a:lnTo>
                <a:lnTo>
                  <a:pt x="324729" y="299085"/>
                </a:lnTo>
                <a:lnTo>
                  <a:pt x="326316" y="290195"/>
                </a:lnTo>
                <a:lnTo>
                  <a:pt x="328538" y="280987"/>
                </a:lnTo>
                <a:lnTo>
                  <a:pt x="331078" y="272415"/>
                </a:lnTo>
                <a:lnTo>
                  <a:pt x="333617" y="263207"/>
                </a:lnTo>
                <a:lnTo>
                  <a:pt x="336474" y="254635"/>
                </a:lnTo>
                <a:lnTo>
                  <a:pt x="339966" y="245745"/>
                </a:lnTo>
                <a:lnTo>
                  <a:pt x="343140" y="237490"/>
                </a:lnTo>
                <a:lnTo>
                  <a:pt x="346314" y="228917"/>
                </a:lnTo>
                <a:lnTo>
                  <a:pt x="350124" y="220345"/>
                </a:lnTo>
                <a:lnTo>
                  <a:pt x="353933" y="212407"/>
                </a:lnTo>
                <a:lnTo>
                  <a:pt x="358059" y="204152"/>
                </a:lnTo>
                <a:lnTo>
                  <a:pt x="362503" y="196215"/>
                </a:lnTo>
                <a:lnTo>
                  <a:pt x="366630" y="188277"/>
                </a:lnTo>
                <a:lnTo>
                  <a:pt x="371391" y="180657"/>
                </a:lnTo>
                <a:lnTo>
                  <a:pt x="376153" y="173037"/>
                </a:lnTo>
                <a:lnTo>
                  <a:pt x="380914" y="165417"/>
                </a:lnTo>
                <a:lnTo>
                  <a:pt x="391389" y="150495"/>
                </a:lnTo>
                <a:lnTo>
                  <a:pt x="402499" y="136207"/>
                </a:lnTo>
                <a:lnTo>
                  <a:pt x="414244" y="122872"/>
                </a:lnTo>
                <a:lnTo>
                  <a:pt x="426941" y="109855"/>
                </a:lnTo>
                <a:lnTo>
                  <a:pt x="439956" y="97472"/>
                </a:lnTo>
                <a:lnTo>
                  <a:pt x="453288" y="85407"/>
                </a:lnTo>
                <a:lnTo>
                  <a:pt x="467572" y="74295"/>
                </a:lnTo>
                <a:lnTo>
                  <a:pt x="482491" y="64135"/>
                </a:lnTo>
                <a:lnTo>
                  <a:pt x="497410" y="54292"/>
                </a:lnTo>
                <a:lnTo>
                  <a:pt x="505346" y="49530"/>
                </a:lnTo>
                <a:lnTo>
                  <a:pt x="513282" y="45402"/>
                </a:lnTo>
                <a:lnTo>
                  <a:pt x="521218" y="40957"/>
                </a:lnTo>
                <a:lnTo>
                  <a:pt x="529154" y="36830"/>
                </a:lnTo>
                <a:lnTo>
                  <a:pt x="537407" y="33020"/>
                </a:lnTo>
                <a:lnTo>
                  <a:pt x="545977" y="29210"/>
                </a:lnTo>
                <a:lnTo>
                  <a:pt x="554230" y="26035"/>
                </a:lnTo>
                <a:lnTo>
                  <a:pt x="562801" y="22860"/>
                </a:lnTo>
                <a:lnTo>
                  <a:pt x="571689" y="19367"/>
                </a:lnTo>
                <a:lnTo>
                  <a:pt x="580260" y="16510"/>
                </a:lnTo>
                <a:lnTo>
                  <a:pt x="589148" y="13970"/>
                </a:lnTo>
                <a:lnTo>
                  <a:pt x="598036" y="11430"/>
                </a:lnTo>
                <a:lnTo>
                  <a:pt x="607241" y="9207"/>
                </a:lnTo>
                <a:lnTo>
                  <a:pt x="616129" y="7620"/>
                </a:lnTo>
                <a:lnTo>
                  <a:pt x="625334" y="5715"/>
                </a:lnTo>
                <a:lnTo>
                  <a:pt x="634857" y="4127"/>
                </a:lnTo>
                <a:lnTo>
                  <a:pt x="643745" y="2857"/>
                </a:lnTo>
                <a:lnTo>
                  <a:pt x="653268" y="1587"/>
                </a:lnTo>
                <a:lnTo>
                  <a:pt x="662791" y="952"/>
                </a:lnTo>
                <a:lnTo>
                  <a:pt x="672314" y="317"/>
                </a:lnTo>
                <a:lnTo>
                  <a:pt x="68183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" name="碗筷"/>
          <p:cNvSpPr/>
          <p:nvPr/>
        </p:nvSpPr>
        <p:spPr bwMode="auto">
          <a:xfrm>
            <a:off x="10328333" y="2170508"/>
            <a:ext cx="636117" cy="636117"/>
          </a:xfrm>
          <a:custGeom>
            <a:avLst/>
            <a:gdLst>
              <a:gd name="T0" fmla="*/ 2147483646 w 8126"/>
              <a:gd name="T1" fmla="*/ 2147483646 h 6743"/>
              <a:gd name="T2" fmla="*/ 2147483646 w 8126"/>
              <a:gd name="T3" fmla="*/ 2147483646 h 6743"/>
              <a:gd name="T4" fmla="*/ 2147483646 w 8126"/>
              <a:gd name="T5" fmla="*/ 2147483646 h 6743"/>
              <a:gd name="T6" fmla="*/ 2147483646 w 8126"/>
              <a:gd name="T7" fmla="*/ 2147483646 h 6743"/>
              <a:gd name="T8" fmla="*/ 2147483646 w 8126"/>
              <a:gd name="T9" fmla="*/ 2147483646 h 6743"/>
              <a:gd name="T10" fmla="*/ 2147483646 w 8126"/>
              <a:gd name="T11" fmla="*/ 2147483646 h 6743"/>
              <a:gd name="T12" fmla="*/ 2147483646 w 8126"/>
              <a:gd name="T13" fmla="*/ 2147483646 h 6743"/>
              <a:gd name="T14" fmla="*/ 2147483646 w 8126"/>
              <a:gd name="T15" fmla="*/ 2147483646 h 6743"/>
              <a:gd name="T16" fmla="*/ 2147483646 w 8126"/>
              <a:gd name="T17" fmla="*/ 2147483646 h 6743"/>
              <a:gd name="T18" fmla="*/ 2147483646 w 8126"/>
              <a:gd name="T19" fmla="*/ 2147483646 h 6743"/>
              <a:gd name="T20" fmla="*/ 2147483646 w 8126"/>
              <a:gd name="T21" fmla="*/ 2147483646 h 6743"/>
              <a:gd name="T22" fmla="*/ 2147483646 w 8126"/>
              <a:gd name="T23" fmla="*/ 2147483646 h 6743"/>
              <a:gd name="T24" fmla="*/ 2147483646 w 8126"/>
              <a:gd name="T25" fmla="*/ 2147483646 h 6743"/>
              <a:gd name="T26" fmla="*/ 2147483646 w 8126"/>
              <a:gd name="T27" fmla="*/ 2147483646 h 6743"/>
              <a:gd name="T28" fmla="*/ 2147483646 w 8126"/>
              <a:gd name="T29" fmla="*/ 2147483646 h 6743"/>
              <a:gd name="T30" fmla="*/ 322112854 w 8126"/>
              <a:gd name="T31" fmla="*/ 2147483646 h 6743"/>
              <a:gd name="T32" fmla="*/ 2147483646 w 8126"/>
              <a:gd name="T33" fmla="*/ 2147483646 h 6743"/>
              <a:gd name="T34" fmla="*/ 2147483646 w 8126"/>
              <a:gd name="T35" fmla="*/ 2147483646 h 6743"/>
              <a:gd name="T36" fmla="*/ 2147483646 w 8126"/>
              <a:gd name="T37" fmla="*/ 2147483646 h 6743"/>
              <a:gd name="T38" fmla="*/ 2147483646 w 8126"/>
              <a:gd name="T39" fmla="*/ 2147483646 h 6743"/>
              <a:gd name="T40" fmla="*/ 2147483646 w 8126"/>
              <a:gd name="T41" fmla="*/ 2147483646 h 6743"/>
              <a:gd name="T42" fmla="*/ 2147483646 w 8126"/>
              <a:gd name="T43" fmla="*/ 2147483646 h 6743"/>
              <a:gd name="T44" fmla="*/ 2147483646 w 8126"/>
              <a:gd name="T45" fmla="*/ 2147483646 h 6743"/>
              <a:gd name="T46" fmla="*/ 2147483646 w 8126"/>
              <a:gd name="T47" fmla="*/ 2147483646 h 6743"/>
              <a:gd name="T48" fmla="*/ 2147483646 w 8126"/>
              <a:gd name="T49" fmla="*/ 2147483646 h 6743"/>
              <a:gd name="T50" fmla="*/ 2147483646 w 8126"/>
              <a:gd name="T51" fmla="*/ 2147483646 h 6743"/>
              <a:gd name="T52" fmla="*/ 2147483646 w 8126"/>
              <a:gd name="T53" fmla="*/ 2147483646 h 6743"/>
              <a:gd name="T54" fmla="*/ 2147483646 w 8126"/>
              <a:gd name="T55" fmla="*/ 2147483646 h 6743"/>
              <a:gd name="T56" fmla="*/ 2147483646 w 8126"/>
              <a:gd name="T57" fmla="*/ 2147483646 h 6743"/>
              <a:gd name="T58" fmla="*/ 2147483646 w 8126"/>
              <a:gd name="T59" fmla="*/ 2147483646 h 6743"/>
              <a:gd name="T60" fmla="*/ 2147483646 w 8126"/>
              <a:gd name="T61" fmla="*/ 2147483646 h 6743"/>
              <a:gd name="T62" fmla="*/ 2147483646 w 8126"/>
              <a:gd name="T63" fmla="*/ 2147483646 h 6743"/>
              <a:gd name="T64" fmla="*/ 2147483646 w 8126"/>
              <a:gd name="T65" fmla="*/ 2147483646 h 6743"/>
              <a:gd name="T66" fmla="*/ 2147483646 w 8126"/>
              <a:gd name="T67" fmla="*/ 2147483646 h 6743"/>
              <a:gd name="T68" fmla="*/ 2147483646 w 8126"/>
              <a:gd name="T69" fmla="*/ 2147483646 h 6743"/>
              <a:gd name="T70" fmla="*/ 2147483646 w 8126"/>
              <a:gd name="T71" fmla="*/ 2147483646 h 6743"/>
              <a:gd name="T72" fmla="*/ 2147483646 w 8126"/>
              <a:gd name="T73" fmla="*/ 2147483646 h 6743"/>
              <a:gd name="T74" fmla="*/ 2147483646 w 8126"/>
              <a:gd name="T75" fmla="*/ 2147483646 h 6743"/>
              <a:gd name="T76" fmla="*/ 2147483646 w 8126"/>
              <a:gd name="T77" fmla="*/ 2147483646 h 6743"/>
              <a:gd name="T78" fmla="*/ 2147483646 w 8126"/>
              <a:gd name="T79" fmla="*/ 2147483646 h 6743"/>
              <a:gd name="T80" fmla="*/ 2147483646 w 8126"/>
              <a:gd name="T81" fmla="*/ 2147483646 h 6743"/>
              <a:gd name="T82" fmla="*/ 2147483646 w 8126"/>
              <a:gd name="T83" fmla="*/ 2147483646 h 6743"/>
              <a:gd name="T84" fmla="*/ 2147483646 w 8126"/>
              <a:gd name="T85" fmla="*/ 2147483646 h 6743"/>
              <a:gd name="T86" fmla="*/ 2147483646 w 8126"/>
              <a:gd name="T87" fmla="*/ 2147483646 h 6743"/>
              <a:gd name="T88" fmla="*/ 2147483646 w 8126"/>
              <a:gd name="T89" fmla="*/ 2147483646 h 6743"/>
              <a:gd name="T90" fmla="*/ 2147483646 w 8126"/>
              <a:gd name="T91" fmla="*/ 2147483646 h 6743"/>
              <a:gd name="T92" fmla="*/ 2147483646 w 8126"/>
              <a:gd name="T93" fmla="*/ 2147483646 h 6743"/>
              <a:gd name="T94" fmla="*/ 2147483646 w 8126"/>
              <a:gd name="T95" fmla="*/ 2147483646 h 6743"/>
              <a:gd name="T96" fmla="*/ 2147483646 w 8126"/>
              <a:gd name="T97" fmla="*/ 2147483646 h 6743"/>
              <a:gd name="T98" fmla="*/ 2147483646 w 8126"/>
              <a:gd name="T99" fmla="*/ 2147483646 h 6743"/>
              <a:gd name="T100" fmla="*/ 2147483646 w 8126"/>
              <a:gd name="T101" fmla="*/ 2147483646 h 6743"/>
              <a:gd name="T102" fmla="*/ 2147483646 w 8126"/>
              <a:gd name="T103" fmla="*/ 2147483646 h 6743"/>
              <a:gd name="T104" fmla="*/ 2147483646 w 8126"/>
              <a:gd name="T105" fmla="*/ 2147483646 h 6743"/>
              <a:gd name="T106" fmla="*/ 2147483646 w 8126"/>
              <a:gd name="T107" fmla="*/ 2147483646 h 6743"/>
              <a:gd name="T108" fmla="*/ 2147483646 w 8126"/>
              <a:gd name="T109" fmla="*/ 2147483646 h 6743"/>
              <a:gd name="T110" fmla="*/ 2147483646 w 8126"/>
              <a:gd name="T111" fmla="*/ 2147483646 h 6743"/>
              <a:gd name="T112" fmla="*/ 2147483646 w 8126"/>
              <a:gd name="T113" fmla="*/ 2147483646 h 6743"/>
              <a:gd name="T114" fmla="*/ 2147483646 w 8126"/>
              <a:gd name="T115" fmla="*/ 2147483646 h 6743"/>
              <a:gd name="T116" fmla="*/ 2147483646 w 8126"/>
              <a:gd name="T117" fmla="*/ 2147483646 h 6743"/>
              <a:gd name="T118" fmla="*/ 2147483646 w 8126"/>
              <a:gd name="T119" fmla="*/ 2147483646 h 6743"/>
              <a:gd name="T120" fmla="*/ 2147483646 w 8126"/>
              <a:gd name="T121" fmla="*/ 2147483646 h 6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126" h="6743">
                <a:moveTo>
                  <a:pt x="8126" y="0"/>
                </a:moveTo>
                <a:lnTo>
                  <a:pt x="8126" y="363"/>
                </a:lnTo>
                <a:lnTo>
                  <a:pt x="3058" y="363"/>
                </a:lnTo>
                <a:lnTo>
                  <a:pt x="3098" y="727"/>
                </a:lnTo>
                <a:lnTo>
                  <a:pt x="8126" y="686"/>
                </a:lnTo>
                <a:lnTo>
                  <a:pt x="8107" y="1029"/>
                </a:lnTo>
                <a:lnTo>
                  <a:pt x="3078" y="1070"/>
                </a:lnTo>
                <a:lnTo>
                  <a:pt x="3062" y="1122"/>
                </a:lnTo>
                <a:lnTo>
                  <a:pt x="3045" y="1172"/>
                </a:lnTo>
                <a:lnTo>
                  <a:pt x="3024" y="1220"/>
                </a:lnTo>
                <a:lnTo>
                  <a:pt x="3003" y="1269"/>
                </a:lnTo>
                <a:lnTo>
                  <a:pt x="2979" y="1318"/>
                </a:lnTo>
                <a:lnTo>
                  <a:pt x="2953" y="1366"/>
                </a:lnTo>
                <a:lnTo>
                  <a:pt x="2925" y="1416"/>
                </a:lnTo>
                <a:lnTo>
                  <a:pt x="2896" y="1468"/>
                </a:lnTo>
                <a:lnTo>
                  <a:pt x="2833" y="1578"/>
                </a:lnTo>
                <a:lnTo>
                  <a:pt x="2761" y="1701"/>
                </a:lnTo>
                <a:lnTo>
                  <a:pt x="2721" y="1767"/>
                </a:lnTo>
                <a:lnTo>
                  <a:pt x="2681" y="1839"/>
                </a:lnTo>
                <a:lnTo>
                  <a:pt x="2638" y="1916"/>
                </a:lnTo>
                <a:lnTo>
                  <a:pt x="2594" y="1999"/>
                </a:lnTo>
                <a:lnTo>
                  <a:pt x="2579" y="2033"/>
                </a:lnTo>
                <a:lnTo>
                  <a:pt x="2565" y="2068"/>
                </a:lnTo>
                <a:lnTo>
                  <a:pt x="2552" y="2101"/>
                </a:lnTo>
                <a:lnTo>
                  <a:pt x="2541" y="2136"/>
                </a:lnTo>
                <a:lnTo>
                  <a:pt x="2530" y="2170"/>
                </a:lnTo>
                <a:lnTo>
                  <a:pt x="2522" y="2203"/>
                </a:lnTo>
                <a:lnTo>
                  <a:pt x="2514" y="2236"/>
                </a:lnTo>
                <a:lnTo>
                  <a:pt x="2507" y="2269"/>
                </a:lnTo>
                <a:lnTo>
                  <a:pt x="2502" y="2303"/>
                </a:lnTo>
                <a:lnTo>
                  <a:pt x="2499" y="2335"/>
                </a:lnTo>
                <a:lnTo>
                  <a:pt x="2497" y="2369"/>
                </a:lnTo>
                <a:lnTo>
                  <a:pt x="2497" y="2401"/>
                </a:lnTo>
                <a:lnTo>
                  <a:pt x="2498" y="2435"/>
                </a:lnTo>
                <a:lnTo>
                  <a:pt x="2501" y="2467"/>
                </a:lnTo>
                <a:lnTo>
                  <a:pt x="2506" y="2500"/>
                </a:lnTo>
                <a:lnTo>
                  <a:pt x="2512" y="2532"/>
                </a:lnTo>
                <a:lnTo>
                  <a:pt x="2521" y="2566"/>
                </a:lnTo>
                <a:lnTo>
                  <a:pt x="2531" y="2598"/>
                </a:lnTo>
                <a:lnTo>
                  <a:pt x="2544" y="2631"/>
                </a:lnTo>
                <a:lnTo>
                  <a:pt x="2558" y="2664"/>
                </a:lnTo>
                <a:lnTo>
                  <a:pt x="2575" y="2697"/>
                </a:lnTo>
                <a:lnTo>
                  <a:pt x="2594" y="2731"/>
                </a:lnTo>
                <a:lnTo>
                  <a:pt x="2615" y="2763"/>
                </a:lnTo>
                <a:lnTo>
                  <a:pt x="2638" y="2797"/>
                </a:lnTo>
                <a:lnTo>
                  <a:pt x="2665" y="2830"/>
                </a:lnTo>
                <a:lnTo>
                  <a:pt x="2692" y="2864"/>
                </a:lnTo>
                <a:lnTo>
                  <a:pt x="2724" y="2897"/>
                </a:lnTo>
                <a:lnTo>
                  <a:pt x="2756" y="2931"/>
                </a:lnTo>
                <a:lnTo>
                  <a:pt x="2792" y="2966"/>
                </a:lnTo>
                <a:lnTo>
                  <a:pt x="2832" y="2999"/>
                </a:lnTo>
                <a:lnTo>
                  <a:pt x="2872" y="3034"/>
                </a:lnTo>
                <a:lnTo>
                  <a:pt x="2916" y="3069"/>
                </a:lnTo>
                <a:lnTo>
                  <a:pt x="7278" y="3069"/>
                </a:lnTo>
                <a:lnTo>
                  <a:pt x="7272" y="3145"/>
                </a:lnTo>
                <a:lnTo>
                  <a:pt x="7264" y="3221"/>
                </a:lnTo>
                <a:lnTo>
                  <a:pt x="7256" y="3295"/>
                </a:lnTo>
                <a:lnTo>
                  <a:pt x="7245" y="3369"/>
                </a:lnTo>
                <a:lnTo>
                  <a:pt x="7234" y="3443"/>
                </a:lnTo>
                <a:lnTo>
                  <a:pt x="7221" y="3515"/>
                </a:lnTo>
                <a:lnTo>
                  <a:pt x="7207" y="3587"/>
                </a:lnTo>
                <a:lnTo>
                  <a:pt x="7192" y="3659"/>
                </a:lnTo>
                <a:lnTo>
                  <a:pt x="7177" y="3730"/>
                </a:lnTo>
                <a:lnTo>
                  <a:pt x="7160" y="3799"/>
                </a:lnTo>
                <a:lnTo>
                  <a:pt x="7141" y="3868"/>
                </a:lnTo>
                <a:lnTo>
                  <a:pt x="7121" y="3936"/>
                </a:lnTo>
                <a:lnTo>
                  <a:pt x="7100" y="4003"/>
                </a:lnTo>
                <a:lnTo>
                  <a:pt x="7080" y="4070"/>
                </a:lnTo>
                <a:lnTo>
                  <a:pt x="7056" y="4136"/>
                </a:lnTo>
                <a:lnTo>
                  <a:pt x="7033" y="4201"/>
                </a:lnTo>
                <a:lnTo>
                  <a:pt x="7009" y="4265"/>
                </a:lnTo>
                <a:lnTo>
                  <a:pt x="6983" y="4329"/>
                </a:lnTo>
                <a:lnTo>
                  <a:pt x="6957" y="4391"/>
                </a:lnTo>
                <a:lnTo>
                  <a:pt x="6930" y="4454"/>
                </a:lnTo>
                <a:lnTo>
                  <a:pt x="6902" y="4514"/>
                </a:lnTo>
                <a:lnTo>
                  <a:pt x="6873" y="4575"/>
                </a:lnTo>
                <a:lnTo>
                  <a:pt x="6843" y="4635"/>
                </a:lnTo>
                <a:lnTo>
                  <a:pt x="6813" y="4693"/>
                </a:lnTo>
                <a:lnTo>
                  <a:pt x="6782" y="4751"/>
                </a:lnTo>
                <a:lnTo>
                  <a:pt x="6750" y="4808"/>
                </a:lnTo>
                <a:lnTo>
                  <a:pt x="6718" y="4864"/>
                </a:lnTo>
                <a:lnTo>
                  <a:pt x="6684" y="4919"/>
                </a:lnTo>
                <a:lnTo>
                  <a:pt x="6651" y="4973"/>
                </a:lnTo>
                <a:lnTo>
                  <a:pt x="6616" y="5028"/>
                </a:lnTo>
                <a:lnTo>
                  <a:pt x="6581" y="5080"/>
                </a:lnTo>
                <a:lnTo>
                  <a:pt x="6545" y="5132"/>
                </a:lnTo>
                <a:lnTo>
                  <a:pt x="6509" y="5183"/>
                </a:lnTo>
                <a:lnTo>
                  <a:pt x="6472" y="5233"/>
                </a:lnTo>
                <a:lnTo>
                  <a:pt x="6435" y="5282"/>
                </a:lnTo>
                <a:lnTo>
                  <a:pt x="6398" y="5330"/>
                </a:lnTo>
                <a:lnTo>
                  <a:pt x="6360" y="5378"/>
                </a:lnTo>
                <a:lnTo>
                  <a:pt x="6322" y="5424"/>
                </a:lnTo>
                <a:lnTo>
                  <a:pt x="6282" y="5471"/>
                </a:lnTo>
                <a:lnTo>
                  <a:pt x="6243" y="5515"/>
                </a:lnTo>
                <a:lnTo>
                  <a:pt x="6203" y="5559"/>
                </a:lnTo>
                <a:lnTo>
                  <a:pt x="6164" y="5602"/>
                </a:lnTo>
                <a:lnTo>
                  <a:pt x="6123" y="5643"/>
                </a:lnTo>
                <a:lnTo>
                  <a:pt x="6083" y="5684"/>
                </a:lnTo>
                <a:lnTo>
                  <a:pt x="6042" y="5724"/>
                </a:lnTo>
                <a:lnTo>
                  <a:pt x="6002" y="5764"/>
                </a:lnTo>
                <a:lnTo>
                  <a:pt x="5960" y="5802"/>
                </a:lnTo>
                <a:lnTo>
                  <a:pt x="5919" y="5839"/>
                </a:lnTo>
                <a:lnTo>
                  <a:pt x="5878" y="5875"/>
                </a:lnTo>
                <a:lnTo>
                  <a:pt x="5836" y="5910"/>
                </a:lnTo>
                <a:lnTo>
                  <a:pt x="5794" y="5945"/>
                </a:lnTo>
                <a:lnTo>
                  <a:pt x="5754" y="5978"/>
                </a:lnTo>
                <a:lnTo>
                  <a:pt x="5712" y="6011"/>
                </a:lnTo>
                <a:lnTo>
                  <a:pt x="5670" y="6042"/>
                </a:lnTo>
                <a:lnTo>
                  <a:pt x="5628" y="6072"/>
                </a:lnTo>
                <a:lnTo>
                  <a:pt x="5587" y="6101"/>
                </a:lnTo>
                <a:lnTo>
                  <a:pt x="5545" y="6130"/>
                </a:lnTo>
                <a:lnTo>
                  <a:pt x="5504" y="6157"/>
                </a:lnTo>
                <a:lnTo>
                  <a:pt x="5463" y="6183"/>
                </a:lnTo>
                <a:lnTo>
                  <a:pt x="5422" y="6209"/>
                </a:lnTo>
                <a:lnTo>
                  <a:pt x="5380" y="6233"/>
                </a:lnTo>
                <a:lnTo>
                  <a:pt x="5340" y="6256"/>
                </a:lnTo>
                <a:lnTo>
                  <a:pt x="5299" y="6278"/>
                </a:lnTo>
                <a:lnTo>
                  <a:pt x="5259" y="6299"/>
                </a:lnTo>
                <a:lnTo>
                  <a:pt x="5219" y="6743"/>
                </a:lnTo>
                <a:lnTo>
                  <a:pt x="1988" y="6743"/>
                </a:lnTo>
                <a:lnTo>
                  <a:pt x="1988" y="6340"/>
                </a:lnTo>
                <a:lnTo>
                  <a:pt x="1898" y="6288"/>
                </a:lnTo>
                <a:lnTo>
                  <a:pt x="1813" y="6236"/>
                </a:lnTo>
                <a:lnTo>
                  <a:pt x="1729" y="6182"/>
                </a:lnTo>
                <a:lnTo>
                  <a:pt x="1648" y="6127"/>
                </a:lnTo>
                <a:lnTo>
                  <a:pt x="1569" y="6071"/>
                </a:lnTo>
                <a:lnTo>
                  <a:pt x="1494" y="6015"/>
                </a:lnTo>
                <a:lnTo>
                  <a:pt x="1420" y="5957"/>
                </a:lnTo>
                <a:lnTo>
                  <a:pt x="1349" y="5899"/>
                </a:lnTo>
                <a:lnTo>
                  <a:pt x="1279" y="5840"/>
                </a:lnTo>
                <a:lnTo>
                  <a:pt x="1213" y="5781"/>
                </a:lnTo>
                <a:lnTo>
                  <a:pt x="1150" y="5721"/>
                </a:lnTo>
                <a:lnTo>
                  <a:pt x="1087" y="5661"/>
                </a:lnTo>
                <a:lnTo>
                  <a:pt x="1027" y="5599"/>
                </a:lnTo>
                <a:lnTo>
                  <a:pt x="970" y="5538"/>
                </a:lnTo>
                <a:lnTo>
                  <a:pt x="914" y="5475"/>
                </a:lnTo>
                <a:lnTo>
                  <a:pt x="861" y="5414"/>
                </a:lnTo>
                <a:lnTo>
                  <a:pt x="809" y="5351"/>
                </a:lnTo>
                <a:lnTo>
                  <a:pt x="760" y="5287"/>
                </a:lnTo>
                <a:lnTo>
                  <a:pt x="713" y="5225"/>
                </a:lnTo>
                <a:lnTo>
                  <a:pt x="666" y="5162"/>
                </a:lnTo>
                <a:lnTo>
                  <a:pt x="623" y="5098"/>
                </a:lnTo>
                <a:lnTo>
                  <a:pt x="582" y="5036"/>
                </a:lnTo>
                <a:lnTo>
                  <a:pt x="541" y="4972"/>
                </a:lnTo>
                <a:lnTo>
                  <a:pt x="503" y="4910"/>
                </a:lnTo>
                <a:lnTo>
                  <a:pt x="467" y="4846"/>
                </a:lnTo>
                <a:lnTo>
                  <a:pt x="432" y="4783"/>
                </a:lnTo>
                <a:lnTo>
                  <a:pt x="399" y="4721"/>
                </a:lnTo>
                <a:lnTo>
                  <a:pt x="367" y="4659"/>
                </a:lnTo>
                <a:lnTo>
                  <a:pt x="338" y="4597"/>
                </a:lnTo>
                <a:lnTo>
                  <a:pt x="309" y="4536"/>
                </a:lnTo>
                <a:lnTo>
                  <a:pt x="283" y="4475"/>
                </a:lnTo>
                <a:lnTo>
                  <a:pt x="257" y="4415"/>
                </a:lnTo>
                <a:lnTo>
                  <a:pt x="234" y="4354"/>
                </a:lnTo>
                <a:lnTo>
                  <a:pt x="212" y="4295"/>
                </a:lnTo>
                <a:lnTo>
                  <a:pt x="191" y="4237"/>
                </a:lnTo>
                <a:lnTo>
                  <a:pt x="171" y="4179"/>
                </a:lnTo>
                <a:lnTo>
                  <a:pt x="153" y="4123"/>
                </a:lnTo>
                <a:lnTo>
                  <a:pt x="135" y="4067"/>
                </a:lnTo>
                <a:lnTo>
                  <a:pt x="119" y="4011"/>
                </a:lnTo>
                <a:lnTo>
                  <a:pt x="105" y="3958"/>
                </a:lnTo>
                <a:lnTo>
                  <a:pt x="91" y="3905"/>
                </a:lnTo>
                <a:lnTo>
                  <a:pt x="79" y="3853"/>
                </a:lnTo>
                <a:lnTo>
                  <a:pt x="67" y="3802"/>
                </a:lnTo>
                <a:lnTo>
                  <a:pt x="57" y="3752"/>
                </a:lnTo>
                <a:lnTo>
                  <a:pt x="47" y="3703"/>
                </a:lnTo>
                <a:lnTo>
                  <a:pt x="39" y="3657"/>
                </a:lnTo>
                <a:lnTo>
                  <a:pt x="25" y="3566"/>
                </a:lnTo>
                <a:lnTo>
                  <a:pt x="15" y="3482"/>
                </a:lnTo>
                <a:lnTo>
                  <a:pt x="7" y="3403"/>
                </a:lnTo>
                <a:lnTo>
                  <a:pt x="2" y="3331"/>
                </a:lnTo>
                <a:lnTo>
                  <a:pt x="0" y="3267"/>
                </a:lnTo>
                <a:lnTo>
                  <a:pt x="0" y="3210"/>
                </a:lnTo>
                <a:lnTo>
                  <a:pt x="1" y="3161"/>
                </a:lnTo>
                <a:lnTo>
                  <a:pt x="5" y="3121"/>
                </a:lnTo>
                <a:lnTo>
                  <a:pt x="9" y="3089"/>
                </a:lnTo>
                <a:lnTo>
                  <a:pt x="1646" y="3089"/>
                </a:lnTo>
                <a:lnTo>
                  <a:pt x="1628" y="3053"/>
                </a:lnTo>
                <a:lnTo>
                  <a:pt x="1612" y="3018"/>
                </a:lnTo>
                <a:lnTo>
                  <a:pt x="1597" y="2982"/>
                </a:lnTo>
                <a:lnTo>
                  <a:pt x="1583" y="2946"/>
                </a:lnTo>
                <a:lnTo>
                  <a:pt x="1569" y="2911"/>
                </a:lnTo>
                <a:lnTo>
                  <a:pt x="1558" y="2875"/>
                </a:lnTo>
                <a:lnTo>
                  <a:pt x="1546" y="2841"/>
                </a:lnTo>
                <a:lnTo>
                  <a:pt x="1536" y="2805"/>
                </a:lnTo>
                <a:lnTo>
                  <a:pt x="1526" y="2770"/>
                </a:lnTo>
                <a:lnTo>
                  <a:pt x="1517" y="2734"/>
                </a:lnTo>
                <a:lnTo>
                  <a:pt x="1510" y="2699"/>
                </a:lnTo>
                <a:lnTo>
                  <a:pt x="1503" y="2663"/>
                </a:lnTo>
                <a:lnTo>
                  <a:pt x="1497" y="2629"/>
                </a:lnTo>
                <a:lnTo>
                  <a:pt x="1492" y="2594"/>
                </a:lnTo>
                <a:lnTo>
                  <a:pt x="1487" y="2559"/>
                </a:lnTo>
                <a:lnTo>
                  <a:pt x="1483" y="2524"/>
                </a:lnTo>
                <a:lnTo>
                  <a:pt x="1481" y="2489"/>
                </a:lnTo>
                <a:lnTo>
                  <a:pt x="1479" y="2455"/>
                </a:lnTo>
                <a:lnTo>
                  <a:pt x="1478" y="2420"/>
                </a:lnTo>
                <a:lnTo>
                  <a:pt x="1478" y="2385"/>
                </a:lnTo>
                <a:lnTo>
                  <a:pt x="1478" y="2352"/>
                </a:lnTo>
                <a:lnTo>
                  <a:pt x="1479" y="2317"/>
                </a:lnTo>
                <a:lnTo>
                  <a:pt x="1481" y="2283"/>
                </a:lnTo>
                <a:lnTo>
                  <a:pt x="1483" y="2248"/>
                </a:lnTo>
                <a:lnTo>
                  <a:pt x="1487" y="2215"/>
                </a:lnTo>
                <a:lnTo>
                  <a:pt x="1490" y="2181"/>
                </a:lnTo>
                <a:lnTo>
                  <a:pt x="1501" y="2114"/>
                </a:lnTo>
                <a:lnTo>
                  <a:pt x="1514" y="2047"/>
                </a:lnTo>
                <a:lnTo>
                  <a:pt x="1529" y="1981"/>
                </a:lnTo>
                <a:lnTo>
                  <a:pt x="1546" y="1916"/>
                </a:lnTo>
                <a:lnTo>
                  <a:pt x="1566" y="1851"/>
                </a:lnTo>
                <a:lnTo>
                  <a:pt x="1589" y="1787"/>
                </a:lnTo>
                <a:lnTo>
                  <a:pt x="1613" y="1723"/>
                </a:lnTo>
                <a:lnTo>
                  <a:pt x="1640" y="1661"/>
                </a:lnTo>
                <a:lnTo>
                  <a:pt x="1669" y="1598"/>
                </a:lnTo>
                <a:lnTo>
                  <a:pt x="1700" y="1538"/>
                </a:lnTo>
                <a:lnTo>
                  <a:pt x="1733" y="1478"/>
                </a:lnTo>
                <a:lnTo>
                  <a:pt x="1766" y="1417"/>
                </a:lnTo>
                <a:lnTo>
                  <a:pt x="1802" y="1359"/>
                </a:lnTo>
                <a:lnTo>
                  <a:pt x="1840" y="1301"/>
                </a:lnTo>
                <a:lnTo>
                  <a:pt x="1879" y="1245"/>
                </a:lnTo>
                <a:lnTo>
                  <a:pt x="1919" y="1190"/>
                </a:lnTo>
                <a:lnTo>
                  <a:pt x="1961" y="1136"/>
                </a:lnTo>
                <a:lnTo>
                  <a:pt x="2004" y="1081"/>
                </a:lnTo>
                <a:lnTo>
                  <a:pt x="2048" y="1029"/>
                </a:lnTo>
                <a:lnTo>
                  <a:pt x="1664" y="1029"/>
                </a:lnTo>
                <a:lnTo>
                  <a:pt x="1625" y="1075"/>
                </a:lnTo>
                <a:lnTo>
                  <a:pt x="1587" y="1123"/>
                </a:lnTo>
                <a:lnTo>
                  <a:pt x="1548" y="1170"/>
                </a:lnTo>
                <a:lnTo>
                  <a:pt x="1512" y="1217"/>
                </a:lnTo>
                <a:lnTo>
                  <a:pt x="1478" y="1265"/>
                </a:lnTo>
                <a:lnTo>
                  <a:pt x="1444" y="1313"/>
                </a:lnTo>
                <a:lnTo>
                  <a:pt x="1410" y="1362"/>
                </a:lnTo>
                <a:lnTo>
                  <a:pt x="1380" y="1410"/>
                </a:lnTo>
                <a:lnTo>
                  <a:pt x="1350" y="1460"/>
                </a:lnTo>
                <a:lnTo>
                  <a:pt x="1322" y="1510"/>
                </a:lnTo>
                <a:lnTo>
                  <a:pt x="1296" y="1560"/>
                </a:lnTo>
                <a:lnTo>
                  <a:pt x="1270" y="1611"/>
                </a:lnTo>
                <a:lnTo>
                  <a:pt x="1247" y="1662"/>
                </a:lnTo>
                <a:lnTo>
                  <a:pt x="1225" y="1713"/>
                </a:lnTo>
                <a:lnTo>
                  <a:pt x="1205" y="1765"/>
                </a:lnTo>
                <a:lnTo>
                  <a:pt x="1188" y="1817"/>
                </a:lnTo>
                <a:lnTo>
                  <a:pt x="1172" y="1869"/>
                </a:lnTo>
                <a:lnTo>
                  <a:pt x="1158" y="1923"/>
                </a:lnTo>
                <a:lnTo>
                  <a:pt x="1145" y="1977"/>
                </a:lnTo>
                <a:lnTo>
                  <a:pt x="1136" y="2030"/>
                </a:lnTo>
                <a:lnTo>
                  <a:pt x="1128" y="2086"/>
                </a:lnTo>
                <a:lnTo>
                  <a:pt x="1122" y="2141"/>
                </a:lnTo>
                <a:lnTo>
                  <a:pt x="1118" y="2197"/>
                </a:lnTo>
                <a:lnTo>
                  <a:pt x="1117" y="2253"/>
                </a:lnTo>
                <a:lnTo>
                  <a:pt x="1120" y="2310"/>
                </a:lnTo>
                <a:lnTo>
                  <a:pt x="1123" y="2368"/>
                </a:lnTo>
                <a:lnTo>
                  <a:pt x="1129" y="2426"/>
                </a:lnTo>
                <a:lnTo>
                  <a:pt x="1138" y="2485"/>
                </a:lnTo>
                <a:lnTo>
                  <a:pt x="1150" y="2544"/>
                </a:lnTo>
                <a:lnTo>
                  <a:pt x="1164" y="2604"/>
                </a:lnTo>
                <a:lnTo>
                  <a:pt x="1181" y="2664"/>
                </a:lnTo>
                <a:lnTo>
                  <a:pt x="1201" y="2726"/>
                </a:lnTo>
                <a:lnTo>
                  <a:pt x="858" y="2726"/>
                </a:lnTo>
                <a:lnTo>
                  <a:pt x="839" y="2688"/>
                </a:lnTo>
                <a:lnTo>
                  <a:pt x="823" y="2649"/>
                </a:lnTo>
                <a:lnTo>
                  <a:pt x="808" y="2610"/>
                </a:lnTo>
                <a:lnTo>
                  <a:pt x="795" y="2571"/>
                </a:lnTo>
                <a:lnTo>
                  <a:pt x="783" y="2530"/>
                </a:lnTo>
                <a:lnTo>
                  <a:pt x="774" y="2488"/>
                </a:lnTo>
                <a:lnTo>
                  <a:pt x="767" y="2445"/>
                </a:lnTo>
                <a:lnTo>
                  <a:pt x="761" y="2401"/>
                </a:lnTo>
                <a:lnTo>
                  <a:pt x="758" y="2357"/>
                </a:lnTo>
                <a:lnTo>
                  <a:pt x="756" y="2312"/>
                </a:lnTo>
                <a:lnTo>
                  <a:pt x="757" y="2266"/>
                </a:lnTo>
                <a:lnTo>
                  <a:pt x="758" y="2218"/>
                </a:lnTo>
                <a:lnTo>
                  <a:pt x="763" y="2170"/>
                </a:lnTo>
                <a:lnTo>
                  <a:pt x="768" y="2121"/>
                </a:lnTo>
                <a:lnTo>
                  <a:pt x="776" y="2070"/>
                </a:lnTo>
                <a:lnTo>
                  <a:pt x="787" y="2019"/>
                </a:lnTo>
                <a:lnTo>
                  <a:pt x="798" y="1966"/>
                </a:lnTo>
                <a:lnTo>
                  <a:pt x="814" y="1912"/>
                </a:lnTo>
                <a:lnTo>
                  <a:pt x="830" y="1858"/>
                </a:lnTo>
                <a:lnTo>
                  <a:pt x="847" y="1801"/>
                </a:lnTo>
                <a:lnTo>
                  <a:pt x="868" y="1744"/>
                </a:lnTo>
                <a:lnTo>
                  <a:pt x="891" y="1686"/>
                </a:lnTo>
                <a:lnTo>
                  <a:pt x="916" y="1626"/>
                </a:lnTo>
                <a:lnTo>
                  <a:pt x="943" y="1565"/>
                </a:lnTo>
                <a:lnTo>
                  <a:pt x="972" y="1503"/>
                </a:lnTo>
                <a:lnTo>
                  <a:pt x="1004" y="1439"/>
                </a:lnTo>
                <a:lnTo>
                  <a:pt x="1037" y="1374"/>
                </a:lnTo>
                <a:lnTo>
                  <a:pt x="1073" y="1308"/>
                </a:lnTo>
                <a:lnTo>
                  <a:pt x="1111" y="1241"/>
                </a:lnTo>
                <a:lnTo>
                  <a:pt x="1152" y="1172"/>
                </a:lnTo>
                <a:lnTo>
                  <a:pt x="1195" y="1101"/>
                </a:lnTo>
                <a:lnTo>
                  <a:pt x="1241" y="1029"/>
                </a:lnTo>
                <a:lnTo>
                  <a:pt x="89" y="1029"/>
                </a:lnTo>
                <a:lnTo>
                  <a:pt x="89" y="746"/>
                </a:lnTo>
                <a:lnTo>
                  <a:pt x="1293" y="707"/>
                </a:lnTo>
                <a:lnTo>
                  <a:pt x="1290" y="686"/>
                </a:lnTo>
                <a:lnTo>
                  <a:pt x="1286" y="666"/>
                </a:lnTo>
                <a:lnTo>
                  <a:pt x="1283" y="626"/>
                </a:lnTo>
                <a:lnTo>
                  <a:pt x="1282" y="585"/>
                </a:lnTo>
                <a:lnTo>
                  <a:pt x="1281" y="545"/>
                </a:lnTo>
                <a:lnTo>
                  <a:pt x="1279" y="504"/>
                </a:lnTo>
                <a:lnTo>
                  <a:pt x="1277" y="465"/>
                </a:lnTo>
                <a:lnTo>
                  <a:pt x="1274" y="424"/>
                </a:lnTo>
                <a:lnTo>
                  <a:pt x="1271" y="403"/>
                </a:lnTo>
                <a:lnTo>
                  <a:pt x="1268" y="383"/>
                </a:lnTo>
                <a:lnTo>
                  <a:pt x="89" y="383"/>
                </a:lnTo>
                <a:lnTo>
                  <a:pt x="89" y="39"/>
                </a:lnTo>
                <a:lnTo>
                  <a:pt x="8126" y="0"/>
                </a:lnTo>
                <a:close/>
                <a:moveTo>
                  <a:pt x="1601" y="368"/>
                </a:moveTo>
                <a:lnTo>
                  <a:pt x="1601" y="368"/>
                </a:lnTo>
                <a:lnTo>
                  <a:pt x="1599" y="368"/>
                </a:lnTo>
                <a:lnTo>
                  <a:pt x="1598" y="371"/>
                </a:lnTo>
                <a:lnTo>
                  <a:pt x="1597" y="380"/>
                </a:lnTo>
                <a:lnTo>
                  <a:pt x="1597" y="395"/>
                </a:lnTo>
                <a:lnTo>
                  <a:pt x="1598" y="415"/>
                </a:lnTo>
                <a:lnTo>
                  <a:pt x="1604" y="465"/>
                </a:lnTo>
                <a:lnTo>
                  <a:pt x="1613" y="524"/>
                </a:lnTo>
                <a:lnTo>
                  <a:pt x="1632" y="635"/>
                </a:lnTo>
                <a:lnTo>
                  <a:pt x="1641" y="689"/>
                </a:lnTo>
                <a:lnTo>
                  <a:pt x="2028" y="684"/>
                </a:lnTo>
                <a:lnTo>
                  <a:pt x="1984" y="353"/>
                </a:lnTo>
                <a:lnTo>
                  <a:pt x="1601" y="368"/>
                </a:lnTo>
                <a:close/>
                <a:moveTo>
                  <a:pt x="2337" y="345"/>
                </a:moveTo>
                <a:lnTo>
                  <a:pt x="2337" y="345"/>
                </a:lnTo>
                <a:lnTo>
                  <a:pt x="2332" y="349"/>
                </a:lnTo>
                <a:lnTo>
                  <a:pt x="2328" y="353"/>
                </a:lnTo>
                <a:lnTo>
                  <a:pt x="2325" y="360"/>
                </a:lnTo>
                <a:lnTo>
                  <a:pt x="2322" y="368"/>
                </a:lnTo>
                <a:lnTo>
                  <a:pt x="2319" y="379"/>
                </a:lnTo>
                <a:lnTo>
                  <a:pt x="2317" y="389"/>
                </a:lnTo>
                <a:lnTo>
                  <a:pt x="2315" y="415"/>
                </a:lnTo>
                <a:lnTo>
                  <a:pt x="2313" y="445"/>
                </a:lnTo>
                <a:lnTo>
                  <a:pt x="2313" y="476"/>
                </a:lnTo>
                <a:lnTo>
                  <a:pt x="2316" y="510"/>
                </a:lnTo>
                <a:lnTo>
                  <a:pt x="2318" y="545"/>
                </a:lnTo>
                <a:lnTo>
                  <a:pt x="2323" y="578"/>
                </a:lnTo>
                <a:lnTo>
                  <a:pt x="2327" y="612"/>
                </a:lnTo>
                <a:lnTo>
                  <a:pt x="2332" y="642"/>
                </a:lnTo>
                <a:lnTo>
                  <a:pt x="2338" y="669"/>
                </a:lnTo>
                <a:lnTo>
                  <a:pt x="2342" y="692"/>
                </a:lnTo>
                <a:lnTo>
                  <a:pt x="2348" y="709"/>
                </a:lnTo>
                <a:lnTo>
                  <a:pt x="2352" y="716"/>
                </a:lnTo>
                <a:lnTo>
                  <a:pt x="2354" y="721"/>
                </a:lnTo>
                <a:lnTo>
                  <a:pt x="2356" y="723"/>
                </a:lnTo>
                <a:lnTo>
                  <a:pt x="2359" y="724"/>
                </a:lnTo>
                <a:lnTo>
                  <a:pt x="2747" y="722"/>
                </a:lnTo>
                <a:lnTo>
                  <a:pt x="2749" y="676"/>
                </a:lnTo>
                <a:lnTo>
                  <a:pt x="2750" y="633"/>
                </a:lnTo>
                <a:lnTo>
                  <a:pt x="2749" y="593"/>
                </a:lnTo>
                <a:lnTo>
                  <a:pt x="2748" y="557"/>
                </a:lnTo>
                <a:lnTo>
                  <a:pt x="2746" y="525"/>
                </a:lnTo>
                <a:lnTo>
                  <a:pt x="2742" y="495"/>
                </a:lnTo>
                <a:lnTo>
                  <a:pt x="2738" y="468"/>
                </a:lnTo>
                <a:lnTo>
                  <a:pt x="2733" y="444"/>
                </a:lnTo>
                <a:lnTo>
                  <a:pt x="2727" y="422"/>
                </a:lnTo>
                <a:lnTo>
                  <a:pt x="2721" y="403"/>
                </a:lnTo>
                <a:lnTo>
                  <a:pt x="2714" y="386"/>
                </a:lnTo>
                <a:lnTo>
                  <a:pt x="2707" y="371"/>
                </a:lnTo>
                <a:lnTo>
                  <a:pt x="2701" y="358"/>
                </a:lnTo>
                <a:lnTo>
                  <a:pt x="2694" y="348"/>
                </a:lnTo>
                <a:lnTo>
                  <a:pt x="2687" y="338"/>
                </a:lnTo>
                <a:lnTo>
                  <a:pt x="2679" y="330"/>
                </a:lnTo>
                <a:lnTo>
                  <a:pt x="2337" y="345"/>
                </a:lnTo>
                <a:close/>
                <a:moveTo>
                  <a:pt x="2371" y="1070"/>
                </a:moveTo>
                <a:lnTo>
                  <a:pt x="2371" y="1070"/>
                </a:lnTo>
                <a:lnTo>
                  <a:pt x="2349" y="1110"/>
                </a:lnTo>
                <a:lnTo>
                  <a:pt x="2324" y="1152"/>
                </a:lnTo>
                <a:lnTo>
                  <a:pt x="2295" y="1196"/>
                </a:lnTo>
                <a:lnTo>
                  <a:pt x="2264" y="1241"/>
                </a:lnTo>
                <a:lnTo>
                  <a:pt x="2196" y="1337"/>
                </a:lnTo>
                <a:lnTo>
                  <a:pt x="2124" y="1438"/>
                </a:lnTo>
                <a:lnTo>
                  <a:pt x="2087" y="1490"/>
                </a:lnTo>
                <a:lnTo>
                  <a:pt x="2051" y="1543"/>
                </a:lnTo>
                <a:lnTo>
                  <a:pt x="2016" y="1597"/>
                </a:lnTo>
                <a:lnTo>
                  <a:pt x="1981" y="1651"/>
                </a:lnTo>
                <a:lnTo>
                  <a:pt x="1948" y="1707"/>
                </a:lnTo>
                <a:lnTo>
                  <a:pt x="1917" y="1764"/>
                </a:lnTo>
                <a:lnTo>
                  <a:pt x="1889" y="1821"/>
                </a:lnTo>
                <a:lnTo>
                  <a:pt x="1876" y="1850"/>
                </a:lnTo>
                <a:lnTo>
                  <a:pt x="1864" y="1877"/>
                </a:lnTo>
                <a:lnTo>
                  <a:pt x="1850" y="1912"/>
                </a:lnTo>
                <a:lnTo>
                  <a:pt x="1837" y="1948"/>
                </a:lnTo>
                <a:lnTo>
                  <a:pt x="1827" y="1983"/>
                </a:lnTo>
                <a:lnTo>
                  <a:pt x="1816" y="2019"/>
                </a:lnTo>
                <a:lnTo>
                  <a:pt x="1808" y="2056"/>
                </a:lnTo>
                <a:lnTo>
                  <a:pt x="1800" y="2092"/>
                </a:lnTo>
                <a:lnTo>
                  <a:pt x="1794" y="2129"/>
                </a:lnTo>
                <a:lnTo>
                  <a:pt x="1789" y="2166"/>
                </a:lnTo>
                <a:lnTo>
                  <a:pt x="1786" y="2203"/>
                </a:lnTo>
                <a:lnTo>
                  <a:pt x="1784" y="2240"/>
                </a:lnTo>
                <a:lnTo>
                  <a:pt x="1783" y="2279"/>
                </a:lnTo>
                <a:lnTo>
                  <a:pt x="1783" y="2316"/>
                </a:lnTo>
                <a:lnTo>
                  <a:pt x="1785" y="2354"/>
                </a:lnTo>
                <a:lnTo>
                  <a:pt x="1787" y="2392"/>
                </a:lnTo>
                <a:lnTo>
                  <a:pt x="1792" y="2430"/>
                </a:lnTo>
                <a:lnTo>
                  <a:pt x="1798" y="2467"/>
                </a:lnTo>
                <a:lnTo>
                  <a:pt x="1805" y="2506"/>
                </a:lnTo>
                <a:lnTo>
                  <a:pt x="1814" y="2544"/>
                </a:lnTo>
                <a:lnTo>
                  <a:pt x="1823" y="2582"/>
                </a:lnTo>
                <a:lnTo>
                  <a:pt x="1835" y="2620"/>
                </a:lnTo>
                <a:lnTo>
                  <a:pt x="1847" y="2659"/>
                </a:lnTo>
                <a:lnTo>
                  <a:pt x="1863" y="2697"/>
                </a:lnTo>
                <a:lnTo>
                  <a:pt x="1878" y="2735"/>
                </a:lnTo>
                <a:lnTo>
                  <a:pt x="1895" y="2773"/>
                </a:lnTo>
                <a:lnTo>
                  <a:pt x="1915" y="2811"/>
                </a:lnTo>
                <a:lnTo>
                  <a:pt x="1934" y="2849"/>
                </a:lnTo>
                <a:lnTo>
                  <a:pt x="1956" y="2886"/>
                </a:lnTo>
                <a:lnTo>
                  <a:pt x="1980" y="2923"/>
                </a:lnTo>
                <a:lnTo>
                  <a:pt x="2004" y="2960"/>
                </a:lnTo>
                <a:lnTo>
                  <a:pt x="2031" y="2996"/>
                </a:lnTo>
                <a:lnTo>
                  <a:pt x="2058" y="3033"/>
                </a:lnTo>
                <a:lnTo>
                  <a:pt x="2089" y="3069"/>
                </a:lnTo>
                <a:lnTo>
                  <a:pt x="2412" y="3069"/>
                </a:lnTo>
                <a:lnTo>
                  <a:pt x="2389" y="3038"/>
                </a:lnTo>
                <a:lnTo>
                  <a:pt x="2367" y="3005"/>
                </a:lnTo>
                <a:lnTo>
                  <a:pt x="2345" y="2972"/>
                </a:lnTo>
                <a:lnTo>
                  <a:pt x="2324" y="2938"/>
                </a:lnTo>
                <a:lnTo>
                  <a:pt x="2304" y="2902"/>
                </a:lnTo>
                <a:lnTo>
                  <a:pt x="2284" y="2866"/>
                </a:lnTo>
                <a:lnTo>
                  <a:pt x="2266" y="2830"/>
                </a:lnTo>
                <a:lnTo>
                  <a:pt x="2248" y="2793"/>
                </a:lnTo>
                <a:lnTo>
                  <a:pt x="2232" y="2755"/>
                </a:lnTo>
                <a:lnTo>
                  <a:pt x="2217" y="2717"/>
                </a:lnTo>
                <a:lnTo>
                  <a:pt x="2203" y="2678"/>
                </a:lnTo>
                <a:lnTo>
                  <a:pt x="2189" y="2639"/>
                </a:lnTo>
                <a:lnTo>
                  <a:pt x="2178" y="2600"/>
                </a:lnTo>
                <a:lnTo>
                  <a:pt x="2167" y="2560"/>
                </a:lnTo>
                <a:lnTo>
                  <a:pt x="2157" y="2520"/>
                </a:lnTo>
                <a:lnTo>
                  <a:pt x="2149" y="2480"/>
                </a:lnTo>
                <a:lnTo>
                  <a:pt x="2143" y="2440"/>
                </a:lnTo>
                <a:lnTo>
                  <a:pt x="2137" y="2399"/>
                </a:lnTo>
                <a:lnTo>
                  <a:pt x="2133" y="2360"/>
                </a:lnTo>
                <a:lnTo>
                  <a:pt x="2130" y="2319"/>
                </a:lnTo>
                <a:lnTo>
                  <a:pt x="2129" y="2280"/>
                </a:lnTo>
                <a:lnTo>
                  <a:pt x="2130" y="2239"/>
                </a:lnTo>
                <a:lnTo>
                  <a:pt x="2133" y="2200"/>
                </a:lnTo>
                <a:lnTo>
                  <a:pt x="2136" y="2161"/>
                </a:lnTo>
                <a:lnTo>
                  <a:pt x="2142" y="2123"/>
                </a:lnTo>
                <a:lnTo>
                  <a:pt x="2149" y="2085"/>
                </a:lnTo>
                <a:lnTo>
                  <a:pt x="2158" y="2047"/>
                </a:lnTo>
                <a:lnTo>
                  <a:pt x="2170" y="2010"/>
                </a:lnTo>
                <a:lnTo>
                  <a:pt x="2182" y="1974"/>
                </a:lnTo>
                <a:lnTo>
                  <a:pt x="2197" y="1938"/>
                </a:lnTo>
                <a:lnTo>
                  <a:pt x="2214" y="1903"/>
                </a:lnTo>
                <a:lnTo>
                  <a:pt x="2232" y="1869"/>
                </a:lnTo>
                <a:lnTo>
                  <a:pt x="2260" y="1823"/>
                </a:lnTo>
                <a:lnTo>
                  <a:pt x="2289" y="1778"/>
                </a:lnTo>
                <a:lnTo>
                  <a:pt x="2345" y="1690"/>
                </a:lnTo>
                <a:lnTo>
                  <a:pt x="2403" y="1603"/>
                </a:lnTo>
                <a:lnTo>
                  <a:pt x="2461" y="1512"/>
                </a:lnTo>
                <a:lnTo>
                  <a:pt x="2521" y="1417"/>
                </a:lnTo>
                <a:lnTo>
                  <a:pt x="2552" y="1367"/>
                </a:lnTo>
                <a:lnTo>
                  <a:pt x="2583" y="1314"/>
                </a:lnTo>
                <a:lnTo>
                  <a:pt x="2615" y="1259"/>
                </a:lnTo>
                <a:lnTo>
                  <a:pt x="2648" y="1199"/>
                </a:lnTo>
                <a:lnTo>
                  <a:pt x="2681" y="1137"/>
                </a:lnTo>
                <a:lnTo>
                  <a:pt x="2714" y="1070"/>
                </a:lnTo>
                <a:lnTo>
                  <a:pt x="2677" y="1068"/>
                </a:lnTo>
                <a:lnTo>
                  <a:pt x="2634" y="1068"/>
                </a:lnTo>
                <a:lnTo>
                  <a:pt x="2543" y="1070"/>
                </a:lnTo>
                <a:lnTo>
                  <a:pt x="2451" y="1072"/>
                </a:lnTo>
                <a:lnTo>
                  <a:pt x="2410" y="1072"/>
                </a:lnTo>
                <a:lnTo>
                  <a:pt x="2371" y="1070"/>
                </a:lnTo>
                <a:close/>
                <a:moveTo>
                  <a:pt x="350" y="3378"/>
                </a:moveTo>
                <a:lnTo>
                  <a:pt x="350" y="3378"/>
                </a:lnTo>
                <a:lnTo>
                  <a:pt x="350" y="3411"/>
                </a:lnTo>
                <a:lnTo>
                  <a:pt x="352" y="3447"/>
                </a:lnTo>
                <a:lnTo>
                  <a:pt x="355" y="3486"/>
                </a:lnTo>
                <a:lnTo>
                  <a:pt x="359" y="3527"/>
                </a:lnTo>
                <a:lnTo>
                  <a:pt x="365" y="3571"/>
                </a:lnTo>
                <a:lnTo>
                  <a:pt x="372" y="3616"/>
                </a:lnTo>
                <a:lnTo>
                  <a:pt x="379" y="3662"/>
                </a:lnTo>
                <a:lnTo>
                  <a:pt x="388" y="3711"/>
                </a:lnTo>
                <a:lnTo>
                  <a:pt x="399" y="3760"/>
                </a:lnTo>
                <a:lnTo>
                  <a:pt x="409" y="3810"/>
                </a:lnTo>
                <a:lnTo>
                  <a:pt x="422" y="3859"/>
                </a:lnTo>
                <a:lnTo>
                  <a:pt x="435" y="3909"/>
                </a:lnTo>
                <a:lnTo>
                  <a:pt x="448" y="3958"/>
                </a:lnTo>
                <a:lnTo>
                  <a:pt x="464" y="4007"/>
                </a:lnTo>
                <a:lnTo>
                  <a:pt x="479" y="4053"/>
                </a:lnTo>
                <a:lnTo>
                  <a:pt x="495" y="4098"/>
                </a:lnTo>
                <a:lnTo>
                  <a:pt x="594" y="4098"/>
                </a:lnTo>
                <a:lnTo>
                  <a:pt x="594" y="3775"/>
                </a:lnTo>
                <a:lnTo>
                  <a:pt x="1019" y="3775"/>
                </a:lnTo>
                <a:lnTo>
                  <a:pt x="1019" y="4058"/>
                </a:lnTo>
                <a:lnTo>
                  <a:pt x="881" y="4063"/>
                </a:lnTo>
                <a:lnTo>
                  <a:pt x="881" y="3905"/>
                </a:lnTo>
                <a:lnTo>
                  <a:pt x="716" y="3905"/>
                </a:lnTo>
                <a:lnTo>
                  <a:pt x="716" y="4200"/>
                </a:lnTo>
                <a:lnTo>
                  <a:pt x="1180" y="4200"/>
                </a:lnTo>
                <a:lnTo>
                  <a:pt x="1180" y="3775"/>
                </a:lnTo>
                <a:lnTo>
                  <a:pt x="1927" y="3775"/>
                </a:lnTo>
                <a:lnTo>
                  <a:pt x="1927" y="4339"/>
                </a:lnTo>
                <a:lnTo>
                  <a:pt x="1502" y="4339"/>
                </a:lnTo>
                <a:lnTo>
                  <a:pt x="1502" y="4066"/>
                </a:lnTo>
                <a:lnTo>
                  <a:pt x="1642" y="4066"/>
                </a:lnTo>
                <a:lnTo>
                  <a:pt x="1642" y="4199"/>
                </a:lnTo>
                <a:lnTo>
                  <a:pt x="1793" y="4183"/>
                </a:lnTo>
                <a:lnTo>
                  <a:pt x="1793" y="3915"/>
                </a:lnTo>
                <a:lnTo>
                  <a:pt x="1340" y="3915"/>
                </a:lnTo>
                <a:lnTo>
                  <a:pt x="1340" y="4343"/>
                </a:lnTo>
                <a:lnTo>
                  <a:pt x="652" y="4343"/>
                </a:lnTo>
                <a:lnTo>
                  <a:pt x="679" y="4413"/>
                </a:lnTo>
                <a:lnTo>
                  <a:pt x="707" y="4482"/>
                </a:lnTo>
                <a:lnTo>
                  <a:pt x="737" y="4550"/>
                </a:lnTo>
                <a:lnTo>
                  <a:pt x="768" y="4619"/>
                </a:lnTo>
                <a:lnTo>
                  <a:pt x="802" y="4685"/>
                </a:lnTo>
                <a:lnTo>
                  <a:pt x="836" y="4751"/>
                </a:lnTo>
                <a:lnTo>
                  <a:pt x="873" y="4817"/>
                </a:lnTo>
                <a:lnTo>
                  <a:pt x="911" y="4881"/>
                </a:lnTo>
                <a:lnTo>
                  <a:pt x="950" y="4944"/>
                </a:lnTo>
                <a:lnTo>
                  <a:pt x="991" y="5007"/>
                </a:lnTo>
                <a:lnTo>
                  <a:pt x="1034" y="5068"/>
                </a:lnTo>
                <a:lnTo>
                  <a:pt x="1079" y="5129"/>
                </a:lnTo>
                <a:lnTo>
                  <a:pt x="1125" y="5188"/>
                </a:lnTo>
                <a:lnTo>
                  <a:pt x="1173" y="5247"/>
                </a:lnTo>
                <a:lnTo>
                  <a:pt x="1223" y="5304"/>
                </a:lnTo>
                <a:lnTo>
                  <a:pt x="1275" y="5360"/>
                </a:lnTo>
                <a:lnTo>
                  <a:pt x="1328" y="5416"/>
                </a:lnTo>
                <a:lnTo>
                  <a:pt x="1383" y="5471"/>
                </a:lnTo>
                <a:lnTo>
                  <a:pt x="1439" y="5523"/>
                </a:lnTo>
                <a:lnTo>
                  <a:pt x="1499" y="5575"/>
                </a:lnTo>
                <a:lnTo>
                  <a:pt x="1559" y="5626"/>
                </a:lnTo>
                <a:lnTo>
                  <a:pt x="1620" y="5675"/>
                </a:lnTo>
                <a:lnTo>
                  <a:pt x="1684" y="5723"/>
                </a:lnTo>
                <a:lnTo>
                  <a:pt x="1750" y="5770"/>
                </a:lnTo>
                <a:lnTo>
                  <a:pt x="1817" y="5816"/>
                </a:lnTo>
                <a:lnTo>
                  <a:pt x="1887" y="5860"/>
                </a:lnTo>
                <a:lnTo>
                  <a:pt x="1958" y="5903"/>
                </a:lnTo>
                <a:lnTo>
                  <a:pt x="2031" y="5943"/>
                </a:lnTo>
                <a:lnTo>
                  <a:pt x="2106" y="5984"/>
                </a:lnTo>
                <a:lnTo>
                  <a:pt x="2182" y="6022"/>
                </a:lnTo>
                <a:lnTo>
                  <a:pt x="2261" y="6059"/>
                </a:lnTo>
                <a:lnTo>
                  <a:pt x="2341" y="6095"/>
                </a:lnTo>
                <a:lnTo>
                  <a:pt x="2341" y="6424"/>
                </a:lnTo>
                <a:lnTo>
                  <a:pt x="4889" y="6424"/>
                </a:lnTo>
                <a:lnTo>
                  <a:pt x="4889" y="6117"/>
                </a:lnTo>
                <a:lnTo>
                  <a:pt x="4961" y="6074"/>
                </a:lnTo>
                <a:lnTo>
                  <a:pt x="5031" y="6032"/>
                </a:lnTo>
                <a:lnTo>
                  <a:pt x="5101" y="5987"/>
                </a:lnTo>
                <a:lnTo>
                  <a:pt x="5171" y="5942"/>
                </a:lnTo>
                <a:lnTo>
                  <a:pt x="5238" y="5897"/>
                </a:lnTo>
                <a:lnTo>
                  <a:pt x="5304" y="5852"/>
                </a:lnTo>
                <a:lnTo>
                  <a:pt x="5369" y="5806"/>
                </a:lnTo>
                <a:lnTo>
                  <a:pt x="5432" y="5759"/>
                </a:lnTo>
                <a:lnTo>
                  <a:pt x="5496" y="5712"/>
                </a:lnTo>
                <a:lnTo>
                  <a:pt x="5558" y="5663"/>
                </a:lnTo>
                <a:lnTo>
                  <a:pt x="5618" y="5614"/>
                </a:lnTo>
                <a:lnTo>
                  <a:pt x="5677" y="5564"/>
                </a:lnTo>
                <a:lnTo>
                  <a:pt x="5734" y="5515"/>
                </a:lnTo>
                <a:lnTo>
                  <a:pt x="5791" y="5464"/>
                </a:lnTo>
                <a:lnTo>
                  <a:pt x="5846" y="5411"/>
                </a:lnTo>
                <a:lnTo>
                  <a:pt x="5901" y="5358"/>
                </a:lnTo>
                <a:lnTo>
                  <a:pt x="5953" y="5305"/>
                </a:lnTo>
                <a:lnTo>
                  <a:pt x="6005" y="5250"/>
                </a:lnTo>
                <a:lnTo>
                  <a:pt x="6055" y="5195"/>
                </a:lnTo>
                <a:lnTo>
                  <a:pt x="6105" y="5139"/>
                </a:lnTo>
                <a:lnTo>
                  <a:pt x="6152" y="5082"/>
                </a:lnTo>
                <a:lnTo>
                  <a:pt x="6199" y="5023"/>
                </a:lnTo>
                <a:lnTo>
                  <a:pt x="6244" y="4964"/>
                </a:lnTo>
                <a:lnTo>
                  <a:pt x="6288" y="4904"/>
                </a:lnTo>
                <a:lnTo>
                  <a:pt x="6331" y="4842"/>
                </a:lnTo>
                <a:lnTo>
                  <a:pt x="6371" y="4780"/>
                </a:lnTo>
                <a:lnTo>
                  <a:pt x="6412" y="4716"/>
                </a:lnTo>
                <a:lnTo>
                  <a:pt x="6450" y="4652"/>
                </a:lnTo>
                <a:lnTo>
                  <a:pt x="6487" y="4586"/>
                </a:lnTo>
                <a:lnTo>
                  <a:pt x="6523" y="4519"/>
                </a:lnTo>
                <a:lnTo>
                  <a:pt x="6558" y="4451"/>
                </a:lnTo>
                <a:lnTo>
                  <a:pt x="6592" y="4381"/>
                </a:lnTo>
                <a:lnTo>
                  <a:pt x="6208" y="4381"/>
                </a:lnTo>
                <a:lnTo>
                  <a:pt x="6208" y="4067"/>
                </a:lnTo>
                <a:lnTo>
                  <a:pt x="6330" y="4058"/>
                </a:lnTo>
                <a:lnTo>
                  <a:pt x="6330" y="4221"/>
                </a:lnTo>
                <a:lnTo>
                  <a:pt x="6491" y="4221"/>
                </a:lnTo>
                <a:lnTo>
                  <a:pt x="6491" y="3936"/>
                </a:lnTo>
                <a:lnTo>
                  <a:pt x="6046" y="3936"/>
                </a:lnTo>
                <a:lnTo>
                  <a:pt x="6046" y="4361"/>
                </a:lnTo>
                <a:lnTo>
                  <a:pt x="5239" y="4361"/>
                </a:lnTo>
                <a:lnTo>
                  <a:pt x="5239" y="3745"/>
                </a:lnTo>
                <a:lnTo>
                  <a:pt x="5705" y="3745"/>
                </a:lnTo>
                <a:lnTo>
                  <a:pt x="5705" y="4009"/>
                </a:lnTo>
                <a:lnTo>
                  <a:pt x="5569" y="4011"/>
                </a:lnTo>
                <a:lnTo>
                  <a:pt x="5555" y="3919"/>
                </a:lnTo>
                <a:lnTo>
                  <a:pt x="5379" y="3919"/>
                </a:lnTo>
                <a:lnTo>
                  <a:pt x="5379" y="4200"/>
                </a:lnTo>
                <a:lnTo>
                  <a:pt x="5865" y="4200"/>
                </a:lnTo>
                <a:lnTo>
                  <a:pt x="5865" y="3734"/>
                </a:lnTo>
                <a:lnTo>
                  <a:pt x="6614" y="3734"/>
                </a:lnTo>
                <a:lnTo>
                  <a:pt x="6634" y="4081"/>
                </a:lnTo>
                <a:lnTo>
                  <a:pt x="6754" y="4081"/>
                </a:lnTo>
                <a:lnTo>
                  <a:pt x="6789" y="3997"/>
                </a:lnTo>
                <a:lnTo>
                  <a:pt x="6806" y="3954"/>
                </a:lnTo>
                <a:lnTo>
                  <a:pt x="6822" y="3910"/>
                </a:lnTo>
                <a:lnTo>
                  <a:pt x="6838" y="3865"/>
                </a:lnTo>
                <a:lnTo>
                  <a:pt x="6854" y="3821"/>
                </a:lnTo>
                <a:lnTo>
                  <a:pt x="6867" y="3775"/>
                </a:lnTo>
                <a:lnTo>
                  <a:pt x="6881" y="3730"/>
                </a:lnTo>
                <a:lnTo>
                  <a:pt x="6893" y="3684"/>
                </a:lnTo>
                <a:lnTo>
                  <a:pt x="6903" y="3639"/>
                </a:lnTo>
                <a:lnTo>
                  <a:pt x="6913" y="3594"/>
                </a:lnTo>
                <a:lnTo>
                  <a:pt x="6920" y="3549"/>
                </a:lnTo>
                <a:lnTo>
                  <a:pt x="6924" y="3506"/>
                </a:lnTo>
                <a:lnTo>
                  <a:pt x="6928" y="3462"/>
                </a:lnTo>
                <a:lnTo>
                  <a:pt x="6929" y="3420"/>
                </a:lnTo>
                <a:lnTo>
                  <a:pt x="6928" y="3378"/>
                </a:lnTo>
                <a:lnTo>
                  <a:pt x="350" y="3378"/>
                </a:lnTo>
                <a:close/>
                <a:moveTo>
                  <a:pt x="4108" y="3763"/>
                </a:moveTo>
                <a:lnTo>
                  <a:pt x="3661" y="3763"/>
                </a:lnTo>
                <a:lnTo>
                  <a:pt x="3661" y="4338"/>
                </a:lnTo>
                <a:lnTo>
                  <a:pt x="4431" y="4338"/>
                </a:lnTo>
                <a:lnTo>
                  <a:pt x="4431" y="3881"/>
                </a:lnTo>
                <a:lnTo>
                  <a:pt x="4928" y="3881"/>
                </a:lnTo>
                <a:lnTo>
                  <a:pt x="4928" y="4221"/>
                </a:lnTo>
                <a:lnTo>
                  <a:pt x="4743" y="4221"/>
                </a:lnTo>
                <a:lnTo>
                  <a:pt x="4743" y="4047"/>
                </a:lnTo>
                <a:lnTo>
                  <a:pt x="4625" y="4058"/>
                </a:lnTo>
                <a:lnTo>
                  <a:pt x="4625" y="4350"/>
                </a:lnTo>
                <a:lnTo>
                  <a:pt x="5069" y="4350"/>
                </a:lnTo>
                <a:lnTo>
                  <a:pt x="5069" y="3764"/>
                </a:lnTo>
                <a:lnTo>
                  <a:pt x="4271" y="3764"/>
                </a:lnTo>
                <a:lnTo>
                  <a:pt x="4271" y="4222"/>
                </a:lnTo>
                <a:lnTo>
                  <a:pt x="3806" y="4222"/>
                </a:lnTo>
                <a:lnTo>
                  <a:pt x="3806" y="3885"/>
                </a:lnTo>
                <a:lnTo>
                  <a:pt x="3982" y="3895"/>
                </a:lnTo>
                <a:lnTo>
                  <a:pt x="3988" y="4038"/>
                </a:lnTo>
                <a:lnTo>
                  <a:pt x="4110" y="4038"/>
                </a:lnTo>
                <a:lnTo>
                  <a:pt x="4108" y="3763"/>
                </a:lnTo>
                <a:close/>
                <a:moveTo>
                  <a:pt x="2561" y="3763"/>
                </a:moveTo>
                <a:lnTo>
                  <a:pt x="2115" y="3763"/>
                </a:lnTo>
                <a:lnTo>
                  <a:pt x="2115" y="4338"/>
                </a:lnTo>
                <a:lnTo>
                  <a:pt x="2884" y="4338"/>
                </a:lnTo>
                <a:lnTo>
                  <a:pt x="2884" y="3881"/>
                </a:lnTo>
                <a:lnTo>
                  <a:pt x="3382" y="3881"/>
                </a:lnTo>
                <a:lnTo>
                  <a:pt x="3382" y="4221"/>
                </a:lnTo>
                <a:lnTo>
                  <a:pt x="3197" y="4221"/>
                </a:lnTo>
                <a:lnTo>
                  <a:pt x="3197" y="4047"/>
                </a:lnTo>
                <a:lnTo>
                  <a:pt x="3078" y="4058"/>
                </a:lnTo>
                <a:lnTo>
                  <a:pt x="3078" y="4350"/>
                </a:lnTo>
                <a:lnTo>
                  <a:pt x="3522" y="4350"/>
                </a:lnTo>
                <a:lnTo>
                  <a:pt x="3522" y="3764"/>
                </a:lnTo>
                <a:lnTo>
                  <a:pt x="2725" y="3764"/>
                </a:lnTo>
                <a:lnTo>
                  <a:pt x="2725" y="4222"/>
                </a:lnTo>
                <a:lnTo>
                  <a:pt x="2260" y="4222"/>
                </a:lnTo>
                <a:lnTo>
                  <a:pt x="2260" y="3885"/>
                </a:lnTo>
                <a:lnTo>
                  <a:pt x="2436" y="3895"/>
                </a:lnTo>
                <a:lnTo>
                  <a:pt x="2442" y="4038"/>
                </a:lnTo>
                <a:lnTo>
                  <a:pt x="2564" y="4038"/>
                </a:lnTo>
                <a:lnTo>
                  <a:pt x="2561" y="376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汉堡可乐"/>
          <p:cNvSpPr/>
          <p:nvPr/>
        </p:nvSpPr>
        <p:spPr bwMode="auto">
          <a:xfrm>
            <a:off x="7833770" y="2073107"/>
            <a:ext cx="733519" cy="733519"/>
          </a:xfrm>
          <a:custGeom>
            <a:avLst/>
            <a:gdLst>
              <a:gd name="T0" fmla="*/ 2147483646 w 6610"/>
              <a:gd name="T1" fmla="*/ 2147483646 h 5970"/>
              <a:gd name="T2" fmla="*/ 2147483646 w 6610"/>
              <a:gd name="T3" fmla="*/ 909645345 h 5970"/>
              <a:gd name="T4" fmla="*/ 2147483646 w 6610"/>
              <a:gd name="T5" fmla="*/ 215446673 h 5970"/>
              <a:gd name="T6" fmla="*/ 2147483646 w 6610"/>
              <a:gd name="T7" fmla="*/ 2147483646 h 5970"/>
              <a:gd name="T8" fmla="*/ 2147483646 w 6610"/>
              <a:gd name="T9" fmla="*/ 2147483646 h 5970"/>
              <a:gd name="T10" fmla="*/ 2147483646 w 6610"/>
              <a:gd name="T11" fmla="*/ 2147483646 h 5970"/>
              <a:gd name="T12" fmla="*/ 2147483646 w 6610"/>
              <a:gd name="T13" fmla="*/ 2147483646 h 5970"/>
              <a:gd name="T14" fmla="*/ 2147483646 w 6610"/>
              <a:gd name="T15" fmla="*/ 2147483646 h 5970"/>
              <a:gd name="T16" fmla="*/ 0 w 6610"/>
              <a:gd name="T17" fmla="*/ 2147483646 h 5970"/>
              <a:gd name="T18" fmla="*/ 2147483646 w 6610"/>
              <a:gd name="T19" fmla="*/ 2147483646 h 5970"/>
              <a:gd name="T20" fmla="*/ 2147483646 w 6610"/>
              <a:gd name="T21" fmla="*/ 2147483646 h 5970"/>
              <a:gd name="T22" fmla="*/ 2147483646 w 6610"/>
              <a:gd name="T23" fmla="*/ 2147483646 h 5970"/>
              <a:gd name="T24" fmla="*/ 2147483646 w 6610"/>
              <a:gd name="T25" fmla="*/ 2147483646 h 5970"/>
              <a:gd name="T26" fmla="*/ 2147483646 w 6610"/>
              <a:gd name="T27" fmla="*/ 2147483646 h 5970"/>
              <a:gd name="T28" fmla="*/ 2147483646 w 6610"/>
              <a:gd name="T29" fmla="*/ 2147483646 h 5970"/>
              <a:gd name="T30" fmla="*/ 2147483646 w 6610"/>
              <a:gd name="T31" fmla="*/ 2147483646 h 5970"/>
              <a:gd name="T32" fmla="*/ 2147483646 w 6610"/>
              <a:gd name="T33" fmla="*/ 2147483646 h 5970"/>
              <a:gd name="T34" fmla="*/ 2147483646 w 6610"/>
              <a:gd name="T35" fmla="*/ 2147483646 h 5970"/>
              <a:gd name="T36" fmla="*/ 2147483646 w 6610"/>
              <a:gd name="T37" fmla="*/ 2147483646 h 5970"/>
              <a:gd name="T38" fmla="*/ 2147483646 w 6610"/>
              <a:gd name="T39" fmla="*/ 2147483646 h 5970"/>
              <a:gd name="T40" fmla="*/ 2147483646 w 6610"/>
              <a:gd name="T41" fmla="*/ 2147483646 h 5970"/>
              <a:gd name="T42" fmla="*/ 2147483646 w 6610"/>
              <a:gd name="T43" fmla="*/ 2147483646 h 5970"/>
              <a:gd name="T44" fmla="*/ 2147483646 w 6610"/>
              <a:gd name="T45" fmla="*/ 2147483646 h 5970"/>
              <a:gd name="T46" fmla="*/ 2147483646 w 6610"/>
              <a:gd name="T47" fmla="*/ 2147483646 h 5970"/>
              <a:gd name="T48" fmla="*/ 2147483646 w 6610"/>
              <a:gd name="T49" fmla="*/ 2147483646 h 5970"/>
              <a:gd name="T50" fmla="*/ 2147483646 w 6610"/>
              <a:gd name="T51" fmla="*/ 2147483646 h 5970"/>
              <a:gd name="T52" fmla="*/ 2147483646 w 6610"/>
              <a:gd name="T53" fmla="*/ 2147483646 h 5970"/>
              <a:gd name="T54" fmla="*/ 2147483646 w 6610"/>
              <a:gd name="T55" fmla="*/ 2147483646 h 5970"/>
              <a:gd name="T56" fmla="*/ 2147483646 w 6610"/>
              <a:gd name="T57" fmla="*/ 2147483646 h 5970"/>
              <a:gd name="T58" fmla="*/ 2147483646 w 6610"/>
              <a:gd name="T59" fmla="*/ 2147483646 h 5970"/>
              <a:gd name="T60" fmla="*/ 2147483646 w 6610"/>
              <a:gd name="T61" fmla="*/ 2147483646 h 5970"/>
              <a:gd name="T62" fmla="*/ 2147483646 w 6610"/>
              <a:gd name="T63" fmla="*/ 2147483646 h 5970"/>
              <a:gd name="T64" fmla="*/ 2147483646 w 6610"/>
              <a:gd name="T65" fmla="*/ 2147483646 h 5970"/>
              <a:gd name="T66" fmla="*/ 2147483646 w 6610"/>
              <a:gd name="T67" fmla="*/ 2147483646 h 5970"/>
              <a:gd name="T68" fmla="*/ 2147483646 w 6610"/>
              <a:gd name="T69" fmla="*/ 2147483646 h 5970"/>
              <a:gd name="T70" fmla="*/ 2147483646 w 6610"/>
              <a:gd name="T71" fmla="*/ 2147483646 h 5970"/>
              <a:gd name="T72" fmla="*/ 2147483646 w 6610"/>
              <a:gd name="T73" fmla="*/ 2147483646 h 5970"/>
              <a:gd name="T74" fmla="*/ 2147483646 w 6610"/>
              <a:gd name="T75" fmla="*/ 2147483646 h 5970"/>
              <a:gd name="T76" fmla="*/ 2147483646 w 6610"/>
              <a:gd name="T77" fmla="*/ 2147483646 h 5970"/>
              <a:gd name="T78" fmla="*/ 2147483646 w 6610"/>
              <a:gd name="T79" fmla="*/ 2147483646 h 5970"/>
              <a:gd name="T80" fmla="*/ 2147483646 w 6610"/>
              <a:gd name="T81" fmla="*/ 2147483646 h 5970"/>
              <a:gd name="T82" fmla="*/ 2147483646 w 6610"/>
              <a:gd name="T83" fmla="*/ 2147483646 h 5970"/>
              <a:gd name="T84" fmla="*/ 2147483646 w 6610"/>
              <a:gd name="T85" fmla="*/ 2147483646 h 5970"/>
              <a:gd name="T86" fmla="*/ 2147483646 w 6610"/>
              <a:gd name="T87" fmla="*/ 2147483646 h 5970"/>
              <a:gd name="T88" fmla="*/ 2147483646 w 6610"/>
              <a:gd name="T89" fmla="*/ 2147483646 h 5970"/>
              <a:gd name="T90" fmla="*/ 2147483646 w 6610"/>
              <a:gd name="T91" fmla="*/ 2147483646 h 5970"/>
              <a:gd name="T92" fmla="*/ 2147483646 w 6610"/>
              <a:gd name="T93" fmla="*/ 2147483646 h 5970"/>
              <a:gd name="T94" fmla="*/ 2147483646 w 6610"/>
              <a:gd name="T95" fmla="*/ 2147483646 h 5970"/>
              <a:gd name="T96" fmla="*/ 2147483646 w 6610"/>
              <a:gd name="T97" fmla="*/ 2147483646 h 5970"/>
              <a:gd name="T98" fmla="*/ 2147483646 w 6610"/>
              <a:gd name="T99" fmla="*/ 2147483646 h 5970"/>
              <a:gd name="T100" fmla="*/ 2147483646 w 6610"/>
              <a:gd name="T101" fmla="*/ 2147483646 h 5970"/>
              <a:gd name="T102" fmla="*/ 2147483646 w 6610"/>
              <a:gd name="T103" fmla="*/ 2147483646 h 5970"/>
              <a:gd name="T104" fmla="*/ 2147483646 w 6610"/>
              <a:gd name="T105" fmla="*/ 2147483646 h 5970"/>
              <a:gd name="T106" fmla="*/ 2147483646 w 6610"/>
              <a:gd name="T107" fmla="*/ 2147483646 h 5970"/>
              <a:gd name="T108" fmla="*/ 2147483646 w 6610"/>
              <a:gd name="T109" fmla="*/ 2147483646 h 5970"/>
              <a:gd name="T110" fmla="*/ 2147483646 w 6610"/>
              <a:gd name="T111" fmla="*/ 2147483646 h 5970"/>
              <a:gd name="T112" fmla="*/ 2147483646 w 6610"/>
              <a:gd name="T113" fmla="*/ 2147483646 h 5970"/>
              <a:gd name="T114" fmla="*/ 2147483646 w 6610"/>
              <a:gd name="T115" fmla="*/ 2147483646 h 5970"/>
              <a:gd name="T116" fmla="*/ 2147483646 w 6610"/>
              <a:gd name="T117" fmla="*/ 2147483646 h 5970"/>
              <a:gd name="T118" fmla="*/ 2147483646 w 6610"/>
              <a:gd name="T119" fmla="*/ 2147483646 h 5970"/>
              <a:gd name="T120" fmla="*/ 2147483646 w 6610"/>
              <a:gd name="T121" fmla="*/ 2147483646 h 5970"/>
              <a:gd name="T122" fmla="*/ 2147483646 w 6610"/>
              <a:gd name="T123" fmla="*/ 2147483646 h 5970"/>
              <a:gd name="T124" fmla="*/ 2147483646 w 6610"/>
              <a:gd name="T125" fmla="*/ 2147483646 h 59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10" h="5970">
                <a:moveTo>
                  <a:pt x="75" y="997"/>
                </a:moveTo>
                <a:lnTo>
                  <a:pt x="2325" y="994"/>
                </a:lnTo>
                <a:lnTo>
                  <a:pt x="2339" y="992"/>
                </a:lnTo>
                <a:lnTo>
                  <a:pt x="2352" y="990"/>
                </a:lnTo>
                <a:lnTo>
                  <a:pt x="2363" y="984"/>
                </a:lnTo>
                <a:lnTo>
                  <a:pt x="2374" y="979"/>
                </a:lnTo>
                <a:lnTo>
                  <a:pt x="2383" y="971"/>
                </a:lnTo>
                <a:lnTo>
                  <a:pt x="2390" y="962"/>
                </a:lnTo>
                <a:lnTo>
                  <a:pt x="2396" y="951"/>
                </a:lnTo>
                <a:lnTo>
                  <a:pt x="2401" y="936"/>
                </a:lnTo>
                <a:lnTo>
                  <a:pt x="2608" y="258"/>
                </a:lnTo>
                <a:lnTo>
                  <a:pt x="2624" y="226"/>
                </a:lnTo>
                <a:lnTo>
                  <a:pt x="2643" y="196"/>
                </a:lnTo>
                <a:lnTo>
                  <a:pt x="2661" y="168"/>
                </a:lnTo>
                <a:lnTo>
                  <a:pt x="2681" y="142"/>
                </a:lnTo>
                <a:lnTo>
                  <a:pt x="2703" y="118"/>
                </a:lnTo>
                <a:lnTo>
                  <a:pt x="2724" y="96"/>
                </a:lnTo>
                <a:lnTo>
                  <a:pt x="2748" y="77"/>
                </a:lnTo>
                <a:lnTo>
                  <a:pt x="2773" y="59"/>
                </a:lnTo>
                <a:lnTo>
                  <a:pt x="2786" y="52"/>
                </a:lnTo>
                <a:lnTo>
                  <a:pt x="2799" y="45"/>
                </a:lnTo>
                <a:lnTo>
                  <a:pt x="2813" y="38"/>
                </a:lnTo>
                <a:lnTo>
                  <a:pt x="2826" y="32"/>
                </a:lnTo>
                <a:lnTo>
                  <a:pt x="2840" y="26"/>
                </a:lnTo>
                <a:lnTo>
                  <a:pt x="2856" y="22"/>
                </a:lnTo>
                <a:lnTo>
                  <a:pt x="2870" y="18"/>
                </a:lnTo>
                <a:lnTo>
                  <a:pt x="2885" y="14"/>
                </a:lnTo>
                <a:lnTo>
                  <a:pt x="2900" y="11"/>
                </a:lnTo>
                <a:lnTo>
                  <a:pt x="2917" y="9"/>
                </a:lnTo>
                <a:lnTo>
                  <a:pt x="2933" y="8"/>
                </a:lnTo>
                <a:lnTo>
                  <a:pt x="2949" y="7"/>
                </a:lnTo>
                <a:lnTo>
                  <a:pt x="2967" y="6"/>
                </a:lnTo>
                <a:lnTo>
                  <a:pt x="2984" y="7"/>
                </a:lnTo>
                <a:lnTo>
                  <a:pt x="3020" y="9"/>
                </a:lnTo>
                <a:lnTo>
                  <a:pt x="4496" y="0"/>
                </a:lnTo>
                <a:lnTo>
                  <a:pt x="4496" y="290"/>
                </a:lnTo>
                <a:lnTo>
                  <a:pt x="3096" y="294"/>
                </a:lnTo>
                <a:lnTo>
                  <a:pt x="3078" y="297"/>
                </a:lnTo>
                <a:lnTo>
                  <a:pt x="3061" y="301"/>
                </a:lnTo>
                <a:lnTo>
                  <a:pt x="3045" y="305"/>
                </a:lnTo>
                <a:lnTo>
                  <a:pt x="3029" y="311"/>
                </a:lnTo>
                <a:lnTo>
                  <a:pt x="3015" y="317"/>
                </a:lnTo>
                <a:lnTo>
                  <a:pt x="3001" y="324"/>
                </a:lnTo>
                <a:lnTo>
                  <a:pt x="2987" y="332"/>
                </a:lnTo>
                <a:lnTo>
                  <a:pt x="2975" y="341"/>
                </a:lnTo>
                <a:lnTo>
                  <a:pt x="2963" y="350"/>
                </a:lnTo>
                <a:lnTo>
                  <a:pt x="2952" y="361"/>
                </a:lnTo>
                <a:lnTo>
                  <a:pt x="2941" y="372"/>
                </a:lnTo>
                <a:lnTo>
                  <a:pt x="2931" y="384"/>
                </a:lnTo>
                <a:lnTo>
                  <a:pt x="2922" y="397"/>
                </a:lnTo>
                <a:lnTo>
                  <a:pt x="2915" y="411"/>
                </a:lnTo>
                <a:lnTo>
                  <a:pt x="2907" y="425"/>
                </a:lnTo>
                <a:lnTo>
                  <a:pt x="2900" y="440"/>
                </a:lnTo>
                <a:lnTo>
                  <a:pt x="2764" y="903"/>
                </a:lnTo>
                <a:lnTo>
                  <a:pt x="2759" y="926"/>
                </a:lnTo>
                <a:lnTo>
                  <a:pt x="2758" y="936"/>
                </a:lnTo>
                <a:lnTo>
                  <a:pt x="2757" y="945"/>
                </a:lnTo>
                <a:lnTo>
                  <a:pt x="2758" y="954"/>
                </a:lnTo>
                <a:lnTo>
                  <a:pt x="2759" y="962"/>
                </a:lnTo>
                <a:lnTo>
                  <a:pt x="2762" y="969"/>
                </a:lnTo>
                <a:lnTo>
                  <a:pt x="2764" y="975"/>
                </a:lnTo>
                <a:lnTo>
                  <a:pt x="2768" y="980"/>
                </a:lnTo>
                <a:lnTo>
                  <a:pt x="2773" y="984"/>
                </a:lnTo>
                <a:lnTo>
                  <a:pt x="2777" y="988"/>
                </a:lnTo>
                <a:lnTo>
                  <a:pt x="2783" y="991"/>
                </a:lnTo>
                <a:lnTo>
                  <a:pt x="2790" y="992"/>
                </a:lnTo>
                <a:lnTo>
                  <a:pt x="2798" y="993"/>
                </a:lnTo>
                <a:lnTo>
                  <a:pt x="2805" y="994"/>
                </a:lnTo>
                <a:lnTo>
                  <a:pt x="2814" y="993"/>
                </a:lnTo>
                <a:lnTo>
                  <a:pt x="3285" y="993"/>
                </a:lnTo>
                <a:lnTo>
                  <a:pt x="3024" y="5390"/>
                </a:lnTo>
                <a:lnTo>
                  <a:pt x="368" y="5390"/>
                </a:lnTo>
                <a:lnTo>
                  <a:pt x="75" y="997"/>
                </a:lnTo>
                <a:close/>
                <a:moveTo>
                  <a:pt x="761" y="5970"/>
                </a:moveTo>
                <a:lnTo>
                  <a:pt x="6022" y="5945"/>
                </a:lnTo>
                <a:lnTo>
                  <a:pt x="6091" y="5938"/>
                </a:lnTo>
                <a:lnTo>
                  <a:pt x="6156" y="5934"/>
                </a:lnTo>
                <a:lnTo>
                  <a:pt x="6272" y="5928"/>
                </a:lnTo>
                <a:lnTo>
                  <a:pt x="6324" y="5923"/>
                </a:lnTo>
                <a:lnTo>
                  <a:pt x="6348" y="5920"/>
                </a:lnTo>
                <a:lnTo>
                  <a:pt x="6371" y="5917"/>
                </a:lnTo>
                <a:lnTo>
                  <a:pt x="6392" y="5912"/>
                </a:lnTo>
                <a:lnTo>
                  <a:pt x="6413" y="5907"/>
                </a:lnTo>
                <a:lnTo>
                  <a:pt x="6433" y="5901"/>
                </a:lnTo>
                <a:lnTo>
                  <a:pt x="6451" y="5894"/>
                </a:lnTo>
                <a:lnTo>
                  <a:pt x="6469" y="5886"/>
                </a:lnTo>
                <a:lnTo>
                  <a:pt x="6485" y="5876"/>
                </a:lnTo>
                <a:lnTo>
                  <a:pt x="6501" y="5865"/>
                </a:lnTo>
                <a:lnTo>
                  <a:pt x="6515" y="5852"/>
                </a:lnTo>
                <a:lnTo>
                  <a:pt x="6529" y="5838"/>
                </a:lnTo>
                <a:lnTo>
                  <a:pt x="6541" y="5822"/>
                </a:lnTo>
                <a:lnTo>
                  <a:pt x="6552" y="5804"/>
                </a:lnTo>
                <a:lnTo>
                  <a:pt x="6563" y="5784"/>
                </a:lnTo>
                <a:lnTo>
                  <a:pt x="6572" y="5761"/>
                </a:lnTo>
                <a:lnTo>
                  <a:pt x="6580" y="5737"/>
                </a:lnTo>
                <a:lnTo>
                  <a:pt x="6588" y="5710"/>
                </a:lnTo>
                <a:lnTo>
                  <a:pt x="6594" y="5681"/>
                </a:lnTo>
                <a:lnTo>
                  <a:pt x="6600" y="5649"/>
                </a:lnTo>
                <a:lnTo>
                  <a:pt x="6604" y="5614"/>
                </a:lnTo>
                <a:lnTo>
                  <a:pt x="6608" y="5576"/>
                </a:lnTo>
                <a:lnTo>
                  <a:pt x="6610" y="5535"/>
                </a:lnTo>
                <a:lnTo>
                  <a:pt x="0" y="5560"/>
                </a:lnTo>
                <a:lnTo>
                  <a:pt x="1" y="5599"/>
                </a:lnTo>
                <a:lnTo>
                  <a:pt x="5" y="5634"/>
                </a:lnTo>
                <a:lnTo>
                  <a:pt x="10" y="5666"/>
                </a:lnTo>
                <a:lnTo>
                  <a:pt x="17" y="5697"/>
                </a:lnTo>
                <a:lnTo>
                  <a:pt x="25" y="5725"/>
                </a:lnTo>
                <a:lnTo>
                  <a:pt x="35" y="5752"/>
                </a:lnTo>
                <a:lnTo>
                  <a:pt x="47" y="5776"/>
                </a:lnTo>
                <a:lnTo>
                  <a:pt x="60" y="5799"/>
                </a:lnTo>
                <a:lnTo>
                  <a:pt x="76" y="5818"/>
                </a:lnTo>
                <a:lnTo>
                  <a:pt x="91" y="5838"/>
                </a:lnTo>
                <a:lnTo>
                  <a:pt x="110" y="5854"/>
                </a:lnTo>
                <a:lnTo>
                  <a:pt x="128" y="5870"/>
                </a:lnTo>
                <a:lnTo>
                  <a:pt x="149" y="5884"/>
                </a:lnTo>
                <a:lnTo>
                  <a:pt x="171" y="5897"/>
                </a:lnTo>
                <a:lnTo>
                  <a:pt x="195" y="5908"/>
                </a:lnTo>
                <a:lnTo>
                  <a:pt x="219" y="5918"/>
                </a:lnTo>
                <a:lnTo>
                  <a:pt x="245" y="5926"/>
                </a:lnTo>
                <a:lnTo>
                  <a:pt x="272" y="5934"/>
                </a:lnTo>
                <a:lnTo>
                  <a:pt x="300" y="5941"/>
                </a:lnTo>
                <a:lnTo>
                  <a:pt x="329" y="5946"/>
                </a:lnTo>
                <a:lnTo>
                  <a:pt x="360" y="5952"/>
                </a:lnTo>
                <a:lnTo>
                  <a:pt x="391" y="5955"/>
                </a:lnTo>
                <a:lnTo>
                  <a:pt x="424" y="5958"/>
                </a:lnTo>
                <a:lnTo>
                  <a:pt x="458" y="5961"/>
                </a:lnTo>
                <a:lnTo>
                  <a:pt x="528" y="5965"/>
                </a:lnTo>
                <a:lnTo>
                  <a:pt x="602" y="5968"/>
                </a:lnTo>
                <a:lnTo>
                  <a:pt x="761" y="5970"/>
                </a:lnTo>
                <a:close/>
                <a:moveTo>
                  <a:pt x="3808" y="5384"/>
                </a:moveTo>
                <a:lnTo>
                  <a:pt x="5889" y="5370"/>
                </a:lnTo>
                <a:lnTo>
                  <a:pt x="5924" y="5366"/>
                </a:lnTo>
                <a:lnTo>
                  <a:pt x="5958" y="5361"/>
                </a:lnTo>
                <a:lnTo>
                  <a:pt x="5989" y="5354"/>
                </a:lnTo>
                <a:lnTo>
                  <a:pt x="6019" y="5347"/>
                </a:lnTo>
                <a:lnTo>
                  <a:pt x="6047" y="5339"/>
                </a:lnTo>
                <a:lnTo>
                  <a:pt x="6073" y="5330"/>
                </a:lnTo>
                <a:lnTo>
                  <a:pt x="6099" y="5319"/>
                </a:lnTo>
                <a:lnTo>
                  <a:pt x="6123" y="5308"/>
                </a:lnTo>
                <a:lnTo>
                  <a:pt x="6144" y="5295"/>
                </a:lnTo>
                <a:lnTo>
                  <a:pt x="6165" y="5282"/>
                </a:lnTo>
                <a:lnTo>
                  <a:pt x="6185" y="5267"/>
                </a:lnTo>
                <a:lnTo>
                  <a:pt x="6203" y="5251"/>
                </a:lnTo>
                <a:lnTo>
                  <a:pt x="6220" y="5234"/>
                </a:lnTo>
                <a:lnTo>
                  <a:pt x="6235" y="5215"/>
                </a:lnTo>
                <a:lnTo>
                  <a:pt x="6250" y="5197"/>
                </a:lnTo>
                <a:lnTo>
                  <a:pt x="6263" y="5176"/>
                </a:lnTo>
                <a:lnTo>
                  <a:pt x="6276" y="5154"/>
                </a:lnTo>
                <a:lnTo>
                  <a:pt x="6288" y="5131"/>
                </a:lnTo>
                <a:lnTo>
                  <a:pt x="6297" y="5107"/>
                </a:lnTo>
                <a:lnTo>
                  <a:pt x="6307" y="5082"/>
                </a:lnTo>
                <a:lnTo>
                  <a:pt x="6316" y="5055"/>
                </a:lnTo>
                <a:lnTo>
                  <a:pt x="6324" y="5027"/>
                </a:lnTo>
                <a:lnTo>
                  <a:pt x="6330" y="4998"/>
                </a:lnTo>
                <a:lnTo>
                  <a:pt x="6337" y="4967"/>
                </a:lnTo>
                <a:lnTo>
                  <a:pt x="6342" y="4936"/>
                </a:lnTo>
                <a:lnTo>
                  <a:pt x="6348" y="4902"/>
                </a:lnTo>
                <a:lnTo>
                  <a:pt x="6352" y="4868"/>
                </a:lnTo>
                <a:lnTo>
                  <a:pt x="6355" y="4832"/>
                </a:lnTo>
                <a:lnTo>
                  <a:pt x="6362" y="4755"/>
                </a:lnTo>
                <a:lnTo>
                  <a:pt x="6367" y="4673"/>
                </a:lnTo>
                <a:lnTo>
                  <a:pt x="3325" y="4678"/>
                </a:lnTo>
                <a:lnTo>
                  <a:pt x="3323" y="4758"/>
                </a:lnTo>
                <a:lnTo>
                  <a:pt x="3323" y="4796"/>
                </a:lnTo>
                <a:lnTo>
                  <a:pt x="3324" y="4833"/>
                </a:lnTo>
                <a:lnTo>
                  <a:pt x="3325" y="4868"/>
                </a:lnTo>
                <a:lnTo>
                  <a:pt x="3327" y="4902"/>
                </a:lnTo>
                <a:lnTo>
                  <a:pt x="3331" y="4935"/>
                </a:lnTo>
                <a:lnTo>
                  <a:pt x="3334" y="4966"/>
                </a:lnTo>
                <a:lnTo>
                  <a:pt x="3338" y="4997"/>
                </a:lnTo>
                <a:lnTo>
                  <a:pt x="3345" y="5026"/>
                </a:lnTo>
                <a:lnTo>
                  <a:pt x="3351" y="5054"/>
                </a:lnTo>
                <a:lnTo>
                  <a:pt x="3359" y="5080"/>
                </a:lnTo>
                <a:lnTo>
                  <a:pt x="3368" y="5106"/>
                </a:lnTo>
                <a:lnTo>
                  <a:pt x="3378" y="5130"/>
                </a:lnTo>
                <a:lnTo>
                  <a:pt x="3390" y="5153"/>
                </a:lnTo>
                <a:lnTo>
                  <a:pt x="3402" y="5175"/>
                </a:lnTo>
                <a:lnTo>
                  <a:pt x="3416" y="5196"/>
                </a:lnTo>
                <a:lnTo>
                  <a:pt x="3430" y="5215"/>
                </a:lnTo>
                <a:lnTo>
                  <a:pt x="3446" y="5234"/>
                </a:lnTo>
                <a:lnTo>
                  <a:pt x="3465" y="5251"/>
                </a:lnTo>
                <a:lnTo>
                  <a:pt x="3485" y="5268"/>
                </a:lnTo>
                <a:lnTo>
                  <a:pt x="3505" y="5283"/>
                </a:lnTo>
                <a:lnTo>
                  <a:pt x="3527" y="5298"/>
                </a:lnTo>
                <a:lnTo>
                  <a:pt x="3551" y="5311"/>
                </a:lnTo>
                <a:lnTo>
                  <a:pt x="3578" y="5323"/>
                </a:lnTo>
                <a:lnTo>
                  <a:pt x="3605" y="5335"/>
                </a:lnTo>
                <a:lnTo>
                  <a:pt x="3634" y="5345"/>
                </a:lnTo>
                <a:lnTo>
                  <a:pt x="3665" y="5355"/>
                </a:lnTo>
                <a:lnTo>
                  <a:pt x="3698" y="5364"/>
                </a:lnTo>
                <a:lnTo>
                  <a:pt x="3733" y="5371"/>
                </a:lnTo>
                <a:lnTo>
                  <a:pt x="3770" y="5378"/>
                </a:lnTo>
                <a:lnTo>
                  <a:pt x="3808" y="5384"/>
                </a:lnTo>
                <a:close/>
                <a:moveTo>
                  <a:pt x="3655" y="3635"/>
                </a:moveTo>
                <a:lnTo>
                  <a:pt x="3655" y="3635"/>
                </a:lnTo>
                <a:lnTo>
                  <a:pt x="3633" y="3636"/>
                </a:lnTo>
                <a:lnTo>
                  <a:pt x="3611" y="3639"/>
                </a:lnTo>
                <a:lnTo>
                  <a:pt x="3590" y="3642"/>
                </a:lnTo>
                <a:lnTo>
                  <a:pt x="3569" y="3646"/>
                </a:lnTo>
                <a:lnTo>
                  <a:pt x="3549" y="3650"/>
                </a:lnTo>
                <a:lnTo>
                  <a:pt x="3529" y="3655"/>
                </a:lnTo>
                <a:lnTo>
                  <a:pt x="3510" y="3661"/>
                </a:lnTo>
                <a:lnTo>
                  <a:pt x="3491" y="3667"/>
                </a:lnTo>
                <a:lnTo>
                  <a:pt x="3474" y="3675"/>
                </a:lnTo>
                <a:lnTo>
                  <a:pt x="3456" y="3683"/>
                </a:lnTo>
                <a:lnTo>
                  <a:pt x="3440" y="3691"/>
                </a:lnTo>
                <a:lnTo>
                  <a:pt x="3424" y="3700"/>
                </a:lnTo>
                <a:lnTo>
                  <a:pt x="3408" y="3710"/>
                </a:lnTo>
                <a:lnTo>
                  <a:pt x="3393" y="3721"/>
                </a:lnTo>
                <a:lnTo>
                  <a:pt x="3379" y="3733"/>
                </a:lnTo>
                <a:lnTo>
                  <a:pt x="3366" y="3745"/>
                </a:lnTo>
                <a:lnTo>
                  <a:pt x="3353" y="3758"/>
                </a:lnTo>
                <a:lnTo>
                  <a:pt x="3341" y="3772"/>
                </a:lnTo>
                <a:lnTo>
                  <a:pt x="3328" y="3788"/>
                </a:lnTo>
                <a:lnTo>
                  <a:pt x="3318" y="3803"/>
                </a:lnTo>
                <a:lnTo>
                  <a:pt x="3308" y="3819"/>
                </a:lnTo>
                <a:lnTo>
                  <a:pt x="3298" y="3837"/>
                </a:lnTo>
                <a:lnTo>
                  <a:pt x="3289" y="3854"/>
                </a:lnTo>
                <a:lnTo>
                  <a:pt x="3282" y="3874"/>
                </a:lnTo>
                <a:lnTo>
                  <a:pt x="3274" y="3894"/>
                </a:lnTo>
                <a:lnTo>
                  <a:pt x="3267" y="3914"/>
                </a:lnTo>
                <a:lnTo>
                  <a:pt x="3262" y="3936"/>
                </a:lnTo>
                <a:lnTo>
                  <a:pt x="3256" y="3959"/>
                </a:lnTo>
                <a:lnTo>
                  <a:pt x="3252" y="3982"/>
                </a:lnTo>
                <a:lnTo>
                  <a:pt x="3249" y="4007"/>
                </a:lnTo>
                <a:lnTo>
                  <a:pt x="3247" y="4032"/>
                </a:lnTo>
                <a:lnTo>
                  <a:pt x="3244" y="4058"/>
                </a:lnTo>
                <a:lnTo>
                  <a:pt x="3247" y="4084"/>
                </a:lnTo>
                <a:lnTo>
                  <a:pt x="3250" y="4109"/>
                </a:lnTo>
                <a:lnTo>
                  <a:pt x="3254" y="4132"/>
                </a:lnTo>
                <a:lnTo>
                  <a:pt x="3259" y="4155"/>
                </a:lnTo>
                <a:lnTo>
                  <a:pt x="3264" y="4176"/>
                </a:lnTo>
                <a:lnTo>
                  <a:pt x="3271" y="4197"/>
                </a:lnTo>
                <a:lnTo>
                  <a:pt x="3277" y="4217"/>
                </a:lnTo>
                <a:lnTo>
                  <a:pt x="3285" y="4237"/>
                </a:lnTo>
                <a:lnTo>
                  <a:pt x="3294" y="4255"/>
                </a:lnTo>
                <a:lnTo>
                  <a:pt x="3303" y="4271"/>
                </a:lnTo>
                <a:lnTo>
                  <a:pt x="3313" y="4289"/>
                </a:lnTo>
                <a:lnTo>
                  <a:pt x="3323" y="4304"/>
                </a:lnTo>
                <a:lnTo>
                  <a:pt x="3335" y="4320"/>
                </a:lnTo>
                <a:lnTo>
                  <a:pt x="3347" y="4334"/>
                </a:lnTo>
                <a:lnTo>
                  <a:pt x="3359" y="4347"/>
                </a:lnTo>
                <a:lnTo>
                  <a:pt x="3372" y="4359"/>
                </a:lnTo>
                <a:lnTo>
                  <a:pt x="3386" y="4371"/>
                </a:lnTo>
                <a:lnTo>
                  <a:pt x="3401" y="4383"/>
                </a:lnTo>
                <a:lnTo>
                  <a:pt x="3416" y="4393"/>
                </a:lnTo>
                <a:lnTo>
                  <a:pt x="3431" y="4403"/>
                </a:lnTo>
                <a:lnTo>
                  <a:pt x="3448" y="4412"/>
                </a:lnTo>
                <a:lnTo>
                  <a:pt x="3464" y="4420"/>
                </a:lnTo>
                <a:lnTo>
                  <a:pt x="3481" y="4429"/>
                </a:lnTo>
                <a:lnTo>
                  <a:pt x="3499" y="4435"/>
                </a:lnTo>
                <a:lnTo>
                  <a:pt x="3517" y="4443"/>
                </a:lnTo>
                <a:lnTo>
                  <a:pt x="3536" y="4448"/>
                </a:lnTo>
                <a:lnTo>
                  <a:pt x="3574" y="4459"/>
                </a:lnTo>
                <a:lnTo>
                  <a:pt x="3615" y="4468"/>
                </a:lnTo>
                <a:lnTo>
                  <a:pt x="3657" y="4475"/>
                </a:lnTo>
                <a:lnTo>
                  <a:pt x="3678" y="4472"/>
                </a:lnTo>
                <a:lnTo>
                  <a:pt x="3700" y="4470"/>
                </a:lnTo>
                <a:lnTo>
                  <a:pt x="3721" y="4466"/>
                </a:lnTo>
                <a:lnTo>
                  <a:pt x="3741" y="4462"/>
                </a:lnTo>
                <a:lnTo>
                  <a:pt x="3762" y="4456"/>
                </a:lnTo>
                <a:lnTo>
                  <a:pt x="3783" y="4451"/>
                </a:lnTo>
                <a:lnTo>
                  <a:pt x="3804" y="4443"/>
                </a:lnTo>
                <a:lnTo>
                  <a:pt x="3823" y="4435"/>
                </a:lnTo>
                <a:lnTo>
                  <a:pt x="3843" y="4427"/>
                </a:lnTo>
                <a:lnTo>
                  <a:pt x="3863" y="4418"/>
                </a:lnTo>
                <a:lnTo>
                  <a:pt x="3881" y="4407"/>
                </a:lnTo>
                <a:lnTo>
                  <a:pt x="3900" y="4396"/>
                </a:lnTo>
                <a:lnTo>
                  <a:pt x="3917" y="4384"/>
                </a:lnTo>
                <a:lnTo>
                  <a:pt x="3935" y="4372"/>
                </a:lnTo>
                <a:lnTo>
                  <a:pt x="3951" y="4358"/>
                </a:lnTo>
                <a:lnTo>
                  <a:pt x="3967" y="4344"/>
                </a:lnTo>
                <a:lnTo>
                  <a:pt x="3985" y="4358"/>
                </a:lnTo>
                <a:lnTo>
                  <a:pt x="4002" y="4372"/>
                </a:lnTo>
                <a:lnTo>
                  <a:pt x="4021" y="4384"/>
                </a:lnTo>
                <a:lnTo>
                  <a:pt x="4040" y="4396"/>
                </a:lnTo>
                <a:lnTo>
                  <a:pt x="4058" y="4408"/>
                </a:lnTo>
                <a:lnTo>
                  <a:pt x="4078" y="4418"/>
                </a:lnTo>
                <a:lnTo>
                  <a:pt x="4096" y="4428"/>
                </a:lnTo>
                <a:lnTo>
                  <a:pt x="4116" y="4436"/>
                </a:lnTo>
                <a:lnTo>
                  <a:pt x="4137" y="4444"/>
                </a:lnTo>
                <a:lnTo>
                  <a:pt x="4156" y="4452"/>
                </a:lnTo>
                <a:lnTo>
                  <a:pt x="4177" y="4457"/>
                </a:lnTo>
                <a:lnTo>
                  <a:pt x="4199" y="4463"/>
                </a:lnTo>
                <a:lnTo>
                  <a:pt x="4221" y="4468"/>
                </a:lnTo>
                <a:lnTo>
                  <a:pt x="4243" y="4471"/>
                </a:lnTo>
                <a:lnTo>
                  <a:pt x="4266" y="4475"/>
                </a:lnTo>
                <a:lnTo>
                  <a:pt x="4289" y="4477"/>
                </a:lnTo>
                <a:lnTo>
                  <a:pt x="4310" y="4476"/>
                </a:lnTo>
                <a:lnTo>
                  <a:pt x="4332" y="4475"/>
                </a:lnTo>
                <a:lnTo>
                  <a:pt x="4353" y="4474"/>
                </a:lnTo>
                <a:lnTo>
                  <a:pt x="4374" y="4470"/>
                </a:lnTo>
                <a:lnTo>
                  <a:pt x="4393" y="4467"/>
                </a:lnTo>
                <a:lnTo>
                  <a:pt x="4412" y="4463"/>
                </a:lnTo>
                <a:lnTo>
                  <a:pt x="4431" y="4458"/>
                </a:lnTo>
                <a:lnTo>
                  <a:pt x="4448" y="4452"/>
                </a:lnTo>
                <a:lnTo>
                  <a:pt x="4466" y="4445"/>
                </a:lnTo>
                <a:lnTo>
                  <a:pt x="4482" y="4438"/>
                </a:lnTo>
                <a:lnTo>
                  <a:pt x="4498" y="4428"/>
                </a:lnTo>
                <a:lnTo>
                  <a:pt x="4514" y="4418"/>
                </a:lnTo>
                <a:lnTo>
                  <a:pt x="4528" y="4408"/>
                </a:lnTo>
                <a:lnTo>
                  <a:pt x="4542" y="4396"/>
                </a:lnTo>
                <a:lnTo>
                  <a:pt x="4555" y="4383"/>
                </a:lnTo>
                <a:lnTo>
                  <a:pt x="4568" y="4369"/>
                </a:lnTo>
                <a:lnTo>
                  <a:pt x="4579" y="4382"/>
                </a:lnTo>
                <a:lnTo>
                  <a:pt x="4591" y="4394"/>
                </a:lnTo>
                <a:lnTo>
                  <a:pt x="4604" y="4405"/>
                </a:lnTo>
                <a:lnTo>
                  <a:pt x="4618" y="4415"/>
                </a:lnTo>
                <a:lnTo>
                  <a:pt x="4634" y="4423"/>
                </a:lnTo>
                <a:lnTo>
                  <a:pt x="4649" y="4432"/>
                </a:lnTo>
                <a:lnTo>
                  <a:pt x="4665" y="4440"/>
                </a:lnTo>
                <a:lnTo>
                  <a:pt x="4683" y="4447"/>
                </a:lnTo>
                <a:lnTo>
                  <a:pt x="4702" y="4453"/>
                </a:lnTo>
                <a:lnTo>
                  <a:pt x="4720" y="4458"/>
                </a:lnTo>
                <a:lnTo>
                  <a:pt x="4741" y="4463"/>
                </a:lnTo>
                <a:lnTo>
                  <a:pt x="4762" y="4467"/>
                </a:lnTo>
                <a:lnTo>
                  <a:pt x="4783" y="4469"/>
                </a:lnTo>
                <a:lnTo>
                  <a:pt x="4806" y="4471"/>
                </a:lnTo>
                <a:lnTo>
                  <a:pt x="4830" y="4472"/>
                </a:lnTo>
                <a:lnTo>
                  <a:pt x="4854" y="4472"/>
                </a:lnTo>
                <a:lnTo>
                  <a:pt x="4880" y="4472"/>
                </a:lnTo>
                <a:lnTo>
                  <a:pt x="4904" y="4470"/>
                </a:lnTo>
                <a:lnTo>
                  <a:pt x="4928" y="4468"/>
                </a:lnTo>
                <a:lnTo>
                  <a:pt x="4951" y="4465"/>
                </a:lnTo>
                <a:lnTo>
                  <a:pt x="4972" y="4460"/>
                </a:lnTo>
                <a:lnTo>
                  <a:pt x="4994" y="4455"/>
                </a:lnTo>
                <a:lnTo>
                  <a:pt x="5014" y="4450"/>
                </a:lnTo>
                <a:lnTo>
                  <a:pt x="5034" y="4443"/>
                </a:lnTo>
                <a:lnTo>
                  <a:pt x="5052" y="4436"/>
                </a:lnTo>
                <a:lnTo>
                  <a:pt x="5071" y="4429"/>
                </a:lnTo>
                <a:lnTo>
                  <a:pt x="5087" y="4420"/>
                </a:lnTo>
                <a:lnTo>
                  <a:pt x="5103" y="4411"/>
                </a:lnTo>
                <a:lnTo>
                  <a:pt x="5118" y="4401"/>
                </a:lnTo>
                <a:lnTo>
                  <a:pt x="5132" y="4392"/>
                </a:lnTo>
                <a:lnTo>
                  <a:pt x="5145" y="4381"/>
                </a:lnTo>
                <a:lnTo>
                  <a:pt x="5156" y="4370"/>
                </a:lnTo>
                <a:lnTo>
                  <a:pt x="5170" y="4384"/>
                </a:lnTo>
                <a:lnTo>
                  <a:pt x="5185" y="4396"/>
                </a:lnTo>
                <a:lnTo>
                  <a:pt x="5201" y="4408"/>
                </a:lnTo>
                <a:lnTo>
                  <a:pt x="5216" y="4419"/>
                </a:lnTo>
                <a:lnTo>
                  <a:pt x="5232" y="4429"/>
                </a:lnTo>
                <a:lnTo>
                  <a:pt x="5250" y="4438"/>
                </a:lnTo>
                <a:lnTo>
                  <a:pt x="5267" y="4445"/>
                </a:lnTo>
                <a:lnTo>
                  <a:pt x="5285" y="4453"/>
                </a:lnTo>
                <a:lnTo>
                  <a:pt x="5303" y="4459"/>
                </a:lnTo>
                <a:lnTo>
                  <a:pt x="5322" y="4465"/>
                </a:lnTo>
                <a:lnTo>
                  <a:pt x="5342" y="4470"/>
                </a:lnTo>
                <a:lnTo>
                  <a:pt x="5361" y="4474"/>
                </a:lnTo>
                <a:lnTo>
                  <a:pt x="5381" y="4477"/>
                </a:lnTo>
                <a:lnTo>
                  <a:pt x="5402" y="4480"/>
                </a:lnTo>
                <a:lnTo>
                  <a:pt x="5422" y="4481"/>
                </a:lnTo>
                <a:lnTo>
                  <a:pt x="5444" y="4482"/>
                </a:lnTo>
                <a:lnTo>
                  <a:pt x="5485" y="4476"/>
                </a:lnTo>
                <a:lnTo>
                  <a:pt x="5524" y="4467"/>
                </a:lnTo>
                <a:lnTo>
                  <a:pt x="5561" y="4455"/>
                </a:lnTo>
                <a:lnTo>
                  <a:pt x="5596" y="4442"/>
                </a:lnTo>
                <a:lnTo>
                  <a:pt x="5630" y="4428"/>
                </a:lnTo>
                <a:lnTo>
                  <a:pt x="5662" y="4411"/>
                </a:lnTo>
                <a:lnTo>
                  <a:pt x="5691" y="4394"/>
                </a:lnTo>
                <a:lnTo>
                  <a:pt x="5718" y="4375"/>
                </a:lnTo>
                <a:lnTo>
                  <a:pt x="5737" y="4392"/>
                </a:lnTo>
                <a:lnTo>
                  <a:pt x="5756" y="4406"/>
                </a:lnTo>
                <a:lnTo>
                  <a:pt x="5774" y="4419"/>
                </a:lnTo>
                <a:lnTo>
                  <a:pt x="5793" y="4430"/>
                </a:lnTo>
                <a:lnTo>
                  <a:pt x="5812" y="4441"/>
                </a:lnTo>
                <a:lnTo>
                  <a:pt x="5832" y="4450"/>
                </a:lnTo>
                <a:lnTo>
                  <a:pt x="5853" y="4457"/>
                </a:lnTo>
                <a:lnTo>
                  <a:pt x="5874" y="4464"/>
                </a:lnTo>
                <a:lnTo>
                  <a:pt x="5894" y="4469"/>
                </a:lnTo>
                <a:lnTo>
                  <a:pt x="5915" y="4474"/>
                </a:lnTo>
                <a:lnTo>
                  <a:pt x="5937" y="4477"/>
                </a:lnTo>
                <a:lnTo>
                  <a:pt x="5959" y="4479"/>
                </a:lnTo>
                <a:lnTo>
                  <a:pt x="5982" y="4480"/>
                </a:lnTo>
                <a:lnTo>
                  <a:pt x="6004" y="4480"/>
                </a:lnTo>
                <a:lnTo>
                  <a:pt x="6026" y="4480"/>
                </a:lnTo>
                <a:lnTo>
                  <a:pt x="6049" y="4478"/>
                </a:lnTo>
                <a:lnTo>
                  <a:pt x="6075" y="4472"/>
                </a:lnTo>
                <a:lnTo>
                  <a:pt x="6099" y="4466"/>
                </a:lnTo>
                <a:lnTo>
                  <a:pt x="6121" y="4459"/>
                </a:lnTo>
                <a:lnTo>
                  <a:pt x="6143" y="4452"/>
                </a:lnTo>
                <a:lnTo>
                  <a:pt x="6164" y="4444"/>
                </a:lnTo>
                <a:lnTo>
                  <a:pt x="6184" y="4435"/>
                </a:lnTo>
                <a:lnTo>
                  <a:pt x="6203" y="4425"/>
                </a:lnTo>
                <a:lnTo>
                  <a:pt x="6222" y="4416"/>
                </a:lnTo>
                <a:lnTo>
                  <a:pt x="6239" y="4406"/>
                </a:lnTo>
                <a:lnTo>
                  <a:pt x="6256" y="4394"/>
                </a:lnTo>
                <a:lnTo>
                  <a:pt x="6272" y="4383"/>
                </a:lnTo>
                <a:lnTo>
                  <a:pt x="6288" y="4371"/>
                </a:lnTo>
                <a:lnTo>
                  <a:pt x="6302" y="4358"/>
                </a:lnTo>
                <a:lnTo>
                  <a:pt x="6315" y="4345"/>
                </a:lnTo>
                <a:lnTo>
                  <a:pt x="6327" y="4330"/>
                </a:lnTo>
                <a:lnTo>
                  <a:pt x="6339" y="4316"/>
                </a:lnTo>
                <a:lnTo>
                  <a:pt x="6350" y="4302"/>
                </a:lnTo>
                <a:lnTo>
                  <a:pt x="6360" y="4286"/>
                </a:lnTo>
                <a:lnTo>
                  <a:pt x="6369" y="4270"/>
                </a:lnTo>
                <a:lnTo>
                  <a:pt x="6377" y="4254"/>
                </a:lnTo>
                <a:lnTo>
                  <a:pt x="6385" y="4237"/>
                </a:lnTo>
                <a:lnTo>
                  <a:pt x="6391" y="4219"/>
                </a:lnTo>
                <a:lnTo>
                  <a:pt x="6398" y="4200"/>
                </a:lnTo>
                <a:lnTo>
                  <a:pt x="6403" y="4182"/>
                </a:lnTo>
                <a:lnTo>
                  <a:pt x="6408" y="4162"/>
                </a:lnTo>
                <a:lnTo>
                  <a:pt x="6411" y="4143"/>
                </a:lnTo>
                <a:lnTo>
                  <a:pt x="6413" y="4123"/>
                </a:lnTo>
                <a:lnTo>
                  <a:pt x="6415" y="4102"/>
                </a:lnTo>
                <a:lnTo>
                  <a:pt x="6416" y="4080"/>
                </a:lnTo>
                <a:lnTo>
                  <a:pt x="6417" y="4058"/>
                </a:lnTo>
                <a:lnTo>
                  <a:pt x="6417" y="4037"/>
                </a:lnTo>
                <a:lnTo>
                  <a:pt x="6416" y="4014"/>
                </a:lnTo>
                <a:lnTo>
                  <a:pt x="6412" y="3990"/>
                </a:lnTo>
                <a:lnTo>
                  <a:pt x="6408" y="3966"/>
                </a:lnTo>
                <a:lnTo>
                  <a:pt x="6402" y="3943"/>
                </a:lnTo>
                <a:lnTo>
                  <a:pt x="6397" y="3922"/>
                </a:lnTo>
                <a:lnTo>
                  <a:pt x="6390" y="3901"/>
                </a:lnTo>
                <a:lnTo>
                  <a:pt x="6383" y="3880"/>
                </a:lnTo>
                <a:lnTo>
                  <a:pt x="6375" y="3862"/>
                </a:lnTo>
                <a:lnTo>
                  <a:pt x="6367" y="3843"/>
                </a:lnTo>
                <a:lnTo>
                  <a:pt x="6359" y="3827"/>
                </a:lnTo>
                <a:lnTo>
                  <a:pt x="6349" y="3810"/>
                </a:lnTo>
                <a:lnTo>
                  <a:pt x="6339" y="3794"/>
                </a:lnTo>
                <a:lnTo>
                  <a:pt x="6329" y="3780"/>
                </a:lnTo>
                <a:lnTo>
                  <a:pt x="6318" y="3766"/>
                </a:lnTo>
                <a:lnTo>
                  <a:pt x="6307" y="3753"/>
                </a:lnTo>
                <a:lnTo>
                  <a:pt x="6295" y="3739"/>
                </a:lnTo>
                <a:lnTo>
                  <a:pt x="6282" y="3729"/>
                </a:lnTo>
                <a:lnTo>
                  <a:pt x="6270" y="3717"/>
                </a:lnTo>
                <a:lnTo>
                  <a:pt x="6256" y="3707"/>
                </a:lnTo>
                <a:lnTo>
                  <a:pt x="6243" y="3697"/>
                </a:lnTo>
                <a:lnTo>
                  <a:pt x="6229" y="3688"/>
                </a:lnTo>
                <a:lnTo>
                  <a:pt x="6213" y="3680"/>
                </a:lnTo>
                <a:lnTo>
                  <a:pt x="6198" y="3673"/>
                </a:lnTo>
                <a:lnTo>
                  <a:pt x="6183" y="3666"/>
                </a:lnTo>
                <a:lnTo>
                  <a:pt x="6166" y="3660"/>
                </a:lnTo>
                <a:lnTo>
                  <a:pt x="6150" y="3655"/>
                </a:lnTo>
                <a:lnTo>
                  <a:pt x="6134" y="3650"/>
                </a:lnTo>
                <a:lnTo>
                  <a:pt x="6116" y="3646"/>
                </a:lnTo>
                <a:lnTo>
                  <a:pt x="6097" y="3642"/>
                </a:lnTo>
                <a:lnTo>
                  <a:pt x="6061" y="3637"/>
                </a:lnTo>
                <a:lnTo>
                  <a:pt x="6023" y="3635"/>
                </a:lnTo>
                <a:lnTo>
                  <a:pt x="6001" y="3632"/>
                </a:lnTo>
                <a:lnTo>
                  <a:pt x="5979" y="3631"/>
                </a:lnTo>
                <a:lnTo>
                  <a:pt x="5959" y="3632"/>
                </a:lnTo>
                <a:lnTo>
                  <a:pt x="5938" y="3635"/>
                </a:lnTo>
                <a:lnTo>
                  <a:pt x="5917" y="3638"/>
                </a:lnTo>
                <a:lnTo>
                  <a:pt x="5896" y="3643"/>
                </a:lnTo>
                <a:lnTo>
                  <a:pt x="5877" y="3649"/>
                </a:lnTo>
                <a:lnTo>
                  <a:pt x="5857" y="3655"/>
                </a:lnTo>
                <a:lnTo>
                  <a:pt x="5837" y="3664"/>
                </a:lnTo>
                <a:lnTo>
                  <a:pt x="5818" y="3673"/>
                </a:lnTo>
                <a:lnTo>
                  <a:pt x="5798" y="3684"/>
                </a:lnTo>
                <a:lnTo>
                  <a:pt x="5780" y="3695"/>
                </a:lnTo>
                <a:lnTo>
                  <a:pt x="5760" y="3707"/>
                </a:lnTo>
                <a:lnTo>
                  <a:pt x="5741" y="3720"/>
                </a:lnTo>
                <a:lnTo>
                  <a:pt x="5723" y="3734"/>
                </a:lnTo>
                <a:lnTo>
                  <a:pt x="5705" y="3749"/>
                </a:lnTo>
                <a:lnTo>
                  <a:pt x="5690" y="3734"/>
                </a:lnTo>
                <a:lnTo>
                  <a:pt x="5675" y="3720"/>
                </a:lnTo>
                <a:lnTo>
                  <a:pt x="5658" y="3707"/>
                </a:lnTo>
                <a:lnTo>
                  <a:pt x="5642" y="3695"/>
                </a:lnTo>
                <a:lnTo>
                  <a:pt x="5626" y="3685"/>
                </a:lnTo>
                <a:lnTo>
                  <a:pt x="5608" y="3675"/>
                </a:lnTo>
                <a:lnTo>
                  <a:pt x="5591" y="3667"/>
                </a:lnTo>
                <a:lnTo>
                  <a:pt x="5572" y="3660"/>
                </a:lnTo>
                <a:lnTo>
                  <a:pt x="5553" y="3654"/>
                </a:lnTo>
                <a:lnTo>
                  <a:pt x="5534" y="3650"/>
                </a:lnTo>
                <a:lnTo>
                  <a:pt x="5514" y="3647"/>
                </a:lnTo>
                <a:lnTo>
                  <a:pt x="5493" y="3643"/>
                </a:lnTo>
                <a:lnTo>
                  <a:pt x="5473" y="3642"/>
                </a:lnTo>
                <a:lnTo>
                  <a:pt x="5452" y="3642"/>
                </a:lnTo>
                <a:lnTo>
                  <a:pt x="5430" y="3643"/>
                </a:lnTo>
                <a:lnTo>
                  <a:pt x="5408" y="3647"/>
                </a:lnTo>
                <a:lnTo>
                  <a:pt x="5390" y="3643"/>
                </a:lnTo>
                <a:lnTo>
                  <a:pt x="5372" y="3641"/>
                </a:lnTo>
                <a:lnTo>
                  <a:pt x="5355" y="3641"/>
                </a:lnTo>
                <a:lnTo>
                  <a:pt x="5337" y="3642"/>
                </a:lnTo>
                <a:lnTo>
                  <a:pt x="5320" y="3644"/>
                </a:lnTo>
                <a:lnTo>
                  <a:pt x="5302" y="3648"/>
                </a:lnTo>
                <a:lnTo>
                  <a:pt x="5285" y="3652"/>
                </a:lnTo>
                <a:lnTo>
                  <a:pt x="5268" y="3658"/>
                </a:lnTo>
                <a:lnTo>
                  <a:pt x="5251" y="3665"/>
                </a:lnTo>
                <a:lnTo>
                  <a:pt x="5233" y="3673"/>
                </a:lnTo>
                <a:lnTo>
                  <a:pt x="5217" y="3683"/>
                </a:lnTo>
                <a:lnTo>
                  <a:pt x="5200" y="3693"/>
                </a:lnTo>
                <a:lnTo>
                  <a:pt x="5183" y="3703"/>
                </a:lnTo>
                <a:lnTo>
                  <a:pt x="5166" y="3717"/>
                </a:lnTo>
                <a:lnTo>
                  <a:pt x="5149" y="3730"/>
                </a:lnTo>
                <a:lnTo>
                  <a:pt x="5133" y="3744"/>
                </a:lnTo>
                <a:lnTo>
                  <a:pt x="5121" y="3732"/>
                </a:lnTo>
                <a:lnTo>
                  <a:pt x="5109" y="3721"/>
                </a:lnTo>
                <a:lnTo>
                  <a:pt x="5097" y="3711"/>
                </a:lnTo>
                <a:lnTo>
                  <a:pt x="5083" y="3701"/>
                </a:lnTo>
                <a:lnTo>
                  <a:pt x="5070" y="3693"/>
                </a:lnTo>
                <a:lnTo>
                  <a:pt x="5054" y="3684"/>
                </a:lnTo>
                <a:lnTo>
                  <a:pt x="5039" y="3677"/>
                </a:lnTo>
                <a:lnTo>
                  <a:pt x="5023" y="3670"/>
                </a:lnTo>
                <a:lnTo>
                  <a:pt x="5006" y="3664"/>
                </a:lnTo>
                <a:lnTo>
                  <a:pt x="4989" y="3659"/>
                </a:lnTo>
                <a:lnTo>
                  <a:pt x="4971" y="3654"/>
                </a:lnTo>
                <a:lnTo>
                  <a:pt x="4953" y="3650"/>
                </a:lnTo>
                <a:lnTo>
                  <a:pt x="4934" y="3647"/>
                </a:lnTo>
                <a:lnTo>
                  <a:pt x="4915" y="3643"/>
                </a:lnTo>
                <a:lnTo>
                  <a:pt x="4894" y="3641"/>
                </a:lnTo>
                <a:lnTo>
                  <a:pt x="4873" y="3640"/>
                </a:lnTo>
                <a:lnTo>
                  <a:pt x="4856" y="3639"/>
                </a:lnTo>
                <a:lnTo>
                  <a:pt x="4838" y="3640"/>
                </a:lnTo>
                <a:lnTo>
                  <a:pt x="4819" y="3641"/>
                </a:lnTo>
                <a:lnTo>
                  <a:pt x="4802" y="3643"/>
                </a:lnTo>
                <a:lnTo>
                  <a:pt x="4783" y="3646"/>
                </a:lnTo>
                <a:lnTo>
                  <a:pt x="4765" y="3650"/>
                </a:lnTo>
                <a:lnTo>
                  <a:pt x="4746" y="3654"/>
                </a:lnTo>
                <a:lnTo>
                  <a:pt x="4728" y="3660"/>
                </a:lnTo>
                <a:lnTo>
                  <a:pt x="4710" y="3666"/>
                </a:lnTo>
                <a:lnTo>
                  <a:pt x="4692" y="3674"/>
                </a:lnTo>
                <a:lnTo>
                  <a:pt x="4674" y="3683"/>
                </a:lnTo>
                <a:lnTo>
                  <a:pt x="4657" y="3691"/>
                </a:lnTo>
                <a:lnTo>
                  <a:pt x="4640" y="3702"/>
                </a:lnTo>
                <a:lnTo>
                  <a:pt x="4623" y="3714"/>
                </a:lnTo>
                <a:lnTo>
                  <a:pt x="4608" y="3727"/>
                </a:lnTo>
                <a:lnTo>
                  <a:pt x="4592" y="3741"/>
                </a:lnTo>
                <a:lnTo>
                  <a:pt x="4588" y="3744"/>
                </a:lnTo>
                <a:lnTo>
                  <a:pt x="4585" y="3746"/>
                </a:lnTo>
                <a:lnTo>
                  <a:pt x="4581" y="3747"/>
                </a:lnTo>
                <a:lnTo>
                  <a:pt x="4578" y="3747"/>
                </a:lnTo>
                <a:lnTo>
                  <a:pt x="4572" y="3746"/>
                </a:lnTo>
                <a:lnTo>
                  <a:pt x="4565" y="3744"/>
                </a:lnTo>
                <a:lnTo>
                  <a:pt x="4550" y="3727"/>
                </a:lnTo>
                <a:lnTo>
                  <a:pt x="4533" y="3713"/>
                </a:lnTo>
                <a:lnTo>
                  <a:pt x="4517" y="3700"/>
                </a:lnTo>
                <a:lnTo>
                  <a:pt x="4499" y="3688"/>
                </a:lnTo>
                <a:lnTo>
                  <a:pt x="4482" y="3677"/>
                </a:lnTo>
                <a:lnTo>
                  <a:pt x="4463" y="3668"/>
                </a:lnTo>
                <a:lnTo>
                  <a:pt x="4445" y="3660"/>
                </a:lnTo>
                <a:lnTo>
                  <a:pt x="4425" y="3653"/>
                </a:lnTo>
                <a:lnTo>
                  <a:pt x="4405" y="3648"/>
                </a:lnTo>
                <a:lnTo>
                  <a:pt x="4386" y="3642"/>
                </a:lnTo>
                <a:lnTo>
                  <a:pt x="4365" y="3639"/>
                </a:lnTo>
                <a:lnTo>
                  <a:pt x="4344" y="3636"/>
                </a:lnTo>
                <a:lnTo>
                  <a:pt x="4322" y="3634"/>
                </a:lnTo>
                <a:lnTo>
                  <a:pt x="4302" y="3632"/>
                </a:lnTo>
                <a:lnTo>
                  <a:pt x="4257" y="3631"/>
                </a:lnTo>
                <a:lnTo>
                  <a:pt x="4235" y="3631"/>
                </a:lnTo>
                <a:lnTo>
                  <a:pt x="4214" y="3634"/>
                </a:lnTo>
                <a:lnTo>
                  <a:pt x="4195" y="3636"/>
                </a:lnTo>
                <a:lnTo>
                  <a:pt x="4175" y="3640"/>
                </a:lnTo>
                <a:lnTo>
                  <a:pt x="4155" y="3644"/>
                </a:lnTo>
                <a:lnTo>
                  <a:pt x="4137" y="3651"/>
                </a:lnTo>
                <a:lnTo>
                  <a:pt x="4118" y="3659"/>
                </a:lnTo>
                <a:lnTo>
                  <a:pt x="4101" y="3666"/>
                </a:lnTo>
                <a:lnTo>
                  <a:pt x="4084" y="3676"/>
                </a:lnTo>
                <a:lnTo>
                  <a:pt x="4067" y="3686"/>
                </a:lnTo>
                <a:lnTo>
                  <a:pt x="4052" y="3698"/>
                </a:lnTo>
                <a:lnTo>
                  <a:pt x="4035" y="3710"/>
                </a:lnTo>
                <a:lnTo>
                  <a:pt x="4020" y="3723"/>
                </a:lnTo>
                <a:lnTo>
                  <a:pt x="4006" y="3737"/>
                </a:lnTo>
                <a:lnTo>
                  <a:pt x="3992" y="3753"/>
                </a:lnTo>
                <a:lnTo>
                  <a:pt x="3977" y="3768"/>
                </a:lnTo>
                <a:lnTo>
                  <a:pt x="3960" y="3749"/>
                </a:lnTo>
                <a:lnTo>
                  <a:pt x="3941" y="3732"/>
                </a:lnTo>
                <a:lnTo>
                  <a:pt x="3922" y="3715"/>
                </a:lnTo>
                <a:lnTo>
                  <a:pt x="3903" y="3700"/>
                </a:lnTo>
                <a:lnTo>
                  <a:pt x="3883" y="3687"/>
                </a:lnTo>
                <a:lnTo>
                  <a:pt x="3864" y="3675"/>
                </a:lnTo>
                <a:lnTo>
                  <a:pt x="3844" y="3665"/>
                </a:lnTo>
                <a:lnTo>
                  <a:pt x="3824" y="3655"/>
                </a:lnTo>
                <a:lnTo>
                  <a:pt x="3804" y="3648"/>
                </a:lnTo>
                <a:lnTo>
                  <a:pt x="3784" y="3642"/>
                </a:lnTo>
                <a:lnTo>
                  <a:pt x="3763" y="3637"/>
                </a:lnTo>
                <a:lnTo>
                  <a:pt x="3741" y="3634"/>
                </a:lnTo>
                <a:lnTo>
                  <a:pt x="3721" y="3631"/>
                </a:lnTo>
                <a:lnTo>
                  <a:pt x="3699" y="3631"/>
                </a:lnTo>
                <a:lnTo>
                  <a:pt x="3677" y="3632"/>
                </a:lnTo>
                <a:lnTo>
                  <a:pt x="3655" y="3635"/>
                </a:lnTo>
                <a:close/>
                <a:moveTo>
                  <a:pt x="3992" y="2704"/>
                </a:moveTo>
                <a:lnTo>
                  <a:pt x="3992" y="2704"/>
                </a:lnTo>
                <a:lnTo>
                  <a:pt x="3949" y="2709"/>
                </a:lnTo>
                <a:lnTo>
                  <a:pt x="3907" y="2716"/>
                </a:lnTo>
                <a:lnTo>
                  <a:pt x="3868" y="2724"/>
                </a:lnTo>
                <a:lnTo>
                  <a:pt x="3830" y="2732"/>
                </a:lnTo>
                <a:lnTo>
                  <a:pt x="3793" y="2742"/>
                </a:lnTo>
                <a:lnTo>
                  <a:pt x="3758" y="2753"/>
                </a:lnTo>
                <a:lnTo>
                  <a:pt x="3724" y="2765"/>
                </a:lnTo>
                <a:lnTo>
                  <a:pt x="3691" y="2778"/>
                </a:lnTo>
                <a:lnTo>
                  <a:pt x="3659" y="2792"/>
                </a:lnTo>
                <a:lnTo>
                  <a:pt x="3630" y="2809"/>
                </a:lnTo>
                <a:lnTo>
                  <a:pt x="3602" y="2825"/>
                </a:lnTo>
                <a:lnTo>
                  <a:pt x="3574" y="2843"/>
                </a:lnTo>
                <a:lnTo>
                  <a:pt x="3549" y="2862"/>
                </a:lnTo>
                <a:lnTo>
                  <a:pt x="3525" y="2882"/>
                </a:lnTo>
                <a:lnTo>
                  <a:pt x="3502" y="2904"/>
                </a:lnTo>
                <a:lnTo>
                  <a:pt x="3480" y="2926"/>
                </a:lnTo>
                <a:lnTo>
                  <a:pt x="3461" y="2950"/>
                </a:lnTo>
                <a:lnTo>
                  <a:pt x="3441" y="2975"/>
                </a:lnTo>
                <a:lnTo>
                  <a:pt x="3425" y="3000"/>
                </a:lnTo>
                <a:lnTo>
                  <a:pt x="3408" y="3027"/>
                </a:lnTo>
                <a:lnTo>
                  <a:pt x="3394" y="3056"/>
                </a:lnTo>
                <a:lnTo>
                  <a:pt x="3381" y="3085"/>
                </a:lnTo>
                <a:lnTo>
                  <a:pt x="3369" y="3116"/>
                </a:lnTo>
                <a:lnTo>
                  <a:pt x="3359" y="3147"/>
                </a:lnTo>
                <a:lnTo>
                  <a:pt x="3350" y="3180"/>
                </a:lnTo>
                <a:lnTo>
                  <a:pt x="3343" y="3214"/>
                </a:lnTo>
                <a:lnTo>
                  <a:pt x="3336" y="3250"/>
                </a:lnTo>
                <a:lnTo>
                  <a:pt x="3332" y="3286"/>
                </a:lnTo>
                <a:lnTo>
                  <a:pt x="3328" y="3323"/>
                </a:lnTo>
                <a:lnTo>
                  <a:pt x="3326" y="3363"/>
                </a:lnTo>
                <a:lnTo>
                  <a:pt x="3325" y="3402"/>
                </a:lnTo>
                <a:lnTo>
                  <a:pt x="3326" y="3443"/>
                </a:lnTo>
                <a:lnTo>
                  <a:pt x="6361" y="3443"/>
                </a:lnTo>
                <a:lnTo>
                  <a:pt x="6357" y="3401"/>
                </a:lnTo>
                <a:lnTo>
                  <a:pt x="6354" y="3360"/>
                </a:lnTo>
                <a:lnTo>
                  <a:pt x="6350" y="3321"/>
                </a:lnTo>
                <a:lnTo>
                  <a:pt x="6343" y="3283"/>
                </a:lnTo>
                <a:lnTo>
                  <a:pt x="6337" y="3247"/>
                </a:lnTo>
                <a:lnTo>
                  <a:pt x="6329" y="3211"/>
                </a:lnTo>
                <a:lnTo>
                  <a:pt x="6319" y="3176"/>
                </a:lnTo>
                <a:lnTo>
                  <a:pt x="6309" y="3143"/>
                </a:lnTo>
                <a:lnTo>
                  <a:pt x="6298" y="3111"/>
                </a:lnTo>
                <a:lnTo>
                  <a:pt x="6286" y="3080"/>
                </a:lnTo>
                <a:lnTo>
                  <a:pt x="6273" y="3050"/>
                </a:lnTo>
                <a:lnTo>
                  <a:pt x="6259" y="3022"/>
                </a:lnTo>
                <a:lnTo>
                  <a:pt x="6244" y="2994"/>
                </a:lnTo>
                <a:lnTo>
                  <a:pt x="6227" y="2968"/>
                </a:lnTo>
                <a:lnTo>
                  <a:pt x="6210" y="2943"/>
                </a:lnTo>
                <a:lnTo>
                  <a:pt x="6191" y="2920"/>
                </a:lnTo>
                <a:lnTo>
                  <a:pt x="6172" y="2897"/>
                </a:lnTo>
                <a:lnTo>
                  <a:pt x="6151" y="2877"/>
                </a:lnTo>
                <a:lnTo>
                  <a:pt x="6129" y="2856"/>
                </a:lnTo>
                <a:lnTo>
                  <a:pt x="6106" y="2837"/>
                </a:lnTo>
                <a:lnTo>
                  <a:pt x="6082" y="2820"/>
                </a:lnTo>
                <a:lnTo>
                  <a:pt x="6058" y="2803"/>
                </a:lnTo>
                <a:lnTo>
                  <a:pt x="6032" y="2788"/>
                </a:lnTo>
                <a:lnTo>
                  <a:pt x="6005" y="2774"/>
                </a:lnTo>
                <a:lnTo>
                  <a:pt x="5977" y="2761"/>
                </a:lnTo>
                <a:lnTo>
                  <a:pt x="5948" y="2749"/>
                </a:lnTo>
                <a:lnTo>
                  <a:pt x="5917" y="2739"/>
                </a:lnTo>
                <a:lnTo>
                  <a:pt x="5887" y="2729"/>
                </a:lnTo>
                <a:lnTo>
                  <a:pt x="5854" y="2721"/>
                </a:lnTo>
                <a:lnTo>
                  <a:pt x="5821" y="2715"/>
                </a:lnTo>
                <a:lnTo>
                  <a:pt x="5786" y="2709"/>
                </a:lnTo>
                <a:lnTo>
                  <a:pt x="5751" y="2704"/>
                </a:lnTo>
                <a:lnTo>
                  <a:pt x="3992" y="2704"/>
                </a:lnTo>
                <a:close/>
                <a:moveTo>
                  <a:pt x="399" y="1343"/>
                </a:moveTo>
                <a:lnTo>
                  <a:pt x="440" y="2174"/>
                </a:lnTo>
                <a:lnTo>
                  <a:pt x="447" y="2188"/>
                </a:lnTo>
                <a:lnTo>
                  <a:pt x="454" y="2203"/>
                </a:lnTo>
                <a:lnTo>
                  <a:pt x="462" y="2213"/>
                </a:lnTo>
                <a:lnTo>
                  <a:pt x="472" y="2222"/>
                </a:lnTo>
                <a:lnTo>
                  <a:pt x="478" y="2227"/>
                </a:lnTo>
                <a:lnTo>
                  <a:pt x="483" y="2230"/>
                </a:lnTo>
                <a:lnTo>
                  <a:pt x="490" y="2232"/>
                </a:lnTo>
                <a:lnTo>
                  <a:pt x="496" y="2234"/>
                </a:lnTo>
                <a:lnTo>
                  <a:pt x="503" y="2235"/>
                </a:lnTo>
                <a:lnTo>
                  <a:pt x="510" y="2236"/>
                </a:lnTo>
                <a:lnTo>
                  <a:pt x="528" y="2236"/>
                </a:lnTo>
                <a:lnTo>
                  <a:pt x="1996" y="2220"/>
                </a:lnTo>
                <a:lnTo>
                  <a:pt x="2008" y="2219"/>
                </a:lnTo>
                <a:lnTo>
                  <a:pt x="2019" y="2217"/>
                </a:lnTo>
                <a:lnTo>
                  <a:pt x="2029" y="2212"/>
                </a:lnTo>
                <a:lnTo>
                  <a:pt x="2037" y="2207"/>
                </a:lnTo>
                <a:lnTo>
                  <a:pt x="2045" y="2200"/>
                </a:lnTo>
                <a:lnTo>
                  <a:pt x="2052" y="2193"/>
                </a:lnTo>
                <a:lnTo>
                  <a:pt x="2057" y="2183"/>
                </a:lnTo>
                <a:lnTo>
                  <a:pt x="2061" y="2172"/>
                </a:lnTo>
                <a:lnTo>
                  <a:pt x="2282" y="1359"/>
                </a:lnTo>
                <a:lnTo>
                  <a:pt x="2280" y="1348"/>
                </a:lnTo>
                <a:lnTo>
                  <a:pt x="2277" y="1338"/>
                </a:lnTo>
                <a:lnTo>
                  <a:pt x="2273" y="1330"/>
                </a:lnTo>
                <a:lnTo>
                  <a:pt x="2268" y="1322"/>
                </a:lnTo>
                <a:lnTo>
                  <a:pt x="2261" y="1315"/>
                </a:lnTo>
                <a:lnTo>
                  <a:pt x="2254" y="1311"/>
                </a:lnTo>
                <a:lnTo>
                  <a:pt x="2246" y="1308"/>
                </a:lnTo>
                <a:lnTo>
                  <a:pt x="2235" y="1307"/>
                </a:lnTo>
                <a:lnTo>
                  <a:pt x="443" y="1309"/>
                </a:lnTo>
                <a:lnTo>
                  <a:pt x="433" y="1309"/>
                </a:lnTo>
                <a:lnTo>
                  <a:pt x="425" y="1311"/>
                </a:lnTo>
                <a:lnTo>
                  <a:pt x="419" y="1313"/>
                </a:lnTo>
                <a:lnTo>
                  <a:pt x="412" y="1318"/>
                </a:lnTo>
                <a:lnTo>
                  <a:pt x="408" y="1322"/>
                </a:lnTo>
                <a:lnTo>
                  <a:pt x="403" y="1328"/>
                </a:lnTo>
                <a:lnTo>
                  <a:pt x="401" y="1335"/>
                </a:lnTo>
                <a:lnTo>
                  <a:pt x="399" y="1343"/>
                </a:lnTo>
                <a:close/>
                <a:moveTo>
                  <a:pt x="2935" y="2172"/>
                </a:moveTo>
                <a:lnTo>
                  <a:pt x="2977" y="1361"/>
                </a:lnTo>
                <a:lnTo>
                  <a:pt x="2972" y="1346"/>
                </a:lnTo>
                <a:lnTo>
                  <a:pt x="2967" y="1334"/>
                </a:lnTo>
                <a:lnTo>
                  <a:pt x="2961" y="1325"/>
                </a:lnTo>
                <a:lnTo>
                  <a:pt x="2955" y="1318"/>
                </a:lnTo>
                <a:lnTo>
                  <a:pt x="2947" y="1312"/>
                </a:lnTo>
                <a:lnTo>
                  <a:pt x="2937" y="1309"/>
                </a:lnTo>
                <a:lnTo>
                  <a:pt x="2927" y="1308"/>
                </a:lnTo>
                <a:lnTo>
                  <a:pt x="2913" y="1308"/>
                </a:lnTo>
                <a:lnTo>
                  <a:pt x="2695" y="1303"/>
                </a:lnTo>
                <a:lnTo>
                  <a:pt x="2683" y="1305"/>
                </a:lnTo>
                <a:lnTo>
                  <a:pt x="2672" y="1307"/>
                </a:lnTo>
                <a:lnTo>
                  <a:pt x="2662" y="1310"/>
                </a:lnTo>
                <a:lnTo>
                  <a:pt x="2653" y="1315"/>
                </a:lnTo>
                <a:lnTo>
                  <a:pt x="2646" y="1322"/>
                </a:lnTo>
                <a:lnTo>
                  <a:pt x="2639" y="1331"/>
                </a:lnTo>
                <a:lnTo>
                  <a:pt x="2634" y="1340"/>
                </a:lnTo>
                <a:lnTo>
                  <a:pt x="2628" y="1350"/>
                </a:lnTo>
                <a:lnTo>
                  <a:pt x="2402" y="2158"/>
                </a:lnTo>
                <a:lnTo>
                  <a:pt x="2404" y="2169"/>
                </a:lnTo>
                <a:lnTo>
                  <a:pt x="2408" y="2178"/>
                </a:lnTo>
                <a:lnTo>
                  <a:pt x="2411" y="2187"/>
                </a:lnTo>
                <a:lnTo>
                  <a:pt x="2416" y="2195"/>
                </a:lnTo>
                <a:lnTo>
                  <a:pt x="2423" y="2201"/>
                </a:lnTo>
                <a:lnTo>
                  <a:pt x="2430" y="2206"/>
                </a:lnTo>
                <a:lnTo>
                  <a:pt x="2438" y="2209"/>
                </a:lnTo>
                <a:lnTo>
                  <a:pt x="2449" y="2211"/>
                </a:lnTo>
                <a:lnTo>
                  <a:pt x="2892" y="2207"/>
                </a:lnTo>
                <a:lnTo>
                  <a:pt x="2901" y="2206"/>
                </a:lnTo>
                <a:lnTo>
                  <a:pt x="2909" y="2204"/>
                </a:lnTo>
                <a:lnTo>
                  <a:pt x="2916" y="2201"/>
                </a:lnTo>
                <a:lnTo>
                  <a:pt x="2922" y="2197"/>
                </a:lnTo>
                <a:lnTo>
                  <a:pt x="2927" y="2193"/>
                </a:lnTo>
                <a:lnTo>
                  <a:pt x="2931" y="2187"/>
                </a:lnTo>
                <a:lnTo>
                  <a:pt x="2933" y="2180"/>
                </a:lnTo>
                <a:lnTo>
                  <a:pt x="2935" y="21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 noEditPoints="1"/>
          </p:cNvSpPr>
          <p:nvPr/>
        </p:nvSpPr>
        <p:spPr>
          <a:xfrm>
            <a:off x="6275343" y="4250516"/>
            <a:ext cx="440713" cy="563367"/>
          </a:xfrm>
          <a:custGeom>
            <a:avLst/>
            <a:gdLst/>
            <a:ahLst/>
            <a:cxnLst>
              <a:cxn ang="0">
                <a:pos x="45308" y="245791"/>
              </a:cxn>
              <a:cxn ang="0">
                <a:pos x="32363" y="236088"/>
              </a:cxn>
              <a:cxn ang="0">
                <a:pos x="32363" y="100257"/>
              </a:cxn>
              <a:cxn ang="0">
                <a:pos x="45308" y="90554"/>
              </a:cxn>
              <a:cxn ang="0">
                <a:pos x="249192" y="90554"/>
              </a:cxn>
              <a:cxn ang="0">
                <a:pos x="265374" y="100257"/>
              </a:cxn>
              <a:cxn ang="0">
                <a:pos x="265374" y="236088"/>
              </a:cxn>
              <a:cxn ang="0">
                <a:pos x="249192" y="245791"/>
              </a:cxn>
              <a:cxn ang="0">
                <a:pos x="45308" y="245791"/>
              </a:cxn>
              <a:cxn ang="0">
                <a:pos x="90615" y="58214"/>
              </a:cxn>
              <a:cxn ang="0">
                <a:pos x="90615" y="45277"/>
              </a:cxn>
              <a:cxn ang="0">
                <a:pos x="103561" y="32341"/>
              </a:cxn>
              <a:cxn ang="0">
                <a:pos x="307445" y="32341"/>
              </a:cxn>
              <a:cxn ang="0">
                <a:pos x="320390" y="45277"/>
              </a:cxn>
              <a:cxn ang="0">
                <a:pos x="320390" y="177875"/>
              </a:cxn>
              <a:cxn ang="0">
                <a:pos x="307445" y="187577"/>
              </a:cxn>
              <a:cxn ang="0">
                <a:pos x="297736" y="187577"/>
              </a:cxn>
              <a:cxn ang="0">
                <a:pos x="297736" y="100257"/>
              </a:cxn>
              <a:cxn ang="0">
                <a:pos x="249192" y="58214"/>
              </a:cxn>
              <a:cxn ang="0">
                <a:pos x="90615" y="58214"/>
              </a:cxn>
              <a:cxn ang="0">
                <a:pos x="307445" y="0"/>
              </a:cxn>
              <a:cxn ang="0">
                <a:pos x="103561" y="0"/>
              </a:cxn>
              <a:cxn ang="0">
                <a:pos x="58253" y="45277"/>
              </a:cxn>
              <a:cxn ang="0">
                <a:pos x="58253" y="58214"/>
              </a:cxn>
              <a:cxn ang="0">
                <a:pos x="45308" y="58214"/>
              </a:cxn>
              <a:cxn ang="0">
                <a:pos x="0" y="100257"/>
              </a:cxn>
              <a:cxn ang="0">
                <a:pos x="0" y="236088"/>
              </a:cxn>
              <a:cxn ang="0">
                <a:pos x="45308" y="278131"/>
              </a:cxn>
              <a:cxn ang="0">
                <a:pos x="126214" y="278131"/>
              </a:cxn>
              <a:cxn ang="0">
                <a:pos x="126214" y="300770"/>
              </a:cxn>
              <a:cxn ang="0">
                <a:pos x="84143" y="300770"/>
              </a:cxn>
              <a:cxn ang="0">
                <a:pos x="67962" y="316940"/>
              </a:cxn>
              <a:cxn ang="0">
                <a:pos x="84143" y="336345"/>
              </a:cxn>
              <a:cxn ang="0">
                <a:pos x="213594" y="336345"/>
              </a:cxn>
              <a:cxn ang="0">
                <a:pos x="229775" y="316940"/>
              </a:cxn>
              <a:cxn ang="0">
                <a:pos x="213594" y="300770"/>
              </a:cxn>
              <a:cxn ang="0">
                <a:pos x="171522" y="300770"/>
              </a:cxn>
              <a:cxn ang="0">
                <a:pos x="171522" y="278131"/>
              </a:cxn>
              <a:cxn ang="0">
                <a:pos x="249192" y="278131"/>
              </a:cxn>
              <a:cxn ang="0">
                <a:pos x="297736" y="236088"/>
              </a:cxn>
              <a:cxn ang="0">
                <a:pos x="297736" y="219918"/>
              </a:cxn>
              <a:cxn ang="0">
                <a:pos x="307445" y="219918"/>
              </a:cxn>
              <a:cxn ang="0">
                <a:pos x="352753" y="177875"/>
              </a:cxn>
              <a:cxn ang="0">
                <a:pos x="352753" y="45277"/>
              </a:cxn>
              <a:cxn ang="0">
                <a:pos x="3074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207"/>
          <p:cNvSpPr/>
          <p:nvPr/>
        </p:nvSpPr>
        <p:spPr>
          <a:xfrm>
            <a:off x="7343756" y="4316653"/>
            <a:ext cx="608460" cy="431093"/>
          </a:xfrm>
          <a:custGeom>
            <a:avLst/>
            <a:gdLst/>
            <a:ahLst/>
            <a:cxnLst>
              <a:cxn ang="0">
                <a:pos x="256084" y="82093"/>
              </a:cxn>
              <a:cxn ang="0">
                <a:pos x="256084" y="78275"/>
              </a:cxn>
              <a:cxn ang="0">
                <a:pos x="205251" y="27683"/>
              </a:cxn>
              <a:cxn ang="0">
                <a:pos x="180314" y="35319"/>
              </a:cxn>
              <a:cxn ang="0">
                <a:pos x="123726" y="0"/>
              </a:cxn>
              <a:cxn ang="0">
                <a:pos x="67138" y="35319"/>
              </a:cxn>
              <a:cxn ang="0">
                <a:pos x="48915" y="29592"/>
              </a:cxn>
              <a:cxn ang="0">
                <a:pos x="20141" y="58229"/>
              </a:cxn>
              <a:cxn ang="0">
                <a:pos x="21101" y="66820"/>
              </a:cxn>
              <a:cxn ang="0">
                <a:pos x="0" y="103094"/>
              </a:cxn>
              <a:cxn ang="0">
                <a:pos x="42201" y="146050"/>
              </a:cxn>
              <a:cxn ang="0">
                <a:pos x="42201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240738" y="146050"/>
              </a:cxn>
              <a:cxn ang="0">
                <a:pos x="242656" y="146050"/>
              </a:cxn>
              <a:cxn ang="0">
                <a:pos x="276225" y="112640"/>
              </a:cxn>
              <a:cxn ang="0">
                <a:pos x="256084" y="82093"/>
              </a:cxn>
            </a:cxnLst>
            <a:rect l="0" t="0" r="0" b="0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218"/>
          <p:cNvSpPr>
            <a:spLocks noEditPoints="1"/>
          </p:cNvSpPr>
          <p:nvPr/>
        </p:nvSpPr>
        <p:spPr>
          <a:xfrm>
            <a:off x="5328984" y="4260436"/>
            <a:ext cx="318660" cy="543525"/>
          </a:xfrm>
          <a:custGeom>
            <a:avLst/>
            <a:gdLst/>
            <a:ahLst/>
            <a:cxnLst>
              <a:cxn ang="0">
                <a:pos x="214313" y="113874"/>
              </a:cxn>
              <a:cxn ang="0">
                <a:pos x="107157" y="0"/>
              </a:cxn>
              <a:cxn ang="0">
                <a:pos x="0" y="113874"/>
              </a:cxn>
              <a:cxn ang="0">
                <a:pos x="93762" y="246886"/>
              </a:cxn>
              <a:cxn ang="0">
                <a:pos x="81324" y="269852"/>
              </a:cxn>
              <a:cxn ang="0">
                <a:pos x="81324" y="272723"/>
              </a:cxn>
              <a:cxn ang="0">
                <a:pos x="84194" y="274637"/>
              </a:cxn>
              <a:cxn ang="0">
                <a:pos x="130119" y="274637"/>
              </a:cxn>
              <a:cxn ang="0">
                <a:pos x="133946" y="272723"/>
              </a:cxn>
              <a:cxn ang="0">
                <a:pos x="133946" y="269852"/>
              </a:cxn>
              <a:cxn ang="0">
                <a:pos x="121508" y="246886"/>
              </a:cxn>
              <a:cxn ang="0">
                <a:pos x="214313" y="113874"/>
              </a:cxn>
              <a:cxn ang="0">
                <a:pos x="35400" y="124400"/>
              </a:cxn>
              <a:cxn ang="0">
                <a:pos x="34443" y="122486"/>
              </a:cxn>
              <a:cxn ang="0">
                <a:pos x="46881" y="57415"/>
              </a:cxn>
              <a:cxn ang="0">
                <a:pos x="75584" y="56458"/>
              </a:cxn>
              <a:cxn ang="0">
                <a:pos x="78454" y="60286"/>
              </a:cxn>
              <a:cxn ang="0">
                <a:pos x="70800" y="76554"/>
              </a:cxn>
              <a:cxn ang="0">
                <a:pos x="66016" y="84209"/>
              </a:cxn>
              <a:cxn ang="0">
                <a:pos x="58362" y="112917"/>
              </a:cxn>
              <a:cxn ang="0">
                <a:pos x="51665" y="127271"/>
              </a:cxn>
              <a:cxn ang="0">
                <a:pos x="46881" y="128228"/>
              </a:cxn>
              <a:cxn ang="0">
                <a:pos x="35400" y="124400"/>
              </a:cxn>
            </a:cxnLst>
            <a:rect l="0" t="0" r="0" b="0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493"/>
          <p:cNvSpPr/>
          <p:nvPr/>
        </p:nvSpPr>
        <p:spPr>
          <a:xfrm>
            <a:off x="1631929" y="4231576"/>
            <a:ext cx="434099" cy="601245"/>
          </a:xfrm>
          <a:custGeom>
            <a:avLst/>
            <a:gdLst/>
            <a:ahLst/>
            <a:cxnLst>
              <a:cxn ang="0">
                <a:pos x="66121" y="161720"/>
              </a:cxn>
              <a:cxn ang="0">
                <a:pos x="98702" y="129185"/>
              </a:cxn>
              <a:cxn ang="0">
                <a:pos x="118826" y="149280"/>
              </a:cxn>
              <a:cxn ang="0">
                <a:pos x="118826" y="214351"/>
              </a:cxn>
              <a:cxn ang="0">
                <a:pos x="118826" y="215308"/>
              </a:cxn>
              <a:cxn ang="0">
                <a:pos x="112118" y="244972"/>
              </a:cxn>
              <a:cxn ang="0">
                <a:pos x="98702" y="249757"/>
              </a:cxn>
              <a:cxn ang="0">
                <a:pos x="83370" y="244015"/>
              </a:cxn>
              <a:cxn ang="0">
                <a:pos x="78578" y="226791"/>
              </a:cxn>
              <a:cxn ang="0">
                <a:pos x="68037" y="212437"/>
              </a:cxn>
              <a:cxn ang="0">
                <a:pos x="53663" y="223920"/>
              </a:cxn>
              <a:cxn ang="0">
                <a:pos x="64204" y="261240"/>
              </a:cxn>
              <a:cxn ang="0">
                <a:pos x="98702" y="274637"/>
              </a:cxn>
              <a:cxn ang="0">
                <a:pos x="130325" y="262197"/>
              </a:cxn>
              <a:cxn ang="0">
                <a:pos x="144699" y="214351"/>
              </a:cxn>
              <a:cxn ang="0">
                <a:pos x="144699" y="149280"/>
              </a:cxn>
              <a:cxn ang="0">
                <a:pos x="164823" y="129185"/>
              </a:cxn>
              <a:cxn ang="0">
                <a:pos x="197404" y="161720"/>
              </a:cxn>
              <a:cxn ang="0">
                <a:pos x="230944" y="129185"/>
              </a:cxn>
              <a:cxn ang="0">
                <a:pos x="261608" y="159806"/>
              </a:cxn>
              <a:cxn ang="0">
                <a:pos x="263525" y="135883"/>
              </a:cxn>
              <a:cxn ang="0">
                <a:pos x="140866" y="22966"/>
              </a:cxn>
              <a:cxn ang="0">
                <a:pos x="140866" y="8612"/>
              </a:cxn>
              <a:cxn ang="0">
                <a:pos x="132242" y="0"/>
              </a:cxn>
              <a:cxn ang="0">
                <a:pos x="122659" y="8612"/>
              </a:cxn>
              <a:cxn ang="0">
                <a:pos x="122659" y="22966"/>
              </a:cxn>
              <a:cxn ang="0">
                <a:pos x="0" y="135883"/>
              </a:cxn>
              <a:cxn ang="0">
                <a:pos x="2875" y="159806"/>
              </a:cxn>
              <a:cxn ang="0">
                <a:pos x="33540" y="129185"/>
              </a:cxn>
              <a:cxn ang="0">
                <a:pos x="66121" y="161720"/>
              </a:cxn>
            </a:cxnLst>
            <a:rect l="0" t="0" r="0" b="0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>
          <a:xfrm>
            <a:off x="2693727" y="4288695"/>
            <a:ext cx="733519" cy="487008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>
          <a:xfrm>
            <a:off x="4054946" y="4292302"/>
            <a:ext cx="646338" cy="479793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2"/>
          <p:cNvGrpSpPr/>
          <p:nvPr/>
        </p:nvGrpSpPr>
        <p:grpSpPr>
          <a:xfrm>
            <a:off x="432445" y="4247810"/>
            <a:ext cx="571784" cy="568778"/>
            <a:chOff x="0" y="0"/>
            <a:chExt cx="377825" cy="374650"/>
          </a:xfrm>
          <a:solidFill>
            <a:schemeClr val="accent6">
              <a:lumMod val="75000"/>
            </a:schemeClr>
          </a:solidFill>
        </p:grpSpPr>
        <p:sp>
          <p:nvSpPr>
            <p:cNvPr id="9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扳手"/>
          <p:cNvSpPr/>
          <p:nvPr/>
        </p:nvSpPr>
        <p:spPr bwMode="auto">
          <a:xfrm>
            <a:off x="8567890" y="4231576"/>
            <a:ext cx="377582" cy="491818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电视机"/>
          <p:cNvSpPr/>
          <p:nvPr/>
        </p:nvSpPr>
        <p:spPr bwMode="auto">
          <a:xfrm>
            <a:off x="9519060" y="4197305"/>
            <a:ext cx="606656" cy="606656"/>
          </a:xfrm>
          <a:custGeom>
            <a:avLst/>
            <a:gdLst>
              <a:gd name="T0" fmla="*/ 291065635 w 5643"/>
              <a:gd name="T1" fmla="*/ 74701230 h 5531"/>
              <a:gd name="T2" fmla="*/ 0 w 5643"/>
              <a:gd name="T3" fmla="*/ 631761781 h 5531"/>
              <a:gd name="T4" fmla="*/ 124221326 w 5643"/>
              <a:gd name="T5" fmla="*/ 234954587 h 5531"/>
              <a:gd name="T6" fmla="*/ 105986935 w 5643"/>
              <a:gd name="T7" fmla="*/ 239752000 h 5531"/>
              <a:gd name="T8" fmla="*/ 90259798 w 5643"/>
              <a:gd name="T9" fmla="*/ 249346489 h 5531"/>
              <a:gd name="T10" fmla="*/ 77837969 w 5643"/>
              <a:gd name="T11" fmla="*/ 262939104 h 5531"/>
              <a:gd name="T12" fmla="*/ 69860128 w 5643"/>
              <a:gd name="T13" fmla="*/ 279615264 h 5531"/>
              <a:gd name="T14" fmla="*/ 66897132 w 5643"/>
              <a:gd name="T15" fmla="*/ 298576357 h 5531"/>
              <a:gd name="T16" fmla="*/ 68264694 w 5643"/>
              <a:gd name="T17" fmla="*/ 509887056 h 5531"/>
              <a:gd name="T18" fmla="*/ 74760869 w 5643"/>
              <a:gd name="T19" fmla="*/ 527362841 h 5531"/>
              <a:gd name="T20" fmla="*/ 85587265 w 5643"/>
              <a:gd name="T21" fmla="*/ 542211865 h 5531"/>
              <a:gd name="T22" fmla="*/ 100402919 w 5643"/>
              <a:gd name="T23" fmla="*/ 553062763 h 5531"/>
              <a:gd name="T24" fmla="*/ 117839256 w 5643"/>
              <a:gd name="T25" fmla="*/ 559573369 h 5531"/>
              <a:gd name="T26" fmla="*/ 420757212 w 5643"/>
              <a:gd name="T27" fmla="*/ 560944059 h 5531"/>
              <a:gd name="T28" fmla="*/ 439675215 w 5643"/>
              <a:gd name="T29" fmla="*/ 557974457 h 5531"/>
              <a:gd name="T30" fmla="*/ 456314173 w 5643"/>
              <a:gd name="T31" fmla="*/ 549978880 h 5531"/>
              <a:gd name="T32" fmla="*/ 469876031 w 5643"/>
              <a:gd name="T33" fmla="*/ 537528732 h 5531"/>
              <a:gd name="T34" fmla="*/ 479448969 w 5643"/>
              <a:gd name="T35" fmla="*/ 521766140 h 5531"/>
              <a:gd name="T36" fmla="*/ 484121502 w 5643"/>
              <a:gd name="T37" fmla="*/ 503490392 h 5531"/>
              <a:gd name="T38" fmla="*/ 484121502 w 5643"/>
              <a:gd name="T39" fmla="*/ 292065751 h 5531"/>
              <a:gd name="T40" fmla="*/ 479448969 w 5643"/>
              <a:gd name="T41" fmla="*/ 273790002 h 5531"/>
              <a:gd name="T42" fmla="*/ 469876031 w 5643"/>
              <a:gd name="T43" fmla="*/ 257913130 h 5531"/>
              <a:gd name="T44" fmla="*/ 456314173 w 5643"/>
              <a:gd name="T45" fmla="*/ 245577262 h 5531"/>
              <a:gd name="T46" fmla="*/ 439675215 w 5643"/>
              <a:gd name="T47" fmla="*/ 237467405 h 5531"/>
              <a:gd name="T48" fmla="*/ 420757212 w 5643"/>
              <a:gd name="T49" fmla="*/ 234612083 h 5531"/>
              <a:gd name="T50" fmla="*/ 609596624 w 5643"/>
              <a:gd name="T51" fmla="*/ 236210996 h 5531"/>
              <a:gd name="T52" fmla="*/ 609596624 w 5643"/>
              <a:gd name="T53" fmla="*/ 277673510 h 5531"/>
              <a:gd name="T54" fmla="*/ 609596624 w 5643"/>
              <a:gd name="T55" fmla="*/ 318108176 h 5531"/>
              <a:gd name="T56" fmla="*/ 609596624 w 5643"/>
              <a:gd name="T57" fmla="*/ 359570691 h 5531"/>
              <a:gd name="T58" fmla="*/ 549423200 w 5643"/>
              <a:gd name="T59" fmla="*/ 417367200 h 5531"/>
              <a:gd name="T60" fmla="*/ 536089213 w 5643"/>
              <a:gd name="T61" fmla="*/ 422164613 h 5531"/>
              <a:gd name="T62" fmla="*/ 525490688 w 5643"/>
              <a:gd name="T63" fmla="*/ 434957265 h 5531"/>
              <a:gd name="T64" fmla="*/ 523325409 w 5643"/>
              <a:gd name="T65" fmla="*/ 446265285 h 5531"/>
              <a:gd name="T66" fmla="*/ 524578868 w 5643"/>
              <a:gd name="T67" fmla="*/ 455060487 h 5531"/>
              <a:gd name="T68" fmla="*/ 533923934 w 5643"/>
              <a:gd name="T69" fmla="*/ 468767045 h 5531"/>
              <a:gd name="T70" fmla="*/ 547941534 w 5643"/>
              <a:gd name="T71" fmla="*/ 475049090 h 5531"/>
              <a:gd name="T72" fmla="*/ 555349192 w 5643"/>
              <a:gd name="T73" fmla="*/ 475277651 h 5531"/>
              <a:gd name="T74" fmla="*/ 568569413 w 5643"/>
              <a:gd name="T75" fmla="*/ 470480237 h 5531"/>
              <a:gd name="T76" fmla="*/ 579167937 w 5643"/>
              <a:gd name="T77" fmla="*/ 457687586 h 5531"/>
              <a:gd name="T78" fmla="*/ 581447321 w 5643"/>
              <a:gd name="T79" fmla="*/ 446265285 h 5531"/>
              <a:gd name="T80" fmla="*/ 580079758 w 5643"/>
              <a:gd name="T81" fmla="*/ 437584364 h 5531"/>
              <a:gd name="T82" fmla="*/ 570848458 w 5643"/>
              <a:gd name="T83" fmla="*/ 423877806 h 5531"/>
              <a:gd name="T84" fmla="*/ 556830859 w 5643"/>
              <a:gd name="T85" fmla="*/ 417595423 h 5531"/>
              <a:gd name="T86" fmla="*/ 552386196 w 5643"/>
              <a:gd name="T87" fmla="*/ 499264380 h 5531"/>
              <a:gd name="T88" fmla="*/ 541103721 w 5643"/>
              <a:gd name="T89" fmla="*/ 501548638 h 5531"/>
              <a:gd name="T90" fmla="*/ 528225813 w 5643"/>
              <a:gd name="T91" fmla="*/ 512171313 h 5531"/>
              <a:gd name="T92" fmla="*/ 523439176 w 5643"/>
              <a:gd name="T93" fmla="*/ 525535367 h 5531"/>
              <a:gd name="T94" fmla="*/ 523553280 w 5643"/>
              <a:gd name="T95" fmla="*/ 532959879 h 5531"/>
              <a:gd name="T96" fmla="*/ 529935351 w 5643"/>
              <a:gd name="T97" fmla="*/ 546894998 h 5531"/>
              <a:gd name="T98" fmla="*/ 543725080 w 5643"/>
              <a:gd name="T99" fmla="*/ 556260926 h 5531"/>
              <a:gd name="T100" fmla="*/ 552386196 w 5643"/>
              <a:gd name="T101" fmla="*/ 557631615 h 5531"/>
              <a:gd name="T102" fmla="*/ 563782775 w 5643"/>
              <a:gd name="T103" fmla="*/ 555347358 h 5531"/>
              <a:gd name="T104" fmla="*/ 576432812 w 5643"/>
              <a:gd name="T105" fmla="*/ 544724683 h 5531"/>
              <a:gd name="T106" fmla="*/ 581333216 w 5643"/>
              <a:gd name="T107" fmla="*/ 531474909 h 5531"/>
              <a:gd name="T108" fmla="*/ 581105346 w 5643"/>
              <a:gd name="T109" fmla="*/ 524050397 h 5531"/>
              <a:gd name="T110" fmla="*/ 574723275 w 5643"/>
              <a:gd name="T111" fmla="*/ 510000998 h 5531"/>
              <a:gd name="T112" fmla="*/ 561047650 w 5643"/>
              <a:gd name="T113" fmla="*/ 500635070 h 5531"/>
              <a:gd name="T114" fmla="*/ 552386196 w 5643"/>
              <a:gd name="T115" fmla="*/ 499264380 h 5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643" h="5531">
                <a:moveTo>
                  <a:pt x="0" y="1511"/>
                </a:moveTo>
                <a:lnTo>
                  <a:pt x="1627" y="1511"/>
                </a:lnTo>
                <a:lnTo>
                  <a:pt x="645" y="270"/>
                </a:lnTo>
                <a:lnTo>
                  <a:pt x="987" y="0"/>
                </a:lnTo>
                <a:lnTo>
                  <a:pt x="2000" y="1279"/>
                </a:lnTo>
                <a:lnTo>
                  <a:pt x="2554" y="654"/>
                </a:lnTo>
                <a:lnTo>
                  <a:pt x="2881" y="944"/>
                </a:lnTo>
                <a:lnTo>
                  <a:pt x="2379" y="1511"/>
                </a:lnTo>
                <a:lnTo>
                  <a:pt x="5643" y="1511"/>
                </a:lnTo>
                <a:lnTo>
                  <a:pt x="5643" y="5531"/>
                </a:lnTo>
                <a:lnTo>
                  <a:pt x="0" y="5531"/>
                </a:lnTo>
                <a:lnTo>
                  <a:pt x="0" y="1511"/>
                </a:lnTo>
                <a:close/>
                <a:moveTo>
                  <a:pt x="1147" y="2054"/>
                </a:moveTo>
                <a:lnTo>
                  <a:pt x="1147" y="2054"/>
                </a:lnTo>
                <a:lnTo>
                  <a:pt x="1119" y="2055"/>
                </a:lnTo>
                <a:lnTo>
                  <a:pt x="1090" y="2057"/>
                </a:lnTo>
                <a:lnTo>
                  <a:pt x="1062" y="2060"/>
                </a:lnTo>
                <a:lnTo>
                  <a:pt x="1034" y="2066"/>
                </a:lnTo>
                <a:lnTo>
                  <a:pt x="1008" y="2072"/>
                </a:lnTo>
                <a:lnTo>
                  <a:pt x="981" y="2079"/>
                </a:lnTo>
                <a:lnTo>
                  <a:pt x="956" y="2088"/>
                </a:lnTo>
                <a:lnTo>
                  <a:pt x="930" y="2099"/>
                </a:lnTo>
                <a:lnTo>
                  <a:pt x="905" y="2109"/>
                </a:lnTo>
                <a:lnTo>
                  <a:pt x="881" y="2122"/>
                </a:lnTo>
                <a:lnTo>
                  <a:pt x="858" y="2136"/>
                </a:lnTo>
                <a:lnTo>
                  <a:pt x="834" y="2150"/>
                </a:lnTo>
                <a:lnTo>
                  <a:pt x="813" y="2166"/>
                </a:lnTo>
                <a:lnTo>
                  <a:pt x="792" y="2183"/>
                </a:lnTo>
                <a:lnTo>
                  <a:pt x="772" y="2200"/>
                </a:lnTo>
                <a:lnTo>
                  <a:pt x="751" y="2219"/>
                </a:lnTo>
                <a:lnTo>
                  <a:pt x="733" y="2238"/>
                </a:lnTo>
                <a:lnTo>
                  <a:pt x="715" y="2258"/>
                </a:lnTo>
                <a:lnTo>
                  <a:pt x="699" y="2280"/>
                </a:lnTo>
                <a:lnTo>
                  <a:pt x="683" y="2302"/>
                </a:lnTo>
                <a:lnTo>
                  <a:pt x="668" y="2324"/>
                </a:lnTo>
                <a:lnTo>
                  <a:pt x="656" y="2348"/>
                </a:lnTo>
                <a:lnTo>
                  <a:pt x="643" y="2372"/>
                </a:lnTo>
                <a:lnTo>
                  <a:pt x="631" y="2397"/>
                </a:lnTo>
                <a:lnTo>
                  <a:pt x="622" y="2422"/>
                </a:lnTo>
                <a:lnTo>
                  <a:pt x="613" y="2448"/>
                </a:lnTo>
                <a:lnTo>
                  <a:pt x="604" y="2474"/>
                </a:lnTo>
                <a:lnTo>
                  <a:pt x="599" y="2502"/>
                </a:lnTo>
                <a:lnTo>
                  <a:pt x="594" y="2530"/>
                </a:lnTo>
                <a:lnTo>
                  <a:pt x="591" y="2557"/>
                </a:lnTo>
                <a:lnTo>
                  <a:pt x="589" y="2586"/>
                </a:lnTo>
                <a:lnTo>
                  <a:pt x="587" y="2614"/>
                </a:lnTo>
                <a:lnTo>
                  <a:pt x="587" y="4351"/>
                </a:lnTo>
                <a:lnTo>
                  <a:pt x="589" y="4379"/>
                </a:lnTo>
                <a:lnTo>
                  <a:pt x="591" y="4408"/>
                </a:lnTo>
                <a:lnTo>
                  <a:pt x="594" y="4436"/>
                </a:lnTo>
                <a:lnTo>
                  <a:pt x="599" y="4464"/>
                </a:lnTo>
                <a:lnTo>
                  <a:pt x="604" y="4490"/>
                </a:lnTo>
                <a:lnTo>
                  <a:pt x="613" y="4517"/>
                </a:lnTo>
                <a:lnTo>
                  <a:pt x="622" y="4543"/>
                </a:lnTo>
                <a:lnTo>
                  <a:pt x="631" y="4568"/>
                </a:lnTo>
                <a:lnTo>
                  <a:pt x="643" y="4593"/>
                </a:lnTo>
                <a:lnTo>
                  <a:pt x="656" y="4617"/>
                </a:lnTo>
                <a:lnTo>
                  <a:pt x="668" y="4640"/>
                </a:lnTo>
                <a:lnTo>
                  <a:pt x="683" y="4664"/>
                </a:lnTo>
                <a:lnTo>
                  <a:pt x="699" y="4685"/>
                </a:lnTo>
                <a:lnTo>
                  <a:pt x="715" y="4706"/>
                </a:lnTo>
                <a:lnTo>
                  <a:pt x="733" y="4726"/>
                </a:lnTo>
                <a:lnTo>
                  <a:pt x="751" y="4747"/>
                </a:lnTo>
                <a:lnTo>
                  <a:pt x="772" y="4765"/>
                </a:lnTo>
                <a:lnTo>
                  <a:pt x="792" y="4783"/>
                </a:lnTo>
                <a:lnTo>
                  <a:pt x="813" y="4799"/>
                </a:lnTo>
                <a:lnTo>
                  <a:pt x="834" y="4815"/>
                </a:lnTo>
                <a:lnTo>
                  <a:pt x="858" y="4830"/>
                </a:lnTo>
                <a:lnTo>
                  <a:pt x="881" y="4842"/>
                </a:lnTo>
                <a:lnTo>
                  <a:pt x="905" y="4855"/>
                </a:lnTo>
                <a:lnTo>
                  <a:pt x="930" y="4867"/>
                </a:lnTo>
                <a:lnTo>
                  <a:pt x="956" y="4877"/>
                </a:lnTo>
                <a:lnTo>
                  <a:pt x="981" y="4885"/>
                </a:lnTo>
                <a:lnTo>
                  <a:pt x="1008" y="4894"/>
                </a:lnTo>
                <a:lnTo>
                  <a:pt x="1034" y="4899"/>
                </a:lnTo>
                <a:lnTo>
                  <a:pt x="1062" y="4904"/>
                </a:lnTo>
                <a:lnTo>
                  <a:pt x="1090" y="4907"/>
                </a:lnTo>
                <a:lnTo>
                  <a:pt x="1119" y="4911"/>
                </a:lnTo>
                <a:lnTo>
                  <a:pt x="1147" y="4911"/>
                </a:lnTo>
                <a:lnTo>
                  <a:pt x="3692" y="4911"/>
                </a:lnTo>
                <a:lnTo>
                  <a:pt x="3721" y="4911"/>
                </a:lnTo>
                <a:lnTo>
                  <a:pt x="3748" y="4907"/>
                </a:lnTo>
                <a:lnTo>
                  <a:pt x="3777" y="4904"/>
                </a:lnTo>
                <a:lnTo>
                  <a:pt x="3804" y="4899"/>
                </a:lnTo>
                <a:lnTo>
                  <a:pt x="3831" y="4894"/>
                </a:lnTo>
                <a:lnTo>
                  <a:pt x="3858" y="4885"/>
                </a:lnTo>
                <a:lnTo>
                  <a:pt x="3883" y="4877"/>
                </a:lnTo>
                <a:lnTo>
                  <a:pt x="3909" y="4867"/>
                </a:lnTo>
                <a:lnTo>
                  <a:pt x="3933" y="4855"/>
                </a:lnTo>
                <a:lnTo>
                  <a:pt x="3958" y="4842"/>
                </a:lnTo>
                <a:lnTo>
                  <a:pt x="3981" y="4830"/>
                </a:lnTo>
                <a:lnTo>
                  <a:pt x="4004" y="4815"/>
                </a:lnTo>
                <a:lnTo>
                  <a:pt x="4026" y="4799"/>
                </a:lnTo>
                <a:lnTo>
                  <a:pt x="4047" y="4783"/>
                </a:lnTo>
                <a:lnTo>
                  <a:pt x="4068" y="4765"/>
                </a:lnTo>
                <a:lnTo>
                  <a:pt x="4087" y="4747"/>
                </a:lnTo>
                <a:lnTo>
                  <a:pt x="4106" y="4726"/>
                </a:lnTo>
                <a:lnTo>
                  <a:pt x="4123" y="4706"/>
                </a:lnTo>
                <a:lnTo>
                  <a:pt x="4140" y="4685"/>
                </a:lnTo>
                <a:lnTo>
                  <a:pt x="4156" y="4664"/>
                </a:lnTo>
                <a:lnTo>
                  <a:pt x="4170" y="4640"/>
                </a:lnTo>
                <a:lnTo>
                  <a:pt x="4184" y="4617"/>
                </a:lnTo>
                <a:lnTo>
                  <a:pt x="4196" y="4593"/>
                </a:lnTo>
                <a:lnTo>
                  <a:pt x="4207" y="4568"/>
                </a:lnTo>
                <a:lnTo>
                  <a:pt x="4218" y="4543"/>
                </a:lnTo>
                <a:lnTo>
                  <a:pt x="4226" y="4517"/>
                </a:lnTo>
                <a:lnTo>
                  <a:pt x="4234" y="4490"/>
                </a:lnTo>
                <a:lnTo>
                  <a:pt x="4240" y="4464"/>
                </a:lnTo>
                <a:lnTo>
                  <a:pt x="4245" y="4436"/>
                </a:lnTo>
                <a:lnTo>
                  <a:pt x="4248" y="4408"/>
                </a:lnTo>
                <a:lnTo>
                  <a:pt x="4251" y="4379"/>
                </a:lnTo>
                <a:lnTo>
                  <a:pt x="4252" y="4351"/>
                </a:lnTo>
                <a:lnTo>
                  <a:pt x="4252" y="2614"/>
                </a:lnTo>
                <a:lnTo>
                  <a:pt x="4251" y="2586"/>
                </a:lnTo>
                <a:lnTo>
                  <a:pt x="4248" y="2557"/>
                </a:lnTo>
                <a:lnTo>
                  <a:pt x="4245" y="2530"/>
                </a:lnTo>
                <a:lnTo>
                  <a:pt x="4240" y="2502"/>
                </a:lnTo>
                <a:lnTo>
                  <a:pt x="4234" y="2474"/>
                </a:lnTo>
                <a:lnTo>
                  <a:pt x="4226" y="2448"/>
                </a:lnTo>
                <a:lnTo>
                  <a:pt x="4218" y="2422"/>
                </a:lnTo>
                <a:lnTo>
                  <a:pt x="4207" y="2397"/>
                </a:lnTo>
                <a:lnTo>
                  <a:pt x="4196" y="2372"/>
                </a:lnTo>
                <a:lnTo>
                  <a:pt x="4184" y="2348"/>
                </a:lnTo>
                <a:lnTo>
                  <a:pt x="4170" y="2324"/>
                </a:lnTo>
                <a:lnTo>
                  <a:pt x="4156" y="2302"/>
                </a:lnTo>
                <a:lnTo>
                  <a:pt x="4140" y="2280"/>
                </a:lnTo>
                <a:lnTo>
                  <a:pt x="4123" y="2258"/>
                </a:lnTo>
                <a:lnTo>
                  <a:pt x="4106" y="2238"/>
                </a:lnTo>
                <a:lnTo>
                  <a:pt x="4087" y="2219"/>
                </a:lnTo>
                <a:lnTo>
                  <a:pt x="4068" y="2200"/>
                </a:lnTo>
                <a:lnTo>
                  <a:pt x="4047" y="2183"/>
                </a:lnTo>
                <a:lnTo>
                  <a:pt x="4026" y="2166"/>
                </a:lnTo>
                <a:lnTo>
                  <a:pt x="4004" y="2150"/>
                </a:lnTo>
                <a:lnTo>
                  <a:pt x="3981" y="2136"/>
                </a:lnTo>
                <a:lnTo>
                  <a:pt x="3958" y="2122"/>
                </a:lnTo>
                <a:lnTo>
                  <a:pt x="3933" y="2109"/>
                </a:lnTo>
                <a:lnTo>
                  <a:pt x="3909" y="2099"/>
                </a:lnTo>
                <a:lnTo>
                  <a:pt x="3883" y="2088"/>
                </a:lnTo>
                <a:lnTo>
                  <a:pt x="3858" y="2079"/>
                </a:lnTo>
                <a:lnTo>
                  <a:pt x="3831" y="2072"/>
                </a:lnTo>
                <a:lnTo>
                  <a:pt x="3804" y="2066"/>
                </a:lnTo>
                <a:lnTo>
                  <a:pt x="3777" y="2060"/>
                </a:lnTo>
                <a:lnTo>
                  <a:pt x="3748" y="2057"/>
                </a:lnTo>
                <a:lnTo>
                  <a:pt x="3721" y="2055"/>
                </a:lnTo>
                <a:lnTo>
                  <a:pt x="3692" y="2054"/>
                </a:lnTo>
                <a:lnTo>
                  <a:pt x="1147" y="2054"/>
                </a:lnTo>
                <a:close/>
                <a:moveTo>
                  <a:pt x="4522" y="2068"/>
                </a:moveTo>
                <a:lnTo>
                  <a:pt x="4522" y="2268"/>
                </a:lnTo>
                <a:lnTo>
                  <a:pt x="5349" y="2268"/>
                </a:lnTo>
                <a:lnTo>
                  <a:pt x="5349" y="2068"/>
                </a:lnTo>
                <a:lnTo>
                  <a:pt x="4522" y="2068"/>
                </a:lnTo>
                <a:close/>
                <a:moveTo>
                  <a:pt x="4522" y="2431"/>
                </a:moveTo>
                <a:lnTo>
                  <a:pt x="4522" y="2632"/>
                </a:lnTo>
                <a:lnTo>
                  <a:pt x="5349" y="2632"/>
                </a:lnTo>
                <a:lnTo>
                  <a:pt x="5349" y="2431"/>
                </a:lnTo>
                <a:lnTo>
                  <a:pt x="4522" y="2431"/>
                </a:lnTo>
                <a:close/>
                <a:moveTo>
                  <a:pt x="4522" y="2785"/>
                </a:moveTo>
                <a:lnTo>
                  <a:pt x="4522" y="2985"/>
                </a:lnTo>
                <a:lnTo>
                  <a:pt x="5349" y="2985"/>
                </a:lnTo>
                <a:lnTo>
                  <a:pt x="5349" y="2785"/>
                </a:lnTo>
                <a:lnTo>
                  <a:pt x="4522" y="2785"/>
                </a:lnTo>
                <a:close/>
                <a:moveTo>
                  <a:pt x="4522" y="3148"/>
                </a:moveTo>
                <a:lnTo>
                  <a:pt x="4522" y="3349"/>
                </a:lnTo>
                <a:lnTo>
                  <a:pt x="5349" y="3349"/>
                </a:lnTo>
                <a:lnTo>
                  <a:pt x="5349" y="3148"/>
                </a:lnTo>
                <a:lnTo>
                  <a:pt x="4522" y="3148"/>
                </a:lnTo>
                <a:close/>
                <a:moveTo>
                  <a:pt x="4847" y="3653"/>
                </a:moveTo>
                <a:lnTo>
                  <a:pt x="4847" y="3653"/>
                </a:lnTo>
                <a:lnTo>
                  <a:pt x="4834" y="3653"/>
                </a:lnTo>
                <a:lnTo>
                  <a:pt x="4821" y="3654"/>
                </a:lnTo>
                <a:lnTo>
                  <a:pt x="4808" y="3656"/>
                </a:lnTo>
                <a:lnTo>
                  <a:pt x="4795" y="3658"/>
                </a:lnTo>
                <a:lnTo>
                  <a:pt x="4771" y="3664"/>
                </a:lnTo>
                <a:lnTo>
                  <a:pt x="4748" y="3673"/>
                </a:lnTo>
                <a:lnTo>
                  <a:pt x="4725" y="3683"/>
                </a:lnTo>
                <a:lnTo>
                  <a:pt x="4704" y="3696"/>
                </a:lnTo>
                <a:lnTo>
                  <a:pt x="4685" y="3711"/>
                </a:lnTo>
                <a:lnTo>
                  <a:pt x="4667" y="3727"/>
                </a:lnTo>
                <a:lnTo>
                  <a:pt x="4650" y="3745"/>
                </a:lnTo>
                <a:lnTo>
                  <a:pt x="4635" y="3764"/>
                </a:lnTo>
                <a:lnTo>
                  <a:pt x="4622" y="3786"/>
                </a:lnTo>
                <a:lnTo>
                  <a:pt x="4611" y="3808"/>
                </a:lnTo>
                <a:lnTo>
                  <a:pt x="4603" y="3831"/>
                </a:lnTo>
                <a:lnTo>
                  <a:pt x="4596" y="3856"/>
                </a:lnTo>
                <a:lnTo>
                  <a:pt x="4594" y="3869"/>
                </a:lnTo>
                <a:lnTo>
                  <a:pt x="4593" y="3881"/>
                </a:lnTo>
                <a:lnTo>
                  <a:pt x="4592" y="3894"/>
                </a:lnTo>
                <a:lnTo>
                  <a:pt x="4592" y="3907"/>
                </a:lnTo>
                <a:lnTo>
                  <a:pt x="4592" y="3921"/>
                </a:lnTo>
                <a:lnTo>
                  <a:pt x="4593" y="3934"/>
                </a:lnTo>
                <a:lnTo>
                  <a:pt x="4594" y="3946"/>
                </a:lnTo>
                <a:lnTo>
                  <a:pt x="4596" y="3959"/>
                </a:lnTo>
                <a:lnTo>
                  <a:pt x="4603" y="3984"/>
                </a:lnTo>
                <a:lnTo>
                  <a:pt x="4611" y="4007"/>
                </a:lnTo>
                <a:lnTo>
                  <a:pt x="4622" y="4029"/>
                </a:lnTo>
                <a:lnTo>
                  <a:pt x="4635" y="4051"/>
                </a:lnTo>
                <a:lnTo>
                  <a:pt x="4650" y="4070"/>
                </a:lnTo>
                <a:lnTo>
                  <a:pt x="4667" y="4088"/>
                </a:lnTo>
                <a:lnTo>
                  <a:pt x="4685" y="4104"/>
                </a:lnTo>
                <a:lnTo>
                  <a:pt x="4704" y="4119"/>
                </a:lnTo>
                <a:lnTo>
                  <a:pt x="4725" y="4131"/>
                </a:lnTo>
                <a:lnTo>
                  <a:pt x="4748" y="4142"/>
                </a:lnTo>
                <a:lnTo>
                  <a:pt x="4771" y="4151"/>
                </a:lnTo>
                <a:lnTo>
                  <a:pt x="4795" y="4157"/>
                </a:lnTo>
                <a:lnTo>
                  <a:pt x="4808" y="4159"/>
                </a:lnTo>
                <a:lnTo>
                  <a:pt x="4821" y="4161"/>
                </a:lnTo>
                <a:lnTo>
                  <a:pt x="4834" y="4162"/>
                </a:lnTo>
                <a:lnTo>
                  <a:pt x="4847" y="4162"/>
                </a:lnTo>
                <a:lnTo>
                  <a:pt x="4860" y="4162"/>
                </a:lnTo>
                <a:lnTo>
                  <a:pt x="4873" y="4161"/>
                </a:lnTo>
                <a:lnTo>
                  <a:pt x="4886" y="4159"/>
                </a:lnTo>
                <a:lnTo>
                  <a:pt x="4899" y="4157"/>
                </a:lnTo>
                <a:lnTo>
                  <a:pt x="4923" y="4151"/>
                </a:lnTo>
                <a:lnTo>
                  <a:pt x="4947" y="4142"/>
                </a:lnTo>
                <a:lnTo>
                  <a:pt x="4969" y="4131"/>
                </a:lnTo>
                <a:lnTo>
                  <a:pt x="4989" y="4119"/>
                </a:lnTo>
                <a:lnTo>
                  <a:pt x="5009" y="4104"/>
                </a:lnTo>
                <a:lnTo>
                  <a:pt x="5027" y="4088"/>
                </a:lnTo>
                <a:lnTo>
                  <a:pt x="5043" y="4070"/>
                </a:lnTo>
                <a:lnTo>
                  <a:pt x="5058" y="4051"/>
                </a:lnTo>
                <a:lnTo>
                  <a:pt x="5071" y="4029"/>
                </a:lnTo>
                <a:lnTo>
                  <a:pt x="5082" y="4007"/>
                </a:lnTo>
                <a:lnTo>
                  <a:pt x="5090" y="3984"/>
                </a:lnTo>
                <a:lnTo>
                  <a:pt x="5097" y="3959"/>
                </a:lnTo>
                <a:lnTo>
                  <a:pt x="5099" y="3946"/>
                </a:lnTo>
                <a:lnTo>
                  <a:pt x="5101" y="3934"/>
                </a:lnTo>
                <a:lnTo>
                  <a:pt x="5102" y="3921"/>
                </a:lnTo>
                <a:lnTo>
                  <a:pt x="5102" y="3907"/>
                </a:lnTo>
                <a:lnTo>
                  <a:pt x="5102" y="3894"/>
                </a:lnTo>
                <a:lnTo>
                  <a:pt x="5101" y="3881"/>
                </a:lnTo>
                <a:lnTo>
                  <a:pt x="5099" y="3869"/>
                </a:lnTo>
                <a:lnTo>
                  <a:pt x="5097" y="3856"/>
                </a:lnTo>
                <a:lnTo>
                  <a:pt x="5090" y="3831"/>
                </a:lnTo>
                <a:lnTo>
                  <a:pt x="5082" y="3808"/>
                </a:lnTo>
                <a:lnTo>
                  <a:pt x="5071" y="3786"/>
                </a:lnTo>
                <a:lnTo>
                  <a:pt x="5058" y="3764"/>
                </a:lnTo>
                <a:lnTo>
                  <a:pt x="5043" y="3745"/>
                </a:lnTo>
                <a:lnTo>
                  <a:pt x="5027" y="3727"/>
                </a:lnTo>
                <a:lnTo>
                  <a:pt x="5009" y="3711"/>
                </a:lnTo>
                <a:lnTo>
                  <a:pt x="4989" y="3696"/>
                </a:lnTo>
                <a:lnTo>
                  <a:pt x="4969" y="3683"/>
                </a:lnTo>
                <a:lnTo>
                  <a:pt x="4947" y="3673"/>
                </a:lnTo>
                <a:lnTo>
                  <a:pt x="4923" y="3664"/>
                </a:lnTo>
                <a:lnTo>
                  <a:pt x="4899" y="3658"/>
                </a:lnTo>
                <a:lnTo>
                  <a:pt x="4886" y="3656"/>
                </a:lnTo>
                <a:lnTo>
                  <a:pt x="4873" y="3654"/>
                </a:lnTo>
                <a:lnTo>
                  <a:pt x="4860" y="3653"/>
                </a:lnTo>
                <a:lnTo>
                  <a:pt x="4847" y="3653"/>
                </a:lnTo>
                <a:close/>
                <a:moveTo>
                  <a:pt x="4847" y="4371"/>
                </a:moveTo>
                <a:lnTo>
                  <a:pt x="4847" y="4371"/>
                </a:lnTo>
                <a:lnTo>
                  <a:pt x="4834" y="4372"/>
                </a:lnTo>
                <a:lnTo>
                  <a:pt x="4821" y="4373"/>
                </a:lnTo>
                <a:lnTo>
                  <a:pt x="4808" y="4374"/>
                </a:lnTo>
                <a:lnTo>
                  <a:pt x="4795" y="4376"/>
                </a:lnTo>
                <a:lnTo>
                  <a:pt x="4771" y="4383"/>
                </a:lnTo>
                <a:lnTo>
                  <a:pt x="4748" y="4391"/>
                </a:lnTo>
                <a:lnTo>
                  <a:pt x="4725" y="4402"/>
                </a:lnTo>
                <a:lnTo>
                  <a:pt x="4704" y="4415"/>
                </a:lnTo>
                <a:lnTo>
                  <a:pt x="4685" y="4430"/>
                </a:lnTo>
                <a:lnTo>
                  <a:pt x="4667" y="4447"/>
                </a:lnTo>
                <a:lnTo>
                  <a:pt x="4650" y="4465"/>
                </a:lnTo>
                <a:lnTo>
                  <a:pt x="4635" y="4484"/>
                </a:lnTo>
                <a:lnTo>
                  <a:pt x="4622" y="4505"/>
                </a:lnTo>
                <a:lnTo>
                  <a:pt x="4611" y="4527"/>
                </a:lnTo>
                <a:lnTo>
                  <a:pt x="4603" y="4551"/>
                </a:lnTo>
                <a:lnTo>
                  <a:pt x="4596" y="4575"/>
                </a:lnTo>
                <a:lnTo>
                  <a:pt x="4594" y="4588"/>
                </a:lnTo>
                <a:lnTo>
                  <a:pt x="4593" y="4601"/>
                </a:lnTo>
                <a:lnTo>
                  <a:pt x="4592" y="4614"/>
                </a:lnTo>
                <a:lnTo>
                  <a:pt x="4592" y="4626"/>
                </a:lnTo>
                <a:lnTo>
                  <a:pt x="4592" y="4639"/>
                </a:lnTo>
                <a:lnTo>
                  <a:pt x="4593" y="4653"/>
                </a:lnTo>
                <a:lnTo>
                  <a:pt x="4594" y="4666"/>
                </a:lnTo>
                <a:lnTo>
                  <a:pt x="4596" y="4677"/>
                </a:lnTo>
                <a:lnTo>
                  <a:pt x="4603" y="4702"/>
                </a:lnTo>
                <a:lnTo>
                  <a:pt x="4611" y="4725"/>
                </a:lnTo>
                <a:lnTo>
                  <a:pt x="4622" y="4748"/>
                </a:lnTo>
                <a:lnTo>
                  <a:pt x="4635" y="4769"/>
                </a:lnTo>
                <a:lnTo>
                  <a:pt x="4650" y="4788"/>
                </a:lnTo>
                <a:lnTo>
                  <a:pt x="4667" y="4807"/>
                </a:lnTo>
                <a:lnTo>
                  <a:pt x="4685" y="4823"/>
                </a:lnTo>
                <a:lnTo>
                  <a:pt x="4704" y="4838"/>
                </a:lnTo>
                <a:lnTo>
                  <a:pt x="4725" y="4851"/>
                </a:lnTo>
                <a:lnTo>
                  <a:pt x="4748" y="4862"/>
                </a:lnTo>
                <a:lnTo>
                  <a:pt x="4771" y="4870"/>
                </a:lnTo>
                <a:lnTo>
                  <a:pt x="4795" y="4877"/>
                </a:lnTo>
                <a:lnTo>
                  <a:pt x="4808" y="4879"/>
                </a:lnTo>
                <a:lnTo>
                  <a:pt x="4821" y="4880"/>
                </a:lnTo>
                <a:lnTo>
                  <a:pt x="4834" y="4881"/>
                </a:lnTo>
                <a:lnTo>
                  <a:pt x="4847" y="4882"/>
                </a:lnTo>
                <a:lnTo>
                  <a:pt x="4860" y="4881"/>
                </a:lnTo>
                <a:lnTo>
                  <a:pt x="4873" y="4880"/>
                </a:lnTo>
                <a:lnTo>
                  <a:pt x="4886" y="4879"/>
                </a:lnTo>
                <a:lnTo>
                  <a:pt x="4899" y="4877"/>
                </a:lnTo>
                <a:lnTo>
                  <a:pt x="4923" y="4870"/>
                </a:lnTo>
                <a:lnTo>
                  <a:pt x="4947" y="4862"/>
                </a:lnTo>
                <a:lnTo>
                  <a:pt x="4969" y="4851"/>
                </a:lnTo>
                <a:lnTo>
                  <a:pt x="4989" y="4838"/>
                </a:lnTo>
                <a:lnTo>
                  <a:pt x="5009" y="4823"/>
                </a:lnTo>
                <a:lnTo>
                  <a:pt x="5027" y="4807"/>
                </a:lnTo>
                <a:lnTo>
                  <a:pt x="5043" y="4788"/>
                </a:lnTo>
                <a:lnTo>
                  <a:pt x="5058" y="4769"/>
                </a:lnTo>
                <a:lnTo>
                  <a:pt x="5071" y="4748"/>
                </a:lnTo>
                <a:lnTo>
                  <a:pt x="5082" y="4725"/>
                </a:lnTo>
                <a:lnTo>
                  <a:pt x="5090" y="4702"/>
                </a:lnTo>
                <a:lnTo>
                  <a:pt x="5097" y="4677"/>
                </a:lnTo>
                <a:lnTo>
                  <a:pt x="5099" y="4666"/>
                </a:lnTo>
                <a:lnTo>
                  <a:pt x="5101" y="4653"/>
                </a:lnTo>
                <a:lnTo>
                  <a:pt x="5102" y="4639"/>
                </a:lnTo>
                <a:lnTo>
                  <a:pt x="5102" y="4626"/>
                </a:lnTo>
                <a:lnTo>
                  <a:pt x="5102" y="4614"/>
                </a:lnTo>
                <a:lnTo>
                  <a:pt x="5101" y="4601"/>
                </a:lnTo>
                <a:lnTo>
                  <a:pt x="5099" y="4588"/>
                </a:lnTo>
                <a:lnTo>
                  <a:pt x="5097" y="4575"/>
                </a:lnTo>
                <a:lnTo>
                  <a:pt x="5090" y="4551"/>
                </a:lnTo>
                <a:lnTo>
                  <a:pt x="5082" y="4527"/>
                </a:lnTo>
                <a:lnTo>
                  <a:pt x="5071" y="4505"/>
                </a:lnTo>
                <a:lnTo>
                  <a:pt x="5058" y="4484"/>
                </a:lnTo>
                <a:lnTo>
                  <a:pt x="5043" y="4465"/>
                </a:lnTo>
                <a:lnTo>
                  <a:pt x="5027" y="4447"/>
                </a:lnTo>
                <a:lnTo>
                  <a:pt x="5009" y="4430"/>
                </a:lnTo>
                <a:lnTo>
                  <a:pt x="4989" y="4415"/>
                </a:lnTo>
                <a:lnTo>
                  <a:pt x="4969" y="4402"/>
                </a:lnTo>
                <a:lnTo>
                  <a:pt x="4947" y="4391"/>
                </a:lnTo>
                <a:lnTo>
                  <a:pt x="4923" y="4383"/>
                </a:lnTo>
                <a:lnTo>
                  <a:pt x="4899" y="4376"/>
                </a:lnTo>
                <a:lnTo>
                  <a:pt x="4886" y="4374"/>
                </a:lnTo>
                <a:lnTo>
                  <a:pt x="4873" y="4373"/>
                </a:lnTo>
                <a:lnTo>
                  <a:pt x="4860" y="4372"/>
                </a:lnTo>
                <a:lnTo>
                  <a:pt x="4847" y="437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tIns="504000" r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购物车"/>
          <p:cNvSpPr/>
          <p:nvPr/>
        </p:nvSpPr>
        <p:spPr>
          <a:xfrm>
            <a:off x="10514119" y="4299517"/>
            <a:ext cx="603049" cy="462959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显示器"/>
          <p:cNvSpPr/>
          <p:nvPr/>
        </p:nvSpPr>
        <p:spPr bwMode="auto">
          <a:xfrm>
            <a:off x="511809" y="5359512"/>
            <a:ext cx="492420" cy="492420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5" name="蓝牙"/>
          <p:cNvSpPr/>
          <p:nvPr/>
        </p:nvSpPr>
        <p:spPr bwMode="auto">
          <a:xfrm>
            <a:off x="1715503" y="5359512"/>
            <a:ext cx="492420" cy="49242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手机"/>
          <p:cNvSpPr/>
          <p:nvPr/>
        </p:nvSpPr>
        <p:spPr bwMode="auto">
          <a:xfrm>
            <a:off x="2919194" y="5359512"/>
            <a:ext cx="241700" cy="4924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话筒"/>
          <p:cNvSpPr/>
          <p:nvPr/>
        </p:nvSpPr>
        <p:spPr>
          <a:xfrm>
            <a:off x="3872167" y="5359512"/>
            <a:ext cx="282585" cy="492420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手机"/>
          <p:cNvSpPr/>
          <p:nvPr/>
        </p:nvSpPr>
        <p:spPr bwMode="auto">
          <a:xfrm>
            <a:off x="4866025" y="5359512"/>
            <a:ext cx="271161" cy="492420"/>
          </a:xfrm>
          <a:custGeom>
            <a:avLst/>
            <a:gdLst>
              <a:gd name="T0" fmla="*/ 750267 w 3056"/>
              <a:gd name="T1" fmla="*/ 27771 h 5968"/>
              <a:gd name="T2" fmla="*/ 691573 w 3056"/>
              <a:gd name="T3" fmla="*/ 0 h 5968"/>
              <a:gd name="T4" fmla="*/ 628413 w 3056"/>
              <a:gd name="T5" fmla="*/ 33835 h 5968"/>
              <a:gd name="T6" fmla="*/ 268272 w 3056"/>
              <a:gd name="T7" fmla="*/ 220250 h 5968"/>
              <a:gd name="T8" fmla="*/ 135890 w 3056"/>
              <a:gd name="T9" fmla="*/ 260788 h 5968"/>
              <a:gd name="T10" fmla="*/ 40831 w 3056"/>
              <a:gd name="T11" fmla="*/ 356230 h 5968"/>
              <a:gd name="T12" fmla="*/ 319 w 3056"/>
              <a:gd name="T13" fmla="*/ 488380 h 5968"/>
              <a:gd name="T14" fmla="*/ 16907 w 3056"/>
              <a:gd name="T15" fmla="*/ 1719224 h 5968"/>
              <a:gd name="T16" fmla="*/ 92507 w 3056"/>
              <a:gd name="T17" fmla="*/ 1831264 h 5968"/>
              <a:gd name="T18" fmla="*/ 212129 w 3056"/>
              <a:gd name="T19" fmla="*/ 1896062 h 5968"/>
              <a:gd name="T20" fmla="*/ 734637 w 3056"/>
              <a:gd name="T21" fmla="*/ 1901808 h 5968"/>
              <a:gd name="T22" fmla="*/ 860957 w 3056"/>
              <a:gd name="T23" fmla="*/ 1848820 h 5968"/>
              <a:gd name="T24" fmla="*/ 946447 w 3056"/>
              <a:gd name="T25" fmla="*/ 1744760 h 5968"/>
              <a:gd name="T26" fmla="*/ 974837 w 3056"/>
              <a:gd name="T27" fmla="*/ 502744 h 5968"/>
              <a:gd name="T28" fmla="*/ 954741 w 3056"/>
              <a:gd name="T29" fmla="*/ 399641 h 5968"/>
              <a:gd name="T30" fmla="*/ 893494 w 3056"/>
              <a:gd name="T31" fmla="*/ 305796 h 5968"/>
              <a:gd name="T32" fmla="*/ 800668 w 3056"/>
              <a:gd name="T33" fmla="*/ 242594 h 5968"/>
              <a:gd name="T34" fmla="*/ 193628 w 3056"/>
              <a:gd name="T35" fmla="*/ 517427 h 5968"/>
              <a:gd name="T36" fmla="*/ 217552 w 3056"/>
              <a:gd name="T37" fmla="*/ 468270 h 5968"/>
              <a:gd name="T38" fmla="*/ 260935 w 3056"/>
              <a:gd name="T39" fmla="*/ 435711 h 5968"/>
              <a:gd name="T40" fmla="*/ 669562 w 3056"/>
              <a:gd name="T41" fmla="*/ 426774 h 5968"/>
              <a:gd name="T42" fmla="*/ 723472 w 3056"/>
              <a:gd name="T43" fmla="*/ 440819 h 5968"/>
              <a:gd name="T44" fmla="*/ 763665 w 3056"/>
              <a:gd name="T45" fmla="*/ 476888 h 5968"/>
              <a:gd name="T46" fmla="*/ 782485 w 3056"/>
              <a:gd name="T47" fmla="*/ 528918 h 5968"/>
              <a:gd name="T48" fmla="*/ 777700 w 3056"/>
              <a:gd name="T49" fmla="*/ 896320 h 5968"/>
              <a:gd name="T50" fmla="*/ 749629 w 3056"/>
              <a:gd name="T51" fmla="*/ 942924 h 5968"/>
              <a:gd name="T52" fmla="*/ 703376 w 3056"/>
              <a:gd name="T53" fmla="*/ 971014 h 5968"/>
              <a:gd name="T54" fmla="*/ 293153 w 3056"/>
              <a:gd name="T55" fmla="*/ 975483 h 5968"/>
              <a:gd name="T56" fmla="*/ 241795 w 3056"/>
              <a:gd name="T57" fmla="*/ 956650 h 5968"/>
              <a:gd name="T58" fmla="*/ 205111 w 3056"/>
              <a:gd name="T59" fmla="*/ 916749 h 5968"/>
              <a:gd name="T60" fmla="*/ 191395 w 3056"/>
              <a:gd name="T61" fmla="*/ 862485 h 5968"/>
              <a:gd name="T62" fmla="*/ 227122 w 3056"/>
              <a:gd name="T63" fmla="*/ 1163493 h 5968"/>
              <a:gd name="T64" fmla="*/ 390445 w 3056"/>
              <a:gd name="T65" fmla="*/ 1148490 h 5968"/>
              <a:gd name="T66" fmla="*/ 422025 w 3056"/>
              <a:gd name="T67" fmla="*/ 1163493 h 5968"/>
              <a:gd name="T68" fmla="*/ 431595 w 3056"/>
              <a:gd name="T69" fmla="*/ 1310007 h 5968"/>
              <a:gd name="T70" fmla="*/ 409904 w 3056"/>
              <a:gd name="T71" fmla="*/ 1341927 h 5968"/>
              <a:gd name="T72" fmla="*/ 246580 w 3056"/>
              <a:gd name="T73" fmla="*/ 1344800 h 5968"/>
              <a:gd name="T74" fmla="*/ 219785 w 3056"/>
              <a:gd name="T75" fmla="*/ 1317987 h 5968"/>
              <a:gd name="T76" fmla="*/ 538776 w 3056"/>
              <a:gd name="T77" fmla="*/ 1173388 h 5968"/>
              <a:gd name="T78" fmla="*/ 568123 w 3056"/>
              <a:gd name="T79" fmla="*/ 1149129 h 5968"/>
              <a:gd name="T80" fmla="*/ 730809 w 3056"/>
              <a:gd name="T81" fmla="*/ 1155513 h 5968"/>
              <a:gd name="T82" fmla="*/ 748991 w 3056"/>
              <a:gd name="T83" fmla="*/ 1189667 h 5968"/>
              <a:gd name="T84" fmla="*/ 737189 w 3056"/>
              <a:gd name="T85" fmla="*/ 1334904 h 5968"/>
              <a:gd name="T86" fmla="*/ 576736 w 3056"/>
              <a:gd name="T87" fmla="*/ 1346715 h 5968"/>
              <a:gd name="T88" fmla="*/ 542923 w 3056"/>
              <a:gd name="T89" fmla="*/ 1328840 h 5968"/>
              <a:gd name="T90" fmla="*/ 218190 w 3056"/>
              <a:gd name="T91" fmla="*/ 1483653 h 5968"/>
              <a:gd name="T92" fmla="*/ 239243 w 3056"/>
              <a:gd name="T93" fmla="*/ 1451733 h 5968"/>
              <a:gd name="T94" fmla="*/ 402567 w 3056"/>
              <a:gd name="T95" fmla="*/ 1448860 h 5968"/>
              <a:gd name="T96" fmla="*/ 429681 w 3056"/>
              <a:gd name="T97" fmla="*/ 1475992 h 5968"/>
              <a:gd name="T98" fmla="*/ 426491 w 3056"/>
              <a:gd name="T99" fmla="*/ 1624102 h 5968"/>
              <a:gd name="T100" fmla="*/ 394592 w 3056"/>
              <a:gd name="T101" fmla="*/ 1645169 h 5968"/>
              <a:gd name="T102" fmla="*/ 232864 w 3056"/>
              <a:gd name="T103" fmla="*/ 1635912 h 5968"/>
              <a:gd name="T104" fmla="*/ 217871 w 3056"/>
              <a:gd name="T105" fmla="*/ 1488122 h 5968"/>
              <a:gd name="T106" fmla="*/ 547708 w 3056"/>
              <a:gd name="T107" fmla="*/ 1459393 h 5968"/>
              <a:gd name="T108" fmla="*/ 708160 w 3056"/>
              <a:gd name="T109" fmla="*/ 1447264 h 5968"/>
              <a:gd name="T110" fmla="*/ 742292 w 3056"/>
              <a:gd name="T111" fmla="*/ 1465139 h 5968"/>
              <a:gd name="T112" fmla="*/ 748353 w 3056"/>
              <a:gd name="T113" fmla="*/ 1612611 h 5968"/>
              <a:gd name="T114" fmla="*/ 724110 w 3056"/>
              <a:gd name="T115" fmla="*/ 1641977 h 5968"/>
              <a:gd name="T116" fmla="*/ 560467 w 3056"/>
              <a:gd name="T117" fmla="*/ 1641977 h 5968"/>
              <a:gd name="T118" fmla="*/ 536543 w 3056"/>
              <a:gd name="T119" fmla="*/ 1612611 h 596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56" h="5968">
                <a:moveTo>
                  <a:pt x="2407" y="725"/>
                </a:moveTo>
                <a:lnTo>
                  <a:pt x="2407" y="239"/>
                </a:lnTo>
                <a:lnTo>
                  <a:pt x="2406" y="215"/>
                </a:lnTo>
                <a:lnTo>
                  <a:pt x="2403" y="191"/>
                </a:lnTo>
                <a:lnTo>
                  <a:pt x="2396" y="168"/>
                </a:lnTo>
                <a:lnTo>
                  <a:pt x="2388" y="147"/>
                </a:lnTo>
                <a:lnTo>
                  <a:pt x="2379" y="126"/>
                </a:lnTo>
                <a:lnTo>
                  <a:pt x="2366" y="106"/>
                </a:lnTo>
                <a:lnTo>
                  <a:pt x="2352" y="87"/>
                </a:lnTo>
                <a:lnTo>
                  <a:pt x="2338" y="70"/>
                </a:lnTo>
                <a:lnTo>
                  <a:pt x="2320" y="54"/>
                </a:lnTo>
                <a:lnTo>
                  <a:pt x="2302" y="40"/>
                </a:lnTo>
                <a:lnTo>
                  <a:pt x="2282" y="29"/>
                </a:lnTo>
                <a:lnTo>
                  <a:pt x="2261" y="18"/>
                </a:lnTo>
                <a:lnTo>
                  <a:pt x="2239" y="11"/>
                </a:lnTo>
                <a:lnTo>
                  <a:pt x="2217" y="5"/>
                </a:lnTo>
                <a:lnTo>
                  <a:pt x="2192" y="2"/>
                </a:lnTo>
                <a:lnTo>
                  <a:pt x="2168" y="0"/>
                </a:lnTo>
                <a:lnTo>
                  <a:pt x="2144" y="2"/>
                </a:lnTo>
                <a:lnTo>
                  <a:pt x="2120" y="5"/>
                </a:lnTo>
                <a:lnTo>
                  <a:pt x="2097" y="11"/>
                </a:lnTo>
                <a:lnTo>
                  <a:pt x="2075" y="18"/>
                </a:lnTo>
                <a:lnTo>
                  <a:pt x="2054" y="29"/>
                </a:lnTo>
                <a:lnTo>
                  <a:pt x="2035" y="40"/>
                </a:lnTo>
                <a:lnTo>
                  <a:pt x="2016" y="54"/>
                </a:lnTo>
                <a:lnTo>
                  <a:pt x="1999" y="70"/>
                </a:lnTo>
                <a:lnTo>
                  <a:pt x="1983" y="87"/>
                </a:lnTo>
                <a:lnTo>
                  <a:pt x="1970" y="106"/>
                </a:lnTo>
                <a:lnTo>
                  <a:pt x="1958" y="126"/>
                </a:lnTo>
                <a:lnTo>
                  <a:pt x="1948" y="147"/>
                </a:lnTo>
                <a:lnTo>
                  <a:pt x="1940" y="168"/>
                </a:lnTo>
                <a:lnTo>
                  <a:pt x="1934" y="191"/>
                </a:lnTo>
                <a:lnTo>
                  <a:pt x="1931" y="215"/>
                </a:lnTo>
                <a:lnTo>
                  <a:pt x="1930" y="239"/>
                </a:lnTo>
                <a:lnTo>
                  <a:pt x="1930" y="689"/>
                </a:lnTo>
                <a:lnTo>
                  <a:pt x="887" y="689"/>
                </a:lnTo>
                <a:lnTo>
                  <a:pt x="841" y="690"/>
                </a:lnTo>
                <a:lnTo>
                  <a:pt x="795" y="693"/>
                </a:lnTo>
                <a:lnTo>
                  <a:pt x="751" y="700"/>
                </a:lnTo>
                <a:lnTo>
                  <a:pt x="708" y="707"/>
                </a:lnTo>
                <a:lnTo>
                  <a:pt x="665" y="716"/>
                </a:lnTo>
                <a:lnTo>
                  <a:pt x="623" y="729"/>
                </a:lnTo>
                <a:lnTo>
                  <a:pt x="582" y="743"/>
                </a:lnTo>
                <a:lnTo>
                  <a:pt x="541" y="758"/>
                </a:lnTo>
                <a:lnTo>
                  <a:pt x="502" y="776"/>
                </a:lnTo>
                <a:lnTo>
                  <a:pt x="464" y="796"/>
                </a:lnTo>
                <a:lnTo>
                  <a:pt x="426" y="817"/>
                </a:lnTo>
                <a:lnTo>
                  <a:pt x="391" y="840"/>
                </a:lnTo>
                <a:lnTo>
                  <a:pt x="356" y="866"/>
                </a:lnTo>
                <a:lnTo>
                  <a:pt x="322" y="892"/>
                </a:lnTo>
                <a:lnTo>
                  <a:pt x="290" y="919"/>
                </a:lnTo>
                <a:lnTo>
                  <a:pt x="259" y="949"/>
                </a:lnTo>
                <a:lnTo>
                  <a:pt x="230" y="979"/>
                </a:lnTo>
                <a:lnTo>
                  <a:pt x="203" y="1012"/>
                </a:lnTo>
                <a:lnTo>
                  <a:pt x="176" y="1045"/>
                </a:lnTo>
                <a:lnTo>
                  <a:pt x="151" y="1080"/>
                </a:lnTo>
                <a:lnTo>
                  <a:pt x="128" y="1116"/>
                </a:lnTo>
                <a:lnTo>
                  <a:pt x="107" y="1153"/>
                </a:lnTo>
                <a:lnTo>
                  <a:pt x="87" y="1191"/>
                </a:lnTo>
                <a:lnTo>
                  <a:pt x="69" y="1230"/>
                </a:lnTo>
                <a:lnTo>
                  <a:pt x="53" y="1270"/>
                </a:lnTo>
                <a:lnTo>
                  <a:pt x="40" y="1312"/>
                </a:lnTo>
                <a:lnTo>
                  <a:pt x="27" y="1354"/>
                </a:lnTo>
                <a:lnTo>
                  <a:pt x="18" y="1396"/>
                </a:lnTo>
                <a:lnTo>
                  <a:pt x="9" y="1440"/>
                </a:lnTo>
                <a:lnTo>
                  <a:pt x="4" y="1485"/>
                </a:lnTo>
                <a:lnTo>
                  <a:pt x="1" y="1530"/>
                </a:lnTo>
                <a:lnTo>
                  <a:pt x="0" y="1575"/>
                </a:lnTo>
                <a:lnTo>
                  <a:pt x="0" y="5081"/>
                </a:lnTo>
                <a:lnTo>
                  <a:pt x="1" y="5128"/>
                </a:lnTo>
                <a:lnTo>
                  <a:pt x="4" y="5172"/>
                </a:lnTo>
                <a:lnTo>
                  <a:pt x="9" y="5217"/>
                </a:lnTo>
                <a:lnTo>
                  <a:pt x="18" y="5260"/>
                </a:lnTo>
                <a:lnTo>
                  <a:pt x="27" y="5303"/>
                </a:lnTo>
                <a:lnTo>
                  <a:pt x="40" y="5345"/>
                </a:lnTo>
                <a:lnTo>
                  <a:pt x="53" y="5386"/>
                </a:lnTo>
                <a:lnTo>
                  <a:pt x="69" y="5426"/>
                </a:lnTo>
                <a:lnTo>
                  <a:pt x="87" y="5466"/>
                </a:lnTo>
                <a:lnTo>
                  <a:pt x="107" y="5504"/>
                </a:lnTo>
                <a:lnTo>
                  <a:pt x="128" y="5541"/>
                </a:lnTo>
                <a:lnTo>
                  <a:pt x="151" y="5577"/>
                </a:lnTo>
                <a:lnTo>
                  <a:pt x="176" y="5612"/>
                </a:lnTo>
                <a:lnTo>
                  <a:pt x="203" y="5646"/>
                </a:lnTo>
                <a:lnTo>
                  <a:pt x="230" y="5677"/>
                </a:lnTo>
                <a:lnTo>
                  <a:pt x="259" y="5709"/>
                </a:lnTo>
                <a:lnTo>
                  <a:pt x="290" y="5737"/>
                </a:lnTo>
                <a:lnTo>
                  <a:pt x="322" y="5766"/>
                </a:lnTo>
                <a:lnTo>
                  <a:pt x="356" y="5792"/>
                </a:lnTo>
                <a:lnTo>
                  <a:pt x="391" y="5817"/>
                </a:lnTo>
                <a:lnTo>
                  <a:pt x="426" y="5840"/>
                </a:lnTo>
                <a:lnTo>
                  <a:pt x="464" y="5861"/>
                </a:lnTo>
                <a:lnTo>
                  <a:pt x="502" y="5880"/>
                </a:lnTo>
                <a:lnTo>
                  <a:pt x="541" y="5898"/>
                </a:lnTo>
                <a:lnTo>
                  <a:pt x="582" y="5914"/>
                </a:lnTo>
                <a:lnTo>
                  <a:pt x="623" y="5928"/>
                </a:lnTo>
                <a:lnTo>
                  <a:pt x="665" y="5940"/>
                </a:lnTo>
                <a:lnTo>
                  <a:pt x="708" y="5951"/>
                </a:lnTo>
                <a:lnTo>
                  <a:pt x="751" y="5958"/>
                </a:lnTo>
                <a:lnTo>
                  <a:pt x="795" y="5963"/>
                </a:lnTo>
                <a:lnTo>
                  <a:pt x="841" y="5967"/>
                </a:lnTo>
                <a:lnTo>
                  <a:pt x="887" y="5968"/>
                </a:lnTo>
                <a:lnTo>
                  <a:pt x="2168" y="5968"/>
                </a:lnTo>
                <a:lnTo>
                  <a:pt x="2214" y="5967"/>
                </a:lnTo>
                <a:lnTo>
                  <a:pt x="2259" y="5963"/>
                </a:lnTo>
                <a:lnTo>
                  <a:pt x="2303" y="5958"/>
                </a:lnTo>
                <a:lnTo>
                  <a:pt x="2347" y="5951"/>
                </a:lnTo>
                <a:lnTo>
                  <a:pt x="2390" y="5940"/>
                </a:lnTo>
                <a:lnTo>
                  <a:pt x="2432" y="5928"/>
                </a:lnTo>
                <a:lnTo>
                  <a:pt x="2473" y="5914"/>
                </a:lnTo>
                <a:lnTo>
                  <a:pt x="2513" y="5898"/>
                </a:lnTo>
                <a:lnTo>
                  <a:pt x="2553" y="5880"/>
                </a:lnTo>
                <a:lnTo>
                  <a:pt x="2591" y="5861"/>
                </a:lnTo>
                <a:lnTo>
                  <a:pt x="2628" y="5840"/>
                </a:lnTo>
                <a:lnTo>
                  <a:pt x="2664" y="5817"/>
                </a:lnTo>
                <a:lnTo>
                  <a:pt x="2699" y="5792"/>
                </a:lnTo>
                <a:lnTo>
                  <a:pt x="2733" y="5766"/>
                </a:lnTo>
                <a:lnTo>
                  <a:pt x="2764" y="5737"/>
                </a:lnTo>
                <a:lnTo>
                  <a:pt x="2795" y="5709"/>
                </a:lnTo>
                <a:lnTo>
                  <a:pt x="2824" y="5677"/>
                </a:lnTo>
                <a:lnTo>
                  <a:pt x="2853" y="5646"/>
                </a:lnTo>
                <a:lnTo>
                  <a:pt x="2879" y="5612"/>
                </a:lnTo>
                <a:lnTo>
                  <a:pt x="2904" y="5577"/>
                </a:lnTo>
                <a:lnTo>
                  <a:pt x="2926" y="5541"/>
                </a:lnTo>
                <a:lnTo>
                  <a:pt x="2948" y="5504"/>
                </a:lnTo>
                <a:lnTo>
                  <a:pt x="2967" y="5466"/>
                </a:lnTo>
                <a:lnTo>
                  <a:pt x="2985" y="5426"/>
                </a:lnTo>
                <a:lnTo>
                  <a:pt x="3001" y="5386"/>
                </a:lnTo>
                <a:lnTo>
                  <a:pt x="3016" y="5345"/>
                </a:lnTo>
                <a:lnTo>
                  <a:pt x="3027" y="5303"/>
                </a:lnTo>
                <a:lnTo>
                  <a:pt x="3038" y="5260"/>
                </a:lnTo>
                <a:lnTo>
                  <a:pt x="3045" y="5217"/>
                </a:lnTo>
                <a:lnTo>
                  <a:pt x="3050" y="5172"/>
                </a:lnTo>
                <a:lnTo>
                  <a:pt x="3054" y="5128"/>
                </a:lnTo>
                <a:lnTo>
                  <a:pt x="3056" y="5081"/>
                </a:lnTo>
                <a:lnTo>
                  <a:pt x="3056" y="1575"/>
                </a:lnTo>
                <a:lnTo>
                  <a:pt x="3054" y="1537"/>
                </a:lnTo>
                <a:lnTo>
                  <a:pt x="3052" y="1500"/>
                </a:lnTo>
                <a:lnTo>
                  <a:pt x="3048" y="1463"/>
                </a:lnTo>
                <a:lnTo>
                  <a:pt x="3043" y="1427"/>
                </a:lnTo>
                <a:lnTo>
                  <a:pt x="3036" y="1390"/>
                </a:lnTo>
                <a:lnTo>
                  <a:pt x="3027" y="1355"/>
                </a:lnTo>
                <a:lnTo>
                  <a:pt x="3018" y="1321"/>
                </a:lnTo>
                <a:lnTo>
                  <a:pt x="3006" y="1286"/>
                </a:lnTo>
                <a:lnTo>
                  <a:pt x="2993" y="1252"/>
                </a:lnTo>
                <a:lnTo>
                  <a:pt x="2980" y="1220"/>
                </a:lnTo>
                <a:lnTo>
                  <a:pt x="2965" y="1187"/>
                </a:lnTo>
                <a:lnTo>
                  <a:pt x="2948" y="1156"/>
                </a:lnTo>
                <a:lnTo>
                  <a:pt x="2930" y="1125"/>
                </a:lnTo>
                <a:lnTo>
                  <a:pt x="2913" y="1095"/>
                </a:lnTo>
                <a:lnTo>
                  <a:pt x="2893" y="1065"/>
                </a:lnTo>
                <a:lnTo>
                  <a:pt x="2872" y="1037"/>
                </a:lnTo>
                <a:lnTo>
                  <a:pt x="2848" y="1010"/>
                </a:lnTo>
                <a:lnTo>
                  <a:pt x="2825" y="983"/>
                </a:lnTo>
                <a:lnTo>
                  <a:pt x="2801" y="958"/>
                </a:lnTo>
                <a:lnTo>
                  <a:pt x="2776" y="933"/>
                </a:lnTo>
                <a:lnTo>
                  <a:pt x="2750" y="910"/>
                </a:lnTo>
                <a:lnTo>
                  <a:pt x="2723" y="887"/>
                </a:lnTo>
                <a:lnTo>
                  <a:pt x="2695" y="866"/>
                </a:lnTo>
                <a:lnTo>
                  <a:pt x="2666" y="846"/>
                </a:lnTo>
                <a:lnTo>
                  <a:pt x="2636" y="826"/>
                </a:lnTo>
                <a:lnTo>
                  <a:pt x="2606" y="808"/>
                </a:lnTo>
                <a:lnTo>
                  <a:pt x="2574" y="791"/>
                </a:lnTo>
                <a:lnTo>
                  <a:pt x="2543" y="775"/>
                </a:lnTo>
                <a:lnTo>
                  <a:pt x="2510" y="760"/>
                </a:lnTo>
                <a:lnTo>
                  <a:pt x="2476" y="748"/>
                </a:lnTo>
                <a:lnTo>
                  <a:pt x="2442" y="735"/>
                </a:lnTo>
                <a:lnTo>
                  <a:pt x="2407" y="725"/>
                </a:lnTo>
                <a:close/>
                <a:moveTo>
                  <a:pt x="600" y="1693"/>
                </a:moveTo>
                <a:lnTo>
                  <a:pt x="600" y="1693"/>
                </a:lnTo>
                <a:lnTo>
                  <a:pt x="601" y="1675"/>
                </a:lnTo>
                <a:lnTo>
                  <a:pt x="602" y="1657"/>
                </a:lnTo>
                <a:lnTo>
                  <a:pt x="604" y="1639"/>
                </a:lnTo>
                <a:lnTo>
                  <a:pt x="607" y="1621"/>
                </a:lnTo>
                <a:lnTo>
                  <a:pt x="611" y="1604"/>
                </a:lnTo>
                <a:lnTo>
                  <a:pt x="617" y="1588"/>
                </a:lnTo>
                <a:lnTo>
                  <a:pt x="622" y="1571"/>
                </a:lnTo>
                <a:lnTo>
                  <a:pt x="628" y="1555"/>
                </a:lnTo>
                <a:lnTo>
                  <a:pt x="636" y="1539"/>
                </a:lnTo>
                <a:lnTo>
                  <a:pt x="643" y="1524"/>
                </a:lnTo>
                <a:lnTo>
                  <a:pt x="652" y="1509"/>
                </a:lnTo>
                <a:lnTo>
                  <a:pt x="661" y="1494"/>
                </a:lnTo>
                <a:lnTo>
                  <a:pt x="671" y="1480"/>
                </a:lnTo>
                <a:lnTo>
                  <a:pt x="682" y="1467"/>
                </a:lnTo>
                <a:lnTo>
                  <a:pt x="693" y="1454"/>
                </a:lnTo>
                <a:lnTo>
                  <a:pt x="705" y="1442"/>
                </a:lnTo>
                <a:lnTo>
                  <a:pt x="718" y="1430"/>
                </a:lnTo>
                <a:lnTo>
                  <a:pt x="730" y="1418"/>
                </a:lnTo>
                <a:lnTo>
                  <a:pt x="744" y="1408"/>
                </a:lnTo>
                <a:lnTo>
                  <a:pt x="758" y="1398"/>
                </a:lnTo>
                <a:lnTo>
                  <a:pt x="772" y="1389"/>
                </a:lnTo>
                <a:lnTo>
                  <a:pt x="787" y="1381"/>
                </a:lnTo>
                <a:lnTo>
                  <a:pt x="802" y="1372"/>
                </a:lnTo>
                <a:lnTo>
                  <a:pt x="818" y="1365"/>
                </a:lnTo>
                <a:lnTo>
                  <a:pt x="834" y="1359"/>
                </a:lnTo>
                <a:lnTo>
                  <a:pt x="850" y="1353"/>
                </a:lnTo>
                <a:lnTo>
                  <a:pt x="868" y="1348"/>
                </a:lnTo>
                <a:lnTo>
                  <a:pt x="885" y="1345"/>
                </a:lnTo>
                <a:lnTo>
                  <a:pt x="902" y="1342"/>
                </a:lnTo>
                <a:lnTo>
                  <a:pt x="919" y="1339"/>
                </a:lnTo>
                <a:lnTo>
                  <a:pt x="938" y="1337"/>
                </a:lnTo>
                <a:lnTo>
                  <a:pt x="956" y="1337"/>
                </a:lnTo>
                <a:lnTo>
                  <a:pt x="2099" y="1337"/>
                </a:lnTo>
                <a:lnTo>
                  <a:pt x="2117" y="1337"/>
                </a:lnTo>
                <a:lnTo>
                  <a:pt x="2136" y="1339"/>
                </a:lnTo>
                <a:lnTo>
                  <a:pt x="2154" y="1342"/>
                </a:lnTo>
                <a:lnTo>
                  <a:pt x="2170" y="1345"/>
                </a:lnTo>
                <a:lnTo>
                  <a:pt x="2188" y="1348"/>
                </a:lnTo>
                <a:lnTo>
                  <a:pt x="2205" y="1353"/>
                </a:lnTo>
                <a:lnTo>
                  <a:pt x="2221" y="1359"/>
                </a:lnTo>
                <a:lnTo>
                  <a:pt x="2238" y="1365"/>
                </a:lnTo>
                <a:lnTo>
                  <a:pt x="2253" y="1372"/>
                </a:lnTo>
                <a:lnTo>
                  <a:pt x="2268" y="1381"/>
                </a:lnTo>
                <a:lnTo>
                  <a:pt x="2284" y="1389"/>
                </a:lnTo>
                <a:lnTo>
                  <a:pt x="2298" y="1398"/>
                </a:lnTo>
                <a:lnTo>
                  <a:pt x="2312" y="1408"/>
                </a:lnTo>
                <a:lnTo>
                  <a:pt x="2325" y="1418"/>
                </a:lnTo>
                <a:lnTo>
                  <a:pt x="2339" y="1430"/>
                </a:lnTo>
                <a:lnTo>
                  <a:pt x="2350" y="1442"/>
                </a:lnTo>
                <a:lnTo>
                  <a:pt x="2363" y="1454"/>
                </a:lnTo>
                <a:lnTo>
                  <a:pt x="2373" y="1467"/>
                </a:lnTo>
                <a:lnTo>
                  <a:pt x="2384" y="1480"/>
                </a:lnTo>
                <a:lnTo>
                  <a:pt x="2394" y="1494"/>
                </a:lnTo>
                <a:lnTo>
                  <a:pt x="2404" y="1509"/>
                </a:lnTo>
                <a:lnTo>
                  <a:pt x="2412" y="1524"/>
                </a:lnTo>
                <a:lnTo>
                  <a:pt x="2420" y="1539"/>
                </a:lnTo>
                <a:lnTo>
                  <a:pt x="2427" y="1555"/>
                </a:lnTo>
                <a:lnTo>
                  <a:pt x="2433" y="1571"/>
                </a:lnTo>
                <a:lnTo>
                  <a:pt x="2438" y="1588"/>
                </a:lnTo>
                <a:lnTo>
                  <a:pt x="2444" y="1604"/>
                </a:lnTo>
                <a:lnTo>
                  <a:pt x="2448" y="1621"/>
                </a:lnTo>
                <a:lnTo>
                  <a:pt x="2451" y="1639"/>
                </a:lnTo>
                <a:lnTo>
                  <a:pt x="2453" y="1657"/>
                </a:lnTo>
                <a:lnTo>
                  <a:pt x="2454" y="1675"/>
                </a:lnTo>
                <a:lnTo>
                  <a:pt x="2455" y="1693"/>
                </a:lnTo>
                <a:lnTo>
                  <a:pt x="2455" y="2702"/>
                </a:lnTo>
                <a:lnTo>
                  <a:pt x="2454" y="2721"/>
                </a:lnTo>
                <a:lnTo>
                  <a:pt x="2453" y="2739"/>
                </a:lnTo>
                <a:lnTo>
                  <a:pt x="2451" y="2756"/>
                </a:lnTo>
                <a:lnTo>
                  <a:pt x="2448" y="2774"/>
                </a:lnTo>
                <a:lnTo>
                  <a:pt x="2444" y="2791"/>
                </a:lnTo>
                <a:lnTo>
                  <a:pt x="2438" y="2808"/>
                </a:lnTo>
                <a:lnTo>
                  <a:pt x="2433" y="2825"/>
                </a:lnTo>
                <a:lnTo>
                  <a:pt x="2427" y="2840"/>
                </a:lnTo>
                <a:lnTo>
                  <a:pt x="2420" y="2856"/>
                </a:lnTo>
                <a:lnTo>
                  <a:pt x="2412" y="2872"/>
                </a:lnTo>
                <a:lnTo>
                  <a:pt x="2404" y="2887"/>
                </a:lnTo>
                <a:lnTo>
                  <a:pt x="2394" y="2901"/>
                </a:lnTo>
                <a:lnTo>
                  <a:pt x="2384" y="2915"/>
                </a:lnTo>
                <a:lnTo>
                  <a:pt x="2373" y="2929"/>
                </a:lnTo>
                <a:lnTo>
                  <a:pt x="2363" y="2941"/>
                </a:lnTo>
                <a:lnTo>
                  <a:pt x="2350" y="2954"/>
                </a:lnTo>
                <a:lnTo>
                  <a:pt x="2339" y="2966"/>
                </a:lnTo>
                <a:lnTo>
                  <a:pt x="2325" y="2977"/>
                </a:lnTo>
                <a:lnTo>
                  <a:pt x="2312" y="2988"/>
                </a:lnTo>
                <a:lnTo>
                  <a:pt x="2298" y="2997"/>
                </a:lnTo>
                <a:lnTo>
                  <a:pt x="2284" y="3007"/>
                </a:lnTo>
                <a:lnTo>
                  <a:pt x="2268" y="3015"/>
                </a:lnTo>
                <a:lnTo>
                  <a:pt x="2253" y="3023"/>
                </a:lnTo>
                <a:lnTo>
                  <a:pt x="2238" y="3030"/>
                </a:lnTo>
                <a:lnTo>
                  <a:pt x="2221" y="3036"/>
                </a:lnTo>
                <a:lnTo>
                  <a:pt x="2205" y="3042"/>
                </a:lnTo>
                <a:lnTo>
                  <a:pt x="2188" y="3046"/>
                </a:lnTo>
                <a:lnTo>
                  <a:pt x="2170" y="3051"/>
                </a:lnTo>
                <a:lnTo>
                  <a:pt x="2154" y="3054"/>
                </a:lnTo>
                <a:lnTo>
                  <a:pt x="2136" y="3056"/>
                </a:lnTo>
                <a:lnTo>
                  <a:pt x="2117" y="3058"/>
                </a:lnTo>
                <a:lnTo>
                  <a:pt x="2099" y="3058"/>
                </a:lnTo>
                <a:lnTo>
                  <a:pt x="956" y="3058"/>
                </a:lnTo>
                <a:lnTo>
                  <a:pt x="938" y="3058"/>
                </a:lnTo>
                <a:lnTo>
                  <a:pt x="919" y="3056"/>
                </a:lnTo>
                <a:lnTo>
                  <a:pt x="902" y="3054"/>
                </a:lnTo>
                <a:lnTo>
                  <a:pt x="885" y="3051"/>
                </a:lnTo>
                <a:lnTo>
                  <a:pt x="868" y="3046"/>
                </a:lnTo>
                <a:lnTo>
                  <a:pt x="850" y="3042"/>
                </a:lnTo>
                <a:lnTo>
                  <a:pt x="834" y="3036"/>
                </a:lnTo>
                <a:lnTo>
                  <a:pt x="818" y="3030"/>
                </a:lnTo>
                <a:lnTo>
                  <a:pt x="802" y="3023"/>
                </a:lnTo>
                <a:lnTo>
                  <a:pt x="787" y="3015"/>
                </a:lnTo>
                <a:lnTo>
                  <a:pt x="772" y="3007"/>
                </a:lnTo>
                <a:lnTo>
                  <a:pt x="758" y="2997"/>
                </a:lnTo>
                <a:lnTo>
                  <a:pt x="744" y="2988"/>
                </a:lnTo>
                <a:lnTo>
                  <a:pt x="730" y="2977"/>
                </a:lnTo>
                <a:lnTo>
                  <a:pt x="718" y="2966"/>
                </a:lnTo>
                <a:lnTo>
                  <a:pt x="705" y="2954"/>
                </a:lnTo>
                <a:lnTo>
                  <a:pt x="693" y="2941"/>
                </a:lnTo>
                <a:lnTo>
                  <a:pt x="682" y="2929"/>
                </a:lnTo>
                <a:lnTo>
                  <a:pt x="671" y="2915"/>
                </a:lnTo>
                <a:lnTo>
                  <a:pt x="661" y="2901"/>
                </a:lnTo>
                <a:lnTo>
                  <a:pt x="652" y="2887"/>
                </a:lnTo>
                <a:lnTo>
                  <a:pt x="643" y="2872"/>
                </a:lnTo>
                <a:lnTo>
                  <a:pt x="636" y="2856"/>
                </a:lnTo>
                <a:lnTo>
                  <a:pt x="628" y="2840"/>
                </a:lnTo>
                <a:lnTo>
                  <a:pt x="622" y="2825"/>
                </a:lnTo>
                <a:lnTo>
                  <a:pt x="617" y="2808"/>
                </a:lnTo>
                <a:lnTo>
                  <a:pt x="611" y="2791"/>
                </a:lnTo>
                <a:lnTo>
                  <a:pt x="607" y="2774"/>
                </a:lnTo>
                <a:lnTo>
                  <a:pt x="604" y="2756"/>
                </a:lnTo>
                <a:lnTo>
                  <a:pt x="602" y="2739"/>
                </a:lnTo>
                <a:lnTo>
                  <a:pt x="601" y="2721"/>
                </a:lnTo>
                <a:lnTo>
                  <a:pt x="600" y="2702"/>
                </a:lnTo>
                <a:lnTo>
                  <a:pt x="600" y="1693"/>
                </a:lnTo>
                <a:close/>
                <a:moveTo>
                  <a:pt x="683" y="3727"/>
                </a:moveTo>
                <a:lnTo>
                  <a:pt x="683" y="3727"/>
                </a:lnTo>
                <a:lnTo>
                  <a:pt x="684" y="3714"/>
                </a:lnTo>
                <a:lnTo>
                  <a:pt x="686" y="3700"/>
                </a:lnTo>
                <a:lnTo>
                  <a:pt x="689" y="3689"/>
                </a:lnTo>
                <a:lnTo>
                  <a:pt x="693" y="3676"/>
                </a:lnTo>
                <a:lnTo>
                  <a:pt x="699" y="3666"/>
                </a:lnTo>
                <a:lnTo>
                  <a:pt x="705" y="3655"/>
                </a:lnTo>
                <a:lnTo>
                  <a:pt x="712" y="3645"/>
                </a:lnTo>
                <a:lnTo>
                  <a:pt x="721" y="3636"/>
                </a:lnTo>
                <a:lnTo>
                  <a:pt x="730" y="3628"/>
                </a:lnTo>
                <a:lnTo>
                  <a:pt x="740" y="3620"/>
                </a:lnTo>
                <a:lnTo>
                  <a:pt x="750" y="3614"/>
                </a:lnTo>
                <a:lnTo>
                  <a:pt x="762" y="3609"/>
                </a:lnTo>
                <a:lnTo>
                  <a:pt x="773" y="3604"/>
                </a:lnTo>
                <a:lnTo>
                  <a:pt x="786" y="3600"/>
                </a:lnTo>
                <a:lnTo>
                  <a:pt x="799" y="3599"/>
                </a:lnTo>
                <a:lnTo>
                  <a:pt x="812" y="3598"/>
                </a:lnTo>
                <a:lnTo>
                  <a:pt x="1224" y="3598"/>
                </a:lnTo>
                <a:lnTo>
                  <a:pt x="1237" y="3599"/>
                </a:lnTo>
                <a:lnTo>
                  <a:pt x="1251" y="3600"/>
                </a:lnTo>
                <a:lnTo>
                  <a:pt x="1262" y="3604"/>
                </a:lnTo>
                <a:lnTo>
                  <a:pt x="1274" y="3609"/>
                </a:lnTo>
                <a:lnTo>
                  <a:pt x="1285" y="3614"/>
                </a:lnTo>
                <a:lnTo>
                  <a:pt x="1296" y="3620"/>
                </a:lnTo>
                <a:lnTo>
                  <a:pt x="1306" y="3628"/>
                </a:lnTo>
                <a:lnTo>
                  <a:pt x="1315" y="3636"/>
                </a:lnTo>
                <a:lnTo>
                  <a:pt x="1323" y="3645"/>
                </a:lnTo>
                <a:lnTo>
                  <a:pt x="1331" y="3655"/>
                </a:lnTo>
                <a:lnTo>
                  <a:pt x="1337" y="3666"/>
                </a:lnTo>
                <a:lnTo>
                  <a:pt x="1343" y="3676"/>
                </a:lnTo>
                <a:lnTo>
                  <a:pt x="1347" y="3689"/>
                </a:lnTo>
                <a:lnTo>
                  <a:pt x="1350" y="3700"/>
                </a:lnTo>
                <a:lnTo>
                  <a:pt x="1353" y="3714"/>
                </a:lnTo>
                <a:lnTo>
                  <a:pt x="1353" y="3727"/>
                </a:lnTo>
                <a:lnTo>
                  <a:pt x="1353" y="4091"/>
                </a:lnTo>
                <a:lnTo>
                  <a:pt x="1353" y="4104"/>
                </a:lnTo>
                <a:lnTo>
                  <a:pt x="1350" y="4116"/>
                </a:lnTo>
                <a:lnTo>
                  <a:pt x="1347" y="4129"/>
                </a:lnTo>
                <a:lnTo>
                  <a:pt x="1343" y="4141"/>
                </a:lnTo>
                <a:lnTo>
                  <a:pt x="1337" y="4152"/>
                </a:lnTo>
                <a:lnTo>
                  <a:pt x="1331" y="4163"/>
                </a:lnTo>
                <a:lnTo>
                  <a:pt x="1323" y="4172"/>
                </a:lnTo>
                <a:lnTo>
                  <a:pt x="1315" y="4182"/>
                </a:lnTo>
                <a:lnTo>
                  <a:pt x="1306" y="4190"/>
                </a:lnTo>
                <a:lnTo>
                  <a:pt x="1296" y="4197"/>
                </a:lnTo>
                <a:lnTo>
                  <a:pt x="1285" y="4204"/>
                </a:lnTo>
                <a:lnTo>
                  <a:pt x="1274" y="4209"/>
                </a:lnTo>
                <a:lnTo>
                  <a:pt x="1262" y="4213"/>
                </a:lnTo>
                <a:lnTo>
                  <a:pt x="1251" y="4216"/>
                </a:lnTo>
                <a:lnTo>
                  <a:pt x="1237" y="4218"/>
                </a:lnTo>
                <a:lnTo>
                  <a:pt x="1224" y="4219"/>
                </a:lnTo>
                <a:lnTo>
                  <a:pt x="812" y="4219"/>
                </a:lnTo>
                <a:lnTo>
                  <a:pt x="799" y="4218"/>
                </a:lnTo>
                <a:lnTo>
                  <a:pt x="786" y="4216"/>
                </a:lnTo>
                <a:lnTo>
                  <a:pt x="773" y="4213"/>
                </a:lnTo>
                <a:lnTo>
                  <a:pt x="762" y="4209"/>
                </a:lnTo>
                <a:lnTo>
                  <a:pt x="750" y="4204"/>
                </a:lnTo>
                <a:lnTo>
                  <a:pt x="740" y="4197"/>
                </a:lnTo>
                <a:lnTo>
                  <a:pt x="730" y="4190"/>
                </a:lnTo>
                <a:lnTo>
                  <a:pt x="721" y="4182"/>
                </a:lnTo>
                <a:lnTo>
                  <a:pt x="712" y="4172"/>
                </a:lnTo>
                <a:lnTo>
                  <a:pt x="705" y="4163"/>
                </a:lnTo>
                <a:lnTo>
                  <a:pt x="699" y="4152"/>
                </a:lnTo>
                <a:lnTo>
                  <a:pt x="693" y="4141"/>
                </a:lnTo>
                <a:lnTo>
                  <a:pt x="689" y="4129"/>
                </a:lnTo>
                <a:lnTo>
                  <a:pt x="686" y="4116"/>
                </a:lnTo>
                <a:lnTo>
                  <a:pt x="684" y="4104"/>
                </a:lnTo>
                <a:lnTo>
                  <a:pt x="683" y="4091"/>
                </a:lnTo>
                <a:lnTo>
                  <a:pt x="683" y="3727"/>
                </a:lnTo>
                <a:close/>
                <a:moveTo>
                  <a:pt x="1679" y="3727"/>
                </a:moveTo>
                <a:lnTo>
                  <a:pt x="1679" y="3727"/>
                </a:lnTo>
                <a:lnTo>
                  <a:pt x="1679" y="3714"/>
                </a:lnTo>
                <a:lnTo>
                  <a:pt x="1682" y="3700"/>
                </a:lnTo>
                <a:lnTo>
                  <a:pt x="1685" y="3689"/>
                </a:lnTo>
                <a:lnTo>
                  <a:pt x="1689" y="3676"/>
                </a:lnTo>
                <a:lnTo>
                  <a:pt x="1695" y="3666"/>
                </a:lnTo>
                <a:lnTo>
                  <a:pt x="1702" y="3655"/>
                </a:lnTo>
                <a:lnTo>
                  <a:pt x="1709" y="3645"/>
                </a:lnTo>
                <a:lnTo>
                  <a:pt x="1717" y="3636"/>
                </a:lnTo>
                <a:lnTo>
                  <a:pt x="1726" y="3628"/>
                </a:lnTo>
                <a:lnTo>
                  <a:pt x="1736" y="3620"/>
                </a:lnTo>
                <a:lnTo>
                  <a:pt x="1747" y="3614"/>
                </a:lnTo>
                <a:lnTo>
                  <a:pt x="1757" y="3609"/>
                </a:lnTo>
                <a:lnTo>
                  <a:pt x="1770" y="3604"/>
                </a:lnTo>
                <a:lnTo>
                  <a:pt x="1781" y="3600"/>
                </a:lnTo>
                <a:lnTo>
                  <a:pt x="1794" y="3599"/>
                </a:lnTo>
                <a:lnTo>
                  <a:pt x="1808" y="3598"/>
                </a:lnTo>
                <a:lnTo>
                  <a:pt x="2220" y="3598"/>
                </a:lnTo>
                <a:lnTo>
                  <a:pt x="2233" y="3599"/>
                </a:lnTo>
                <a:lnTo>
                  <a:pt x="2246" y="3600"/>
                </a:lnTo>
                <a:lnTo>
                  <a:pt x="2259" y="3604"/>
                </a:lnTo>
                <a:lnTo>
                  <a:pt x="2270" y="3609"/>
                </a:lnTo>
                <a:lnTo>
                  <a:pt x="2281" y="3614"/>
                </a:lnTo>
                <a:lnTo>
                  <a:pt x="2291" y="3620"/>
                </a:lnTo>
                <a:lnTo>
                  <a:pt x="2302" y="3628"/>
                </a:lnTo>
                <a:lnTo>
                  <a:pt x="2311" y="3636"/>
                </a:lnTo>
                <a:lnTo>
                  <a:pt x="2319" y="3645"/>
                </a:lnTo>
                <a:lnTo>
                  <a:pt x="2327" y="3655"/>
                </a:lnTo>
                <a:lnTo>
                  <a:pt x="2333" y="3666"/>
                </a:lnTo>
                <a:lnTo>
                  <a:pt x="2339" y="3676"/>
                </a:lnTo>
                <a:lnTo>
                  <a:pt x="2343" y="3689"/>
                </a:lnTo>
                <a:lnTo>
                  <a:pt x="2346" y="3700"/>
                </a:lnTo>
                <a:lnTo>
                  <a:pt x="2348" y="3714"/>
                </a:lnTo>
                <a:lnTo>
                  <a:pt x="2348" y="3727"/>
                </a:lnTo>
                <a:lnTo>
                  <a:pt x="2348" y="4091"/>
                </a:lnTo>
                <a:lnTo>
                  <a:pt x="2348" y="4104"/>
                </a:lnTo>
                <a:lnTo>
                  <a:pt x="2346" y="4116"/>
                </a:lnTo>
                <a:lnTo>
                  <a:pt x="2343" y="4129"/>
                </a:lnTo>
                <a:lnTo>
                  <a:pt x="2339" y="4141"/>
                </a:lnTo>
                <a:lnTo>
                  <a:pt x="2333" y="4152"/>
                </a:lnTo>
                <a:lnTo>
                  <a:pt x="2327" y="4163"/>
                </a:lnTo>
                <a:lnTo>
                  <a:pt x="2319" y="4172"/>
                </a:lnTo>
                <a:lnTo>
                  <a:pt x="2311" y="4182"/>
                </a:lnTo>
                <a:lnTo>
                  <a:pt x="2302" y="4190"/>
                </a:lnTo>
                <a:lnTo>
                  <a:pt x="2291" y="4197"/>
                </a:lnTo>
                <a:lnTo>
                  <a:pt x="2281" y="4204"/>
                </a:lnTo>
                <a:lnTo>
                  <a:pt x="2270" y="4209"/>
                </a:lnTo>
                <a:lnTo>
                  <a:pt x="2259" y="4213"/>
                </a:lnTo>
                <a:lnTo>
                  <a:pt x="2246" y="4216"/>
                </a:lnTo>
                <a:lnTo>
                  <a:pt x="2233" y="4218"/>
                </a:lnTo>
                <a:lnTo>
                  <a:pt x="2220" y="4219"/>
                </a:lnTo>
                <a:lnTo>
                  <a:pt x="1808" y="4219"/>
                </a:lnTo>
                <a:lnTo>
                  <a:pt x="1794" y="4218"/>
                </a:lnTo>
                <a:lnTo>
                  <a:pt x="1781" y="4216"/>
                </a:lnTo>
                <a:lnTo>
                  <a:pt x="1770" y="4213"/>
                </a:lnTo>
                <a:lnTo>
                  <a:pt x="1757" y="4209"/>
                </a:lnTo>
                <a:lnTo>
                  <a:pt x="1747" y="4204"/>
                </a:lnTo>
                <a:lnTo>
                  <a:pt x="1736" y="4197"/>
                </a:lnTo>
                <a:lnTo>
                  <a:pt x="1726" y="4190"/>
                </a:lnTo>
                <a:lnTo>
                  <a:pt x="1717" y="4182"/>
                </a:lnTo>
                <a:lnTo>
                  <a:pt x="1709" y="4172"/>
                </a:lnTo>
                <a:lnTo>
                  <a:pt x="1702" y="4163"/>
                </a:lnTo>
                <a:lnTo>
                  <a:pt x="1695" y="4152"/>
                </a:lnTo>
                <a:lnTo>
                  <a:pt x="1689" y="4141"/>
                </a:lnTo>
                <a:lnTo>
                  <a:pt x="1685" y="4129"/>
                </a:lnTo>
                <a:lnTo>
                  <a:pt x="1682" y="4116"/>
                </a:lnTo>
                <a:lnTo>
                  <a:pt x="1679" y="4104"/>
                </a:lnTo>
                <a:lnTo>
                  <a:pt x="1679" y="4091"/>
                </a:lnTo>
                <a:lnTo>
                  <a:pt x="1679" y="3727"/>
                </a:lnTo>
                <a:close/>
                <a:moveTo>
                  <a:pt x="683" y="4662"/>
                </a:moveTo>
                <a:lnTo>
                  <a:pt x="683" y="4662"/>
                </a:lnTo>
                <a:lnTo>
                  <a:pt x="684" y="4648"/>
                </a:lnTo>
                <a:lnTo>
                  <a:pt x="686" y="4636"/>
                </a:lnTo>
                <a:lnTo>
                  <a:pt x="689" y="4624"/>
                </a:lnTo>
                <a:lnTo>
                  <a:pt x="693" y="4611"/>
                </a:lnTo>
                <a:lnTo>
                  <a:pt x="699" y="4601"/>
                </a:lnTo>
                <a:lnTo>
                  <a:pt x="705" y="4590"/>
                </a:lnTo>
                <a:lnTo>
                  <a:pt x="712" y="4580"/>
                </a:lnTo>
                <a:lnTo>
                  <a:pt x="721" y="4572"/>
                </a:lnTo>
                <a:lnTo>
                  <a:pt x="730" y="4563"/>
                </a:lnTo>
                <a:lnTo>
                  <a:pt x="740" y="4556"/>
                </a:lnTo>
                <a:lnTo>
                  <a:pt x="750" y="4548"/>
                </a:lnTo>
                <a:lnTo>
                  <a:pt x="762" y="4543"/>
                </a:lnTo>
                <a:lnTo>
                  <a:pt x="773" y="4539"/>
                </a:lnTo>
                <a:lnTo>
                  <a:pt x="786" y="4536"/>
                </a:lnTo>
                <a:lnTo>
                  <a:pt x="799" y="4534"/>
                </a:lnTo>
                <a:lnTo>
                  <a:pt x="812" y="4534"/>
                </a:lnTo>
                <a:lnTo>
                  <a:pt x="1224" y="4534"/>
                </a:lnTo>
                <a:lnTo>
                  <a:pt x="1237" y="4534"/>
                </a:lnTo>
                <a:lnTo>
                  <a:pt x="1251" y="4536"/>
                </a:lnTo>
                <a:lnTo>
                  <a:pt x="1262" y="4539"/>
                </a:lnTo>
                <a:lnTo>
                  <a:pt x="1274" y="4543"/>
                </a:lnTo>
                <a:lnTo>
                  <a:pt x="1285" y="4548"/>
                </a:lnTo>
                <a:lnTo>
                  <a:pt x="1296" y="4556"/>
                </a:lnTo>
                <a:lnTo>
                  <a:pt x="1306" y="4563"/>
                </a:lnTo>
                <a:lnTo>
                  <a:pt x="1315" y="4572"/>
                </a:lnTo>
                <a:lnTo>
                  <a:pt x="1323" y="4580"/>
                </a:lnTo>
                <a:lnTo>
                  <a:pt x="1331" y="4590"/>
                </a:lnTo>
                <a:lnTo>
                  <a:pt x="1337" y="4601"/>
                </a:lnTo>
                <a:lnTo>
                  <a:pt x="1343" y="4611"/>
                </a:lnTo>
                <a:lnTo>
                  <a:pt x="1347" y="4624"/>
                </a:lnTo>
                <a:lnTo>
                  <a:pt x="1350" y="4636"/>
                </a:lnTo>
                <a:lnTo>
                  <a:pt x="1353" y="4648"/>
                </a:lnTo>
                <a:lnTo>
                  <a:pt x="1353" y="4662"/>
                </a:lnTo>
                <a:lnTo>
                  <a:pt x="1353" y="5026"/>
                </a:lnTo>
                <a:lnTo>
                  <a:pt x="1353" y="5039"/>
                </a:lnTo>
                <a:lnTo>
                  <a:pt x="1350" y="5052"/>
                </a:lnTo>
                <a:lnTo>
                  <a:pt x="1347" y="5064"/>
                </a:lnTo>
                <a:lnTo>
                  <a:pt x="1343" y="5076"/>
                </a:lnTo>
                <a:lnTo>
                  <a:pt x="1337" y="5088"/>
                </a:lnTo>
                <a:lnTo>
                  <a:pt x="1331" y="5098"/>
                </a:lnTo>
                <a:lnTo>
                  <a:pt x="1323" y="5108"/>
                </a:lnTo>
                <a:lnTo>
                  <a:pt x="1315" y="5117"/>
                </a:lnTo>
                <a:lnTo>
                  <a:pt x="1306" y="5125"/>
                </a:lnTo>
                <a:lnTo>
                  <a:pt x="1296" y="5133"/>
                </a:lnTo>
                <a:lnTo>
                  <a:pt x="1285" y="5139"/>
                </a:lnTo>
                <a:lnTo>
                  <a:pt x="1274" y="5144"/>
                </a:lnTo>
                <a:lnTo>
                  <a:pt x="1262" y="5149"/>
                </a:lnTo>
                <a:lnTo>
                  <a:pt x="1251" y="5152"/>
                </a:lnTo>
                <a:lnTo>
                  <a:pt x="1237" y="5154"/>
                </a:lnTo>
                <a:lnTo>
                  <a:pt x="1224" y="5155"/>
                </a:lnTo>
                <a:lnTo>
                  <a:pt x="812" y="5155"/>
                </a:lnTo>
                <a:lnTo>
                  <a:pt x="799" y="5154"/>
                </a:lnTo>
                <a:lnTo>
                  <a:pt x="786" y="5152"/>
                </a:lnTo>
                <a:lnTo>
                  <a:pt x="773" y="5149"/>
                </a:lnTo>
                <a:lnTo>
                  <a:pt x="762" y="5144"/>
                </a:lnTo>
                <a:lnTo>
                  <a:pt x="750" y="5139"/>
                </a:lnTo>
                <a:lnTo>
                  <a:pt x="740" y="5133"/>
                </a:lnTo>
                <a:lnTo>
                  <a:pt x="730" y="5125"/>
                </a:lnTo>
                <a:lnTo>
                  <a:pt x="721" y="5117"/>
                </a:lnTo>
                <a:lnTo>
                  <a:pt x="712" y="5108"/>
                </a:lnTo>
                <a:lnTo>
                  <a:pt x="705" y="5098"/>
                </a:lnTo>
                <a:lnTo>
                  <a:pt x="699" y="5088"/>
                </a:lnTo>
                <a:lnTo>
                  <a:pt x="693" y="5076"/>
                </a:lnTo>
                <a:lnTo>
                  <a:pt x="689" y="5064"/>
                </a:lnTo>
                <a:lnTo>
                  <a:pt x="686" y="5052"/>
                </a:lnTo>
                <a:lnTo>
                  <a:pt x="684" y="5039"/>
                </a:lnTo>
                <a:lnTo>
                  <a:pt x="683" y="5026"/>
                </a:lnTo>
                <a:lnTo>
                  <a:pt x="683" y="4662"/>
                </a:lnTo>
                <a:close/>
                <a:moveTo>
                  <a:pt x="1679" y="4662"/>
                </a:moveTo>
                <a:lnTo>
                  <a:pt x="1679" y="4662"/>
                </a:lnTo>
                <a:lnTo>
                  <a:pt x="1679" y="4648"/>
                </a:lnTo>
                <a:lnTo>
                  <a:pt x="1682" y="4636"/>
                </a:lnTo>
                <a:lnTo>
                  <a:pt x="1685" y="4624"/>
                </a:lnTo>
                <a:lnTo>
                  <a:pt x="1689" y="4611"/>
                </a:lnTo>
                <a:lnTo>
                  <a:pt x="1695" y="4601"/>
                </a:lnTo>
                <a:lnTo>
                  <a:pt x="1702" y="4590"/>
                </a:lnTo>
                <a:lnTo>
                  <a:pt x="1709" y="4580"/>
                </a:lnTo>
                <a:lnTo>
                  <a:pt x="1717" y="4572"/>
                </a:lnTo>
                <a:lnTo>
                  <a:pt x="1726" y="4563"/>
                </a:lnTo>
                <a:lnTo>
                  <a:pt x="1736" y="4556"/>
                </a:lnTo>
                <a:lnTo>
                  <a:pt x="1747" y="4548"/>
                </a:lnTo>
                <a:lnTo>
                  <a:pt x="1757" y="4543"/>
                </a:lnTo>
                <a:lnTo>
                  <a:pt x="1770" y="4539"/>
                </a:lnTo>
                <a:lnTo>
                  <a:pt x="1781" y="4536"/>
                </a:lnTo>
                <a:lnTo>
                  <a:pt x="1794" y="4534"/>
                </a:lnTo>
                <a:lnTo>
                  <a:pt x="1808" y="4534"/>
                </a:lnTo>
                <a:lnTo>
                  <a:pt x="2220" y="4534"/>
                </a:lnTo>
                <a:lnTo>
                  <a:pt x="2233" y="4534"/>
                </a:lnTo>
                <a:lnTo>
                  <a:pt x="2246" y="4536"/>
                </a:lnTo>
                <a:lnTo>
                  <a:pt x="2259" y="4539"/>
                </a:lnTo>
                <a:lnTo>
                  <a:pt x="2270" y="4543"/>
                </a:lnTo>
                <a:lnTo>
                  <a:pt x="2281" y="4548"/>
                </a:lnTo>
                <a:lnTo>
                  <a:pt x="2291" y="4556"/>
                </a:lnTo>
                <a:lnTo>
                  <a:pt x="2302" y="4563"/>
                </a:lnTo>
                <a:lnTo>
                  <a:pt x="2311" y="4572"/>
                </a:lnTo>
                <a:lnTo>
                  <a:pt x="2319" y="4580"/>
                </a:lnTo>
                <a:lnTo>
                  <a:pt x="2327" y="4590"/>
                </a:lnTo>
                <a:lnTo>
                  <a:pt x="2333" y="4601"/>
                </a:lnTo>
                <a:lnTo>
                  <a:pt x="2339" y="4611"/>
                </a:lnTo>
                <a:lnTo>
                  <a:pt x="2343" y="4624"/>
                </a:lnTo>
                <a:lnTo>
                  <a:pt x="2346" y="4636"/>
                </a:lnTo>
                <a:lnTo>
                  <a:pt x="2348" y="4648"/>
                </a:lnTo>
                <a:lnTo>
                  <a:pt x="2348" y="4662"/>
                </a:lnTo>
                <a:lnTo>
                  <a:pt x="2348" y="5026"/>
                </a:lnTo>
                <a:lnTo>
                  <a:pt x="2348" y="5039"/>
                </a:lnTo>
                <a:lnTo>
                  <a:pt x="2346" y="5052"/>
                </a:lnTo>
                <a:lnTo>
                  <a:pt x="2343" y="5064"/>
                </a:lnTo>
                <a:lnTo>
                  <a:pt x="2339" y="5076"/>
                </a:lnTo>
                <a:lnTo>
                  <a:pt x="2333" y="5088"/>
                </a:lnTo>
                <a:lnTo>
                  <a:pt x="2327" y="5098"/>
                </a:lnTo>
                <a:lnTo>
                  <a:pt x="2319" y="5108"/>
                </a:lnTo>
                <a:lnTo>
                  <a:pt x="2311" y="5117"/>
                </a:lnTo>
                <a:lnTo>
                  <a:pt x="2302" y="5125"/>
                </a:lnTo>
                <a:lnTo>
                  <a:pt x="2291" y="5133"/>
                </a:lnTo>
                <a:lnTo>
                  <a:pt x="2281" y="5139"/>
                </a:lnTo>
                <a:lnTo>
                  <a:pt x="2270" y="5144"/>
                </a:lnTo>
                <a:lnTo>
                  <a:pt x="2259" y="5149"/>
                </a:lnTo>
                <a:lnTo>
                  <a:pt x="2246" y="5152"/>
                </a:lnTo>
                <a:lnTo>
                  <a:pt x="2233" y="5154"/>
                </a:lnTo>
                <a:lnTo>
                  <a:pt x="2220" y="5155"/>
                </a:lnTo>
                <a:lnTo>
                  <a:pt x="1808" y="5155"/>
                </a:lnTo>
                <a:lnTo>
                  <a:pt x="1794" y="5154"/>
                </a:lnTo>
                <a:lnTo>
                  <a:pt x="1781" y="5152"/>
                </a:lnTo>
                <a:lnTo>
                  <a:pt x="1770" y="5149"/>
                </a:lnTo>
                <a:lnTo>
                  <a:pt x="1757" y="5144"/>
                </a:lnTo>
                <a:lnTo>
                  <a:pt x="1747" y="5139"/>
                </a:lnTo>
                <a:lnTo>
                  <a:pt x="1736" y="5133"/>
                </a:lnTo>
                <a:lnTo>
                  <a:pt x="1726" y="5125"/>
                </a:lnTo>
                <a:lnTo>
                  <a:pt x="1717" y="5117"/>
                </a:lnTo>
                <a:lnTo>
                  <a:pt x="1709" y="5108"/>
                </a:lnTo>
                <a:lnTo>
                  <a:pt x="1702" y="5098"/>
                </a:lnTo>
                <a:lnTo>
                  <a:pt x="1695" y="5088"/>
                </a:lnTo>
                <a:lnTo>
                  <a:pt x="1689" y="5076"/>
                </a:lnTo>
                <a:lnTo>
                  <a:pt x="1685" y="5064"/>
                </a:lnTo>
                <a:lnTo>
                  <a:pt x="1682" y="5052"/>
                </a:lnTo>
                <a:lnTo>
                  <a:pt x="1679" y="5039"/>
                </a:lnTo>
                <a:lnTo>
                  <a:pt x="1679" y="5026"/>
                </a:lnTo>
                <a:lnTo>
                  <a:pt x="1679" y="466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电话"/>
          <p:cNvSpPr/>
          <p:nvPr/>
        </p:nvSpPr>
        <p:spPr bwMode="auto">
          <a:xfrm>
            <a:off x="5848460" y="5359512"/>
            <a:ext cx="492420" cy="49242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USB"/>
          <p:cNvSpPr/>
          <p:nvPr/>
        </p:nvSpPr>
        <p:spPr>
          <a:xfrm>
            <a:off x="7052152" y="5359512"/>
            <a:ext cx="340305" cy="492420"/>
          </a:xfrm>
          <a:custGeom>
            <a:avLst/>
            <a:gdLst/>
            <a:ahLst/>
            <a:cxnLst/>
            <a:rect l="l" t="t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信号"/>
          <p:cNvSpPr/>
          <p:nvPr/>
        </p:nvSpPr>
        <p:spPr>
          <a:xfrm>
            <a:off x="8103729" y="5359512"/>
            <a:ext cx="492420" cy="492420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分享"/>
          <p:cNvSpPr/>
          <p:nvPr/>
        </p:nvSpPr>
        <p:spPr>
          <a:xfrm>
            <a:off x="9307422" y="5359512"/>
            <a:ext cx="492420" cy="492420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电源"/>
          <p:cNvSpPr/>
          <p:nvPr/>
        </p:nvSpPr>
        <p:spPr bwMode="auto">
          <a:xfrm>
            <a:off x="10511114" y="5359512"/>
            <a:ext cx="492420" cy="492420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信号"/>
          <p:cNvSpPr/>
          <p:nvPr/>
        </p:nvSpPr>
        <p:spPr>
          <a:xfrm>
            <a:off x="517221" y="6391849"/>
            <a:ext cx="419068" cy="592828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微博"/>
          <p:cNvSpPr/>
          <p:nvPr/>
        </p:nvSpPr>
        <p:spPr>
          <a:xfrm>
            <a:off x="149304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微信"/>
          <p:cNvSpPr/>
          <p:nvPr/>
        </p:nvSpPr>
        <p:spPr>
          <a:xfrm>
            <a:off x="264262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耳机"/>
          <p:cNvSpPr/>
          <p:nvPr/>
        </p:nvSpPr>
        <p:spPr bwMode="auto">
          <a:xfrm>
            <a:off x="3792202" y="6391849"/>
            <a:ext cx="592828" cy="592828"/>
          </a:xfrm>
          <a:custGeom>
            <a:avLst/>
            <a:gdLst>
              <a:gd name="T0" fmla="*/ 1307726 w 3563"/>
              <a:gd name="T1" fmla="*/ 104074 h 3093"/>
              <a:gd name="T2" fmla="*/ 1229404 w 3563"/>
              <a:gd name="T3" fmla="*/ 39912 h 3093"/>
              <a:gd name="T4" fmla="*/ 574025 w 3563"/>
              <a:gd name="T5" fmla="*/ 39912 h 3093"/>
              <a:gd name="T6" fmla="*/ 494187 w 3563"/>
              <a:gd name="T7" fmla="*/ 103064 h 3093"/>
              <a:gd name="T8" fmla="*/ 90449 w 3563"/>
              <a:gd name="T9" fmla="*/ 1286273 h 3093"/>
              <a:gd name="T10" fmla="*/ 100555 w 3563"/>
              <a:gd name="T11" fmla="*/ 1306987 h 3093"/>
              <a:gd name="T12" fmla="*/ 135927 w 3563"/>
              <a:gd name="T13" fmla="*/ 1342352 h 3093"/>
              <a:gd name="T14" fmla="*/ 166245 w 3563"/>
              <a:gd name="T15" fmla="*/ 1352456 h 3093"/>
              <a:gd name="T16" fmla="*/ 274885 w 3563"/>
              <a:gd name="T17" fmla="*/ 1443395 h 3093"/>
              <a:gd name="T18" fmla="*/ 276906 w 3563"/>
              <a:gd name="T19" fmla="*/ 1462088 h 3093"/>
              <a:gd name="T20" fmla="*/ 314804 w 3563"/>
              <a:gd name="T21" fmla="*/ 1533323 h 3093"/>
              <a:gd name="T22" fmla="*/ 390600 w 3563"/>
              <a:gd name="T23" fmla="*/ 1556562 h 3093"/>
              <a:gd name="T24" fmla="*/ 465385 w 3563"/>
              <a:gd name="T25" fmla="*/ 1548984 h 3093"/>
              <a:gd name="T26" fmla="*/ 535622 w 3563"/>
              <a:gd name="T27" fmla="*/ 1511093 h 3093"/>
              <a:gd name="T28" fmla="*/ 558361 w 3563"/>
              <a:gd name="T29" fmla="*/ 1433290 h 3093"/>
              <a:gd name="T30" fmla="*/ 498735 w 3563"/>
              <a:gd name="T31" fmla="*/ 822487 h 3093"/>
              <a:gd name="T32" fmla="*/ 385041 w 3563"/>
              <a:gd name="T33" fmla="*/ 728012 h 3093"/>
              <a:gd name="T34" fmla="*/ 310256 w 3563"/>
              <a:gd name="T35" fmla="*/ 735591 h 3093"/>
              <a:gd name="T36" fmla="*/ 217281 w 3563"/>
              <a:gd name="T37" fmla="*/ 851285 h 3093"/>
              <a:gd name="T38" fmla="*/ 219302 w 3563"/>
              <a:gd name="T39" fmla="*/ 869977 h 3093"/>
              <a:gd name="T40" fmla="*/ 181909 w 3563"/>
              <a:gd name="T41" fmla="*/ 901301 h 3093"/>
              <a:gd name="T42" fmla="*/ 532590 w 3563"/>
              <a:gd name="T43" fmla="*/ 257659 h 3093"/>
              <a:gd name="T44" fmla="*/ 600301 w 3563"/>
              <a:gd name="T45" fmla="*/ 267258 h 3093"/>
              <a:gd name="T46" fmla="*/ 1203128 w 3563"/>
              <a:gd name="T47" fmla="*/ 267763 h 3093"/>
              <a:gd name="T48" fmla="*/ 1268312 w 3563"/>
              <a:gd name="T49" fmla="*/ 258164 h 3093"/>
              <a:gd name="T50" fmla="*/ 1618488 w 3563"/>
              <a:gd name="T51" fmla="*/ 901301 h 3093"/>
              <a:gd name="T52" fmla="*/ 1581095 w 3563"/>
              <a:gd name="T53" fmla="*/ 869977 h 3093"/>
              <a:gd name="T54" fmla="*/ 1583116 w 3563"/>
              <a:gd name="T55" fmla="*/ 851285 h 3093"/>
              <a:gd name="T56" fmla="*/ 1490141 w 3563"/>
              <a:gd name="T57" fmla="*/ 735591 h 3093"/>
              <a:gd name="T58" fmla="*/ 1415356 w 3563"/>
              <a:gd name="T59" fmla="*/ 728012 h 3093"/>
              <a:gd name="T60" fmla="*/ 1301662 w 3563"/>
              <a:gd name="T61" fmla="*/ 822487 h 3093"/>
              <a:gd name="T62" fmla="*/ 1242036 w 3563"/>
              <a:gd name="T63" fmla="*/ 1433290 h 3093"/>
              <a:gd name="T64" fmla="*/ 1265280 w 3563"/>
              <a:gd name="T65" fmla="*/ 1511093 h 3093"/>
              <a:gd name="T66" fmla="*/ 1335012 w 3563"/>
              <a:gd name="T67" fmla="*/ 1548984 h 3093"/>
              <a:gd name="T68" fmla="*/ 1409797 w 3563"/>
              <a:gd name="T69" fmla="*/ 1556562 h 3093"/>
              <a:gd name="T70" fmla="*/ 1523491 w 3563"/>
              <a:gd name="T71" fmla="*/ 1462088 h 3093"/>
              <a:gd name="T72" fmla="*/ 1525512 w 3563"/>
              <a:gd name="T73" fmla="*/ 1443395 h 3093"/>
              <a:gd name="T74" fmla="*/ 1634152 w 3563"/>
              <a:gd name="T75" fmla="*/ 1352456 h 3093"/>
              <a:gd name="T76" fmla="*/ 1664470 w 3563"/>
              <a:gd name="T77" fmla="*/ 1342352 h 3093"/>
              <a:gd name="T78" fmla="*/ 1684682 w 3563"/>
              <a:gd name="T79" fmla="*/ 1322143 h 3093"/>
              <a:gd name="T80" fmla="*/ 1699842 w 3563"/>
              <a:gd name="T81" fmla="*/ 1306987 h 3093"/>
              <a:gd name="T82" fmla="*/ 1709948 w 3563"/>
              <a:gd name="T83" fmla="*/ 1286273 h 3093"/>
              <a:gd name="T84" fmla="*/ 1307726 w 3563"/>
              <a:gd name="T85" fmla="*/ 104074 h 30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63" h="3093">
                <a:moveTo>
                  <a:pt x="2588" y="206"/>
                </a:moveTo>
                <a:cubicBezTo>
                  <a:pt x="2558" y="142"/>
                  <a:pt x="2500" y="93"/>
                  <a:pt x="2433" y="79"/>
                </a:cubicBezTo>
                <a:cubicBezTo>
                  <a:pt x="1989" y="0"/>
                  <a:pt x="1577" y="0"/>
                  <a:pt x="1136" y="79"/>
                </a:cubicBezTo>
                <a:cubicBezTo>
                  <a:pt x="1067" y="93"/>
                  <a:pt x="1009" y="141"/>
                  <a:pt x="978" y="204"/>
                </a:cubicBezTo>
                <a:cubicBezTo>
                  <a:pt x="314" y="521"/>
                  <a:pt x="0" y="1435"/>
                  <a:pt x="179" y="2546"/>
                </a:cubicBezTo>
                <a:cubicBezTo>
                  <a:pt x="181" y="2562"/>
                  <a:pt x="188" y="2576"/>
                  <a:pt x="199" y="2587"/>
                </a:cubicBezTo>
                <a:cubicBezTo>
                  <a:pt x="201" y="2588"/>
                  <a:pt x="269" y="2657"/>
                  <a:pt x="269" y="2657"/>
                </a:cubicBezTo>
                <a:cubicBezTo>
                  <a:pt x="285" y="2673"/>
                  <a:pt x="308" y="2680"/>
                  <a:pt x="329" y="2677"/>
                </a:cubicBezTo>
                <a:cubicBezTo>
                  <a:pt x="388" y="2761"/>
                  <a:pt x="462" y="2823"/>
                  <a:pt x="544" y="2857"/>
                </a:cubicBezTo>
                <a:cubicBezTo>
                  <a:pt x="548" y="2894"/>
                  <a:pt x="548" y="2894"/>
                  <a:pt x="548" y="2894"/>
                </a:cubicBezTo>
                <a:cubicBezTo>
                  <a:pt x="554" y="2949"/>
                  <a:pt x="580" y="2999"/>
                  <a:pt x="623" y="3035"/>
                </a:cubicBezTo>
                <a:cubicBezTo>
                  <a:pt x="665" y="3070"/>
                  <a:pt x="718" y="3087"/>
                  <a:pt x="773" y="3081"/>
                </a:cubicBezTo>
                <a:cubicBezTo>
                  <a:pt x="921" y="3066"/>
                  <a:pt x="921" y="3066"/>
                  <a:pt x="921" y="3066"/>
                </a:cubicBezTo>
                <a:cubicBezTo>
                  <a:pt x="976" y="3060"/>
                  <a:pt x="1025" y="3034"/>
                  <a:pt x="1060" y="2991"/>
                </a:cubicBezTo>
                <a:cubicBezTo>
                  <a:pt x="1094" y="2947"/>
                  <a:pt x="1110" y="2893"/>
                  <a:pt x="1105" y="2837"/>
                </a:cubicBezTo>
                <a:cubicBezTo>
                  <a:pt x="987" y="1628"/>
                  <a:pt x="987" y="1628"/>
                  <a:pt x="987" y="1628"/>
                </a:cubicBezTo>
                <a:cubicBezTo>
                  <a:pt x="976" y="1514"/>
                  <a:pt x="875" y="1430"/>
                  <a:pt x="762" y="1441"/>
                </a:cubicBezTo>
                <a:cubicBezTo>
                  <a:pt x="614" y="1456"/>
                  <a:pt x="614" y="1456"/>
                  <a:pt x="614" y="1456"/>
                </a:cubicBezTo>
                <a:cubicBezTo>
                  <a:pt x="501" y="1468"/>
                  <a:pt x="419" y="1570"/>
                  <a:pt x="430" y="1685"/>
                </a:cubicBezTo>
                <a:cubicBezTo>
                  <a:pt x="430" y="1685"/>
                  <a:pt x="432" y="1703"/>
                  <a:pt x="434" y="1722"/>
                </a:cubicBezTo>
                <a:cubicBezTo>
                  <a:pt x="407" y="1740"/>
                  <a:pt x="383" y="1760"/>
                  <a:pt x="360" y="1784"/>
                </a:cubicBezTo>
                <a:cubicBezTo>
                  <a:pt x="416" y="1173"/>
                  <a:pt x="664" y="711"/>
                  <a:pt x="1054" y="510"/>
                </a:cubicBezTo>
                <a:cubicBezTo>
                  <a:pt x="1094" y="532"/>
                  <a:pt x="1141" y="539"/>
                  <a:pt x="1188" y="529"/>
                </a:cubicBezTo>
                <a:cubicBezTo>
                  <a:pt x="1593" y="457"/>
                  <a:pt x="1973" y="457"/>
                  <a:pt x="2381" y="530"/>
                </a:cubicBezTo>
                <a:cubicBezTo>
                  <a:pt x="2425" y="539"/>
                  <a:pt x="2471" y="532"/>
                  <a:pt x="2510" y="511"/>
                </a:cubicBezTo>
                <a:cubicBezTo>
                  <a:pt x="2900" y="712"/>
                  <a:pt x="3148" y="1173"/>
                  <a:pt x="3203" y="1784"/>
                </a:cubicBezTo>
                <a:cubicBezTo>
                  <a:pt x="3180" y="1760"/>
                  <a:pt x="3156" y="1740"/>
                  <a:pt x="3129" y="1722"/>
                </a:cubicBezTo>
                <a:cubicBezTo>
                  <a:pt x="3133" y="1685"/>
                  <a:pt x="3133" y="1685"/>
                  <a:pt x="3133" y="1685"/>
                </a:cubicBezTo>
                <a:cubicBezTo>
                  <a:pt x="3144" y="1570"/>
                  <a:pt x="3062" y="1468"/>
                  <a:pt x="2949" y="1456"/>
                </a:cubicBezTo>
                <a:cubicBezTo>
                  <a:pt x="2801" y="1441"/>
                  <a:pt x="2801" y="1441"/>
                  <a:pt x="2801" y="1441"/>
                </a:cubicBezTo>
                <a:cubicBezTo>
                  <a:pt x="2688" y="1430"/>
                  <a:pt x="2588" y="1514"/>
                  <a:pt x="2576" y="1628"/>
                </a:cubicBezTo>
                <a:cubicBezTo>
                  <a:pt x="2458" y="2837"/>
                  <a:pt x="2458" y="2837"/>
                  <a:pt x="2458" y="2837"/>
                </a:cubicBezTo>
                <a:cubicBezTo>
                  <a:pt x="2453" y="2893"/>
                  <a:pt x="2469" y="2947"/>
                  <a:pt x="2504" y="2991"/>
                </a:cubicBezTo>
                <a:cubicBezTo>
                  <a:pt x="2538" y="3034"/>
                  <a:pt x="2588" y="3060"/>
                  <a:pt x="2642" y="3066"/>
                </a:cubicBezTo>
                <a:cubicBezTo>
                  <a:pt x="2642" y="3066"/>
                  <a:pt x="2790" y="3081"/>
                  <a:pt x="2790" y="3081"/>
                </a:cubicBezTo>
                <a:cubicBezTo>
                  <a:pt x="2903" y="3093"/>
                  <a:pt x="3004" y="3008"/>
                  <a:pt x="3015" y="2894"/>
                </a:cubicBezTo>
                <a:cubicBezTo>
                  <a:pt x="3015" y="2894"/>
                  <a:pt x="3017" y="2876"/>
                  <a:pt x="3019" y="2857"/>
                </a:cubicBezTo>
                <a:cubicBezTo>
                  <a:pt x="3101" y="2823"/>
                  <a:pt x="3175" y="2761"/>
                  <a:pt x="3234" y="2677"/>
                </a:cubicBezTo>
                <a:cubicBezTo>
                  <a:pt x="3255" y="2680"/>
                  <a:pt x="3277" y="2673"/>
                  <a:pt x="3294" y="2657"/>
                </a:cubicBezTo>
                <a:cubicBezTo>
                  <a:pt x="3334" y="2617"/>
                  <a:pt x="3334" y="2617"/>
                  <a:pt x="3334" y="2617"/>
                </a:cubicBezTo>
                <a:cubicBezTo>
                  <a:pt x="3364" y="2587"/>
                  <a:pt x="3364" y="2587"/>
                  <a:pt x="3364" y="2587"/>
                </a:cubicBezTo>
                <a:cubicBezTo>
                  <a:pt x="3375" y="2576"/>
                  <a:pt x="3382" y="2562"/>
                  <a:pt x="3384" y="2546"/>
                </a:cubicBezTo>
                <a:cubicBezTo>
                  <a:pt x="3563" y="1438"/>
                  <a:pt x="3251" y="524"/>
                  <a:pt x="2588" y="206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Facebook"/>
          <p:cNvSpPr/>
          <p:nvPr/>
        </p:nvSpPr>
        <p:spPr bwMode="auto">
          <a:xfrm>
            <a:off x="4941782" y="6391849"/>
            <a:ext cx="592828" cy="592828"/>
          </a:xfrm>
          <a:custGeom>
            <a:avLst/>
            <a:gdLst>
              <a:gd name="T0" fmla="*/ 1619882 w 3951"/>
              <a:gd name="T1" fmla="*/ 1800397 h 3950"/>
              <a:gd name="T2" fmla="*/ 1077795 w 3951"/>
              <a:gd name="T3" fmla="*/ 1800397 h 3950"/>
              <a:gd name="T4" fmla="*/ 1077795 w 3951"/>
              <a:gd name="T5" fmla="*/ 1153621 h 3950"/>
              <a:gd name="T6" fmla="*/ 1290075 w 3951"/>
              <a:gd name="T7" fmla="*/ 1153621 h 3950"/>
              <a:gd name="T8" fmla="*/ 1290075 w 3951"/>
              <a:gd name="T9" fmla="*/ 901110 h 3950"/>
              <a:gd name="T10" fmla="*/ 1080984 w 3951"/>
              <a:gd name="T11" fmla="*/ 901110 h 3950"/>
              <a:gd name="T12" fmla="*/ 1080984 w 3951"/>
              <a:gd name="T13" fmla="*/ 753432 h 3950"/>
              <a:gd name="T14" fmla="*/ 1160703 w 3951"/>
              <a:gd name="T15" fmla="*/ 683695 h 3950"/>
              <a:gd name="T16" fmla="*/ 1365238 w 3951"/>
              <a:gd name="T17" fmla="*/ 682783 h 3950"/>
              <a:gd name="T18" fmla="*/ 1365238 w 3951"/>
              <a:gd name="T19" fmla="*/ 433918 h 3950"/>
              <a:gd name="T20" fmla="*/ 1037708 w 3951"/>
              <a:gd name="T21" fmla="*/ 433918 h 3950"/>
              <a:gd name="T22" fmla="*/ 791719 w 3951"/>
              <a:gd name="T23" fmla="*/ 705118 h 3950"/>
              <a:gd name="T24" fmla="*/ 791719 w 3951"/>
              <a:gd name="T25" fmla="*/ 901566 h 3950"/>
              <a:gd name="T26" fmla="*/ 610417 w 3951"/>
              <a:gd name="T27" fmla="*/ 901566 h 3950"/>
              <a:gd name="T28" fmla="*/ 609506 w 3951"/>
              <a:gd name="T29" fmla="*/ 1153621 h 3950"/>
              <a:gd name="T30" fmla="*/ 791719 w 3951"/>
              <a:gd name="T31" fmla="*/ 1153621 h 3950"/>
              <a:gd name="T32" fmla="*/ 791719 w 3951"/>
              <a:gd name="T33" fmla="*/ 1800397 h 3950"/>
              <a:gd name="T34" fmla="*/ 179936 w 3951"/>
              <a:gd name="T35" fmla="*/ 1800397 h 3950"/>
              <a:gd name="T36" fmla="*/ 0 w 3951"/>
              <a:gd name="T37" fmla="*/ 1620357 h 3950"/>
              <a:gd name="T38" fmla="*/ 0 w 3951"/>
              <a:gd name="T39" fmla="*/ 180040 h 3950"/>
              <a:gd name="T40" fmla="*/ 179936 w 3951"/>
              <a:gd name="T41" fmla="*/ 0 h 3950"/>
              <a:gd name="T42" fmla="*/ 1619882 w 3951"/>
              <a:gd name="T43" fmla="*/ 0 h 3950"/>
              <a:gd name="T44" fmla="*/ 1799818 w 3951"/>
              <a:gd name="T45" fmla="*/ 180040 h 3950"/>
              <a:gd name="T46" fmla="*/ 1799818 w 3951"/>
              <a:gd name="T47" fmla="*/ 1620357 h 3950"/>
              <a:gd name="T48" fmla="*/ 1619882 w 3951"/>
              <a:gd name="T49" fmla="*/ 1800397 h 39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2366" y="3950"/>
                  <a:pt x="2366" y="3950"/>
                  <a:pt x="2366" y="3950"/>
                </a:cubicBezTo>
                <a:cubicBezTo>
                  <a:pt x="2366" y="2531"/>
                  <a:pt x="2366" y="2531"/>
                  <a:pt x="2366" y="2531"/>
                </a:cubicBezTo>
                <a:cubicBezTo>
                  <a:pt x="2832" y="2531"/>
                  <a:pt x="2832" y="2531"/>
                  <a:pt x="2832" y="2531"/>
                </a:cubicBezTo>
                <a:cubicBezTo>
                  <a:pt x="2832" y="1977"/>
                  <a:pt x="2832" y="1977"/>
                  <a:pt x="2832" y="1977"/>
                </a:cubicBezTo>
                <a:cubicBezTo>
                  <a:pt x="2373" y="1977"/>
                  <a:pt x="2373" y="1977"/>
                  <a:pt x="2373" y="1977"/>
                </a:cubicBezTo>
                <a:cubicBezTo>
                  <a:pt x="2373" y="1653"/>
                  <a:pt x="2373" y="1653"/>
                  <a:pt x="2373" y="1653"/>
                </a:cubicBezTo>
                <a:cubicBezTo>
                  <a:pt x="2373" y="1653"/>
                  <a:pt x="2376" y="1500"/>
                  <a:pt x="2548" y="1500"/>
                </a:cubicBezTo>
                <a:cubicBezTo>
                  <a:pt x="2720" y="1500"/>
                  <a:pt x="2997" y="1498"/>
                  <a:pt x="2997" y="1498"/>
                </a:cubicBezTo>
                <a:cubicBezTo>
                  <a:pt x="2997" y="952"/>
                  <a:pt x="2997" y="952"/>
                  <a:pt x="2997" y="952"/>
                </a:cubicBezTo>
                <a:cubicBezTo>
                  <a:pt x="2997" y="952"/>
                  <a:pt x="2243" y="952"/>
                  <a:pt x="2278" y="952"/>
                </a:cubicBezTo>
                <a:cubicBezTo>
                  <a:pt x="1774" y="952"/>
                  <a:pt x="1738" y="1547"/>
                  <a:pt x="1738" y="1547"/>
                </a:cubicBezTo>
                <a:cubicBezTo>
                  <a:pt x="1738" y="1978"/>
                  <a:pt x="1738" y="1978"/>
                  <a:pt x="1738" y="1978"/>
                </a:cubicBezTo>
                <a:cubicBezTo>
                  <a:pt x="1340" y="1978"/>
                  <a:pt x="1340" y="1978"/>
                  <a:pt x="1340" y="1978"/>
                </a:cubicBezTo>
                <a:cubicBezTo>
                  <a:pt x="1338" y="2531"/>
                  <a:pt x="1338" y="2531"/>
                  <a:pt x="1338" y="2531"/>
                </a:cubicBezTo>
                <a:cubicBezTo>
                  <a:pt x="1738" y="2531"/>
                  <a:pt x="1738" y="2531"/>
                  <a:pt x="1738" y="2531"/>
                </a:cubicBezTo>
                <a:cubicBezTo>
                  <a:pt x="1738" y="3950"/>
                  <a:pt x="1738" y="3950"/>
                  <a:pt x="1738" y="3950"/>
                </a:cubicBezTo>
                <a:cubicBezTo>
                  <a:pt x="395" y="3950"/>
                  <a:pt x="395" y="3950"/>
                  <a:pt x="395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177"/>
                  <a:pt x="177" y="0"/>
                  <a:pt x="395" y="0"/>
                </a:cubicBezTo>
                <a:cubicBezTo>
                  <a:pt x="3556" y="0"/>
                  <a:pt x="3556" y="0"/>
                  <a:pt x="3556" y="0"/>
                </a:cubicBezTo>
                <a:cubicBezTo>
                  <a:pt x="3774" y="0"/>
                  <a:pt x="3951" y="177"/>
                  <a:pt x="3951" y="395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24小时"/>
          <p:cNvSpPr/>
          <p:nvPr/>
        </p:nvSpPr>
        <p:spPr bwMode="auto">
          <a:xfrm>
            <a:off x="6091362" y="6391849"/>
            <a:ext cx="592828" cy="592828"/>
          </a:xfrm>
          <a:custGeom>
            <a:avLst/>
            <a:gdLst>
              <a:gd name="T0" fmla="*/ 364082 w 4228"/>
              <a:gd name="T1" fmla="*/ 0 h 3267"/>
              <a:gd name="T2" fmla="*/ 1641989 w 4228"/>
              <a:gd name="T3" fmla="*/ 0 h 3267"/>
              <a:gd name="T4" fmla="*/ 1786345 w 4228"/>
              <a:gd name="T5" fmla="*/ 169964 h 3267"/>
              <a:gd name="T6" fmla="*/ 1630918 w 4228"/>
              <a:gd name="T7" fmla="*/ 1221694 h 3267"/>
              <a:gd name="T8" fmla="*/ 1436315 w 4228"/>
              <a:gd name="T9" fmla="*/ 1391658 h 3267"/>
              <a:gd name="T10" fmla="*/ 158408 w 4228"/>
              <a:gd name="T11" fmla="*/ 1391658 h 3267"/>
              <a:gd name="T12" fmla="*/ 14052 w 4228"/>
              <a:gd name="T13" fmla="*/ 1221694 h 3267"/>
              <a:gd name="T14" fmla="*/ 169479 w 4228"/>
              <a:gd name="T15" fmla="*/ 169964 h 3267"/>
              <a:gd name="T16" fmla="*/ 364082 w 4228"/>
              <a:gd name="T17" fmla="*/ 0 h 3267"/>
              <a:gd name="T18" fmla="*/ 1507428 w 4228"/>
              <a:gd name="T19" fmla="*/ 1158224 h 3267"/>
              <a:gd name="T20" fmla="*/ 1564915 w 4228"/>
              <a:gd name="T21" fmla="*/ 824686 h 3267"/>
              <a:gd name="T22" fmla="*/ 1551714 w 4228"/>
              <a:gd name="T23" fmla="*/ 785923 h 3267"/>
              <a:gd name="T24" fmla="*/ 1506150 w 4228"/>
              <a:gd name="T25" fmla="*/ 771013 h 3267"/>
              <a:gd name="T26" fmla="*/ 1445257 w 4228"/>
              <a:gd name="T27" fmla="*/ 785497 h 3267"/>
              <a:gd name="T28" fmla="*/ 1462716 w 4228"/>
              <a:gd name="T29" fmla="*/ 684115 h 3267"/>
              <a:gd name="T30" fmla="*/ 1368182 w 4228"/>
              <a:gd name="T31" fmla="*/ 684115 h 3267"/>
              <a:gd name="T32" fmla="*/ 1286424 w 4228"/>
              <a:gd name="T33" fmla="*/ 1158224 h 3267"/>
              <a:gd name="T34" fmla="*/ 1380531 w 4228"/>
              <a:gd name="T35" fmla="*/ 1158224 h 3267"/>
              <a:gd name="T36" fmla="*/ 1434186 w 4228"/>
              <a:gd name="T37" fmla="*/ 847689 h 3267"/>
              <a:gd name="T38" fmla="*/ 1453774 w 4228"/>
              <a:gd name="T39" fmla="*/ 831076 h 3267"/>
              <a:gd name="T40" fmla="*/ 1466974 w 4228"/>
              <a:gd name="T41" fmla="*/ 848541 h 3267"/>
              <a:gd name="T42" fmla="*/ 1413320 w 4228"/>
              <a:gd name="T43" fmla="*/ 1158224 h 3267"/>
              <a:gd name="T44" fmla="*/ 1507428 w 4228"/>
              <a:gd name="T45" fmla="*/ 1158224 h 3267"/>
              <a:gd name="T46" fmla="*/ 643425 w 4228"/>
              <a:gd name="T47" fmla="*/ 1136499 h 3267"/>
              <a:gd name="T48" fmla="*/ 665142 w 4228"/>
              <a:gd name="T49" fmla="*/ 1016801 h 3267"/>
              <a:gd name="T50" fmla="*/ 415181 w 4228"/>
              <a:gd name="T51" fmla="*/ 1016801 h 3267"/>
              <a:gd name="T52" fmla="*/ 724758 w 4228"/>
              <a:gd name="T53" fmla="*/ 577195 h 3267"/>
              <a:gd name="T54" fmla="*/ 762656 w 4228"/>
              <a:gd name="T55" fmla="*/ 479647 h 3267"/>
              <a:gd name="T56" fmla="*/ 755843 w 4228"/>
              <a:gd name="T57" fmla="*/ 263252 h 3267"/>
              <a:gd name="T58" fmla="*/ 578273 w 4228"/>
              <a:gd name="T59" fmla="*/ 197652 h 3267"/>
              <a:gd name="T60" fmla="*/ 314260 w 4228"/>
              <a:gd name="T61" fmla="*/ 377413 h 3267"/>
              <a:gd name="T62" fmla="*/ 285304 w 4228"/>
              <a:gd name="T63" fmla="*/ 539283 h 3267"/>
              <a:gd name="T64" fmla="*/ 468410 w 4228"/>
              <a:gd name="T65" fmla="*/ 539283 h 3267"/>
              <a:gd name="T66" fmla="*/ 497792 w 4228"/>
              <a:gd name="T67" fmla="*/ 379969 h 3267"/>
              <a:gd name="T68" fmla="*/ 547188 w 4228"/>
              <a:gd name="T69" fmla="*/ 341205 h 3267"/>
              <a:gd name="T70" fmla="*/ 576996 w 4228"/>
              <a:gd name="T71" fmla="*/ 403398 h 3267"/>
              <a:gd name="T72" fmla="*/ 505457 w 4228"/>
              <a:gd name="T73" fmla="*/ 591252 h 3267"/>
              <a:gd name="T74" fmla="*/ 199287 w 4228"/>
              <a:gd name="T75" fmla="*/ 1012967 h 3267"/>
              <a:gd name="T76" fmla="*/ 176718 w 4228"/>
              <a:gd name="T77" fmla="*/ 1136499 h 3267"/>
              <a:gd name="T78" fmla="*/ 643425 w 4228"/>
              <a:gd name="T79" fmla="*/ 1136499 h 3267"/>
              <a:gd name="T80" fmla="*/ 1263855 w 4228"/>
              <a:gd name="T81" fmla="*/ 1016801 h 3267"/>
              <a:gd name="T82" fmla="*/ 1288979 w 4228"/>
              <a:gd name="T83" fmla="*/ 877081 h 3267"/>
              <a:gd name="T84" fmla="*/ 1188058 w 4228"/>
              <a:gd name="T85" fmla="*/ 877081 h 3267"/>
              <a:gd name="T86" fmla="*/ 1309844 w 4228"/>
              <a:gd name="T87" fmla="*/ 205320 h 3267"/>
              <a:gd name="T88" fmla="*/ 1034334 w 4228"/>
              <a:gd name="T89" fmla="*/ 205320 h 3267"/>
              <a:gd name="T90" fmla="*/ 710280 w 4228"/>
              <a:gd name="T91" fmla="*/ 884749 h 3267"/>
              <a:gd name="T92" fmla="*/ 686433 w 4228"/>
              <a:gd name="T93" fmla="*/ 1016801 h 3267"/>
              <a:gd name="T94" fmla="*/ 963221 w 4228"/>
              <a:gd name="T95" fmla="*/ 1016801 h 3267"/>
              <a:gd name="T96" fmla="*/ 941504 w 4228"/>
              <a:gd name="T97" fmla="*/ 1136499 h 3267"/>
              <a:gd name="T98" fmla="*/ 1140791 w 4228"/>
              <a:gd name="T99" fmla="*/ 1136499 h 3267"/>
              <a:gd name="T100" fmla="*/ 1162508 w 4228"/>
              <a:gd name="T101" fmla="*/ 1016801 h 3267"/>
              <a:gd name="T102" fmla="*/ 1263855 w 4228"/>
              <a:gd name="T103" fmla="*/ 1016801 h 3267"/>
              <a:gd name="T104" fmla="*/ 988345 w 4228"/>
              <a:gd name="T105" fmla="*/ 877081 h 3267"/>
              <a:gd name="T106" fmla="*/ 1054774 w 4228"/>
              <a:gd name="T107" fmla="*/ 510743 h 3267"/>
              <a:gd name="T108" fmla="*/ 895940 w 4228"/>
              <a:gd name="T109" fmla="*/ 877081 h 3267"/>
              <a:gd name="T110" fmla="*/ 988345 w 4228"/>
              <a:gd name="T111" fmla="*/ 877081 h 32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228" h="3267">
                <a:moveTo>
                  <a:pt x="855" y="0"/>
                </a:moveTo>
                <a:cubicBezTo>
                  <a:pt x="3856" y="0"/>
                  <a:pt x="3856" y="0"/>
                  <a:pt x="3856" y="0"/>
                </a:cubicBezTo>
                <a:cubicBezTo>
                  <a:pt x="4075" y="0"/>
                  <a:pt x="4228" y="180"/>
                  <a:pt x="4195" y="399"/>
                </a:cubicBezTo>
                <a:cubicBezTo>
                  <a:pt x="3830" y="2868"/>
                  <a:pt x="3830" y="2868"/>
                  <a:pt x="3830" y="2868"/>
                </a:cubicBezTo>
                <a:cubicBezTo>
                  <a:pt x="3798" y="3087"/>
                  <a:pt x="3592" y="3267"/>
                  <a:pt x="3373" y="3267"/>
                </a:cubicBezTo>
                <a:cubicBezTo>
                  <a:pt x="372" y="3267"/>
                  <a:pt x="372" y="3267"/>
                  <a:pt x="372" y="3267"/>
                </a:cubicBezTo>
                <a:cubicBezTo>
                  <a:pt x="153" y="3267"/>
                  <a:pt x="0" y="3087"/>
                  <a:pt x="33" y="2868"/>
                </a:cubicBezTo>
                <a:cubicBezTo>
                  <a:pt x="398" y="399"/>
                  <a:pt x="398" y="399"/>
                  <a:pt x="398" y="399"/>
                </a:cubicBezTo>
                <a:cubicBezTo>
                  <a:pt x="430" y="180"/>
                  <a:pt x="636" y="0"/>
                  <a:pt x="855" y="0"/>
                </a:cubicBezTo>
                <a:close/>
                <a:moveTo>
                  <a:pt x="3540" y="2719"/>
                </a:moveTo>
                <a:cubicBezTo>
                  <a:pt x="3675" y="1936"/>
                  <a:pt x="3675" y="1936"/>
                  <a:pt x="3675" y="1936"/>
                </a:cubicBezTo>
                <a:cubicBezTo>
                  <a:pt x="3682" y="1898"/>
                  <a:pt x="3671" y="1868"/>
                  <a:pt x="3644" y="1845"/>
                </a:cubicBezTo>
                <a:cubicBezTo>
                  <a:pt x="3616" y="1822"/>
                  <a:pt x="3580" y="1810"/>
                  <a:pt x="3537" y="1810"/>
                </a:cubicBezTo>
                <a:cubicBezTo>
                  <a:pt x="3471" y="1810"/>
                  <a:pt x="3424" y="1822"/>
                  <a:pt x="3394" y="1844"/>
                </a:cubicBezTo>
                <a:cubicBezTo>
                  <a:pt x="3435" y="1606"/>
                  <a:pt x="3435" y="1606"/>
                  <a:pt x="3435" y="1606"/>
                </a:cubicBezTo>
                <a:cubicBezTo>
                  <a:pt x="3213" y="1606"/>
                  <a:pt x="3213" y="1606"/>
                  <a:pt x="3213" y="1606"/>
                </a:cubicBezTo>
                <a:cubicBezTo>
                  <a:pt x="3021" y="2719"/>
                  <a:pt x="3021" y="2719"/>
                  <a:pt x="3021" y="2719"/>
                </a:cubicBezTo>
                <a:cubicBezTo>
                  <a:pt x="3242" y="2719"/>
                  <a:pt x="3242" y="2719"/>
                  <a:pt x="3242" y="2719"/>
                </a:cubicBezTo>
                <a:cubicBezTo>
                  <a:pt x="3368" y="1990"/>
                  <a:pt x="3368" y="1990"/>
                  <a:pt x="3368" y="1990"/>
                </a:cubicBezTo>
                <a:cubicBezTo>
                  <a:pt x="3373" y="1964"/>
                  <a:pt x="3388" y="1951"/>
                  <a:pt x="3414" y="1951"/>
                </a:cubicBezTo>
                <a:cubicBezTo>
                  <a:pt x="3439" y="1951"/>
                  <a:pt x="3449" y="1964"/>
                  <a:pt x="3445" y="1992"/>
                </a:cubicBezTo>
                <a:cubicBezTo>
                  <a:pt x="3319" y="2719"/>
                  <a:pt x="3319" y="2719"/>
                  <a:pt x="3319" y="2719"/>
                </a:cubicBezTo>
                <a:cubicBezTo>
                  <a:pt x="3540" y="2719"/>
                  <a:pt x="3540" y="2719"/>
                  <a:pt x="3540" y="2719"/>
                </a:cubicBezTo>
                <a:close/>
                <a:moveTo>
                  <a:pt x="1511" y="2668"/>
                </a:moveTo>
                <a:cubicBezTo>
                  <a:pt x="1562" y="2387"/>
                  <a:pt x="1562" y="2387"/>
                  <a:pt x="1562" y="2387"/>
                </a:cubicBezTo>
                <a:cubicBezTo>
                  <a:pt x="975" y="2387"/>
                  <a:pt x="975" y="2387"/>
                  <a:pt x="975" y="2387"/>
                </a:cubicBezTo>
                <a:cubicBezTo>
                  <a:pt x="1702" y="1355"/>
                  <a:pt x="1702" y="1355"/>
                  <a:pt x="1702" y="1355"/>
                </a:cubicBezTo>
                <a:cubicBezTo>
                  <a:pt x="1745" y="1295"/>
                  <a:pt x="1774" y="1219"/>
                  <a:pt x="1791" y="1126"/>
                </a:cubicBezTo>
                <a:cubicBezTo>
                  <a:pt x="1834" y="890"/>
                  <a:pt x="1828" y="721"/>
                  <a:pt x="1775" y="618"/>
                </a:cubicBezTo>
                <a:cubicBezTo>
                  <a:pt x="1720" y="515"/>
                  <a:pt x="1581" y="464"/>
                  <a:pt x="1358" y="464"/>
                </a:cubicBezTo>
                <a:cubicBezTo>
                  <a:pt x="996" y="464"/>
                  <a:pt x="789" y="604"/>
                  <a:pt x="738" y="886"/>
                </a:cubicBezTo>
                <a:cubicBezTo>
                  <a:pt x="670" y="1266"/>
                  <a:pt x="670" y="1266"/>
                  <a:pt x="670" y="1266"/>
                </a:cubicBezTo>
                <a:cubicBezTo>
                  <a:pt x="1100" y="1266"/>
                  <a:pt x="1100" y="1266"/>
                  <a:pt x="1100" y="1266"/>
                </a:cubicBezTo>
                <a:cubicBezTo>
                  <a:pt x="1169" y="892"/>
                  <a:pt x="1169" y="892"/>
                  <a:pt x="1169" y="892"/>
                </a:cubicBezTo>
                <a:cubicBezTo>
                  <a:pt x="1179" y="831"/>
                  <a:pt x="1218" y="801"/>
                  <a:pt x="1285" y="801"/>
                </a:cubicBezTo>
                <a:cubicBezTo>
                  <a:pt x="1349" y="801"/>
                  <a:pt x="1373" y="850"/>
                  <a:pt x="1355" y="947"/>
                </a:cubicBezTo>
                <a:cubicBezTo>
                  <a:pt x="1322" y="1133"/>
                  <a:pt x="1265" y="1281"/>
                  <a:pt x="1187" y="1388"/>
                </a:cubicBezTo>
                <a:cubicBezTo>
                  <a:pt x="468" y="2378"/>
                  <a:pt x="468" y="2378"/>
                  <a:pt x="468" y="2378"/>
                </a:cubicBezTo>
                <a:cubicBezTo>
                  <a:pt x="415" y="2668"/>
                  <a:pt x="415" y="2668"/>
                  <a:pt x="415" y="2668"/>
                </a:cubicBezTo>
                <a:cubicBezTo>
                  <a:pt x="1511" y="2668"/>
                  <a:pt x="1511" y="2668"/>
                  <a:pt x="1511" y="2668"/>
                </a:cubicBezTo>
                <a:close/>
                <a:moveTo>
                  <a:pt x="2968" y="2387"/>
                </a:moveTo>
                <a:cubicBezTo>
                  <a:pt x="3027" y="2059"/>
                  <a:pt x="3027" y="2059"/>
                  <a:pt x="3027" y="2059"/>
                </a:cubicBezTo>
                <a:cubicBezTo>
                  <a:pt x="2790" y="2059"/>
                  <a:pt x="2790" y="2059"/>
                  <a:pt x="2790" y="2059"/>
                </a:cubicBezTo>
                <a:cubicBezTo>
                  <a:pt x="3076" y="482"/>
                  <a:pt x="3076" y="482"/>
                  <a:pt x="3076" y="482"/>
                </a:cubicBezTo>
                <a:cubicBezTo>
                  <a:pt x="2429" y="482"/>
                  <a:pt x="2429" y="482"/>
                  <a:pt x="2429" y="482"/>
                </a:cubicBezTo>
                <a:cubicBezTo>
                  <a:pt x="1668" y="2077"/>
                  <a:pt x="1668" y="2077"/>
                  <a:pt x="1668" y="2077"/>
                </a:cubicBezTo>
                <a:cubicBezTo>
                  <a:pt x="1612" y="2387"/>
                  <a:pt x="1612" y="2387"/>
                  <a:pt x="1612" y="2387"/>
                </a:cubicBezTo>
                <a:cubicBezTo>
                  <a:pt x="2262" y="2387"/>
                  <a:pt x="2262" y="2387"/>
                  <a:pt x="2262" y="2387"/>
                </a:cubicBezTo>
                <a:cubicBezTo>
                  <a:pt x="2211" y="2668"/>
                  <a:pt x="2211" y="2668"/>
                  <a:pt x="2211" y="2668"/>
                </a:cubicBezTo>
                <a:cubicBezTo>
                  <a:pt x="2679" y="2668"/>
                  <a:pt x="2679" y="2668"/>
                  <a:pt x="2679" y="2668"/>
                </a:cubicBezTo>
                <a:cubicBezTo>
                  <a:pt x="2730" y="2387"/>
                  <a:pt x="2730" y="2387"/>
                  <a:pt x="2730" y="2387"/>
                </a:cubicBezTo>
                <a:cubicBezTo>
                  <a:pt x="2968" y="2387"/>
                  <a:pt x="2968" y="2387"/>
                  <a:pt x="2968" y="2387"/>
                </a:cubicBezTo>
                <a:close/>
                <a:moveTo>
                  <a:pt x="2321" y="2059"/>
                </a:moveTo>
                <a:cubicBezTo>
                  <a:pt x="2477" y="1199"/>
                  <a:pt x="2477" y="1199"/>
                  <a:pt x="2477" y="1199"/>
                </a:cubicBezTo>
                <a:cubicBezTo>
                  <a:pt x="2104" y="2059"/>
                  <a:pt x="2104" y="2059"/>
                  <a:pt x="2104" y="2059"/>
                </a:cubicBezTo>
                <a:lnTo>
                  <a:pt x="2321" y="205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投影仪"/>
          <p:cNvSpPr/>
          <p:nvPr/>
        </p:nvSpPr>
        <p:spPr bwMode="auto">
          <a:xfrm>
            <a:off x="7240943" y="6391849"/>
            <a:ext cx="592828" cy="592828"/>
          </a:xfrm>
          <a:custGeom>
            <a:avLst/>
            <a:gdLst>
              <a:gd name="T0" fmla="*/ 1751971 w 3123"/>
              <a:gd name="T1" fmla="*/ 672051 h 2811"/>
              <a:gd name="T2" fmla="*/ 1656849 w 3123"/>
              <a:gd name="T3" fmla="*/ 673782 h 2811"/>
              <a:gd name="T4" fmla="*/ 1380131 w 3123"/>
              <a:gd name="T5" fmla="*/ 832997 h 2811"/>
              <a:gd name="T6" fmla="*/ 1380131 w 3123"/>
              <a:gd name="T7" fmla="*/ 779349 h 2811"/>
              <a:gd name="T8" fmla="*/ 1380131 w 3123"/>
              <a:gd name="T9" fmla="*/ 635132 h 2811"/>
              <a:gd name="T10" fmla="*/ 1275209 w 3123"/>
              <a:gd name="T11" fmla="*/ 516874 h 2811"/>
              <a:gd name="T12" fmla="*/ 1113214 w 3123"/>
              <a:gd name="T13" fmla="*/ 499568 h 2811"/>
              <a:gd name="T14" fmla="*/ 1106872 w 3123"/>
              <a:gd name="T15" fmla="*/ 476493 h 2811"/>
              <a:gd name="T16" fmla="*/ 1105719 w 3123"/>
              <a:gd name="T17" fmla="*/ 473609 h 2811"/>
              <a:gd name="T18" fmla="*/ 959866 w 3123"/>
              <a:gd name="T19" fmla="*/ 101529 h 2811"/>
              <a:gd name="T20" fmla="*/ 959289 w 3123"/>
              <a:gd name="T21" fmla="*/ 100375 h 2811"/>
              <a:gd name="T22" fmla="*/ 831307 w 3123"/>
              <a:gd name="T23" fmla="*/ 6346 h 2811"/>
              <a:gd name="T24" fmla="*/ 668159 w 3123"/>
              <a:gd name="T25" fmla="*/ 577 h 2811"/>
              <a:gd name="T26" fmla="*/ 506163 w 3123"/>
              <a:gd name="T27" fmla="*/ 2307 h 2811"/>
              <a:gd name="T28" fmla="*/ 426031 w 3123"/>
              <a:gd name="T29" fmla="*/ 4038 h 2811"/>
              <a:gd name="T30" fmla="*/ 348780 w 3123"/>
              <a:gd name="T31" fmla="*/ 8653 h 2811"/>
              <a:gd name="T32" fmla="*/ 194856 w 3123"/>
              <a:gd name="T33" fmla="*/ 18460 h 2811"/>
              <a:gd name="T34" fmla="*/ 65144 w 3123"/>
              <a:gd name="T35" fmla="*/ 162677 h 2811"/>
              <a:gd name="T36" fmla="*/ 209268 w 3123"/>
              <a:gd name="T37" fmla="*/ 295356 h 2811"/>
              <a:gd name="T38" fmla="*/ 212727 w 3123"/>
              <a:gd name="T39" fmla="*/ 295356 h 2811"/>
              <a:gd name="T40" fmla="*/ 366651 w 3123"/>
              <a:gd name="T41" fmla="*/ 289011 h 2811"/>
              <a:gd name="T42" fmla="*/ 443902 w 3123"/>
              <a:gd name="T43" fmla="*/ 286127 h 2811"/>
              <a:gd name="T44" fmla="*/ 517693 w 3123"/>
              <a:gd name="T45" fmla="*/ 286127 h 2811"/>
              <a:gd name="T46" fmla="*/ 664123 w 3123"/>
              <a:gd name="T47" fmla="*/ 288434 h 2811"/>
              <a:gd name="T48" fmla="*/ 719467 w 3123"/>
              <a:gd name="T49" fmla="*/ 291318 h 2811"/>
              <a:gd name="T50" fmla="*/ 789223 w 3123"/>
              <a:gd name="T51" fmla="*/ 482262 h 2811"/>
              <a:gd name="T52" fmla="*/ 104922 w 3123"/>
              <a:gd name="T53" fmla="*/ 516874 h 2811"/>
              <a:gd name="T54" fmla="*/ 0 w 3123"/>
              <a:gd name="T55" fmla="*/ 635132 h 2811"/>
              <a:gd name="T56" fmla="*/ 0 w 3123"/>
              <a:gd name="T57" fmla="*/ 779349 h 2811"/>
              <a:gd name="T58" fmla="*/ 0 w 3123"/>
              <a:gd name="T59" fmla="*/ 1262187 h 2811"/>
              <a:gd name="T60" fmla="*/ 0 w 3123"/>
              <a:gd name="T61" fmla="*/ 1436401 h 2811"/>
              <a:gd name="T62" fmla="*/ 92239 w 3123"/>
              <a:gd name="T63" fmla="*/ 1551775 h 2811"/>
              <a:gd name="T64" fmla="*/ 690066 w 3123"/>
              <a:gd name="T65" fmla="*/ 1621576 h 2811"/>
              <a:gd name="T66" fmla="*/ 1287892 w 3123"/>
              <a:gd name="T67" fmla="*/ 1551775 h 2811"/>
              <a:gd name="T68" fmla="*/ 1380131 w 3123"/>
              <a:gd name="T69" fmla="*/ 1436401 h 2811"/>
              <a:gd name="T70" fmla="*/ 1380131 w 3123"/>
              <a:gd name="T71" fmla="*/ 1262187 h 2811"/>
              <a:gd name="T72" fmla="*/ 1380131 w 3123"/>
              <a:gd name="T73" fmla="*/ 1209115 h 2811"/>
              <a:gd name="T74" fmla="*/ 1656849 w 3123"/>
              <a:gd name="T75" fmla="*/ 1368331 h 2811"/>
              <a:gd name="T76" fmla="*/ 1705852 w 3123"/>
              <a:gd name="T77" fmla="*/ 1381022 h 2811"/>
              <a:gd name="T78" fmla="*/ 1751971 w 3123"/>
              <a:gd name="T79" fmla="*/ 1370062 h 2811"/>
              <a:gd name="T80" fmla="*/ 1800397 w 3123"/>
              <a:gd name="T81" fmla="*/ 1292761 h 2811"/>
              <a:gd name="T82" fmla="*/ 1800397 w 3123"/>
              <a:gd name="T83" fmla="*/ 749352 h 2811"/>
              <a:gd name="T84" fmla="*/ 1751971 w 3123"/>
              <a:gd name="T85" fmla="*/ 672051 h 2811"/>
              <a:gd name="T86" fmla="*/ 1019821 w 3123"/>
              <a:gd name="T87" fmla="*/ 1141622 h 2811"/>
              <a:gd name="T88" fmla="*/ 359734 w 3123"/>
              <a:gd name="T89" fmla="*/ 1141622 h 2811"/>
              <a:gd name="T90" fmla="*/ 359734 w 3123"/>
              <a:gd name="T91" fmla="*/ 781079 h 2811"/>
              <a:gd name="T92" fmla="*/ 1019821 w 3123"/>
              <a:gd name="T93" fmla="*/ 781079 h 2811"/>
              <a:gd name="T94" fmla="*/ 1019821 w 3123"/>
              <a:gd name="T95" fmla="*/ 1141622 h 28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23" h="2811">
                <a:moveTo>
                  <a:pt x="3039" y="1165"/>
                </a:moveTo>
                <a:cubicBezTo>
                  <a:pt x="2988" y="1138"/>
                  <a:pt x="2924" y="1139"/>
                  <a:pt x="2874" y="1168"/>
                </a:cubicBezTo>
                <a:cubicBezTo>
                  <a:pt x="2394" y="1444"/>
                  <a:pt x="2394" y="1444"/>
                  <a:pt x="2394" y="1444"/>
                </a:cubicBezTo>
                <a:cubicBezTo>
                  <a:pt x="2394" y="1351"/>
                  <a:pt x="2394" y="1351"/>
                  <a:pt x="2394" y="1351"/>
                </a:cubicBezTo>
                <a:cubicBezTo>
                  <a:pt x="2394" y="1101"/>
                  <a:pt x="2394" y="1101"/>
                  <a:pt x="2394" y="1101"/>
                </a:cubicBezTo>
                <a:cubicBezTo>
                  <a:pt x="2394" y="997"/>
                  <a:pt x="2316" y="909"/>
                  <a:pt x="2212" y="896"/>
                </a:cubicBezTo>
                <a:cubicBezTo>
                  <a:pt x="2119" y="884"/>
                  <a:pt x="2025" y="875"/>
                  <a:pt x="1931" y="866"/>
                </a:cubicBezTo>
                <a:cubicBezTo>
                  <a:pt x="1928" y="853"/>
                  <a:pt x="1925" y="839"/>
                  <a:pt x="1920" y="826"/>
                </a:cubicBezTo>
                <a:cubicBezTo>
                  <a:pt x="1918" y="821"/>
                  <a:pt x="1918" y="821"/>
                  <a:pt x="1918" y="821"/>
                </a:cubicBezTo>
                <a:cubicBezTo>
                  <a:pt x="1665" y="176"/>
                  <a:pt x="1665" y="176"/>
                  <a:pt x="1665" y="176"/>
                </a:cubicBezTo>
                <a:cubicBezTo>
                  <a:pt x="1664" y="174"/>
                  <a:pt x="1664" y="174"/>
                  <a:pt x="1664" y="174"/>
                </a:cubicBezTo>
                <a:cubicBezTo>
                  <a:pt x="1629" y="84"/>
                  <a:pt x="1544" y="18"/>
                  <a:pt x="1442" y="11"/>
                </a:cubicBezTo>
                <a:cubicBezTo>
                  <a:pt x="1342" y="5"/>
                  <a:pt x="1253" y="4"/>
                  <a:pt x="1159" y="1"/>
                </a:cubicBezTo>
                <a:cubicBezTo>
                  <a:pt x="1067" y="0"/>
                  <a:pt x="972" y="3"/>
                  <a:pt x="878" y="4"/>
                </a:cubicBezTo>
                <a:cubicBezTo>
                  <a:pt x="832" y="5"/>
                  <a:pt x="783" y="4"/>
                  <a:pt x="739" y="7"/>
                </a:cubicBezTo>
                <a:cubicBezTo>
                  <a:pt x="605" y="15"/>
                  <a:pt x="605" y="15"/>
                  <a:pt x="605" y="15"/>
                </a:cubicBezTo>
                <a:cubicBezTo>
                  <a:pt x="338" y="32"/>
                  <a:pt x="338" y="32"/>
                  <a:pt x="338" y="32"/>
                </a:cubicBezTo>
                <a:cubicBezTo>
                  <a:pt x="209" y="41"/>
                  <a:pt x="108" y="151"/>
                  <a:pt x="113" y="282"/>
                </a:cubicBezTo>
                <a:cubicBezTo>
                  <a:pt x="119" y="415"/>
                  <a:pt x="231" y="518"/>
                  <a:pt x="363" y="512"/>
                </a:cubicBezTo>
                <a:cubicBezTo>
                  <a:pt x="369" y="512"/>
                  <a:pt x="369" y="512"/>
                  <a:pt x="369" y="512"/>
                </a:cubicBezTo>
                <a:cubicBezTo>
                  <a:pt x="636" y="501"/>
                  <a:pt x="636" y="501"/>
                  <a:pt x="636" y="501"/>
                </a:cubicBezTo>
                <a:cubicBezTo>
                  <a:pt x="770" y="496"/>
                  <a:pt x="770" y="496"/>
                  <a:pt x="770" y="496"/>
                </a:cubicBezTo>
                <a:cubicBezTo>
                  <a:pt x="814" y="494"/>
                  <a:pt x="855" y="496"/>
                  <a:pt x="898" y="496"/>
                </a:cubicBezTo>
                <a:cubicBezTo>
                  <a:pt x="983" y="498"/>
                  <a:pt x="1067" y="496"/>
                  <a:pt x="1152" y="500"/>
                </a:cubicBezTo>
                <a:cubicBezTo>
                  <a:pt x="1184" y="502"/>
                  <a:pt x="1216" y="503"/>
                  <a:pt x="1248" y="505"/>
                </a:cubicBezTo>
                <a:cubicBezTo>
                  <a:pt x="1369" y="836"/>
                  <a:pt x="1369" y="836"/>
                  <a:pt x="1369" y="836"/>
                </a:cubicBezTo>
                <a:cubicBezTo>
                  <a:pt x="972" y="827"/>
                  <a:pt x="574" y="847"/>
                  <a:pt x="182" y="896"/>
                </a:cubicBezTo>
                <a:cubicBezTo>
                  <a:pt x="78" y="909"/>
                  <a:pt x="0" y="997"/>
                  <a:pt x="0" y="1101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0" y="2188"/>
                  <a:pt x="0" y="2188"/>
                  <a:pt x="0" y="2188"/>
                </a:cubicBezTo>
                <a:cubicBezTo>
                  <a:pt x="0" y="2490"/>
                  <a:pt x="0" y="2490"/>
                  <a:pt x="0" y="2490"/>
                </a:cubicBezTo>
                <a:cubicBezTo>
                  <a:pt x="0" y="2585"/>
                  <a:pt x="66" y="2668"/>
                  <a:pt x="160" y="2690"/>
                </a:cubicBezTo>
                <a:cubicBezTo>
                  <a:pt x="499" y="2770"/>
                  <a:pt x="848" y="2811"/>
                  <a:pt x="1197" y="2811"/>
                </a:cubicBezTo>
                <a:cubicBezTo>
                  <a:pt x="1546" y="2811"/>
                  <a:pt x="1895" y="2770"/>
                  <a:pt x="2234" y="2690"/>
                </a:cubicBezTo>
                <a:cubicBezTo>
                  <a:pt x="2328" y="2668"/>
                  <a:pt x="2394" y="2585"/>
                  <a:pt x="2394" y="2490"/>
                </a:cubicBezTo>
                <a:cubicBezTo>
                  <a:pt x="2394" y="2188"/>
                  <a:pt x="2394" y="2188"/>
                  <a:pt x="2394" y="2188"/>
                </a:cubicBezTo>
                <a:cubicBezTo>
                  <a:pt x="2394" y="2096"/>
                  <a:pt x="2394" y="2096"/>
                  <a:pt x="2394" y="2096"/>
                </a:cubicBezTo>
                <a:cubicBezTo>
                  <a:pt x="2874" y="2372"/>
                  <a:pt x="2874" y="2372"/>
                  <a:pt x="2874" y="2372"/>
                </a:cubicBezTo>
                <a:cubicBezTo>
                  <a:pt x="2900" y="2387"/>
                  <a:pt x="2929" y="2394"/>
                  <a:pt x="2959" y="2394"/>
                </a:cubicBezTo>
                <a:cubicBezTo>
                  <a:pt x="2987" y="2394"/>
                  <a:pt x="3014" y="2388"/>
                  <a:pt x="3039" y="2375"/>
                </a:cubicBezTo>
                <a:cubicBezTo>
                  <a:pt x="3090" y="2348"/>
                  <a:pt x="3123" y="2296"/>
                  <a:pt x="3123" y="2241"/>
                </a:cubicBezTo>
                <a:cubicBezTo>
                  <a:pt x="3123" y="1299"/>
                  <a:pt x="3123" y="1299"/>
                  <a:pt x="3123" y="1299"/>
                </a:cubicBezTo>
                <a:cubicBezTo>
                  <a:pt x="3123" y="1243"/>
                  <a:pt x="3090" y="1192"/>
                  <a:pt x="3039" y="1165"/>
                </a:cubicBezTo>
                <a:close/>
                <a:moveTo>
                  <a:pt x="1769" y="1979"/>
                </a:moveTo>
                <a:cubicBezTo>
                  <a:pt x="624" y="1979"/>
                  <a:pt x="624" y="1979"/>
                  <a:pt x="624" y="1979"/>
                </a:cubicBezTo>
                <a:cubicBezTo>
                  <a:pt x="624" y="1354"/>
                  <a:pt x="624" y="1354"/>
                  <a:pt x="624" y="1354"/>
                </a:cubicBezTo>
                <a:cubicBezTo>
                  <a:pt x="1769" y="1354"/>
                  <a:pt x="1769" y="1354"/>
                  <a:pt x="1769" y="1354"/>
                </a:cubicBezTo>
                <a:lnTo>
                  <a:pt x="1769" y="197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下载箭头"/>
          <p:cNvSpPr/>
          <p:nvPr/>
        </p:nvSpPr>
        <p:spPr bwMode="auto">
          <a:xfrm>
            <a:off x="8390522" y="6391849"/>
            <a:ext cx="592828" cy="592828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系统图标"/>
          <p:cNvSpPr/>
          <p:nvPr/>
        </p:nvSpPr>
        <p:spPr bwMode="auto">
          <a:xfrm>
            <a:off x="9540103" y="6391849"/>
            <a:ext cx="592828" cy="592828"/>
          </a:xfrm>
          <a:custGeom>
            <a:avLst/>
            <a:gdLst>
              <a:gd name="T0" fmla="*/ 2147483646 w 5215"/>
              <a:gd name="T1" fmla="*/ 2147483646 h 4586"/>
              <a:gd name="T2" fmla="*/ 2147483646 w 5215"/>
              <a:gd name="T3" fmla="*/ 2147483646 h 4586"/>
              <a:gd name="T4" fmla="*/ 2147483646 w 5215"/>
              <a:gd name="T5" fmla="*/ 2147483646 h 4586"/>
              <a:gd name="T6" fmla="*/ 2147483646 w 5215"/>
              <a:gd name="T7" fmla="*/ 2147483646 h 4586"/>
              <a:gd name="T8" fmla="*/ 2147483646 w 5215"/>
              <a:gd name="T9" fmla="*/ 2147483646 h 4586"/>
              <a:gd name="T10" fmla="*/ 2147483646 w 5215"/>
              <a:gd name="T11" fmla="*/ 2147483646 h 4586"/>
              <a:gd name="T12" fmla="*/ 2147483646 w 5215"/>
              <a:gd name="T13" fmla="*/ 2147483646 h 4586"/>
              <a:gd name="T14" fmla="*/ 2147483646 w 5215"/>
              <a:gd name="T15" fmla="*/ 2147483646 h 4586"/>
              <a:gd name="T16" fmla="*/ 2147483646 w 5215"/>
              <a:gd name="T17" fmla="*/ 2147483646 h 4586"/>
              <a:gd name="T18" fmla="*/ 2147483646 w 5215"/>
              <a:gd name="T19" fmla="*/ 2147483646 h 4586"/>
              <a:gd name="T20" fmla="*/ 2147483646 w 5215"/>
              <a:gd name="T21" fmla="*/ 2147483646 h 4586"/>
              <a:gd name="T22" fmla="*/ 2147483646 w 5215"/>
              <a:gd name="T23" fmla="*/ 2147483646 h 4586"/>
              <a:gd name="T24" fmla="*/ 2147483646 w 5215"/>
              <a:gd name="T25" fmla="*/ 2147483646 h 4586"/>
              <a:gd name="T26" fmla="*/ 2147483646 w 5215"/>
              <a:gd name="T27" fmla="*/ 2147483646 h 4586"/>
              <a:gd name="T28" fmla="*/ 2147483646 w 5215"/>
              <a:gd name="T29" fmla="*/ 2147483646 h 4586"/>
              <a:gd name="T30" fmla="*/ 2147483646 w 5215"/>
              <a:gd name="T31" fmla="*/ 2147483646 h 4586"/>
              <a:gd name="T32" fmla="*/ 2147483646 w 5215"/>
              <a:gd name="T33" fmla="*/ 2147483646 h 4586"/>
              <a:gd name="T34" fmla="*/ 2147483646 w 5215"/>
              <a:gd name="T35" fmla="*/ 2147483646 h 4586"/>
              <a:gd name="T36" fmla="*/ 2147483646 w 5215"/>
              <a:gd name="T37" fmla="*/ 2147483646 h 4586"/>
              <a:gd name="T38" fmla="*/ 2147483646 w 5215"/>
              <a:gd name="T39" fmla="*/ 2147483646 h 4586"/>
              <a:gd name="T40" fmla="*/ 2147483646 w 5215"/>
              <a:gd name="T41" fmla="*/ 2147483646 h 4586"/>
              <a:gd name="T42" fmla="*/ 2147483646 w 5215"/>
              <a:gd name="T43" fmla="*/ 781838818 h 4586"/>
              <a:gd name="T44" fmla="*/ 2147483646 w 5215"/>
              <a:gd name="T45" fmla="*/ 48906576 h 4586"/>
              <a:gd name="T46" fmla="*/ 2147483646 w 5215"/>
              <a:gd name="T47" fmla="*/ 146586302 h 4586"/>
              <a:gd name="T48" fmla="*/ 2147483646 w 5215"/>
              <a:gd name="T49" fmla="*/ 2101117000 h 4586"/>
              <a:gd name="T50" fmla="*/ 2147483646 w 5215"/>
              <a:gd name="T51" fmla="*/ 2147483646 h 4586"/>
              <a:gd name="T52" fmla="*/ 2147483646 w 5215"/>
              <a:gd name="T53" fmla="*/ 2147483646 h 4586"/>
              <a:gd name="T54" fmla="*/ 2147483646 w 5215"/>
              <a:gd name="T55" fmla="*/ 2147483646 h 4586"/>
              <a:gd name="T56" fmla="*/ 2147483646 w 5215"/>
              <a:gd name="T57" fmla="*/ 2147483646 h 4586"/>
              <a:gd name="T58" fmla="*/ 2147483646 w 5215"/>
              <a:gd name="T59" fmla="*/ 2147483646 h 4586"/>
              <a:gd name="T60" fmla="*/ 2147483646 w 5215"/>
              <a:gd name="T61" fmla="*/ 2147483646 h 4586"/>
              <a:gd name="T62" fmla="*/ 2147483646 w 5215"/>
              <a:gd name="T63" fmla="*/ 2147483646 h 4586"/>
              <a:gd name="T64" fmla="*/ 2147483646 w 5215"/>
              <a:gd name="T65" fmla="*/ 2147483646 h 4586"/>
              <a:gd name="T66" fmla="*/ 2147483646 w 5215"/>
              <a:gd name="T67" fmla="*/ 2147483646 h 4586"/>
              <a:gd name="T68" fmla="*/ 2147483646 w 5215"/>
              <a:gd name="T69" fmla="*/ 2147483646 h 4586"/>
              <a:gd name="T70" fmla="*/ 2147483646 w 5215"/>
              <a:gd name="T71" fmla="*/ 2147483646 h 4586"/>
              <a:gd name="T72" fmla="*/ 2147483646 w 5215"/>
              <a:gd name="T73" fmla="*/ 2147483646 h 4586"/>
              <a:gd name="T74" fmla="*/ 2147483646 w 5215"/>
              <a:gd name="T75" fmla="*/ 2147483646 h 4586"/>
              <a:gd name="T76" fmla="*/ 2147483646 w 5215"/>
              <a:gd name="T77" fmla="*/ 2147483646 h 4586"/>
              <a:gd name="T78" fmla="*/ 2147483646 w 5215"/>
              <a:gd name="T79" fmla="*/ 2147483646 h 4586"/>
              <a:gd name="T80" fmla="*/ 2147483646 w 5215"/>
              <a:gd name="T81" fmla="*/ 2147483646 h 4586"/>
              <a:gd name="T82" fmla="*/ 2147483646 w 5215"/>
              <a:gd name="T83" fmla="*/ 2147483646 h 4586"/>
              <a:gd name="T84" fmla="*/ 2147483646 w 5215"/>
              <a:gd name="T85" fmla="*/ 2147483646 h 4586"/>
              <a:gd name="T86" fmla="*/ 2147483646 w 5215"/>
              <a:gd name="T87" fmla="*/ 2147483646 h 4586"/>
              <a:gd name="T88" fmla="*/ 2147483646 w 5215"/>
              <a:gd name="T89" fmla="*/ 2147483646 h 4586"/>
              <a:gd name="T90" fmla="*/ 2147483646 w 5215"/>
              <a:gd name="T91" fmla="*/ 2147483646 h 4586"/>
              <a:gd name="T92" fmla="*/ 2147483646 w 5215"/>
              <a:gd name="T93" fmla="*/ 2147483646 h 4586"/>
              <a:gd name="T94" fmla="*/ 2147483646 w 5215"/>
              <a:gd name="T95" fmla="*/ 2147483646 h 4586"/>
              <a:gd name="T96" fmla="*/ 2147483646 w 5215"/>
              <a:gd name="T97" fmla="*/ 2147483646 h 4586"/>
              <a:gd name="T98" fmla="*/ 2147483646 w 5215"/>
              <a:gd name="T99" fmla="*/ 2147483646 h 4586"/>
              <a:gd name="T100" fmla="*/ 2147483646 w 5215"/>
              <a:gd name="T101" fmla="*/ 2147483646 h 4586"/>
              <a:gd name="T102" fmla="*/ 2147483646 w 5215"/>
              <a:gd name="T103" fmla="*/ 2147483646 h 4586"/>
              <a:gd name="T104" fmla="*/ 2147483646 w 5215"/>
              <a:gd name="T105" fmla="*/ 2147483646 h 4586"/>
              <a:gd name="T106" fmla="*/ 2147483646 w 5215"/>
              <a:gd name="T107" fmla="*/ 2147483646 h 4586"/>
              <a:gd name="T108" fmla="*/ 2147483646 w 5215"/>
              <a:gd name="T109" fmla="*/ 2147483646 h 4586"/>
              <a:gd name="T110" fmla="*/ 2147483646 w 5215"/>
              <a:gd name="T111" fmla="*/ 2147483646 h 4586"/>
              <a:gd name="T112" fmla="*/ 2147483646 w 5215"/>
              <a:gd name="T113" fmla="*/ 2147483646 h 4586"/>
              <a:gd name="T114" fmla="*/ 2147483646 w 5215"/>
              <a:gd name="T115" fmla="*/ 2147483646 h 4586"/>
              <a:gd name="T116" fmla="*/ 2147483646 w 5215"/>
              <a:gd name="T117" fmla="*/ 2147483646 h 4586"/>
              <a:gd name="T118" fmla="*/ 2147483646 w 5215"/>
              <a:gd name="T119" fmla="*/ 2147483646 h 4586"/>
              <a:gd name="T120" fmla="*/ 2147483646 w 5215"/>
              <a:gd name="T121" fmla="*/ 2147483646 h 4586"/>
              <a:gd name="T122" fmla="*/ 2147483646 w 5215"/>
              <a:gd name="T123" fmla="*/ 2147483646 h 4586"/>
              <a:gd name="T124" fmla="*/ 2147483646 w 5215"/>
              <a:gd name="T125" fmla="*/ 2147483646 h 45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215" h="4586">
                <a:moveTo>
                  <a:pt x="2334" y="2365"/>
                </a:moveTo>
                <a:lnTo>
                  <a:pt x="2334" y="2365"/>
                </a:lnTo>
                <a:lnTo>
                  <a:pt x="2240" y="2309"/>
                </a:lnTo>
                <a:lnTo>
                  <a:pt x="2194" y="2282"/>
                </a:lnTo>
                <a:lnTo>
                  <a:pt x="2147" y="2256"/>
                </a:lnTo>
                <a:lnTo>
                  <a:pt x="2100" y="2231"/>
                </a:lnTo>
                <a:lnTo>
                  <a:pt x="2054" y="2207"/>
                </a:lnTo>
                <a:lnTo>
                  <a:pt x="2007" y="2185"/>
                </a:lnTo>
                <a:lnTo>
                  <a:pt x="1959" y="2163"/>
                </a:lnTo>
                <a:lnTo>
                  <a:pt x="1910" y="2144"/>
                </a:lnTo>
                <a:lnTo>
                  <a:pt x="1861" y="2126"/>
                </a:lnTo>
                <a:lnTo>
                  <a:pt x="1811" y="2110"/>
                </a:lnTo>
                <a:lnTo>
                  <a:pt x="1760" y="2095"/>
                </a:lnTo>
                <a:lnTo>
                  <a:pt x="1709" y="2084"/>
                </a:lnTo>
                <a:lnTo>
                  <a:pt x="1656" y="2073"/>
                </a:lnTo>
                <a:lnTo>
                  <a:pt x="1602" y="2065"/>
                </a:lnTo>
                <a:lnTo>
                  <a:pt x="1546" y="2059"/>
                </a:lnTo>
                <a:lnTo>
                  <a:pt x="1512" y="2057"/>
                </a:lnTo>
                <a:lnTo>
                  <a:pt x="1478" y="2056"/>
                </a:lnTo>
                <a:lnTo>
                  <a:pt x="1444" y="2056"/>
                </a:lnTo>
                <a:lnTo>
                  <a:pt x="1410" y="2056"/>
                </a:lnTo>
                <a:lnTo>
                  <a:pt x="1375" y="2056"/>
                </a:lnTo>
                <a:lnTo>
                  <a:pt x="1341" y="2057"/>
                </a:lnTo>
                <a:lnTo>
                  <a:pt x="1273" y="2063"/>
                </a:lnTo>
                <a:lnTo>
                  <a:pt x="1205" y="2070"/>
                </a:lnTo>
                <a:lnTo>
                  <a:pt x="1137" y="2080"/>
                </a:lnTo>
                <a:lnTo>
                  <a:pt x="1070" y="2092"/>
                </a:lnTo>
                <a:lnTo>
                  <a:pt x="1002" y="2106"/>
                </a:lnTo>
                <a:lnTo>
                  <a:pt x="935" y="2122"/>
                </a:lnTo>
                <a:lnTo>
                  <a:pt x="868" y="2141"/>
                </a:lnTo>
                <a:lnTo>
                  <a:pt x="803" y="2160"/>
                </a:lnTo>
                <a:lnTo>
                  <a:pt x="737" y="2181"/>
                </a:lnTo>
                <a:lnTo>
                  <a:pt x="673" y="2204"/>
                </a:lnTo>
                <a:lnTo>
                  <a:pt x="608" y="2228"/>
                </a:lnTo>
                <a:lnTo>
                  <a:pt x="544" y="2253"/>
                </a:lnTo>
                <a:lnTo>
                  <a:pt x="482" y="2277"/>
                </a:lnTo>
                <a:lnTo>
                  <a:pt x="0" y="3962"/>
                </a:lnTo>
                <a:lnTo>
                  <a:pt x="61" y="3939"/>
                </a:lnTo>
                <a:lnTo>
                  <a:pt x="120" y="3918"/>
                </a:lnTo>
                <a:lnTo>
                  <a:pt x="180" y="3898"/>
                </a:lnTo>
                <a:lnTo>
                  <a:pt x="240" y="3880"/>
                </a:lnTo>
                <a:lnTo>
                  <a:pt x="299" y="3862"/>
                </a:lnTo>
                <a:lnTo>
                  <a:pt x="357" y="3847"/>
                </a:lnTo>
                <a:lnTo>
                  <a:pt x="417" y="3833"/>
                </a:lnTo>
                <a:lnTo>
                  <a:pt x="476" y="3820"/>
                </a:lnTo>
                <a:lnTo>
                  <a:pt x="533" y="3809"/>
                </a:lnTo>
                <a:lnTo>
                  <a:pt x="592" y="3800"/>
                </a:lnTo>
                <a:lnTo>
                  <a:pt x="649" y="3792"/>
                </a:lnTo>
                <a:lnTo>
                  <a:pt x="708" y="3786"/>
                </a:lnTo>
                <a:lnTo>
                  <a:pt x="765" y="3781"/>
                </a:lnTo>
                <a:lnTo>
                  <a:pt x="823" y="3779"/>
                </a:lnTo>
                <a:lnTo>
                  <a:pt x="879" y="3778"/>
                </a:lnTo>
                <a:lnTo>
                  <a:pt x="936" y="3779"/>
                </a:lnTo>
                <a:lnTo>
                  <a:pt x="994" y="3781"/>
                </a:lnTo>
                <a:lnTo>
                  <a:pt x="1050" y="3786"/>
                </a:lnTo>
                <a:lnTo>
                  <a:pt x="1106" y="3793"/>
                </a:lnTo>
                <a:lnTo>
                  <a:pt x="1164" y="3801"/>
                </a:lnTo>
                <a:lnTo>
                  <a:pt x="1220" y="3812"/>
                </a:lnTo>
                <a:lnTo>
                  <a:pt x="1276" y="3823"/>
                </a:lnTo>
                <a:lnTo>
                  <a:pt x="1333" y="3839"/>
                </a:lnTo>
                <a:lnTo>
                  <a:pt x="1389" y="3855"/>
                </a:lnTo>
                <a:lnTo>
                  <a:pt x="1445" y="3874"/>
                </a:lnTo>
                <a:lnTo>
                  <a:pt x="1501" y="3894"/>
                </a:lnTo>
                <a:lnTo>
                  <a:pt x="1558" y="3917"/>
                </a:lnTo>
                <a:lnTo>
                  <a:pt x="1613" y="3942"/>
                </a:lnTo>
                <a:lnTo>
                  <a:pt x="1669" y="3970"/>
                </a:lnTo>
                <a:lnTo>
                  <a:pt x="1725" y="3999"/>
                </a:lnTo>
                <a:lnTo>
                  <a:pt x="1782" y="4031"/>
                </a:lnTo>
                <a:lnTo>
                  <a:pt x="1837" y="4065"/>
                </a:lnTo>
                <a:lnTo>
                  <a:pt x="2334" y="2365"/>
                </a:lnTo>
                <a:close/>
                <a:moveTo>
                  <a:pt x="1690" y="1712"/>
                </a:moveTo>
                <a:lnTo>
                  <a:pt x="1690" y="1712"/>
                </a:lnTo>
                <a:lnTo>
                  <a:pt x="1746" y="1720"/>
                </a:lnTo>
                <a:lnTo>
                  <a:pt x="1801" y="1730"/>
                </a:lnTo>
                <a:lnTo>
                  <a:pt x="1854" y="1741"/>
                </a:lnTo>
                <a:lnTo>
                  <a:pt x="1907" y="1756"/>
                </a:lnTo>
                <a:lnTo>
                  <a:pt x="1957" y="1771"/>
                </a:lnTo>
                <a:lnTo>
                  <a:pt x="2007" y="1787"/>
                </a:lnTo>
                <a:lnTo>
                  <a:pt x="2055" y="1805"/>
                </a:lnTo>
                <a:lnTo>
                  <a:pt x="2102" y="1825"/>
                </a:lnTo>
                <a:lnTo>
                  <a:pt x="2146" y="1845"/>
                </a:lnTo>
                <a:lnTo>
                  <a:pt x="2191" y="1866"/>
                </a:lnTo>
                <a:lnTo>
                  <a:pt x="2234" y="1887"/>
                </a:lnTo>
                <a:lnTo>
                  <a:pt x="2276" y="1909"/>
                </a:lnTo>
                <a:lnTo>
                  <a:pt x="2316" y="1931"/>
                </a:lnTo>
                <a:lnTo>
                  <a:pt x="2356" y="1955"/>
                </a:lnTo>
                <a:lnTo>
                  <a:pt x="2432" y="2002"/>
                </a:lnTo>
                <a:lnTo>
                  <a:pt x="2676" y="1158"/>
                </a:lnTo>
                <a:lnTo>
                  <a:pt x="2798" y="737"/>
                </a:lnTo>
                <a:lnTo>
                  <a:pt x="2920" y="315"/>
                </a:lnTo>
                <a:lnTo>
                  <a:pt x="2832" y="261"/>
                </a:lnTo>
                <a:lnTo>
                  <a:pt x="2787" y="234"/>
                </a:lnTo>
                <a:lnTo>
                  <a:pt x="2743" y="208"/>
                </a:lnTo>
                <a:lnTo>
                  <a:pt x="2698" y="184"/>
                </a:lnTo>
                <a:lnTo>
                  <a:pt x="2653" y="160"/>
                </a:lnTo>
                <a:lnTo>
                  <a:pt x="2607" y="138"/>
                </a:lnTo>
                <a:lnTo>
                  <a:pt x="2560" y="117"/>
                </a:lnTo>
                <a:lnTo>
                  <a:pt x="2513" y="97"/>
                </a:lnTo>
                <a:lnTo>
                  <a:pt x="2466" y="79"/>
                </a:lnTo>
                <a:lnTo>
                  <a:pt x="2418" y="63"/>
                </a:lnTo>
                <a:lnTo>
                  <a:pt x="2369" y="48"/>
                </a:lnTo>
                <a:lnTo>
                  <a:pt x="2320" y="35"/>
                </a:lnTo>
                <a:lnTo>
                  <a:pt x="2269" y="24"/>
                </a:lnTo>
                <a:lnTo>
                  <a:pt x="2218" y="16"/>
                </a:lnTo>
                <a:lnTo>
                  <a:pt x="2165" y="9"/>
                </a:lnTo>
                <a:lnTo>
                  <a:pt x="2131" y="5"/>
                </a:lnTo>
                <a:lnTo>
                  <a:pt x="2096" y="3"/>
                </a:lnTo>
                <a:lnTo>
                  <a:pt x="2061" y="1"/>
                </a:lnTo>
                <a:lnTo>
                  <a:pt x="2027" y="0"/>
                </a:lnTo>
                <a:lnTo>
                  <a:pt x="1991" y="0"/>
                </a:lnTo>
                <a:lnTo>
                  <a:pt x="1956" y="0"/>
                </a:lnTo>
                <a:lnTo>
                  <a:pt x="1921" y="1"/>
                </a:lnTo>
                <a:lnTo>
                  <a:pt x="1886" y="3"/>
                </a:lnTo>
                <a:lnTo>
                  <a:pt x="1851" y="5"/>
                </a:lnTo>
                <a:lnTo>
                  <a:pt x="1817" y="9"/>
                </a:lnTo>
                <a:lnTo>
                  <a:pt x="1746" y="18"/>
                </a:lnTo>
                <a:lnTo>
                  <a:pt x="1677" y="29"/>
                </a:lnTo>
                <a:lnTo>
                  <a:pt x="1607" y="43"/>
                </a:lnTo>
                <a:lnTo>
                  <a:pt x="1538" y="59"/>
                </a:lnTo>
                <a:lnTo>
                  <a:pt x="1470" y="77"/>
                </a:lnTo>
                <a:lnTo>
                  <a:pt x="1402" y="97"/>
                </a:lnTo>
                <a:lnTo>
                  <a:pt x="1334" y="118"/>
                </a:lnTo>
                <a:lnTo>
                  <a:pt x="1267" y="140"/>
                </a:lnTo>
                <a:lnTo>
                  <a:pt x="1201" y="164"/>
                </a:lnTo>
                <a:lnTo>
                  <a:pt x="1137" y="188"/>
                </a:lnTo>
                <a:lnTo>
                  <a:pt x="1072" y="214"/>
                </a:lnTo>
                <a:lnTo>
                  <a:pt x="949" y="637"/>
                </a:lnTo>
                <a:lnTo>
                  <a:pt x="827" y="1059"/>
                </a:lnTo>
                <a:lnTo>
                  <a:pt x="584" y="1906"/>
                </a:lnTo>
                <a:lnTo>
                  <a:pt x="649" y="1880"/>
                </a:lnTo>
                <a:lnTo>
                  <a:pt x="716" y="1856"/>
                </a:lnTo>
                <a:lnTo>
                  <a:pt x="783" y="1833"/>
                </a:lnTo>
                <a:lnTo>
                  <a:pt x="851" y="1811"/>
                </a:lnTo>
                <a:lnTo>
                  <a:pt x="919" y="1791"/>
                </a:lnTo>
                <a:lnTo>
                  <a:pt x="988" y="1772"/>
                </a:lnTo>
                <a:lnTo>
                  <a:pt x="1057" y="1754"/>
                </a:lnTo>
                <a:lnTo>
                  <a:pt x="1126" y="1740"/>
                </a:lnTo>
                <a:lnTo>
                  <a:pt x="1195" y="1727"/>
                </a:lnTo>
                <a:lnTo>
                  <a:pt x="1266" y="1717"/>
                </a:lnTo>
                <a:lnTo>
                  <a:pt x="1336" y="1709"/>
                </a:lnTo>
                <a:lnTo>
                  <a:pt x="1406" y="1703"/>
                </a:lnTo>
                <a:lnTo>
                  <a:pt x="1443" y="1702"/>
                </a:lnTo>
                <a:lnTo>
                  <a:pt x="1478" y="1700"/>
                </a:lnTo>
                <a:lnTo>
                  <a:pt x="1513" y="1700"/>
                </a:lnTo>
                <a:lnTo>
                  <a:pt x="1548" y="1702"/>
                </a:lnTo>
                <a:lnTo>
                  <a:pt x="1583" y="1703"/>
                </a:lnTo>
                <a:lnTo>
                  <a:pt x="1619" y="1705"/>
                </a:lnTo>
                <a:lnTo>
                  <a:pt x="1655" y="1707"/>
                </a:lnTo>
                <a:lnTo>
                  <a:pt x="1690" y="1712"/>
                </a:lnTo>
                <a:close/>
                <a:moveTo>
                  <a:pt x="3659" y="2901"/>
                </a:moveTo>
                <a:lnTo>
                  <a:pt x="3659" y="2901"/>
                </a:lnTo>
                <a:lnTo>
                  <a:pt x="3618" y="2901"/>
                </a:lnTo>
                <a:lnTo>
                  <a:pt x="3577" y="2900"/>
                </a:lnTo>
                <a:lnTo>
                  <a:pt x="3536" y="2897"/>
                </a:lnTo>
                <a:lnTo>
                  <a:pt x="3497" y="2894"/>
                </a:lnTo>
                <a:lnTo>
                  <a:pt x="3458" y="2890"/>
                </a:lnTo>
                <a:lnTo>
                  <a:pt x="3420" y="2886"/>
                </a:lnTo>
                <a:lnTo>
                  <a:pt x="3383" y="2880"/>
                </a:lnTo>
                <a:lnTo>
                  <a:pt x="3346" y="2874"/>
                </a:lnTo>
                <a:lnTo>
                  <a:pt x="3310" y="2867"/>
                </a:lnTo>
                <a:lnTo>
                  <a:pt x="3275" y="2859"/>
                </a:lnTo>
                <a:lnTo>
                  <a:pt x="3241" y="2850"/>
                </a:lnTo>
                <a:lnTo>
                  <a:pt x="3207" y="2841"/>
                </a:lnTo>
                <a:lnTo>
                  <a:pt x="3173" y="2832"/>
                </a:lnTo>
                <a:lnTo>
                  <a:pt x="3140" y="2821"/>
                </a:lnTo>
                <a:lnTo>
                  <a:pt x="3109" y="2811"/>
                </a:lnTo>
                <a:lnTo>
                  <a:pt x="3077" y="2800"/>
                </a:lnTo>
                <a:lnTo>
                  <a:pt x="3016" y="2775"/>
                </a:lnTo>
                <a:lnTo>
                  <a:pt x="2956" y="2750"/>
                </a:lnTo>
                <a:lnTo>
                  <a:pt x="2899" y="2721"/>
                </a:lnTo>
                <a:lnTo>
                  <a:pt x="2844" y="2692"/>
                </a:lnTo>
                <a:lnTo>
                  <a:pt x="2790" y="2662"/>
                </a:lnTo>
                <a:lnTo>
                  <a:pt x="2737" y="2631"/>
                </a:lnTo>
                <a:lnTo>
                  <a:pt x="2685" y="2598"/>
                </a:lnTo>
                <a:lnTo>
                  <a:pt x="2635" y="2566"/>
                </a:lnTo>
                <a:lnTo>
                  <a:pt x="2630" y="2570"/>
                </a:lnTo>
                <a:lnTo>
                  <a:pt x="2141" y="4263"/>
                </a:lnTo>
                <a:lnTo>
                  <a:pt x="2200" y="4299"/>
                </a:lnTo>
                <a:lnTo>
                  <a:pt x="2259" y="4334"/>
                </a:lnTo>
                <a:lnTo>
                  <a:pt x="2318" y="4367"/>
                </a:lnTo>
                <a:lnTo>
                  <a:pt x="2378" y="4398"/>
                </a:lnTo>
                <a:lnTo>
                  <a:pt x="2438" y="4425"/>
                </a:lnTo>
                <a:lnTo>
                  <a:pt x="2498" y="4450"/>
                </a:lnTo>
                <a:lnTo>
                  <a:pt x="2559" y="4474"/>
                </a:lnTo>
                <a:lnTo>
                  <a:pt x="2620" y="4495"/>
                </a:lnTo>
                <a:lnTo>
                  <a:pt x="2682" y="4514"/>
                </a:lnTo>
                <a:lnTo>
                  <a:pt x="2744" y="4530"/>
                </a:lnTo>
                <a:lnTo>
                  <a:pt x="2806" y="4544"/>
                </a:lnTo>
                <a:lnTo>
                  <a:pt x="2868" y="4557"/>
                </a:lnTo>
                <a:lnTo>
                  <a:pt x="2930" y="4567"/>
                </a:lnTo>
                <a:lnTo>
                  <a:pt x="2994" y="4575"/>
                </a:lnTo>
                <a:lnTo>
                  <a:pt x="3056" y="4581"/>
                </a:lnTo>
                <a:lnTo>
                  <a:pt x="3119" y="4584"/>
                </a:lnTo>
                <a:lnTo>
                  <a:pt x="3182" y="4586"/>
                </a:lnTo>
                <a:lnTo>
                  <a:pt x="3246" y="4586"/>
                </a:lnTo>
                <a:lnTo>
                  <a:pt x="3309" y="4584"/>
                </a:lnTo>
                <a:lnTo>
                  <a:pt x="3373" y="4579"/>
                </a:lnTo>
                <a:lnTo>
                  <a:pt x="3437" y="4574"/>
                </a:lnTo>
                <a:lnTo>
                  <a:pt x="3501" y="4565"/>
                </a:lnTo>
                <a:lnTo>
                  <a:pt x="3565" y="4556"/>
                </a:lnTo>
                <a:lnTo>
                  <a:pt x="3628" y="4543"/>
                </a:lnTo>
                <a:lnTo>
                  <a:pt x="3692" y="4530"/>
                </a:lnTo>
                <a:lnTo>
                  <a:pt x="3756" y="4515"/>
                </a:lnTo>
                <a:lnTo>
                  <a:pt x="3820" y="4497"/>
                </a:lnTo>
                <a:lnTo>
                  <a:pt x="3883" y="4479"/>
                </a:lnTo>
                <a:lnTo>
                  <a:pt x="3947" y="4457"/>
                </a:lnTo>
                <a:lnTo>
                  <a:pt x="4011" y="4435"/>
                </a:lnTo>
                <a:lnTo>
                  <a:pt x="4074" y="4411"/>
                </a:lnTo>
                <a:lnTo>
                  <a:pt x="4138" y="4385"/>
                </a:lnTo>
                <a:lnTo>
                  <a:pt x="4611" y="2731"/>
                </a:lnTo>
                <a:lnTo>
                  <a:pt x="4608" y="2732"/>
                </a:lnTo>
                <a:lnTo>
                  <a:pt x="4541" y="2753"/>
                </a:lnTo>
                <a:lnTo>
                  <a:pt x="4475" y="2773"/>
                </a:lnTo>
                <a:lnTo>
                  <a:pt x="4411" y="2792"/>
                </a:lnTo>
                <a:lnTo>
                  <a:pt x="4348" y="2808"/>
                </a:lnTo>
                <a:lnTo>
                  <a:pt x="4285" y="2823"/>
                </a:lnTo>
                <a:lnTo>
                  <a:pt x="4223" y="2837"/>
                </a:lnTo>
                <a:lnTo>
                  <a:pt x="4162" y="2850"/>
                </a:lnTo>
                <a:lnTo>
                  <a:pt x="4104" y="2861"/>
                </a:lnTo>
                <a:lnTo>
                  <a:pt x="4045" y="2870"/>
                </a:lnTo>
                <a:lnTo>
                  <a:pt x="3987" y="2879"/>
                </a:lnTo>
                <a:lnTo>
                  <a:pt x="3930" y="2886"/>
                </a:lnTo>
                <a:lnTo>
                  <a:pt x="3874" y="2891"/>
                </a:lnTo>
                <a:lnTo>
                  <a:pt x="3820" y="2896"/>
                </a:lnTo>
                <a:lnTo>
                  <a:pt x="3765" y="2898"/>
                </a:lnTo>
                <a:lnTo>
                  <a:pt x="3712" y="2901"/>
                </a:lnTo>
                <a:lnTo>
                  <a:pt x="3659" y="2901"/>
                </a:lnTo>
                <a:close/>
                <a:moveTo>
                  <a:pt x="5214" y="640"/>
                </a:moveTo>
                <a:lnTo>
                  <a:pt x="5214" y="640"/>
                </a:lnTo>
                <a:lnTo>
                  <a:pt x="5210" y="637"/>
                </a:lnTo>
                <a:lnTo>
                  <a:pt x="5147" y="662"/>
                </a:lnTo>
                <a:lnTo>
                  <a:pt x="5083" y="685"/>
                </a:lnTo>
                <a:lnTo>
                  <a:pt x="5019" y="708"/>
                </a:lnTo>
                <a:lnTo>
                  <a:pt x="4956" y="729"/>
                </a:lnTo>
                <a:lnTo>
                  <a:pt x="4891" y="747"/>
                </a:lnTo>
                <a:lnTo>
                  <a:pt x="4828" y="765"/>
                </a:lnTo>
                <a:lnTo>
                  <a:pt x="4765" y="780"/>
                </a:lnTo>
                <a:lnTo>
                  <a:pt x="4702" y="794"/>
                </a:lnTo>
                <a:lnTo>
                  <a:pt x="4638" y="807"/>
                </a:lnTo>
                <a:lnTo>
                  <a:pt x="4576" y="817"/>
                </a:lnTo>
                <a:lnTo>
                  <a:pt x="4513" y="826"/>
                </a:lnTo>
                <a:lnTo>
                  <a:pt x="4450" y="833"/>
                </a:lnTo>
                <a:lnTo>
                  <a:pt x="4387" y="838"/>
                </a:lnTo>
                <a:lnTo>
                  <a:pt x="4325" y="840"/>
                </a:lnTo>
                <a:lnTo>
                  <a:pt x="4262" y="841"/>
                </a:lnTo>
                <a:lnTo>
                  <a:pt x="4200" y="840"/>
                </a:lnTo>
                <a:lnTo>
                  <a:pt x="4138" y="838"/>
                </a:lnTo>
                <a:lnTo>
                  <a:pt x="4076" y="832"/>
                </a:lnTo>
                <a:lnTo>
                  <a:pt x="4015" y="825"/>
                </a:lnTo>
                <a:lnTo>
                  <a:pt x="3953" y="815"/>
                </a:lnTo>
                <a:lnTo>
                  <a:pt x="3890" y="804"/>
                </a:lnTo>
                <a:lnTo>
                  <a:pt x="3829" y="791"/>
                </a:lnTo>
                <a:lnTo>
                  <a:pt x="3768" y="774"/>
                </a:lnTo>
                <a:lnTo>
                  <a:pt x="3708" y="756"/>
                </a:lnTo>
                <a:lnTo>
                  <a:pt x="3647" y="736"/>
                </a:lnTo>
                <a:lnTo>
                  <a:pt x="3586" y="712"/>
                </a:lnTo>
                <a:lnTo>
                  <a:pt x="3526" y="686"/>
                </a:lnTo>
                <a:lnTo>
                  <a:pt x="3465" y="658"/>
                </a:lnTo>
                <a:lnTo>
                  <a:pt x="3405" y="628"/>
                </a:lnTo>
                <a:lnTo>
                  <a:pt x="3345" y="595"/>
                </a:lnTo>
                <a:lnTo>
                  <a:pt x="3286" y="560"/>
                </a:lnTo>
                <a:lnTo>
                  <a:pt x="3227" y="522"/>
                </a:lnTo>
                <a:lnTo>
                  <a:pt x="3206" y="593"/>
                </a:lnTo>
                <a:lnTo>
                  <a:pt x="3186" y="655"/>
                </a:lnTo>
                <a:lnTo>
                  <a:pt x="3168" y="709"/>
                </a:lnTo>
                <a:lnTo>
                  <a:pt x="3154" y="756"/>
                </a:lnTo>
                <a:lnTo>
                  <a:pt x="2987" y="1336"/>
                </a:lnTo>
                <a:lnTo>
                  <a:pt x="2730" y="2226"/>
                </a:lnTo>
                <a:lnTo>
                  <a:pt x="2787" y="2262"/>
                </a:lnTo>
                <a:lnTo>
                  <a:pt x="2846" y="2296"/>
                </a:lnTo>
                <a:lnTo>
                  <a:pt x="2906" y="2328"/>
                </a:lnTo>
                <a:lnTo>
                  <a:pt x="2964" y="2358"/>
                </a:lnTo>
                <a:lnTo>
                  <a:pt x="3025" y="2385"/>
                </a:lnTo>
                <a:lnTo>
                  <a:pt x="3085" y="2411"/>
                </a:lnTo>
                <a:lnTo>
                  <a:pt x="3146" y="2434"/>
                </a:lnTo>
                <a:lnTo>
                  <a:pt x="3207" y="2455"/>
                </a:lnTo>
                <a:lnTo>
                  <a:pt x="3268" y="2474"/>
                </a:lnTo>
                <a:lnTo>
                  <a:pt x="3330" y="2491"/>
                </a:lnTo>
                <a:lnTo>
                  <a:pt x="3391" y="2506"/>
                </a:lnTo>
                <a:lnTo>
                  <a:pt x="3453" y="2519"/>
                </a:lnTo>
                <a:lnTo>
                  <a:pt x="3516" y="2529"/>
                </a:lnTo>
                <a:lnTo>
                  <a:pt x="3579" y="2537"/>
                </a:lnTo>
                <a:lnTo>
                  <a:pt x="3642" y="2543"/>
                </a:lnTo>
                <a:lnTo>
                  <a:pt x="3704" y="2548"/>
                </a:lnTo>
                <a:lnTo>
                  <a:pt x="3767" y="2550"/>
                </a:lnTo>
                <a:lnTo>
                  <a:pt x="3831" y="2550"/>
                </a:lnTo>
                <a:lnTo>
                  <a:pt x="3894" y="2549"/>
                </a:lnTo>
                <a:lnTo>
                  <a:pt x="3957" y="2546"/>
                </a:lnTo>
                <a:lnTo>
                  <a:pt x="4022" y="2540"/>
                </a:lnTo>
                <a:lnTo>
                  <a:pt x="4085" y="2532"/>
                </a:lnTo>
                <a:lnTo>
                  <a:pt x="4148" y="2522"/>
                </a:lnTo>
                <a:lnTo>
                  <a:pt x="4212" y="2510"/>
                </a:lnTo>
                <a:lnTo>
                  <a:pt x="4276" y="2496"/>
                </a:lnTo>
                <a:lnTo>
                  <a:pt x="4339" y="2480"/>
                </a:lnTo>
                <a:lnTo>
                  <a:pt x="4403" y="2462"/>
                </a:lnTo>
                <a:lnTo>
                  <a:pt x="4466" y="2444"/>
                </a:lnTo>
                <a:lnTo>
                  <a:pt x="4529" y="2421"/>
                </a:lnTo>
                <a:lnTo>
                  <a:pt x="4593" y="2398"/>
                </a:lnTo>
                <a:lnTo>
                  <a:pt x="4656" y="2373"/>
                </a:lnTo>
                <a:lnTo>
                  <a:pt x="4718" y="2345"/>
                </a:lnTo>
                <a:lnTo>
                  <a:pt x="5215" y="641"/>
                </a:lnTo>
                <a:lnTo>
                  <a:pt x="5214" y="64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U盘"/>
          <p:cNvSpPr/>
          <p:nvPr/>
        </p:nvSpPr>
        <p:spPr bwMode="auto">
          <a:xfrm>
            <a:off x="10689684" y="6391848"/>
            <a:ext cx="276573" cy="592828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酒杯"/>
          <p:cNvSpPr/>
          <p:nvPr/>
        </p:nvSpPr>
        <p:spPr bwMode="auto">
          <a:xfrm>
            <a:off x="605002" y="3088610"/>
            <a:ext cx="404037" cy="752759"/>
          </a:xfrm>
          <a:custGeom>
            <a:avLst/>
            <a:gdLst/>
            <a:ahLst/>
            <a:cxnLst/>
            <a:rect l="0" t="0" r="r" b="b"/>
            <a:pathLst>
              <a:path w="1517650" h="4295775">
                <a:moveTo>
                  <a:pt x="12700" y="908050"/>
                </a:moveTo>
                <a:lnTo>
                  <a:pt x="15875" y="911225"/>
                </a:lnTo>
                <a:lnTo>
                  <a:pt x="19050" y="927100"/>
                </a:lnTo>
                <a:lnTo>
                  <a:pt x="28575" y="958850"/>
                </a:lnTo>
                <a:lnTo>
                  <a:pt x="41275" y="1000125"/>
                </a:lnTo>
                <a:lnTo>
                  <a:pt x="60325" y="1050925"/>
                </a:lnTo>
                <a:lnTo>
                  <a:pt x="92075" y="1111250"/>
                </a:lnTo>
                <a:lnTo>
                  <a:pt x="111125" y="1139825"/>
                </a:lnTo>
                <a:lnTo>
                  <a:pt x="130175" y="1174750"/>
                </a:lnTo>
                <a:lnTo>
                  <a:pt x="155575" y="1206500"/>
                </a:lnTo>
                <a:lnTo>
                  <a:pt x="184150" y="1241425"/>
                </a:lnTo>
                <a:lnTo>
                  <a:pt x="215900" y="1273175"/>
                </a:lnTo>
                <a:lnTo>
                  <a:pt x="250825" y="1304925"/>
                </a:lnTo>
                <a:lnTo>
                  <a:pt x="288925" y="1333500"/>
                </a:lnTo>
                <a:lnTo>
                  <a:pt x="330200" y="1362075"/>
                </a:lnTo>
                <a:lnTo>
                  <a:pt x="374650" y="1390650"/>
                </a:lnTo>
                <a:lnTo>
                  <a:pt x="422275" y="1412875"/>
                </a:lnTo>
                <a:lnTo>
                  <a:pt x="473075" y="1435100"/>
                </a:lnTo>
                <a:lnTo>
                  <a:pt x="527050" y="1450975"/>
                </a:lnTo>
                <a:lnTo>
                  <a:pt x="584200" y="1466850"/>
                </a:lnTo>
                <a:lnTo>
                  <a:pt x="641350" y="1476375"/>
                </a:lnTo>
                <a:lnTo>
                  <a:pt x="698500" y="1482725"/>
                </a:lnTo>
                <a:lnTo>
                  <a:pt x="758825" y="1485900"/>
                </a:lnTo>
                <a:lnTo>
                  <a:pt x="815975" y="1482725"/>
                </a:lnTo>
                <a:lnTo>
                  <a:pt x="876300" y="1476375"/>
                </a:lnTo>
                <a:lnTo>
                  <a:pt x="930275" y="1466850"/>
                </a:lnTo>
                <a:lnTo>
                  <a:pt x="987425" y="1450975"/>
                </a:lnTo>
                <a:lnTo>
                  <a:pt x="1041400" y="1435100"/>
                </a:lnTo>
                <a:lnTo>
                  <a:pt x="1092200" y="1412875"/>
                </a:lnTo>
                <a:lnTo>
                  <a:pt x="1139825" y="1390650"/>
                </a:lnTo>
                <a:lnTo>
                  <a:pt x="1184275" y="1362075"/>
                </a:lnTo>
                <a:lnTo>
                  <a:pt x="1225550" y="1333500"/>
                </a:lnTo>
                <a:lnTo>
                  <a:pt x="1263650" y="1304925"/>
                </a:lnTo>
                <a:lnTo>
                  <a:pt x="1298575" y="1273175"/>
                </a:lnTo>
                <a:lnTo>
                  <a:pt x="1330325" y="1241425"/>
                </a:lnTo>
                <a:lnTo>
                  <a:pt x="1358900" y="1206500"/>
                </a:lnTo>
                <a:lnTo>
                  <a:pt x="1384300" y="1174750"/>
                </a:lnTo>
                <a:lnTo>
                  <a:pt x="1406525" y="1143000"/>
                </a:lnTo>
                <a:lnTo>
                  <a:pt x="1422400" y="1111250"/>
                </a:lnTo>
                <a:lnTo>
                  <a:pt x="1454150" y="1050925"/>
                </a:lnTo>
                <a:lnTo>
                  <a:pt x="1473200" y="1000125"/>
                </a:lnTo>
                <a:lnTo>
                  <a:pt x="1485900" y="958850"/>
                </a:lnTo>
                <a:lnTo>
                  <a:pt x="1495425" y="927100"/>
                </a:lnTo>
                <a:lnTo>
                  <a:pt x="1498600" y="911225"/>
                </a:lnTo>
                <a:lnTo>
                  <a:pt x="1501775" y="908050"/>
                </a:lnTo>
                <a:lnTo>
                  <a:pt x="1504950" y="933450"/>
                </a:lnTo>
                <a:lnTo>
                  <a:pt x="1504950" y="1000125"/>
                </a:lnTo>
                <a:lnTo>
                  <a:pt x="1501775" y="1095375"/>
                </a:lnTo>
                <a:lnTo>
                  <a:pt x="1498600" y="1203325"/>
                </a:lnTo>
                <a:lnTo>
                  <a:pt x="1489075" y="1311275"/>
                </a:lnTo>
                <a:lnTo>
                  <a:pt x="1473200" y="1517650"/>
                </a:lnTo>
                <a:lnTo>
                  <a:pt x="1463675" y="1711325"/>
                </a:lnTo>
                <a:lnTo>
                  <a:pt x="1454150" y="1809750"/>
                </a:lnTo>
                <a:lnTo>
                  <a:pt x="1450975" y="1860550"/>
                </a:lnTo>
                <a:lnTo>
                  <a:pt x="1441450" y="1911350"/>
                </a:lnTo>
                <a:lnTo>
                  <a:pt x="1431925" y="1962150"/>
                </a:lnTo>
                <a:lnTo>
                  <a:pt x="1419225" y="2012950"/>
                </a:lnTo>
                <a:lnTo>
                  <a:pt x="1403350" y="2063750"/>
                </a:lnTo>
                <a:lnTo>
                  <a:pt x="1384300" y="2114550"/>
                </a:lnTo>
                <a:lnTo>
                  <a:pt x="1362075" y="2162175"/>
                </a:lnTo>
                <a:lnTo>
                  <a:pt x="1336675" y="2209800"/>
                </a:lnTo>
                <a:lnTo>
                  <a:pt x="1304925" y="2254250"/>
                </a:lnTo>
                <a:lnTo>
                  <a:pt x="1270000" y="2298700"/>
                </a:lnTo>
                <a:lnTo>
                  <a:pt x="1235075" y="2336800"/>
                </a:lnTo>
                <a:lnTo>
                  <a:pt x="1196975" y="2371725"/>
                </a:lnTo>
                <a:lnTo>
                  <a:pt x="1155700" y="2406650"/>
                </a:lnTo>
                <a:lnTo>
                  <a:pt x="1114425" y="2435225"/>
                </a:lnTo>
                <a:lnTo>
                  <a:pt x="1073150" y="2463800"/>
                </a:lnTo>
                <a:lnTo>
                  <a:pt x="1035050" y="2486025"/>
                </a:lnTo>
                <a:lnTo>
                  <a:pt x="958850" y="2527300"/>
                </a:lnTo>
                <a:lnTo>
                  <a:pt x="841375" y="2587625"/>
                </a:lnTo>
                <a:lnTo>
                  <a:pt x="796925" y="2613025"/>
                </a:lnTo>
                <a:lnTo>
                  <a:pt x="796925" y="4165600"/>
                </a:lnTo>
                <a:lnTo>
                  <a:pt x="844550" y="4168775"/>
                </a:lnTo>
                <a:lnTo>
                  <a:pt x="895350" y="4175125"/>
                </a:lnTo>
                <a:lnTo>
                  <a:pt x="1060450" y="4197350"/>
                </a:lnTo>
                <a:lnTo>
                  <a:pt x="1257300" y="4222750"/>
                </a:lnTo>
                <a:lnTo>
                  <a:pt x="1441450" y="4244975"/>
                </a:lnTo>
                <a:lnTo>
                  <a:pt x="1498600" y="4254500"/>
                </a:lnTo>
                <a:lnTo>
                  <a:pt x="1511300" y="4260850"/>
                </a:lnTo>
                <a:lnTo>
                  <a:pt x="1514475" y="4260850"/>
                </a:lnTo>
                <a:lnTo>
                  <a:pt x="1517650" y="4264025"/>
                </a:lnTo>
                <a:lnTo>
                  <a:pt x="1508125" y="4267200"/>
                </a:lnTo>
                <a:lnTo>
                  <a:pt x="1492250" y="4270375"/>
                </a:lnTo>
                <a:lnTo>
                  <a:pt x="1422400" y="4279900"/>
                </a:lnTo>
                <a:lnTo>
                  <a:pt x="1308100" y="4286250"/>
                </a:lnTo>
                <a:lnTo>
                  <a:pt x="1152525" y="4289425"/>
                </a:lnTo>
                <a:lnTo>
                  <a:pt x="965200" y="4292600"/>
                </a:lnTo>
                <a:lnTo>
                  <a:pt x="758825" y="4295775"/>
                </a:lnTo>
                <a:lnTo>
                  <a:pt x="549275" y="4292600"/>
                </a:lnTo>
                <a:lnTo>
                  <a:pt x="361950" y="4289425"/>
                </a:lnTo>
                <a:lnTo>
                  <a:pt x="209550" y="4286250"/>
                </a:lnTo>
                <a:lnTo>
                  <a:pt x="95250" y="4279900"/>
                </a:lnTo>
                <a:lnTo>
                  <a:pt x="22225" y="4270375"/>
                </a:lnTo>
                <a:lnTo>
                  <a:pt x="6350" y="4267200"/>
                </a:lnTo>
                <a:lnTo>
                  <a:pt x="0" y="4264025"/>
                </a:lnTo>
                <a:lnTo>
                  <a:pt x="0" y="4260850"/>
                </a:lnTo>
                <a:lnTo>
                  <a:pt x="3175" y="4260850"/>
                </a:lnTo>
                <a:lnTo>
                  <a:pt x="15875" y="4254500"/>
                </a:lnTo>
                <a:lnTo>
                  <a:pt x="76200" y="4244975"/>
                </a:lnTo>
                <a:lnTo>
                  <a:pt x="257175" y="4222750"/>
                </a:lnTo>
                <a:lnTo>
                  <a:pt x="454025" y="4197350"/>
                </a:lnTo>
                <a:lnTo>
                  <a:pt x="622300" y="4175125"/>
                </a:lnTo>
                <a:lnTo>
                  <a:pt x="669925" y="4168775"/>
                </a:lnTo>
                <a:lnTo>
                  <a:pt x="717550" y="4165600"/>
                </a:lnTo>
                <a:lnTo>
                  <a:pt x="717550" y="2613025"/>
                </a:lnTo>
                <a:lnTo>
                  <a:pt x="673100" y="2587625"/>
                </a:lnTo>
                <a:lnTo>
                  <a:pt x="555625" y="2527300"/>
                </a:lnTo>
                <a:lnTo>
                  <a:pt x="479425" y="2486025"/>
                </a:lnTo>
                <a:lnTo>
                  <a:pt x="441325" y="2463800"/>
                </a:lnTo>
                <a:lnTo>
                  <a:pt x="400050" y="2435225"/>
                </a:lnTo>
                <a:lnTo>
                  <a:pt x="358775" y="2406650"/>
                </a:lnTo>
                <a:lnTo>
                  <a:pt x="317500" y="2371725"/>
                </a:lnTo>
                <a:lnTo>
                  <a:pt x="279400" y="2336800"/>
                </a:lnTo>
                <a:lnTo>
                  <a:pt x="244475" y="2298700"/>
                </a:lnTo>
                <a:lnTo>
                  <a:pt x="209550" y="2254250"/>
                </a:lnTo>
                <a:lnTo>
                  <a:pt x="177800" y="2209800"/>
                </a:lnTo>
                <a:lnTo>
                  <a:pt x="152400" y="2162175"/>
                </a:lnTo>
                <a:lnTo>
                  <a:pt x="130175" y="2114550"/>
                </a:lnTo>
                <a:lnTo>
                  <a:pt x="111125" y="2063750"/>
                </a:lnTo>
                <a:lnTo>
                  <a:pt x="95250" y="2012950"/>
                </a:lnTo>
                <a:lnTo>
                  <a:pt x="82550" y="1962150"/>
                </a:lnTo>
                <a:lnTo>
                  <a:pt x="73025" y="1911350"/>
                </a:lnTo>
                <a:lnTo>
                  <a:pt x="63500" y="1860550"/>
                </a:lnTo>
                <a:lnTo>
                  <a:pt x="60325" y="1809750"/>
                </a:lnTo>
                <a:lnTo>
                  <a:pt x="50800" y="1711325"/>
                </a:lnTo>
                <a:lnTo>
                  <a:pt x="41275" y="1517650"/>
                </a:lnTo>
                <a:lnTo>
                  <a:pt x="25400" y="1311275"/>
                </a:lnTo>
                <a:lnTo>
                  <a:pt x="19050" y="1203325"/>
                </a:lnTo>
                <a:lnTo>
                  <a:pt x="12700" y="1095375"/>
                </a:lnTo>
                <a:lnTo>
                  <a:pt x="9525" y="1000125"/>
                </a:lnTo>
                <a:lnTo>
                  <a:pt x="9525" y="933450"/>
                </a:lnTo>
                <a:lnTo>
                  <a:pt x="12700" y="908050"/>
                </a:lnTo>
                <a:close/>
                <a:moveTo>
                  <a:pt x="1174750" y="0"/>
                </a:moveTo>
                <a:lnTo>
                  <a:pt x="1193800" y="3175"/>
                </a:lnTo>
                <a:lnTo>
                  <a:pt x="1212850" y="9525"/>
                </a:lnTo>
                <a:lnTo>
                  <a:pt x="1241425" y="25400"/>
                </a:lnTo>
                <a:lnTo>
                  <a:pt x="1270000" y="47625"/>
                </a:lnTo>
                <a:lnTo>
                  <a:pt x="1301750" y="76200"/>
                </a:lnTo>
                <a:lnTo>
                  <a:pt x="1339850" y="117475"/>
                </a:lnTo>
                <a:lnTo>
                  <a:pt x="1374775" y="165100"/>
                </a:lnTo>
                <a:lnTo>
                  <a:pt x="1393825" y="196850"/>
                </a:lnTo>
                <a:lnTo>
                  <a:pt x="1412875" y="231775"/>
                </a:lnTo>
                <a:lnTo>
                  <a:pt x="1428750" y="266700"/>
                </a:lnTo>
                <a:lnTo>
                  <a:pt x="1447800" y="311150"/>
                </a:lnTo>
                <a:lnTo>
                  <a:pt x="1460500" y="355600"/>
                </a:lnTo>
                <a:lnTo>
                  <a:pt x="1473200" y="406400"/>
                </a:lnTo>
                <a:lnTo>
                  <a:pt x="1485900" y="463550"/>
                </a:lnTo>
                <a:lnTo>
                  <a:pt x="1492250" y="523875"/>
                </a:lnTo>
                <a:lnTo>
                  <a:pt x="1495425" y="587375"/>
                </a:lnTo>
                <a:lnTo>
                  <a:pt x="1492250" y="650875"/>
                </a:lnTo>
                <a:lnTo>
                  <a:pt x="1485900" y="717550"/>
                </a:lnTo>
                <a:lnTo>
                  <a:pt x="1473200" y="781050"/>
                </a:lnTo>
                <a:lnTo>
                  <a:pt x="1457325" y="844550"/>
                </a:lnTo>
                <a:lnTo>
                  <a:pt x="1435100" y="904875"/>
                </a:lnTo>
                <a:lnTo>
                  <a:pt x="1422400" y="936625"/>
                </a:lnTo>
                <a:lnTo>
                  <a:pt x="1406525" y="971550"/>
                </a:lnTo>
                <a:lnTo>
                  <a:pt x="1384300" y="1012825"/>
                </a:lnTo>
                <a:lnTo>
                  <a:pt x="1355725" y="1057275"/>
                </a:lnTo>
                <a:lnTo>
                  <a:pt x="1323975" y="1101725"/>
                </a:lnTo>
                <a:lnTo>
                  <a:pt x="1289050" y="1146175"/>
                </a:lnTo>
                <a:lnTo>
                  <a:pt x="1247775" y="1190625"/>
                </a:lnTo>
                <a:lnTo>
                  <a:pt x="1203325" y="1231900"/>
                </a:lnTo>
                <a:lnTo>
                  <a:pt x="1152525" y="1270000"/>
                </a:lnTo>
                <a:lnTo>
                  <a:pt x="1098550" y="1304925"/>
                </a:lnTo>
                <a:lnTo>
                  <a:pt x="1038225" y="1333500"/>
                </a:lnTo>
                <a:lnTo>
                  <a:pt x="977900" y="1355725"/>
                </a:lnTo>
                <a:lnTo>
                  <a:pt x="914400" y="1374775"/>
                </a:lnTo>
                <a:lnTo>
                  <a:pt x="844550" y="1384300"/>
                </a:lnTo>
                <a:lnTo>
                  <a:pt x="774700" y="1390650"/>
                </a:lnTo>
                <a:lnTo>
                  <a:pt x="704850" y="1387475"/>
                </a:lnTo>
                <a:lnTo>
                  <a:pt x="631825" y="1377950"/>
                </a:lnTo>
                <a:lnTo>
                  <a:pt x="593725" y="1371600"/>
                </a:lnTo>
                <a:lnTo>
                  <a:pt x="555625" y="1362075"/>
                </a:lnTo>
                <a:lnTo>
                  <a:pt x="517525" y="1349375"/>
                </a:lnTo>
                <a:lnTo>
                  <a:pt x="479425" y="1333500"/>
                </a:lnTo>
                <a:lnTo>
                  <a:pt x="441325" y="1317625"/>
                </a:lnTo>
                <a:lnTo>
                  <a:pt x="403225" y="1295400"/>
                </a:lnTo>
                <a:lnTo>
                  <a:pt x="365125" y="1273175"/>
                </a:lnTo>
                <a:lnTo>
                  <a:pt x="327025" y="1247775"/>
                </a:lnTo>
                <a:lnTo>
                  <a:pt x="288925" y="1216025"/>
                </a:lnTo>
                <a:lnTo>
                  <a:pt x="250825" y="1181100"/>
                </a:lnTo>
                <a:lnTo>
                  <a:pt x="215900" y="1143000"/>
                </a:lnTo>
                <a:lnTo>
                  <a:pt x="180975" y="1095375"/>
                </a:lnTo>
                <a:lnTo>
                  <a:pt x="161925" y="1066800"/>
                </a:lnTo>
                <a:lnTo>
                  <a:pt x="146050" y="1038225"/>
                </a:lnTo>
                <a:lnTo>
                  <a:pt x="133350" y="1006475"/>
                </a:lnTo>
                <a:lnTo>
                  <a:pt x="117475" y="971550"/>
                </a:lnTo>
                <a:lnTo>
                  <a:pt x="104775" y="933450"/>
                </a:lnTo>
                <a:lnTo>
                  <a:pt x="95250" y="895350"/>
                </a:lnTo>
                <a:lnTo>
                  <a:pt x="88900" y="850900"/>
                </a:lnTo>
                <a:lnTo>
                  <a:pt x="82550" y="806450"/>
                </a:lnTo>
                <a:lnTo>
                  <a:pt x="79375" y="758825"/>
                </a:lnTo>
                <a:lnTo>
                  <a:pt x="82550" y="711200"/>
                </a:lnTo>
                <a:lnTo>
                  <a:pt x="88900" y="663575"/>
                </a:lnTo>
                <a:lnTo>
                  <a:pt x="98425" y="615950"/>
                </a:lnTo>
                <a:lnTo>
                  <a:pt x="111125" y="574675"/>
                </a:lnTo>
                <a:lnTo>
                  <a:pt x="123825" y="533400"/>
                </a:lnTo>
                <a:lnTo>
                  <a:pt x="139700" y="498475"/>
                </a:lnTo>
                <a:lnTo>
                  <a:pt x="158750" y="463550"/>
                </a:lnTo>
                <a:lnTo>
                  <a:pt x="177800" y="434975"/>
                </a:lnTo>
                <a:lnTo>
                  <a:pt x="196850" y="406400"/>
                </a:lnTo>
                <a:lnTo>
                  <a:pt x="215900" y="381000"/>
                </a:lnTo>
                <a:lnTo>
                  <a:pt x="238125" y="358775"/>
                </a:lnTo>
                <a:lnTo>
                  <a:pt x="279400" y="320675"/>
                </a:lnTo>
                <a:lnTo>
                  <a:pt x="323850" y="288925"/>
                </a:lnTo>
                <a:lnTo>
                  <a:pt x="371475" y="263525"/>
                </a:lnTo>
                <a:lnTo>
                  <a:pt x="415925" y="244475"/>
                </a:lnTo>
                <a:lnTo>
                  <a:pt x="460375" y="231775"/>
                </a:lnTo>
                <a:lnTo>
                  <a:pt x="508000" y="225425"/>
                </a:lnTo>
                <a:lnTo>
                  <a:pt x="552450" y="222250"/>
                </a:lnTo>
                <a:lnTo>
                  <a:pt x="596900" y="222250"/>
                </a:lnTo>
                <a:lnTo>
                  <a:pt x="641350" y="228600"/>
                </a:lnTo>
                <a:lnTo>
                  <a:pt x="685800" y="238125"/>
                </a:lnTo>
                <a:lnTo>
                  <a:pt x="730250" y="254000"/>
                </a:lnTo>
                <a:lnTo>
                  <a:pt x="771525" y="273050"/>
                </a:lnTo>
                <a:lnTo>
                  <a:pt x="812800" y="295275"/>
                </a:lnTo>
                <a:lnTo>
                  <a:pt x="854075" y="323850"/>
                </a:lnTo>
                <a:lnTo>
                  <a:pt x="895350" y="361950"/>
                </a:lnTo>
                <a:lnTo>
                  <a:pt x="914400" y="384175"/>
                </a:lnTo>
                <a:lnTo>
                  <a:pt x="933450" y="406400"/>
                </a:lnTo>
                <a:lnTo>
                  <a:pt x="949325" y="434975"/>
                </a:lnTo>
                <a:lnTo>
                  <a:pt x="968375" y="466725"/>
                </a:lnTo>
                <a:lnTo>
                  <a:pt x="981075" y="501650"/>
                </a:lnTo>
                <a:lnTo>
                  <a:pt x="993775" y="539750"/>
                </a:lnTo>
                <a:lnTo>
                  <a:pt x="1000125" y="584200"/>
                </a:lnTo>
                <a:lnTo>
                  <a:pt x="1003300" y="631825"/>
                </a:lnTo>
                <a:lnTo>
                  <a:pt x="1003300" y="682625"/>
                </a:lnTo>
                <a:lnTo>
                  <a:pt x="993775" y="727075"/>
                </a:lnTo>
                <a:lnTo>
                  <a:pt x="981075" y="771525"/>
                </a:lnTo>
                <a:lnTo>
                  <a:pt x="968375" y="809625"/>
                </a:lnTo>
                <a:lnTo>
                  <a:pt x="949325" y="841375"/>
                </a:lnTo>
                <a:lnTo>
                  <a:pt x="930275" y="869950"/>
                </a:lnTo>
                <a:lnTo>
                  <a:pt x="911225" y="892175"/>
                </a:lnTo>
                <a:lnTo>
                  <a:pt x="892175" y="914400"/>
                </a:lnTo>
                <a:lnTo>
                  <a:pt x="869950" y="930275"/>
                </a:lnTo>
                <a:lnTo>
                  <a:pt x="850900" y="946150"/>
                </a:lnTo>
                <a:lnTo>
                  <a:pt x="809625" y="968375"/>
                </a:lnTo>
                <a:lnTo>
                  <a:pt x="768350" y="981075"/>
                </a:lnTo>
                <a:lnTo>
                  <a:pt x="727075" y="990600"/>
                </a:lnTo>
                <a:lnTo>
                  <a:pt x="685800" y="990600"/>
                </a:lnTo>
                <a:lnTo>
                  <a:pt x="644525" y="987425"/>
                </a:lnTo>
                <a:lnTo>
                  <a:pt x="606425" y="977900"/>
                </a:lnTo>
                <a:lnTo>
                  <a:pt x="568325" y="965200"/>
                </a:lnTo>
                <a:lnTo>
                  <a:pt x="533400" y="946150"/>
                </a:lnTo>
                <a:lnTo>
                  <a:pt x="498475" y="920750"/>
                </a:lnTo>
                <a:lnTo>
                  <a:pt x="482600" y="904875"/>
                </a:lnTo>
                <a:lnTo>
                  <a:pt x="466725" y="889000"/>
                </a:lnTo>
                <a:lnTo>
                  <a:pt x="450850" y="866775"/>
                </a:lnTo>
                <a:lnTo>
                  <a:pt x="434975" y="844550"/>
                </a:lnTo>
                <a:lnTo>
                  <a:pt x="422275" y="815975"/>
                </a:lnTo>
                <a:lnTo>
                  <a:pt x="412750" y="781050"/>
                </a:lnTo>
                <a:lnTo>
                  <a:pt x="406400" y="746125"/>
                </a:lnTo>
                <a:lnTo>
                  <a:pt x="406400" y="704850"/>
                </a:lnTo>
                <a:lnTo>
                  <a:pt x="409575" y="666750"/>
                </a:lnTo>
                <a:lnTo>
                  <a:pt x="419100" y="631825"/>
                </a:lnTo>
                <a:lnTo>
                  <a:pt x="431800" y="600075"/>
                </a:lnTo>
                <a:lnTo>
                  <a:pt x="447675" y="574675"/>
                </a:lnTo>
                <a:lnTo>
                  <a:pt x="463550" y="555625"/>
                </a:lnTo>
                <a:lnTo>
                  <a:pt x="479425" y="539750"/>
                </a:lnTo>
                <a:lnTo>
                  <a:pt x="495300" y="527050"/>
                </a:lnTo>
                <a:lnTo>
                  <a:pt x="511175" y="514350"/>
                </a:lnTo>
                <a:lnTo>
                  <a:pt x="527050" y="508000"/>
                </a:lnTo>
                <a:lnTo>
                  <a:pt x="542925" y="501650"/>
                </a:lnTo>
                <a:lnTo>
                  <a:pt x="574675" y="492125"/>
                </a:lnTo>
                <a:lnTo>
                  <a:pt x="606425" y="488950"/>
                </a:lnTo>
                <a:lnTo>
                  <a:pt x="635000" y="492125"/>
                </a:lnTo>
                <a:lnTo>
                  <a:pt x="663575" y="498475"/>
                </a:lnTo>
                <a:lnTo>
                  <a:pt x="688975" y="511175"/>
                </a:lnTo>
                <a:lnTo>
                  <a:pt x="714375" y="527050"/>
                </a:lnTo>
                <a:lnTo>
                  <a:pt x="739775" y="546100"/>
                </a:lnTo>
                <a:lnTo>
                  <a:pt x="762000" y="571500"/>
                </a:lnTo>
                <a:lnTo>
                  <a:pt x="771525" y="587375"/>
                </a:lnTo>
                <a:lnTo>
                  <a:pt x="777875" y="606425"/>
                </a:lnTo>
                <a:lnTo>
                  <a:pt x="784225" y="628650"/>
                </a:lnTo>
                <a:lnTo>
                  <a:pt x="787400" y="650875"/>
                </a:lnTo>
                <a:lnTo>
                  <a:pt x="790575" y="676275"/>
                </a:lnTo>
                <a:lnTo>
                  <a:pt x="784225" y="701675"/>
                </a:lnTo>
                <a:lnTo>
                  <a:pt x="777875" y="723900"/>
                </a:lnTo>
                <a:lnTo>
                  <a:pt x="771525" y="739775"/>
                </a:lnTo>
                <a:lnTo>
                  <a:pt x="752475" y="765175"/>
                </a:lnTo>
                <a:lnTo>
                  <a:pt x="733425" y="784225"/>
                </a:lnTo>
                <a:lnTo>
                  <a:pt x="714375" y="793750"/>
                </a:lnTo>
                <a:lnTo>
                  <a:pt x="698500" y="800100"/>
                </a:lnTo>
                <a:lnTo>
                  <a:pt x="682625" y="803275"/>
                </a:lnTo>
                <a:lnTo>
                  <a:pt x="666750" y="803275"/>
                </a:lnTo>
                <a:lnTo>
                  <a:pt x="641350" y="800100"/>
                </a:lnTo>
                <a:lnTo>
                  <a:pt x="619125" y="790575"/>
                </a:lnTo>
                <a:lnTo>
                  <a:pt x="603250" y="781050"/>
                </a:lnTo>
                <a:lnTo>
                  <a:pt x="593725" y="771525"/>
                </a:lnTo>
                <a:lnTo>
                  <a:pt x="587375" y="762000"/>
                </a:lnTo>
                <a:lnTo>
                  <a:pt x="584200" y="758825"/>
                </a:lnTo>
                <a:lnTo>
                  <a:pt x="587375" y="758825"/>
                </a:lnTo>
                <a:lnTo>
                  <a:pt x="593725" y="758825"/>
                </a:lnTo>
                <a:lnTo>
                  <a:pt x="622300" y="768350"/>
                </a:lnTo>
                <a:lnTo>
                  <a:pt x="641350" y="768350"/>
                </a:lnTo>
                <a:lnTo>
                  <a:pt x="666750" y="768350"/>
                </a:lnTo>
                <a:lnTo>
                  <a:pt x="679450" y="765175"/>
                </a:lnTo>
                <a:lnTo>
                  <a:pt x="695325" y="758825"/>
                </a:lnTo>
                <a:lnTo>
                  <a:pt x="708025" y="752475"/>
                </a:lnTo>
                <a:lnTo>
                  <a:pt x="723900" y="739775"/>
                </a:lnTo>
                <a:lnTo>
                  <a:pt x="736600" y="727075"/>
                </a:lnTo>
                <a:lnTo>
                  <a:pt x="746125" y="708025"/>
                </a:lnTo>
                <a:lnTo>
                  <a:pt x="755650" y="685800"/>
                </a:lnTo>
                <a:lnTo>
                  <a:pt x="755650" y="676275"/>
                </a:lnTo>
                <a:lnTo>
                  <a:pt x="755650" y="663575"/>
                </a:lnTo>
                <a:lnTo>
                  <a:pt x="749300" y="641350"/>
                </a:lnTo>
                <a:lnTo>
                  <a:pt x="736600" y="622300"/>
                </a:lnTo>
                <a:lnTo>
                  <a:pt x="720725" y="606425"/>
                </a:lnTo>
                <a:lnTo>
                  <a:pt x="698500" y="590550"/>
                </a:lnTo>
                <a:lnTo>
                  <a:pt x="676275" y="581025"/>
                </a:lnTo>
                <a:lnTo>
                  <a:pt x="654050" y="574675"/>
                </a:lnTo>
                <a:lnTo>
                  <a:pt x="628650" y="571500"/>
                </a:lnTo>
                <a:lnTo>
                  <a:pt x="603250" y="571500"/>
                </a:lnTo>
                <a:lnTo>
                  <a:pt x="577850" y="574675"/>
                </a:lnTo>
                <a:lnTo>
                  <a:pt x="552450" y="584200"/>
                </a:lnTo>
                <a:lnTo>
                  <a:pt x="527050" y="600075"/>
                </a:lnTo>
                <a:lnTo>
                  <a:pt x="504825" y="619125"/>
                </a:lnTo>
                <a:lnTo>
                  <a:pt x="482600" y="644525"/>
                </a:lnTo>
                <a:lnTo>
                  <a:pt x="476250" y="660400"/>
                </a:lnTo>
                <a:lnTo>
                  <a:pt x="469900" y="676275"/>
                </a:lnTo>
                <a:lnTo>
                  <a:pt x="466725" y="692150"/>
                </a:lnTo>
                <a:lnTo>
                  <a:pt x="463550" y="708025"/>
                </a:lnTo>
                <a:lnTo>
                  <a:pt x="463550" y="720725"/>
                </a:lnTo>
                <a:lnTo>
                  <a:pt x="466725" y="736600"/>
                </a:lnTo>
                <a:lnTo>
                  <a:pt x="473075" y="752475"/>
                </a:lnTo>
                <a:lnTo>
                  <a:pt x="482600" y="768350"/>
                </a:lnTo>
                <a:lnTo>
                  <a:pt x="492125" y="784225"/>
                </a:lnTo>
                <a:lnTo>
                  <a:pt x="501650" y="796925"/>
                </a:lnTo>
                <a:lnTo>
                  <a:pt x="527050" y="819150"/>
                </a:lnTo>
                <a:lnTo>
                  <a:pt x="558800" y="838200"/>
                </a:lnTo>
                <a:lnTo>
                  <a:pt x="587375" y="854075"/>
                </a:lnTo>
                <a:lnTo>
                  <a:pt x="622300" y="863600"/>
                </a:lnTo>
                <a:lnTo>
                  <a:pt x="654050" y="866775"/>
                </a:lnTo>
                <a:lnTo>
                  <a:pt x="688975" y="869950"/>
                </a:lnTo>
                <a:lnTo>
                  <a:pt x="723900" y="863600"/>
                </a:lnTo>
                <a:lnTo>
                  <a:pt x="758825" y="857250"/>
                </a:lnTo>
                <a:lnTo>
                  <a:pt x="793750" y="841375"/>
                </a:lnTo>
                <a:lnTo>
                  <a:pt x="825500" y="822325"/>
                </a:lnTo>
                <a:lnTo>
                  <a:pt x="854075" y="796925"/>
                </a:lnTo>
                <a:lnTo>
                  <a:pt x="882650" y="765175"/>
                </a:lnTo>
                <a:lnTo>
                  <a:pt x="895350" y="746125"/>
                </a:lnTo>
                <a:lnTo>
                  <a:pt x="904875" y="727075"/>
                </a:lnTo>
                <a:lnTo>
                  <a:pt x="911225" y="704850"/>
                </a:lnTo>
                <a:lnTo>
                  <a:pt x="917575" y="685800"/>
                </a:lnTo>
                <a:lnTo>
                  <a:pt x="920750" y="663575"/>
                </a:lnTo>
                <a:lnTo>
                  <a:pt x="920750" y="644525"/>
                </a:lnTo>
                <a:lnTo>
                  <a:pt x="917575" y="625475"/>
                </a:lnTo>
                <a:lnTo>
                  <a:pt x="914400" y="603250"/>
                </a:lnTo>
                <a:lnTo>
                  <a:pt x="908050" y="584200"/>
                </a:lnTo>
                <a:lnTo>
                  <a:pt x="898525" y="561975"/>
                </a:lnTo>
                <a:lnTo>
                  <a:pt x="889000" y="542925"/>
                </a:lnTo>
                <a:lnTo>
                  <a:pt x="876300" y="527050"/>
                </a:lnTo>
                <a:lnTo>
                  <a:pt x="847725" y="495300"/>
                </a:lnTo>
                <a:lnTo>
                  <a:pt x="815975" y="466725"/>
                </a:lnTo>
                <a:lnTo>
                  <a:pt x="777875" y="444500"/>
                </a:lnTo>
                <a:lnTo>
                  <a:pt x="742950" y="425450"/>
                </a:lnTo>
                <a:lnTo>
                  <a:pt x="704850" y="412750"/>
                </a:lnTo>
                <a:lnTo>
                  <a:pt x="666750" y="400050"/>
                </a:lnTo>
                <a:lnTo>
                  <a:pt x="628650" y="393700"/>
                </a:lnTo>
                <a:lnTo>
                  <a:pt x="587375" y="390525"/>
                </a:lnTo>
                <a:lnTo>
                  <a:pt x="549275" y="390525"/>
                </a:lnTo>
                <a:lnTo>
                  <a:pt x="511175" y="396875"/>
                </a:lnTo>
                <a:lnTo>
                  <a:pt x="469900" y="403225"/>
                </a:lnTo>
                <a:lnTo>
                  <a:pt x="431800" y="415925"/>
                </a:lnTo>
                <a:lnTo>
                  <a:pt x="393700" y="434975"/>
                </a:lnTo>
                <a:lnTo>
                  <a:pt x="358775" y="454025"/>
                </a:lnTo>
                <a:lnTo>
                  <a:pt x="323850" y="482600"/>
                </a:lnTo>
                <a:lnTo>
                  <a:pt x="292100" y="511175"/>
                </a:lnTo>
                <a:lnTo>
                  <a:pt x="260350" y="549275"/>
                </a:lnTo>
                <a:lnTo>
                  <a:pt x="234950" y="590550"/>
                </a:lnTo>
                <a:lnTo>
                  <a:pt x="215900" y="635000"/>
                </a:lnTo>
                <a:lnTo>
                  <a:pt x="200025" y="679450"/>
                </a:lnTo>
                <a:lnTo>
                  <a:pt x="193675" y="723900"/>
                </a:lnTo>
                <a:lnTo>
                  <a:pt x="193675" y="771525"/>
                </a:lnTo>
                <a:lnTo>
                  <a:pt x="203200" y="815975"/>
                </a:lnTo>
                <a:lnTo>
                  <a:pt x="215900" y="860425"/>
                </a:lnTo>
                <a:lnTo>
                  <a:pt x="234950" y="901700"/>
                </a:lnTo>
                <a:lnTo>
                  <a:pt x="260350" y="939800"/>
                </a:lnTo>
                <a:lnTo>
                  <a:pt x="285750" y="974725"/>
                </a:lnTo>
                <a:lnTo>
                  <a:pt x="314325" y="1006475"/>
                </a:lnTo>
                <a:lnTo>
                  <a:pt x="346075" y="1031875"/>
                </a:lnTo>
                <a:lnTo>
                  <a:pt x="377825" y="1057275"/>
                </a:lnTo>
                <a:lnTo>
                  <a:pt x="412750" y="1079500"/>
                </a:lnTo>
                <a:lnTo>
                  <a:pt x="444500" y="1098550"/>
                </a:lnTo>
                <a:lnTo>
                  <a:pt x="479425" y="1114425"/>
                </a:lnTo>
                <a:lnTo>
                  <a:pt x="514350" y="1127125"/>
                </a:lnTo>
                <a:lnTo>
                  <a:pt x="546100" y="1139825"/>
                </a:lnTo>
                <a:lnTo>
                  <a:pt x="581025" y="1149350"/>
                </a:lnTo>
                <a:lnTo>
                  <a:pt x="647700" y="1165225"/>
                </a:lnTo>
                <a:lnTo>
                  <a:pt x="714375" y="1171575"/>
                </a:lnTo>
                <a:lnTo>
                  <a:pt x="781050" y="1171575"/>
                </a:lnTo>
                <a:lnTo>
                  <a:pt x="841375" y="1162050"/>
                </a:lnTo>
                <a:lnTo>
                  <a:pt x="901700" y="1152525"/>
                </a:lnTo>
                <a:lnTo>
                  <a:pt x="958850" y="1133475"/>
                </a:lnTo>
                <a:lnTo>
                  <a:pt x="1012825" y="1114425"/>
                </a:lnTo>
                <a:lnTo>
                  <a:pt x="1060450" y="1085850"/>
                </a:lnTo>
                <a:lnTo>
                  <a:pt x="1108075" y="1057275"/>
                </a:lnTo>
                <a:lnTo>
                  <a:pt x="1146175" y="1025525"/>
                </a:lnTo>
                <a:lnTo>
                  <a:pt x="1184275" y="990600"/>
                </a:lnTo>
                <a:lnTo>
                  <a:pt x="1216025" y="955675"/>
                </a:lnTo>
                <a:lnTo>
                  <a:pt x="1244600" y="920750"/>
                </a:lnTo>
                <a:lnTo>
                  <a:pt x="1266825" y="885825"/>
                </a:lnTo>
                <a:lnTo>
                  <a:pt x="1285875" y="854075"/>
                </a:lnTo>
                <a:lnTo>
                  <a:pt x="1301750" y="825500"/>
                </a:lnTo>
                <a:lnTo>
                  <a:pt x="1320800" y="781050"/>
                </a:lnTo>
                <a:lnTo>
                  <a:pt x="1333500" y="742950"/>
                </a:lnTo>
                <a:lnTo>
                  <a:pt x="1343025" y="704850"/>
                </a:lnTo>
                <a:lnTo>
                  <a:pt x="1352550" y="669925"/>
                </a:lnTo>
                <a:lnTo>
                  <a:pt x="1355725" y="631825"/>
                </a:lnTo>
                <a:lnTo>
                  <a:pt x="1358900" y="593725"/>
                </a:lnTo>
                <a:lnTo>
                  <a:pt x="1358900" y="558800"/>
                </a:lnTo>
                <a:lnTo>
                  <a:pt x="1355725" y="520700"/>
                </a:lnTo>
                <a:lnTo>
                  <a:pt x="1352550" y="485775"/>
                </a:lnTo>
                <a:lnTo>
                  <a:pt x="1346200" y="450850"/>
                </a:lnTo>
                <a:lnTo>
                  <a:pt x="1339850" y="415925"/>
                </a:lnTo>
                <a:lnTo>
                  <a:pt x="1317625" y="352425"/>
                </a:lnTo>
                <a:lnTo>
                  <a:pt x="1295400" y="295275"/>
                </a:lnTo>
                <a:lnTo>
                  <a:pt x="1270000" y="244475"/>
                </a:lnTo>
                <a:lnTo>
                  <a:pt x="1222375" y="155575"/>
                </a:lnTo>
                <a:lnTo>
                  <a:pt x="1184275" y="92075"/>
                </a:lnTo>
                <a:lnTo>
                  <a:pt x="1171575" y="66675"/>
                </a:lnTo>
                <a:lnTo>
                  <a:pt x="1162050" y="44450"/>
                </a:lnTo>
                <a:lnTo>
                  <a:pt x="1155700" y="25400"/>
                </a:lnTo>
                <a:lnTo>
                  <a:pt x="1158875" y="12700"/>
                </a:lnTo>
                <a:lnTo>
                  <a:pt x="1165225" y="3175"/>
                </a:lnTo>
                <a:lnTo>
                  <a:pt x="117475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酒杯"/>
          <p:cNvSpPr/>
          <p:nvPr/>
        </p:nvSpPr>
        <p:spPr bwMode="auto">
          <a:xfrm>
            <a:off x="1615095" y="3088610"/>
            <a:ext cx="356538" cy="660768"/>
          </a:xfrm>
          <a:custGeom>
            <a:avLst/>
            <a:gdLst/>
            <a:ahLst/>
            <a:cxnLst/>
            <a:rect l="0" t="0" r="r" b="b"/>
            <a:pathLst>
              <a:path w="2012950" h="4314825">
                <a:moveTo>
                  <a:pt x="244475" y="708025"/>
                </a:moveTo>
                <a:lnTo>
                  <a:pt x="225425" y="781050"/>
                </a:lnTo>
                <a:lnTo>
                  <a:pt x="209550" y="847725"/>
                </a:lnTo>
                <a:lnTo>
                  <a:pt x="196850" y="917575"/>
                </a:lnTo>
                <a:lnTo>
                  <a:pt x="187325" y="984250"/>
                </a:lnTo>
                <a:lnTo>
                  <a:pt x="180975" y="1050925"/>
                </a:lnTo>
                <a:lnTo>
                  <a:pt x="174625" y="1117600"/>
                </a:lnTo>
                <a:lnTo>
                  <a:pt x="171450" y="1181100"/>
                </a:lnTo>
                <a:lnTo>
                  <a:pt x="171450" y="1241425"/>
                </a:lnTo>
                <a:lnTo>
                  <a:pt x="177800" y="1304925"/>
                </a:lnTo>
                <a:lnTo>
                  <a:pt x="184150" y="1362075"/>
                </a:lnTo>
                <a:lnTo>
                  <a:pt x="193675" y="1419225"/>
                </a:lnTo>
                <a:lnTo>
                  <a:pt x="206375" y="1476375"/>
                </a:lnTo>
                <a:lnTo>
                  <a:pt x="219075" y="1530350"/>
                </a:lnTo>
                <a:lnTo>
                  <a:pt x="238125" y="1581150"/>
                </a:lnTo>
                <a:lnTo>
                  <a:pt x="260350" y="1631950"/>
                </a:lnTo>
                <a:lnTo>
                  <a:pt x="285750" y="1679575"/>
                </a:lnTo>
                <a:lnTo>
                  <a:pt x="311150" y="1724025"/>
                </a:lnTo>
                <a:lnTo>
                  <a:pt x="342900" y="1768475"/>
                </a:lnTo>
                <a:lnTo>
                  <a:pt x="374650" y="1806575"/>
                </a:lnTo>
                <a:lnTo>
                  <a:pt x="412750" y="1844675"/>
                </a:lnTo>
                <a:lnTo>
                  <a:pt x="450850" y="1882775"/>
                </a:lnTo>
                <a:lnTo>
                  <a:pt x="488950" y="1914525"/>
                </a:lnTo>
                <a:lnTo>
                  <a:pt x="533400" y="1946275"/>
                </a:lnTo>
                <a:lnTo>
                  <a:pt x="577850" y="1971675"/>
                </a:lnTo>
                <a:lnTo>
                  <a:pt x="625475" y="1997075"/>
                </a:lnTo>
                <a:lnTo>
                  <a:pt x="676275" y="2019300"/>
                </a:lnTo>
                <a:lnTo>
                  <a:pt x="727075" y="2038350"/>
                </a:lnTo>
                <a:lnTo>
                  <a:pt x="781050" y="2051050"/>
                </a:lnTo>
                <a:lnTo>
                  <a:pt x="835025" y="2063750"/>
                </a:lnTo>
                <a:lnTo>
                  <a:pt x="892175" y="2073275"/>
                </a:lnTo>
                <a:lnTo>
                  <a:pt x="949325" y="2079625"/>
                </a:lnTo>
                <a:lnTo>
                  <a:pt x="1006475" y="2079625"/>
                </a:lnTo>
                <a:lnTo>
                  <a:pt x="1066800" y="2079625"/>
                </a:lnTo>
                <a:lnTo>
                  <a:pt x="1123950" y="2073275"/>
                </a:lnTo>
                <a:lnTo>
                  <a:pt x="1177925" y="2063750"/>
                </a:lnTo>
                <a:lnTo>
                  <a:pt x="1235075" y="2051050"/>
                </a:lnTo>
                <a:lnTo>
                  <a:pt x="1285875" y="2038350"/>
                </a:lnTo>
                <a:lnTo>
                  <a:pt x="1339850" y="2019300"/>
                </a:lnTo>
                <a:lnTo>
                  <a:pt x="1387475" y="1997075"/>
                </a:lnTo>
                <a:lnTo>
                  <a:pt x="1435100" y="1971675"/>
                </a:lnTo>
                <a:lnTo>
                  <a:pt x="1482725" y="1946275"/>
                </a:lnTo>
                <a:lnTo>
                  <a:pt x="1524000" y="1914525"/>
                </a:lnTo>
                <a:lnTo>
                  <a:pt x="1565275" y="1882775"/>
                </a:lnTo>
                <a:lnTo>
                  <a:pt x="1603375" y="1844675"/>
                </a:lnTo>
                <a:lnTo>
                  <a:pt x="1641475" y="1806575"/>
                </a:lnTo>
                <a:lnTo>
                  <a:pt x="1673225" y="1768475"/>
                </a:lnTo>
                <a:lnTo>
                  <a:pt x="1701800" y="1724025"/>
                </a:lnTo>
                <a:lnTo>
                  <a:pt x="1730375" y="1679575"/>
                </a:lnTo>
                <a:lnTo>
                  <a:pt x="1755775" y="1631950"/>
                </a:lnTo>
                <a:lnTo>
                  <a:pt x="1778000" y="1581150"/>
                </a:lnTo>
                <a:lnTo>
                  <a:pt x="1793875" y="1530350"/>
                </a:lnTo>
                <a:lnTo>
                  <a:pt x="1809750" y="1476375"/>
                </a:lnTo>
                <a:lnTo>
                  <a:pt x="1822450" y="1419225"/>
                </a:lnTo>
                <a:lnTo>
                  <a:pt x="1831975" y="1362075"/>
                </a:lnTo>
                <a:lnTo>
                  <a:pt x="1838325" y="1304925"/>
                </a:lnTo>
                <a:lnTo>
                  <a:pt x="1841500" y="1241425"/>
                </a:lnTo>
                <a:lnTo>
                  <a:pt x="1844675" y="1181100"/>
                </a:lnTo>
                <a:lnTo>
                  <a:pt x="1841500" y="1117600"/>
                </a:lnTo>
                <a:lnTo>
                  <a:pt x="1835150" y="1050925"/>
                </a:lnTo>
                <a:lnTo>
                  <a:pt x="1828800" y="984250"/>
                </a:lnTo>
                <a:lnTo>
                  <a:pt x="1819275" y="917575"/>
                </a:lnTo>
                <a:lnTo>
                  <a:pt x="1803400" y="847725"/>
                </a:lnTo>
                <a:lnTo>
                  <a:pt x="1790700" y="781050"/>
                </a:lnTo>
                <a:lnTo>
                  <a:pt x="1771650" y="708025"/>
                </a:lnTo>
                <a:lnTo>
                  <a:pt x="244475" y="708025"/>
                </a:lnTo>
                <a:close/>
                <a:moveTo>
                  <a:pt x="355600" y="0"/>
                </a:moveTo>
                <a:lnTo>
                  <a:pt x="1660525" y="0"/>
                </a:lnTo>
                <a:lnTo>
                  <a:pt x="1720850" y="142875"/>
                </a:lnTo>
                <a:lnTo>
                  <a:pt x="1778000" y="292100"/>
                </a:lnTo>
                <a:lnTo>
                  <a:pt x="1831975" y="447675"/>
                </a:lnTo>
                <a:lnTo>
                  <a:pt x="1854200" y="527050"/>
                </a:lnTo>
                <a:lnTo>
                  <a:pt x="1876425" y="606425"/>
                </a:lnTo>
                <a:lnTo>
                  <a:pt x="1898650" y="685800"/>
                </a:lnTo>
                <a:lnTo>
                  <a:pt x="1914525" y="765175"/>
                </a:lnTo>
                <a:lnTo>
                  <a:pt x="1930400" y="844550"/>
                </a:lnTo>
                <a:lnTo>
                  <a:pt x="1943100" y="920750"/>
                </a:lnTo>
                <a:lnTo>
                  <a:pt x="1949450" y="996950"/>
                </a:lnTo>
                <a:lnTo>
                  <a:pt x="1955800" y="1069975"/>
                </a:lnTo>
                <a:lnTo>
                  <a:pt x="1958975" y="1143000"/>
                </a:lnTo>
                <a:lnTo>
                  <a:pt x="1958975" y="1212850"/>
                </a:lnTo>
                <a:lnTo>
                  <a:pt x="1952625" y="1282700"/>
                </a:lnTo>
                <a:lnTo>
                  <a:pt x="1946275" y="1349375"/>
                </a:lnTo>
                <a:lnTo>
                  <a:pt x="1936750" y="1416050"/>
                </a:lnTo>
                <a:lnTo>
                  <a:pt x="1920875" y="1479550"/>
                </a:lnTo>
                <a:lnTo>
                  <a:pt x="1905000" y="1539875"/>
                </a:lnTo>
                <a:lnTo>
                  <a:pt x="1882775" y="1600200"/>
                </a:lnTo>
                <a:lnTo>
                  <a:pt x="1857375" y="1654175"/>
                </a:lnTo>
                <a:lnTo>
                  <a:pt x="1831975" y="1708150"/>
                </a:lnTo>
                <a:lnTo>
                  <a:pt x="1800225" y="1762125"/>
                </a:lnTo>
                <a:lnTo>
                  <a:pt x="1765300" y="1809750"/>
                </a:lnTo>
                <a:lnTo>
                  <a:pt x="1727200" y="1857375"/>
                </a:lnTo>
                <a:lnTo>
                  <a:pt x="1685925" y="1901825"/>
                </a:lnTo>
                <a:lnTo>
                  <a:pt x="1644650" y="1939925"/>
                </a:lnTo>
                <a:lnTo>
                  <a:pt x="1597025" y="1978025"/>
                </a:lnTo>
                <a:lnTo>
                  <a:pt x="1546225" y="2012950"/>
                </a:lnTo>
                <a:lnTo>
                  <a:pt x="1495425" y="2044700"/>
                </a:lnTo>
                <a:lnTo>
                  <a:pt x="1447800" y="2070100"/>
                </a:lnTo>
                <a:lnTo>
                  <a:pt x="1400175" y="2089150"/>
                </a:lnTo>
                <a:lnTo>
                  <a:pt x="1349375" y="2111375"/>
                </a:lnTo>
                <a:lnTo>
                  <a:pt x="1295400" y="2127250"/>
                </a:lnTo>
                <a:lnTo>
                  <a:pt x="1244600" y="2139950"/>
                </a:lnTo>
                <a:lnTo>
                  <a:pt x="1187450" y="2152650"/>
                </a:lnTo>
                <a:lnTo>
                  <a:pt x="1133475" y="2159000"/>
                </a:lnTo>
                <a:lnTo>
                  <a:pt x="1076325" y="2165350"/>
                </a:lnTo>
                <a:lnTo>
                  <a:pt x="1089025" y="2393950"/>
                </a:lnTo>
                <a:lnTo>
                  <a:pt x="1095375" y="2622550"/>
                </a:lnTo>
                <a:lnTo>
                  <a:pt x="1098550" y="2847975"/>
                </a:lnTo>
                <a:lnTo>
                  <a:pt x="1095375" y="3076575"/>
                </a:lnTo>
                <a:lnTo>
                  <a:pt x="1089025" y="3305175"/>
                </a:lnTo>
                <a:lnTo>
                  <a:pt x="1082675" y="3533775"/>
                </a:lnTo>
                <a:lnTo>
                  <a:pt x="1060450" y="3990975"/>
                </a:lnTo>
                <a:lnTo>
                  <a:pt x="1101725" y="4019550"/>
                </a:lnTo>
                <a:lnTo>
                  <a:pt x="1152525" y="4051300"/>
                </a:lnTo>
                <a:lnTo>
                  <a:pt x="1212850" y="4083050"/>
                </a:lnTo>
                <a:lnTo>
                  <a:pt x="1285875" y="4114800"/>
                </a:lnTo>
                <a:lnTo>
                  <a:pt x="1352550" y="4140200"/>
                </a:lnTo>
                <a:lnTo>
                  <a:pt x="1425575" y="4162425"/>
                </a:lnTo>
                <a:lnTo>
                  <a:pt x="1504950" y="4187825"/>
                </a:lnTo>
                <a:lnTo>
                  <a:pt x="1593850" y="4213225"/>
                </a:lnTo>
                <a:lnTo>
                  <a:pt x="1790700" y="4264025"/>
                </a:lnTo>
                <a:lnTo>
                  <a:pt x="2012950" y="4314825"/>
                </a:lnTo>
                <a:lnTo>
                  <a:pt x="1006475" y="4314825"/>
                </a:lnTo>
                <a:lnTo>
                  <a:pt x="0" y="4314825"/>
                </a:lnTo>
                <a:lnTo>
                  <a:pt x="225425" y="4264025"/>
                </a:lnTo>
                <a:lnTo>
                  <a:pt x="422275" y="4213225"/>
                </a:lnTo>
                <a:lnTo>
                  <a:pt x="508000" y="4187825"/>
                </a:lnTo>
                <a:lnTo>
                  <a:pt x="590550" y="4162425"/>
                </a:lnTo>
                <a:lnTo>
                  <a:pt x="663575" y="4140200"/>
                </a:lnTo>
                <a:lnTo>
                  <a:pt x="730250" y="4114800"/>
                </a:lnTo>
                <a:lnTo>
                  <a:pt x="803275" y="4083050"/>
                </a:lnTo>
                <a:lnTo>
                  <a:pt x="863600" y="4051300"/>
                </a:lnTo>
                <a:lnTo>
                  <a:pt x="914400" y="4019550"/>
                </a:lnTo>
                <a:lnTo>
                  <a:pt x="955675" y="3990975"/>
                </a:lnTo>
                <a:lnTo>
                  <a:pt x="933450" y="3533775"/>
                </a:lnTo>
                <a:lnTo>
                  <a:pt x="923925" y="3305175"/>
                </a:lnTo>
                <a:lnTo>
                  <a:pt x="920750" y="3076575"/>
                </a:lnTo>
                <a:lnTo>
                  <a:pt x="917575" y="2847975"/>
                </a:lnTo>
                <a:lnTo>
                  <a:pt x="920750" y="2622550"/>
                </a:lnTo>
                <a:lnTo>
                  <a:pt x="927100" y="2393950"/>
                </a:lnTo>
                <a:lnTo>
                  <a:pt x="939800" y="2165350"/>
                </a:lnTo>
                <a:lnTo>
                  <a:pt x="882650" y="2159000"/>
                </a:lnTo>
                <a:lnTo>
                  <a:pt x="825500" y="2152650"/>
                </a:lnTo>
                <a:lnTo>
                  <a:pt x="771525" y="2139950"/>
                </a:lnTo>
                <a:lnTo>
                  <a:pt x="717550" y="2127250"/>
                </a:lnTo>
                <a:lnTo>
                  <a:pt x="666750" y="2111375"/>
                </a:lnTo>
                <a:lnTo>
                  <a:pt x="615950" y="2089150"/>
                </a:lnTo>
                <a:lnTo>
                  <a:pt x="568325" y="2070100"/>
                </a:lnTo>
                <a:lnTo>
                  <a:pt x="520700" y="2044700"/>
                </a:lnTo>
                <a:lnTo>
                  <a:pt x="466725" y="2012950"/>
                </a:lnTo>
                <a:lnTo>
                  <a:pt x="419100" y="1978025"/>
                </a:lnTo>
                <a:lnTo>
                  <a:pt x="371475" y="1939925"/>
                </a:lnTo>
                <a:lnTo>
                  <a:pt x="330200" y="1901825"/>
                </a:lnTo>
                <a:lnTo>
                  <a:pt x="288925" y="1857375"/>
                </a:lnTo>
                <a:lnTo>
                  <a:pt x="250825" y="1809750"/>
                </a:lnTo>
                <a:lnTo>
                  <a:pt x="215900" y="1762125"/>
                </a:lnTo>
                <a:lnTo>
                  <a:pt x="184150" y="1708150"/>
                </a:lnTo>
                <a:lnTo>
                  <a:pt x="155575" y="1654175"/>
                </a:lnTo>
                <a:lnTo>
                  <a:pt x="133350" y="1600200"/>
                </a:lnTo>
                <a:lnTo>
                  <a:pt x="111125" y="1539875"/>
                </a:lnTo>
                <a:lnTo>
                  <a:pt x="95250" y="1479550"/>
                </a:lnTo>
                <a:lnTo>
                  <a:pt x="79375" y="1416050"/>
                </a:lnTo>
                <a:lnTo>
                  <a:pt x="69850" y="1349375"/>
                </a:lnTo>
                <a:lnTo>
                  <a:pt x="60325" y="1282700"/>
                </a:lnTo>
                <a:lnTo>
                  <a:pt x="57150" y="1212850"/>
                </a:lnTo>
                <a:lnTo>
                  <a:pt x="57150" y="1143000"/>
                </a:lnTo>
                <a:lnTo>
                  <a:pt x="60325" y="1069975"/>
                </a:lnTo>
                <a:lnTo>
                  <a:pt x="63500" y="996950"/>
                </a:lnTo>
                <a:lnTo>
                  <a:pt x="73025" y="920750"/>
                </a:lnTo>
                <a:lnTo>
                  <a:pt x="85725" y="844550"/>
                </a:lnTo>
                <a:lnTo>
                  <a:pt x="101600" y="765175"/>
                </a:lnTo>
                <a:lnTo>
                  <a:pt x="117475" y="685800"/>
                </a:lnTo>
                <a:lnTo>
                  <a:pt x="139700" y="606425"/>
                </a:lnTo>
                <a:lnTo>
                  <a:pt x="161925" y="527050"/>
                </a:lnTo>
                <a:lnTo>
                  <a:pt x="184150" y="447675"/>
                </a:lnTo>
                <a:lnTo>
                  <a:pt x="238125" y="292100"/>
                </a:lnTo>
                <a:lnTo>
                  <a:pt x="295275" y="142875"/>
                </a:lnTo>
                <a:lnTo>
                  <a:pt x="3556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饮料"/>
          <p:cNvSpPr/>
          <p:nvPr/>
        </p:nvSpPr>
        <p:spPr bwMode="auto">
          <a:xfrm>
            <a:off x="2642621" y="3017062"/>
            <a:ext cx="464161" cy="803263"/>
          </a:xfrm>
          <a:custGeom>
            <a:avLst/>
            <a:gdLst>
              <a:gd name="T0" fmla="*/ 1330937 w 3898"/>
              <a:gd name="T1" fmla="*/ 629650 h 5579"/>
              <a:gd name="T2" fmla="*/ 671956 w 3898"/>
              <a:gd name="T3" fmla="*/ 629650 h 5579"/>
              <a:gd name="T4" fmla="*/ 558597 w 3898"/>
              <a:gd name="T5" fmla="*/ 112681 h 5579"/>
              <a:gd name="T6" fmla="*/ 36534 w 3898"/>
              <a:gd name="T7" fmla="*/ 0 h 5579"/>
              <a:gd name="T8" fmla="*/ 0 w 3898"/>
              <a:gd name="T9" fmla="*/ 170730 h 5579"/>
              <a:gd name="T10" fmla="*/ 0 w 3898"/>
              <a:gd name="T11" fmla="*/ 170730 h 5579"/>
              <a:gd name="T12" fmla="*/ 412461 w 3898"/>
              <a:gd name="T13" fmla="*/ 259509 h 5579"/>
              <a:gd name="T14" fmla="*/ 412461 w 3898"/>
              <a:gd name="T15" fmla="*/ 259509 h 5579"/>
              <a:gd name="T16" fmla="*/ 493724 w 3898"/>
              <a:gd name="T17" fmla="*/ 629650 h 5579"/>
              <a:gd name="T18" fmla="*/ 62825 w 3898"/>
              <a:gd name="T19" fmla="*/ 629650 h 5579"/>
              <a:gd name="T20" fmla="*/ 357489 w 3898"/>
              <a:gd name="T21" fmla="*/ 1905000 h 5579"/>
              <a:gd name="T22" fmla="*/ 1036273 w 3898"/>
              <a:gd name="T23" fmla="*/ 1905000 h 5579"/>
              <a:gd name="T24" fmla="*/ 1330937 w 3898"/>
              <a:gd name="T25" fmla="*/ 629650 h 55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98" h="5579">
                <a:moveTo>
                  <a:pt x="3898" y="1844"/>
                </a:moveTo>
                <a:lnTo>
                  <a:pt x="1968" y="1844"/>
                </a:lnTo>
                <a:lnTo>
                  <a:pt x="1636" y="330"/>
                </a:lnTo>
                <a:lnTo>
                  <a:pt x="107" y="0"/>
                </a:lnTo>
                <a:lnTo>
                  <a:pt x="0" y="500"/>
                </a:lnTo>
                <a:lnTo>
                  <a:pt x="1208" y="760"/>
                </a:lnTo>
                <a:lnTo>
                  <a:pt x="1446" y="1844"/>
                </a:lnTo>
                <a:lnTo>
                  <a:pt x="184" y="1844"/>
                </a:lnTo>
                <a:lnTo>
                  <a:pt x="1047" y="5579"/>
                </a:lnTo>
                <a:lnTo>
                  <a:pt x="3035" y="5579"/>
                </a:lnTo>
                <a:lnTo>
                  <a:pt x="3898" y="184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180000" t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7" name="茶杯"/>
          <p:cNvSpPr/>
          <p:nvPr/>
        </p:nvSpPr>
        <p:spPr bwMode="auto">
          <a:xfrm>
            <a:off x="5306738" y="3207656"/>
            <a:ext cx="541722" cy="541722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8" name="啤酒"/>
          <p:cNvSpPr/>
          <p:nvPr/>
        </p:nvSpPr>
        <p:spPr bwMode="auto">
          <a:xfrm>
            <a:off x="7622132" y="3179999"/>
            <a:ext cx="640326" cy="640326"/>
          </a:xfrm>
          <a:custGeom>
            <a:avLst/>
            <a:gdLst>
              <a:gd name="T0" fmla="*/ 1130338 w 2302"/>
              <a:gd name="T1" fmla="*/ 1578547 h 2743"/>
              <a:gd name="T2" fmla="*/ 1130338 w 2302"/>
              <a:gd name="T3" fmla="*/ 1618585 h 2743"/>
              <a:gd name="T4" fmla="*/ 948723 w 2302"/>
              <a:gd name="T5" fmla="*/ 1800397 h 2743"/>
              <a:gd name="T6" fmla="*/ 329791 w 2302"/>
              <a:gd name="T7" fmla="*/ 1800397 h 2743"/>
              <a:gd name="T8" fmla="*/ 148177 w 2302"/>
              <a:gd name="T9" fmla="*/ 1618585 h 2743"/>
              <a:gd name="T10" fmla="*/ 148177 w 2302"/>
              <a:gd name="T11" fmla="*/ 817169 h 2743"/>
              <a:gd name="T12" fmla="*/ 203907 w 2302"/>
              <a:gd name="T13" fmla="*/ 822420 h 2743"/>
              <a:gd name="T14" fmla="*/ 425516 w 2302"/>
              <a:gd name="T15" fmla="*/ 721340 h 2743"/>
              <a:gd name="T16" fmla="*/ 696299 w 2302"/>
              <a:gd name="T17" fmla="*/ 822420 h 2743"/>
              <a:gd name="T18" fmla="*/ 925776 w 2302"/>
              <a:gd name="T19" fmla="*/ 753502 h 2743"/>
              <a:gd name="T20" fmla="*/ 1115258 w 2302"/>
              <a:gd name="T21" fmla="*/ 822420 h 2743"/>
              <a:gd name="T22" fmla="*/ 1162465 w 2302"/>
              <a:gd name="T23" fmla="*/ 818482 h 2743"/>
              <a:gd name="T24" fmla="*/ 1509303 w 2302"/>
              <a:gd name="T25" fmla="*/ 1197858 h 2743"/>
              <a:gd name="T26" fmla="*/ 1130338 w 2302"/>
              <a:gd name="T27" fmla="*/ 1578547 h 2743"/>
              <a:gd name="T28" fmla="*/ 402568 w 2302"/>
              <a:gd name="T29" fmla="*/ 1035737 h 2743"/>
              <a:gd name="T30" fmla="*/ 348149 w 2302"/>
              <a:gd name="T31" fmla="*/ 981259 h 2743"/>
              <a:gd name="T32" fmla="*/ 293731 w 2302"/>
              <a:gd name="T33" fmla="*/ 1035737 h 2743"/>
              <a:gd name="T34" fmla="*/ 293731 w 2302"/>
              <a:gd name="T35" fmla="*/ 1548355 h 2743"/>
              <a:gd name="T36" fmla="*/ 348149 w 2302"/>
              <a:gd name="T37" fmla="*/ 1603489 h 2743"/>
              <a:gd name="T38" fmla="*/ 402568 w 2302"/>
              <a:gd name="T39" fmla="*/ 1548355 h 2743"/>
              <a:gd name="T40" fmla="*/ 402568 w 2302"/>
              <a:gd name="T41" fmla="*/ 1035737 h 2743"/>
              <a:gd name="T42" fmla="*/ 693676 w 2302"/>
              <a:gd name="T43" fmla="*/ 1072493 h 2743"/>
              <a:gd name="T44" fmla="*/ 639257 w 2302"/>
              <a:gd name="T45" fmla="*/ 1017359 h 2743"/>
              <a:gd name="T46" fmla="*/ 584839 w 2302"/>
              <a:gd name="T47" fmla="*/ 1072493 h 2743"/>
              <a:gd name="T48" fmla="*/ 584839 w 2302"/>
              <a:gd name="T49" fmla="*/ 1585111 h 2743"/>
              <a:gd name="T50" fmla="*/ 639257 w 2302"/>
              <a:gd name="T51" fmla="*/ 1639589 h 2743"/>
              <a:gd name="T52" fmla="*/ 693676 w 2302"/>
              <a:gd name="T53" fmla="*/ 1585111 h 2743"/>
              <a:gd name="T54" fmla="*/ 693676 w 2302"/>
              <a:gd name="T55" fmla="*/ 1072493 h 2743"/>
              <a:gd name="T56" fmla="*/ 984784 w 2302"/>
              <a:gd name="T57" fmla="*/ 1035737 h 2743"/>
              <a:gd name="T58" fmla="*/ 930365 w 2302"/>
              <a:gd name="T59" fmla="*/ 981259 h 2743"/>
              <a:gd name="T60" fmla="*/ 875946 w 2302"/>
              <a:gd name="T61" fmla="*/ 1035737 h 2743"/>
              <a:gd name="T62" fmla="*/ 875946 w 2302"/>
              <a:gd name="T63" fmla="*/ 1548355 h 2743"/>
              <a:gd name="T64" fmla="*/ 930365 w 2302"/>
              <a:gd name="T65" fmla="*/ 1603489 h 2743"/>
              <a:gd name="T66" fmla="*/ 984784 w 2302"/>
              <a:gd name="T67" fmla="*/ 1548355 h 2743"/>
              <a:gd name="T68" fmla="*/ 984784 w 2302"/>
              <a:gd name="T69" fmla="*/ 1035737 h 2743"/>
              <a:gd name="T70" fmla="*/ 1130338 w 2302"/>
              <a:gd name="T71" fmla="*/ 962881 h 2743"/>
              <a:gd name="T72" fmla="*/ 1130338 w 2302"/>
              <a:gd name="T73" fmla="*/ 1433491 h 2743"/>
              <a:gd name="T74" fmla="*/ 1362438 w 2302"/>
              <a:gd name="T75" fmla="*/ 1197858 h 2743"/>
              <a:gd name="T76" fmla="*/ 1130338 w 2302"/>
              <a:gd name="T77" fmla="*/ 962881 h 2743"/>
              <a:gd name="T78" fmla="*/ 1059528 w 2302"/>
              <a:gd name="T79" fmla="*/ 729873 h 2743"/>
              <a:gd name="T80" fmla="*/ 893649 w 2302"/>
              <a:gd name="T81" fmla="*/ 668831 h 2743"/>
              <a:gd name="T82" fmla="*/ 692365 w 2302"/>
              <a:gd name="T83" fmla="*/ 729873 h 2743"/>
              <a:gd name="T84" fmla="*/ 432728 w 2302"/>
              <a:gd name="T85" fmla="*/ 640608 h 2743"/>
              <a:gd name="T86" fmla="*/ 259637 w 2302"/>
              <a:gd name="T87" fmla="*/ 729873 h 2743"/>
              <a:gd name="T88" fmla="*/ 0 w 2302"/>
              <a:gd name="T89" fmla="*/ 469954 h 2743"/>
              <a:gd name="T90" fmla="*/ 259637 w 2302"/>
              <a:gd name="T91" fmla="*/ 210692 h 2743"/>
              <a:gd name="T92" fmla="*/ 354050 w 2302"/>
              <a:gd name="T93" fmla="*/ 228413 h 2743"/>
              <a:gd name="T94" fmla="*/ 692365 w 2302"/>
              <a:gd name="T95" fmla="*/ 0 h 2743"/>
              <a:gd name="T96" fmla="*/ 1023467 w 2302"/>
              <a:gd name="T97" fmla="*/ 213317 h 2743"/>
              <a:gd name="T98" fmla="*/ 1059528 w 2302"/>
              <a:gd name="T99" fmla="*/ 210692 h 2743"/>
              <a:gd name="T100" fmla="*/ 1343424 w 2302"/>
              <a:gd name="T101" fmla="*/ 469954 h 2743"/>
              <a:gd name="T102" fmla="*/ 1059528 w 2302"/>
              <a:gd name="T103" fmla="*/ 729873 h 2743"/>
              <a:gd name="T104" fmla="*/ 1059528 w 2302"/>
              <a:gd name="T105" fmla="*/ 305208 h 2743"/>
              <a:gd name="T106" fmla="*/ 955280 w 2302"/>
              <a:gd name="T107" fmla="*/ 500803 h 2743"/>
              <a:gd name="T108" fmla="*/ 468789 w 2302"/>
              <a:gd name="T109" fmla="*/ 236946 h 2743"/>
              <a:gd name="T110" fmla="*/ 523208 w 2302"/>
              <a:gd name="T111" fmla="*/ 468641 h 2743"/>
              <a:gd name="T112" fmla="*/ 134408 w 2302"/>
              <a:gd name="T113" fmla="*/ 373469 h 2743"/>
              <a:gd name="T114" fmla="*/ 447152 w 2302"/>
              <a:gd name="T115" fmla="*/ 532965 h 2743"/>
              <a:gd name="T116" fmla="*/ 866767 w 2302"/>
              <a:gd name="T117" fmla="*/ 530339 h 2743"/>
              <a:gd name="T118" fmla="*/ 1183446 w 2302"/>
              <a:gd name="T119" fmla="*/ 607790 h 2743"/>
              <a:gd name="T120" fmla="*/ 1059528 w 2302"/>
              <a:gd name="T121" fmla="*/ 305208 h 2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302" h="2743">
                <a:moveTo>
                  <a:pt x="1724" y="2405"/>
                </a:moveTo>
                <a:cubicBezTo>
                  <a:pt x="1724" y="2466"/>
                  <a:pt x="1724" y="2466"/>
                  <a:pt x="1724" y="2466"/>
                </a:cubicBezTo>
                <a:cubicBezTo>
                  <a:pt x="1724" y="2619"/>
                  <a:pt x="1600" y="2743"/>
                  <a:pt x="1447" y="2743"/>
                </a:cubicBezTo>
                <a:cubicBezTo>
                  <a:pt x="503" y="2743"/>
                  <a:pt x="503" y="2743"/>
                  <a:pt x="503" y="2743"/>
                </a:cubicBezTo>
                <a:cubicBezTo>
                  <a:pt x="350" y="2743"/>
                  <a:pt x="226" y="2619"/>
                  <a:pt x="226" y="2466"/>
                </a:cubicBezTo>
                <a:cubicBezTo>
                  <a:pt x="226" y="1245"/>
                  <a:pt x="226" y="1245"/>
                  <a:pt x="226" y="1245"/>
                </a:cubicBezTo>
                <a:cubicBezTo>
                  <a:pt x="253" y="1250"/>
                  <a:pt x="282" y="1253"/>
                  <a:pt x="311" y="1253"/>
                </a:cubicBezTo>
                <a:cubicBezTo>
                  <a:pt x="446" y="1253"/>
                  <a:pt x="567" y="1194"/>
                  <a:pt x="649" y="1099"/>
                </a:cubicBezTo>
                <a:cubicBezTo>
                  <a:pt x="760" y="1195"/>
                  <a:pt x="904" y="1253"/>
                  <a:pt x="1062" y="1253"/>
                </a:cubicBezTo>
                <a:cubicBezTo>
                  <a:pt x="1192" y="1253"/>
                  <a:pt x="1312" y="1215"/>
                  <a:pt x="1412" y="1148"/>
                </a:cubicBezTo>
                <a:cubicBezTo>
                  <a:pt x="1490" y="1214"/>
                  <a:pt x="1591" y="1253"/>
                  <a:pt x="1701" y="1253"/>
                </a:cubicBezTo>
                <a:cubicBezTo>
                  <a:pt x="1726" y="1253"/>
                  <a:pt x="1750" y="1251"/>
                  <a:pt x="1773" y="1247"/>
                </a:cubicBezTo>
                <a:cubicBezTo>
                  <a:pt x="2005" y="1260"/>
                  <a:pt x="2302" y="1356"/>
                  <a:pt x="2302" y="1825"/>
                </a:cubicBezTo>
                <a:cubicBezTo>
                  <a:pt x="2302" y="2261"/>
                  <a:pt x="1960" y="2399"/>
                  <a:pt x="1724" y="2405"/>
                </a:cubicBezTo>
                <a:close/>
                <a:moveTo>
                  <a:pt x="614" y="1578"/>
                </a:moveTo>
                <a:cubicBezTo>
                  <a:pt x="614" y="1532"/>
                  <a:pt x="577" y="1495"/>
                  <a:pt x="531" y="1495"/>
                </a:cubicBezTo>
                <a:cubicBezTo>
                  <a:pt x="485" y="1495"/>
                  <a:pt x="448" y="1532"/>
                  <a:pt x="448" y="1578"/>
                </a:cubicBezTo>
                <a:cubicBezTo>
                  <a:pt x="448" y="2359"/>
                  <a:pt x="448" y="2359"/>
                  <a:pt x="448" y="2359"/>
                </a:cubicBezTo>
                <a:cubicBezTo>
                  <a:pt x="448" y="2405"/>
                  <a:pt x="485" y="2443"/>
                  <a:pt x="531" y="2443"/>
                </a:cubicBezTo>
                <a:cubicBezTo>
                  <a:pt x="577" y="2443"/>
                  <a:pt x="614" y="2405"/>
                  <a:pt x="614" y="2359"/>
                </a:cubicBezTo>
                <a:lnTo>
                  <a:pt x="614" y="1578"/>
                </a:lnTo>
                <a:close/>
                <a:moveTo>
                  <a:pt x="1058" y="1634"/>
                </a:moveTo>
                <a:cubicBezTo>
                  <a:pt x="1058" y="1587"/>
                  <a:pt x="1021" y="1550"/>
                  <a:pt x="975" y="1550"/>
                </a:cubicBezTo>
                <a:cubicBezTo>
                  <a:pt x="929" y="1550"/>
                  <a:pt x="892" y="1587"/>
                  <a:pt x="892" y="1634"/>
                </a:cubicBezTo>
                <a:cubicBezTo>
                  <a:pt x="892" y="2415"/>
                  <a:pt x="892" y="2415"/>
                  <a:pt x="892" y="2415"/>
                </a:cubicBezTo>
                <a:cubicBezTo>
                  <a:pt x="892" y="2461"/>
                  <a:pt x="929" y="2498"/>
                  <a:pt x="975" y="2498"/>
                </a:cubicBezTo>
                <a:cubicBezTo>
                  <a:pt x="1021" y="2498"/>
                  <a:pt x="1058" y="2461"/>
                  <a:pt x="1058" y="2415"/>
                </a:cubicBezTo>
                <a:lnTo>
                  <a:pt x="1058" y="1634"/>
                </a:lnTo>
                <a:close/>
                <a:moveTo>
                  <a:pt x="1502" y="1578"/>
                </a:moveTo>
                <a:cubicBezTo>
                  <a:pt x="1502" y="1532"/>
                  <a:pt x="1465" y="1495"/>
                  <a:pt x="1419" y="1495"/>
                </a:cubicBezTo>
                <a:cubicBezTo>
                  <a:pt x="1373" y="1495"/>
                  <a:pt x="1336" y="1532"/>
                  <a:pt x="1336" y="1578"/>
                </a:cubicBezTo>
                <a:cubicBezTo>
                  <a:pt x="1336" y="2359"/>
                  <a:pt x="1336" y="2359"/>
                  <a:pt x="1336" y="2359"/>
                </a:cubicBezTo>
                <a:cubicBezTo>
                  <a:pt x="1336" y="2405"/>
                  <a:pt x="1373" y="2443"/>
                  <a:pt x="1419" y="2443"/>
                </a:cubicBezTo>
                <a:cubicBezTo>
                  <a:pt x="1465" y="2443"/>
                  <a:pt x="1502" y="2405"/>
                  <a:pt x="1502" y="2359"/>
                </a:cubicBezTo>
                <a:lnTo>
                  <a:pt x="1502" y="1578"/>
                </a:lnTo>
                <a:close/>
                <a:moveTo>
                  <a:pt x="1724" y="1467"/>
                </a:moveTo>
                <a:cubicBezTo>
                  <a:pt x="1724" y="2184"/>
                  <a:pt x="1724" y="2184"/>
                  <a:pt x="1724" y="2184"/>
                </a:cubicBezTo>
                <a:cubicBezTo>
                  <a:pt x="1876" y="2179"/>
                  <a:pt x="2078" y="2107"/>
                  <a:pt x="2078" y="1825"/>
                </a:cubicBezTo>
                <a:cubicBezTo>
                  <a:pt x="2078" y="1508"/>
                  <a:pt x="1876" y="1469"/>
                  <a:pt x="1724" y="1467"/>
                </a:cubicBezTo>
                <a:close/>
                <a:moveTo>
                  <a:pt x="1616" y="1112"/>
                </a:moveTo>
                <a:cubicBezTo>
                  <a:pt x="1520" y="1112"/>
                  <a:pt x="1431" y="1077"/>
                  <a:pt x="1363" y="1019"/>
                </a:cubicBezTo>
                <a:cubicBezTo>
                  <a:pt x="1274" y="1077"/>
                  <a:pt x="1169" y="1112"/>
                  <a:pt x="1056" y="1112"/>
                </a:cubicBezTo>
                <a:cubicBezTo>
                  <a:pt x="917" y="1112"/>
                  <a:pt x="758" y="1060"/>
                  <a:pt x="660" y="976"/>
                </a:cubicBezTo>
                <a:cubicBezTo>
                  <a:pt x="588" y="1059"/>
                  <a:pt x="514" y="1112"/>
                  <a:pt x="396" y="1112"/>
                </a:cubicBezTo>
                <a:cubicBezTo>
                  <a:pt x="177" y="1112"/>
                  <a:pt x="0" y="935"/>
                  <a:pt x="0" y="716"/>
                </a:cubicBezTo>
                <a:cubicBezTo>
                  <a:pt x="0" y="498"/>
                  <a:pt x="177" y="321"/>
                  <a:pt x="396" y="321"/>
                </a:cubicBezTo>
                <a:cubicBezTo>
                  <a:pt x="447" y="321"/>
                  <a:pt x="495" y="331"/>
                  <a:pt x="540" y="348"/>
                </a:cubicBezTo>
                <a:cubicBezTo>
                  <a:pt x="622" y="144"/>
                  <a:pt x="822" y="0"/>
                  <a:pt x="1056" y="0"/>
                </a:cubicBezTo>
                <a:cubicBezTo>
                  <a:pt x="1280" y="0"/>
                  <a:pt x="1473" y="133"/>
                  <a:pt x="1561" y="325"/>
                </a:cubicBezTo>
                <a:cubicBezTo>
                  <a:pt x="1579" y="323"/>
                  <a:pt x="1597" y="321"/>
                  <a:pt x="1616" y="321"/>
                </a:cubicBezTo>
                <a:cubicBezTo>
                  <a:pt x="1835" y="321"/>
                  <a:pt x="2049" y="498"/>
                  <a:pt x="2049" y="716"/>
                </a:cubicBezTo>
                <a:cubicBezTo>
                  <a:pt x="2049" y="935"/>
                  <a:pt x="1835" y="1112"/>
                  <a:pt x="1616" y="1112"/>
                </a:cubicBezTo>
                <a:close/>
                <a:moveTo>
                  <a:pt x="1616" y="465"/>
                </a:moveTo>
                <a:cubicBezTo>
                  <a:pt x="1672" y="659"/>
                  <a:pt x="1516" y="735"/>
                  <a:pt x="1457" y="763"/>
                </a:cubicBezTo>
                <a:cubicBezTo>
                  <a:pt x="1710" y="135"/>
                  <a:pt x="819" y="7"/>
                  <a:pt x="715" y="361"/>
                </a:cubicBezTo>
                <a:cubicBezTo>
                  <a:pt x="854" y="479"/>
                  <a:pt x="815" y="721"/>
                  <a:pt x="798" y="714"/>
                </a:cubicBezTo>
                <a:cubicBezTo>
                  <a:pt x="788" y="614"/>
                  <a:pt x="406" y="319"/>
                  <a:pt x="205" y="569"/>
                </a:cubicBezTo>
                <a:cubicBezTo>
                  <a:pt x="21" y="808"/>
                  <a:pt x="346" y="1210"/>
                  <a:pt x="682" y="812"/>
                </a:cubicBezTo>
                <a:cubicBezTo>
                  <a:pt x="939" y="1162"/>
                  <a:pt x="1311" y="922"/>
                  <a:pt x="1322" y="808"/>
                </a:cubicBezTo>
                <a:cubicBezTo>
                  <a:pt x="1509" y="1061"/>
                  <a:pt x="1746" y="964"/>
                  <a:pt x="1805" y="926"/>
                </a:cubicBezTo>
                <a:cubicBezTo>
                  <a:pt x="1864" y="888"/>
                  <a:pt x="2095" y="569"/>
                  <a:pt x="1616" y="46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咖啡"/>
          <p:cNvSpPr/>
          <p:nvPr/>
        </p:nvSpPr>
        <p:spPr bwMode="auto">
          <a:xfrm>
            <a:off x="8945471" y="3134304"/>
            <a:ext cx="689027" cy="689027"/>
          </a:xfrm>
          <a:custGeom>
            <a:avLst/>
            <a:gdLst>
              <a:gd name="T0" fmla="*/ 1479542 w 2700"/>
              <a:gd name="T1" fmla="*/ 1396279 h 2780"/>
              <a:gd name="T2" fmla="*/ 1438139 w 2700"/>
              <a:gd name="T3" fmla="*/ 1405346 h 2780"/>
              <a:gd name="T4" fmla="*/ 1428435 w 2700"/>
              <a:gd name="T5" fmla="*/ 1407289 h 2780"/>
              <a:gd name="T6" fmla="*/ 1388324 w 2700"/>
              <a:gd name="T7" fmla="*/ 1411174 h 2780"/>
              <a:gd name="T8" fmla="*/ 1387678 w 2700"/>
              <a:gd name="T9" fmla="*/ 1411174 h 2780"/>
              <a:gd name="T10" fmla="*/ 1347568 w 2700"/>
              <a:gd name="T11" fmla="*/ 1409879 h 2780"/>
              <a:gd name="T12" fmla="*/ 1339157 w 2700"/>
              <a:gd name="T13" fmla="*/ 1409232 h 2780"/>
              <a:gd name="T14" fmla="*/ 1300988 w 2700"/>
              <a:gd name="T15" fmla="*/ 1403403 h 2780"/>
              <a:gd name="T16" fmla="*/ 1101085 w 2700"/>
              <a:gd name="T17" fmla="*/ 1652739 h 2780"/>
              <a:gd name="T18" fmla="*/ 536310 w 2700"/>
              <a:gd name="T19" fmla="*/ 1652739 h 2780"/>
              <a:gd name="T20" fmla="*/ 177907 w 2700"/>
              <a:gd name="T21" fmla="*/ 942942 h 2780"/>
              <a:gd name="T22" fmla="*/ 177907 w 2700"/>
              <a:gd name="T23" fmla="*/ 939704 h 2780"/>
              <a:gd name="T24" fmla="*/ 177907 w 2700"/>
              <a:gd name="T25" fmla="*/ 937761 h 2780"/>
              <a:gd name="T26" fmla="*/ 176614 w 2700"/>
              <a:gd name="T27" fmla="*/ 901494 h 2780"/>
              <a:gd name="T28" fmla="*/ 177907 w 2700"/>
              <a:gd name="T29" fmla="*/ 901494 h 2780"/>
              <a:gd name="T30" fmla="*/ 273007 w 2700"/>
              <a:gd name="T31" fmla="*/ 792045 h 2780"/>
              <a:gd name="T32" fmla="*/ 1357919 w 2700"/>
              <a:gd name="T33" fmla="*/ 792045 h 2780"/>
              <a:gd name="T34" fmla="*/ 1451077 w 2700"/>
              <a:gd name="T35" fmla="*/ 884656 h 2780"/>
              <a:gd name="T36" fmla="*/ 1451077 w 2700"/>
              <a:gd name="T37" fmla="*/ 884656 h 2780"/>
              <a:gd name="T38" fmla="*/ 1494422 w 2700"/>
              <a:gd name="T39" fmla="*/ 889189 h 2780"/>
              <a:gd name="T40" fmla="*/ 1497657 w 2700"/>
              <a:gd name="T41" fmla="*/ 889837 h 2780"/>
              <a:gd name="T42" fmla="*/ 1575289 w 2700"/>
              <a:gd name="T43" fmla="*/ 913799 h 2780"/>
              <a:gd name="T44" fmla="*/ 1579818 w 2700"/>
              <a:gd name="T45" fmla="*/ 915741 h 2780"/>
              <a:gd name="T46" fmla="*/ 1612164 w 2700"/>
              <a:gd name="T47" fmla="*/ 934523 h 2780"/>
              <a:gd name="T48" fmla="*/ 1612811 w 2700"/>
              <a:gd name="T49" fmla="*/ 935170 h 2780"/>
              <a:gd name="T50" fmla="*/ 1641923 w 2700"/>
              <a:gd name="T51" fmla="*/ 957837 h 2780"/>
              <a:gd name="T52" fmla="*/ 1647099 w 2700"/>
              <a:gd name="T53" fmla="*/ 962370 h 2780"/>
              <a:gd name="T54" fmla="*/ 1670389 w 2700"/>
              <a:gd name="T55" fmla="*/ 988275 h 2780"/>
              <a:gd name="T56" fmla="*/ 1671035 w 2700"/>
              <a:gd name="T57" fmla="*/ 989571 h 2780"/>
              <a:gd name="T58" fmla="*/ 1689797 w 2700"/>
              <a:gd name="T59" fmla="*/ 1019361 h 2780"/>
              <a:gd name="T60" fmla="*/ 1693678 w 2700"/>
              <a:gd name="T61" fmla="*/ 1026485 h 2780"/>
              <a:gd name="T62" fmla="*/ 1706617 w 2700"/>
              <a:gd name="T63" fmla="*/ 1059514 h 2780"/>
              <a:gd name="T64" fmla="*/ 1479542 w 2700"/>
              <a:gd name="T65" fmla="*/ 1396279 h 2780"/>
              <a:gd name="T66" fmla="*/ 478086 w 2700"/>
              <a:gd name="T67" fmla="*/ 901494 h 2780"/>
              <a:gd name="T68" fmla="*/ 319586 w 2700"/>
              <a:gd name="T69" fmla="*/ 901494 h 2780"/>
              <a:gd name="T70" fmla="*/ 601650 w 2700"/>
              <a:gd name="T71" fmla="*/ 1558833 h 2780"/>
              <a:gd name="T72" fmla="*/ 478086 w 2700"/>
              <a:gd name="T73" fmla="*/ 901494 h 2780"/>
              <a:gd name="T74" fmla="*/ 1591462 w 2700"/>
              <a:gd name="T75" fmla="*/ 1093838 h 2780"/>
              <a:gd name="T76" fmla="*/ 1451077 w 2700"/>
              <a:gd name="T77" fmla="*/ 987628 h 2780"/>
              <a:gd name="T78" fmla="*/ 1355331 w 2700"/>
              <a:gd name="T79" fmla="*/ 1306907 h 2780"/>
              <a:gd name="T80" fmla="*/ 1370857 w 2700"/>
              <a:gd name="T81" fmla="*/ 1308850 h 2780"/>
              <a:gd name="T82" fmla="*/ 1377974 w 2700"/>
              <a:gd name="T83" fmla="*/ 1309497 h 2780"/>
              <a:gd name="T84" fmla="*/ 1409026 w 2700"/>
              <a:gd name="T85" fmla="*/ 1308850 h 2780"/>
              <a:gd name="T86" fmla="*/ 1418084 w 2700"/>
              <a:gd name="T87" fmla="*/ 1307555 h 2780"/>
              <a:gd name="T88" fmla="*/ 1451724 w 2700"/>
              <a:gd name="T89" fmla="*/ 1300431 h 2780"/>
              <a:gd name="T90" fmla="*/ 1591462 w 2700"/>
              <a:gd name="T91" fmla="*/ 1093838 h 2780"/>
              <a:gd name="T92" fmla="*/ 907004 w 2700"/>
              <a:gd name="T93" fmla="*/ 735054 h 2780"/>
              <a:gd name="T94" fmla="*/ 859778 w 2700"/>
              <a:gd name="T95" fmla="*/ 345832 h 2780"/>
              <a:gd name="T96" fmla="*/ 999516 w 2700"/>
              <a:gd name="T97" fmla="*/ 0 h 2780"/>
              <a:gd name="T98" fmla="*/ 907004 w 2700"/>
              <a:gd name="T99" fmla="*/ 735054 h 2780"/>
              <a:gd name="T100" fmla="*/ 663109 w 2700"/>
              <a:gd name="T101" fmla="*/ 735054 h 2780"/>
              <a:gd name="T102" fmla="*/ 624293 w 2700"/>
              <a:gd name="T103" fmla="*/ 419013 h 2780"/>
              <a:gd name="T104" fmla="*/ 738801 w 2700"/>
              <a:gd name="T105" fmla="*/ 135354 h 2780"/>
              <a:gd name="T106" fmla="*/ 663109 w 2700"/>
              <a:gd name="T107" fmla="*/ 735054 h 2780"/>
              <a:gd name="T108" fmla="*/ 1462722 w 2700"/>
              <a:gd name="T109" fmla="*/ 1800397 h 2780"/>
              <a:gd name="T110" fmla="*/ 130034 w 2700"/>
              <a:gd name="T111" fmla="*/ 1800397 h 2780"/>
              <a:gd name="T112" fmla="*/ 18761 w 2700"/>
              <a:gd name="T113" fmla="*/ 1692891 h 2780"/>
              <a:gd name="T114" fmla="*/ 1561056 w 2700"/>
              <a:gd name="T115" fmla="*/ 1692891 h 2780"/>
              <a:gd name="T116" fmla="*/ 1462722 w 2700"/>
              <a:gd name="T117" fmla="*/ 1800397 h 278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0" h="2780">
                <a:moveTo>
                  <a:pt x="2287" y="2156"/>
                </a:moveTo>
                <a:cubicBezTo>
                  <a:pt x="2266" y="2162"/>
                  <a:pt x="2244" y="2167"/>
                  <a:pt x="2223" y="2170"/>
                </a:cubicBezTo>
                <a:cubicBezTo>
                  <a:pt x="2218" y="2171"/>
                  <a:pt x="2213" y="2172"/>
                  <a:pt x="2208" y="2173"/>
                </a:cubicBezTo>
                <a:cubicBezTo>
                  <a:pt x="2187" y="2176"/>
                  <a:pt x="2166" y="2178"/>
                  <a:pt x="2146" y="2179"/>
                </a:cubicBezTo>
                <a:cubicBezTo>
                  <a:pt x="2145" y="2179"/>
                  <a:pt x="2145" y="2179"/>
                  <a:pt x="2145" y="2179"/>
                </a:cubicBezTo>
                <a:cubicBezTo>
                  <a:pt x="2124" y="2180"/>
                  <a:pt x="2103" y="2179"/>
                  <a:pt x="2083" y="2177"/>
                </a:cubicBezTo>
                <a:cubicBezTo>
                  <a:pt x="2079" y="2177"/>
                  <a:pt x="2074" y="2176"/>
                  <a:pt x="2070" y="2176"/>
                </a:cubicBezTo>
                <a:cubicBezTo>
                  <a:pt x="2050" y="2174"/>
                  <a:pt x="2030" y="2171"/>
                  <a:pt x="2011" y="2167"/>
                </a:cubicBezTo>
                <a:cubicBezTo>
                  <a:pt x="1935" y="2278"/>
                  <a:pt x="1834" y="2435"/>
                  <a:pt x="1702" y="2552"/>
                </a:cubicBezTo>
                <a:cubicBezTo>
                  <a:pt x="1669" y="2552"/>
                  <a:pt x="866" y="2552"/>
                  <a:pt x="829" y="2552"/>
                </a:cubicBezTo>
                <a:cubicBezTo>
                  <a:pt x="364" y="2311"/>
                  <a:pt x="288" y="1656"/>
                  <a:pt x="275" y="1456"/>
                </a:cubicBezTo>
                <a:cubicBezTo>
                  <a:pt x="275" y="1455"/>
                  <a:pt x="275" y="1453"/>
                  <a:pt x="275" y="1451"/>
                </a:cubicBezTo>
                <a:cubicBezTo>
                  <a:pt x="275" y="1448"/>
                  <a:pt x="275" y="1448"/>
                  <a:pt x="275" y="1448"/>
                </a:cubicBezTo>
                <a:cubicBezTo>
                  <a:pt x="273" y="1413"/>
                  <a:pt x="273" y="1392"/>
                  <a:pt x="273" y="1392"/>
                </a:cubicBezTo>
                <a:cubicBezTo>
                  <a:pt x="275" y="1392"/>
                  <a:pt x="275" y="1392"/>
                  <a:pt x="275" y="1392"/>
                </a:cubicBezTo>
                <a:cubicBezTo>
                  <a:pt x="275" y="1311"/>
                  <a:pt x="340" y="1223"/>
                  <a:pt x="422" y="1223"/>
                </a:cubicBezTo>
                <a:cubicBezTo>
                  <a:pt x="2099" y="1223"/>
                  <a:pt x="2099" y="1223"/>
                  <a:pt x="2099" y="1223"/>
                </a:cubicBezTo>
                <a:cubicBezTo>
                  <a:pt x="2171" y="1223"/>
                  <a:pt x="2231" y="1297"/>
                  <a:pt x="2243" y="1366"/>
                </a:cubicBezTo>
                <a:cubicBezTo>
                  <a:pt x="2243" y="1366"/>
                  <a:pt x="2243" y="1366"/>
                  <a:pt x="2243" y="1366"/>
                </a:cubicBezTo>
                <a:cubicBezTo>
                  <a:pt x="2266" y="1367"/>
                  <a:pt x="2288" y="1369"/>
                  <a:pt x="2310" y="1373"/>
                </a:cubicBezTo>
                <a:cubicBezTo>
                  <a:pt x="2312" y="1373"/>
                  <a:pt x="2313" y="1373"/>
                  <a:pt x="2315" y="1374"/>
                </a:cubicBezTo>
                <a:cubicBezTo>
                  <a:pt x="2357" y="1381"/>
                  <a:pt x="2398" y="1393"/>
                  <a:pt x="2435" y="1411"/>
                </a:cubicBezTo>
                <a:cubicBezTo>
                  <a:pt x="2437" y="1412"/>
                  <a:pt x="2439" y="1413"/>
                  <a:pt x="2442" y="1414"/>
                </a:cubicBezTo>
                <a:cubicBezTo>
                  <a:pt x="2459" y="1423"/>
                  <a:pt x="2477" y="1432"/>
                  <a:pt x="2492" y="1443"/>
                </a:cubicBezTo>
                <a:cubicBezTo>
                  <a:pt x="2493" y="1443"/>
                  <a:pt x="2493" y="1443"/>
                  <a:pt x="2493" y="1444"/>
                </a:cubicBezTo>
                <a:cubicBezTo>
                  <a:pt x="2509" y="1454"/>
                  <a:pt x="2524" y="1466"/>
                  <a:pt x="2538" y="1479"/>
                </a:cubicBezTo>
                <a:cubicBezTo>
                  <a:pt x="2541" y="1481"/>
                  <a:pt x="2543" y="1484"/>
                  <a:pt x="2546" y="1486"/>
                </a:cubicBezTo>
                <a:cubicBezTo>
                  <a:pt x="2559" y="1499"/>
                  <a:pt x="2571" y="1512"/>
                  <a:pt x="2582" y="1526"/>
                </a:cubicBezTo>
                <a:cubicBezTo>
                  <a:pt x="2582" y="1526"/>
                  <a:pt x="2583" y="1527"/>
                  <a:pt x="2583" y="1528"/>
                </a:cubicBezTo>
                <a:cubicBezTo>
                  <a:pt x="2594" y="1542"/>
                  <a:pt x="2604" y="1558"/>
                  <a:pt x="2612" y="1574"/>
                </a:cubicBezTo>
                <a:cubicBezTo>
                  <a:pt x="2614" y="1577"/>
                  <a:pt x="2616" y="1581"/>
                  <a:pt x="2618" y="1585"/>
                </a:cubicBezTo>
                <a:cubicBezTo>
                  <a:pt x="2626" y="1602"/>
                  <a:pt x="2633" y="1619"/>
                  <a:pt x="2638" y="1636"/>
                </a:cubicBezTo>
                <a:cubicBezTo>
                  <a:pt x="2700" y="1848"/>
                  <a:pt x="2543" y="2081"/>
                  <a:pt x="2287" y="2156"/>
                </a:cubicBezTo>
                <a:close/>
                <a:moveTo>
                  <a:pt x="739" y="1392"/>
                </a:moveTo>
                <a:cubicBezTo>
                  <a:pt x="494" y="1392"/>
                  <a:pt x="494" y="1392"/>
                  <a:pt x="494" y="1392"/>
                </a:cubicBezTo>
                <a:cubicBezTo>
                  <a:pt x="494" y="1392"/>
                  <a:pt x="462" y="2161"/>
                  <a:pt x="930" y="2407"/>
                </a:cubicBezTo>
                <a:cubicBezTo>
                  <a:pt x="565" y="1693"/>
                  <a:pt x="739" y="1392"/>
                  <a:pt x="739" y="1392"/>
                </a:cubicBezTo>
                <a:close/>
                <a:moveTo>
                  <a:pt x="2460" y="1689"/>
                </a:moveTo>
                <a:cubicBezTo>
                  <a:pt x="2433" y="1597"/>
                  <a:pt x="2347" y="1537"/>
                  <a:pt x="2243" y="1525"/>
                </a:cubicBezTo>
                <a:cubicBezTo>
                  <a:pt x="2237" y="1643"/>
                  <a:pt x="2203" y="1825"/>
                  <a:pt x="2095" y="2018"/>
                </a:cubicBezTo>
                <a:cubicBezTo>
                  <a:pt x="2103" y="2019"/>
                  <a:pt x="2111" y="2021"/>
                  <a:pt x="2119" y="2021"/>
                </a:cubicBezTo>
                <a:cubicBezTo>
                  <a:pt x="2123" y="2021"/>
                  <a:pt x="2126" y="2022"/>
                  <a:pt x="2130" y="2022"/>
                </a:cubicBezTo>
                <a:cubicBezTo>
                  <a:pt x="2146" y="2023"/>
                  <a:pt x="2162" y="2022"/>
                  <a:pt x="2178" y="2021"/>
                </a:cubicBezTo>
                <a:cubicBezTo>
                  <a:pt x="2183" y="2020"/>
                  <a:pt x="2187" y="2020"/>
                  <a:pt x="2192" y="2019"/>
                </a:cubicBezTo>
                <a:cubicBezTo>
                  <a:pt x="2209" y="2017"/>
                  <a:pt x="2227" y="2013"/>
                  <a:pt x="2244" y="2008"/>
                </a:cubicBezTo>
                <a:cubicBezTo>
                  <a:pt x="2401" y="1962"/>
                  <a:pt x="2498" y="1819"/>
                  <a:pt x="2460" y="1689"/>
                </a:cubicBezTo>
                <a:close/>
                <a:moveTo>
                  <a:pt x="1402" y="1135"/>
                </a:moveTo>
                <a:cubicBezTo>
                  <a:pt x="1716" y="713"/>
                  <a:pt x="1402" y="608"/>
                  <a:pt x="1329" y="534"/>
                </a:cubicBezTo>
                <a:cubicBezTo>
                  <a:pt x="1255" y="460"/>
                  <a:pt x="1187" y="59"/>
                  <a:pt x="1545" y="0"/>
                </a:cubicBezTo>
                <a:cubicBezTo>
                  <a:pt x="1142" y="412"/>
                  <a:pt x="2182" y="605"/>
                  <a:pt x="1402" y="1135"/>
                </a:cubicBezTo>
                <a:close/>
                <a:moveTo>
                  <a:pt x="1025" y="1135"/>
                </a:moveTo>
                <a:cubicBezTo>
                  <a:pt x="1282" y="789"/>
                  <a:pt x="1025" y="707"/>
                  <a:pt x="965" y="647"/>
                </a:cubicBezTo>
                <a:cubicBezTo>
                  <a:pt x="905" y="587"/>
                  <a:pt x="849" y="257"/>
                  <a:pt x="1142" y="209"/>
                </a:cubicBezTo>
                <a:cubicBezTo>
                  <a:pt x="813" y="546"/>
                  <a:pt x="1664" y="701"/>
                  <a:pt x="1025" y="1135"/>
                </a:cubicBezTo>
                <a:close/>
                <a:moveTo>
                  <a:pt x="2261" y="2780"/>
                </a:moveTo>
                <a:cubicBezTo>
                  <a:pt x="2099" y="2780"/>
                  <a:pt x="402" y="2780"/>
                  <a:pt x="201" y="2780"/>
                </a:cubicBezTo>
                <a:cubicBezTo>
                  <a:pt x="0" y="2780"/>
                  <a:pt x="29" y="2614"/>
                  <a:pt x="29" y="2614"/>
                </a:cubicBezTo>
                <a:cubicBezTo>
                  <a:pt x="2413" y="2614"/>
                  <a:pt x="2413" y="2614"/>
                  <a:pt x="2413" y="2614"/>
                </a:cubicBezTo>
                <a:cubicBezTo>
                  <a:pt x="2413" y="2614"/>
                  <a:pt x="2422" y="2780"/>
                  <a:pt x="2261" y="278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饮料"/>
          <p:cNvSpPr/>
          <p:nvPr/>
        </p:nvSpPr>
        <p:spPr bwMode="auto">
          <a:xfrm>
            <a:off x="6453913" y="3151139"/>
            <a:ext cx="598239" cy="598239"/>
          </a:xfrm>
          <a:custGeom>
            <a:avLst/>
            <a:gdLst>
              <a:gd name="T0" fmla="*/ 2147483646 w 3818"/>
              <a:gd name="T1" fmla="*/ 2147483646 h 5793"/>
              <a:gd name="T2" fmla="*/ 2147483646 w 3818"/>
              <a:gd name="T3" fmla="*/ 2147483646 h 5793"/>
              <a:gd name="T4" fmla="*/ 2147483646 w 3818"/>
              <a:gd name="T5" fmla="*/ 2147483646 h 5793"/>
              <a:gd name="T6" fmla="*/ 0 w 3818"/>
              <a:gd name="T7" fmla="*/ 2147483646 h 5793"/>
              <a:gd name="T8" fmla="*/ 2147483646 w 3818"/>
              <a:gd name="T9" fmla="*/ 2147483646 h 5793"/>
              <a:gd name="T10" fmla="*/ 2147483646 w 3818"/>
              <a:gd name="T11" fmla="*/ 2147483646 h 5793"/>
              <a:gd name="T12" fmla="*/ 2147483646 w 3818"/>
              <a:gd name="T13" fmla="*/ 2147483646 h 5793"/>
              <a:gd name="T14" fmla="*/ 2147483646 w 3818"/>
              <a:gd name="T15" fmla="*/ 0 h 5793"/>
              <a:gd name="T16" fmla="*/ 2147483646 w 3818"/>
              <a:gd name="T17" fmla="*/ 2147483646 h 5793"/>
              <a:gd name="T18" fmla="*/ 2147483646 w 3818"/>
              <a:gd name="T19" fmla="*/ 2147483646 h 5793"/>
              <a:gd name="T20" fmla="*/ 2147483646 w 3818"/>
              <a:gd name="T21" fmla="*/ 2147483646 h 5793"/>
              <a:gd name="T22" fmla="*/ 2147483646 w 3818"/>
              <a:gd name="T23" fmla="*/ 2147483646 h 5793"/>
              <a:gd name="T24" fmla="*/ 2147483646 w 3818"/>
              <a:gd name="T25" fmla="*/ 2147483646 h 5793"/>
              <a:gd name="T26" fmla="*/ 2147483646 w 3818"/>
              <a:gd name="T27" fmla="*/ 2147483646 h 5793"/>
              <a:gd name="T28" fmla="*/ 2147483646 w 3818"/>
              <a:gd name="T29" fmla="*/ 2147483646 h 5793"/>
              <a:gd name="T30" fmla="*/ 2147483646 w 3818"/>
              <a:gd name="T31" fmla="*/ 2147483646 h 5793"/>
              <a:gd name="T32" fmla="*/ 2147483646 w 3818"/>
              <a:gd name="T33" fmla="*/ 2147483646 h 5793"/>
              <a:gd name="T34" fmla="*/ 2147483646 w 3818"/>
              <a:gd name="T35" fmla="*/ 2147483646 h 5793"/>
              <a:gd name="T36" fmla="*/ 2147483646 w 3818"/>
              <a:gd name="T37" fmla="*/ 2147483646 h 5793"/>
              <a:gd name="T38" fmla="*/ 2147483646 w 3818"/>
              <a:gd name="T39" fmla="*/ 2147483646 h 5793"/>
              <a:gd name="T40" fmla="*/ 2147483646 w 3818"/>
              <a:gd name="T41" fmla="*/ 2147483646 h 5793"/>
              <a:gd name="T42" fmla="*/ 2147483646 w 3818"/>
              <a:gd name="T43" fmla="*/ 2147483646 h 5793"/>
              <a:gd name="T44" fmla="*/ 2147483646 w 3818"/>
              <a:gd name="T45" fmla="*/ 2147483646 h 5793"/>
              <a:gd name="T46" fmla="*/ 2147483646 w 3818"/>
              <a:gd name="T47" fmla="*/ 2147483646 h 5793"/>
              <a:gd name="T48" fmla="*/ 2147483646 w 3818"/>
              <a:gd name="T49" fmla="*/ 2147483646 h 5793"/>
              <a:gd name="T50" fmla="*/ 2147483646 w 3818"/>
              <a:gd name="T51" fmla="*/ 2147483646 h 5793"/>
              <a:gd name="T52" fmla="*/ 2147483646 w 3818"/>
              <a:gd name="T53" fmla="*/ 2147483646 h 5793"/>
              <a:gd name="T54" fmla="*/ 2147483646 w 3818"/>
              <a:gd name="T55" fmla="*/ 2147483646 h 5793"/>
              <a:gd name="T56" fmla="*/ 2147483646 w 3818"/>
              <a:gd name="T57" fmla="*/ 2147483646 h 5793"/>
              <a:gd name="T58" fmla="*/ 2147483646 w 3818"/>
              <a:gd name="T59" fmla="*/ 2147483646 h 5793"/>
              <a:gd name="T60" fmla="*/ 2147483646 w 3818"/>
              <a:gd name="T61" fmla="*/ 2147483646 h 5793"/>
              <a:gd name="T62" fmla="*/ 2147483646 w 3818"/>
              <a:gd name="T63" fmla="*/ 2147483646 h 5793"/>
              <a:gd name="T64" fmla="*/ 2147483646 w 3818"/>
              <a:gd name="T65" fmla="*/ 2147483646 h 5793"/>
              <a:gd name="T66" fmla="*/ 2147483646 w 3818"/>
              <a:gd name="T67" fmla="*/ 2147483646 h 5793"/>
              <a:gd name="T68" fmla="*/ 2147483646 w 3818"/>
              <a:gd name="T69" fmla="*/ 2147483646 h 5793"/>
              <a:gd name="T70" fmla="*/ 2147483646 w 3818"/>
              <a:gd name="T71" fmla="*/ 2147483646 h 5793"/>
              <a:gd name="T72" fmla="*/ 2147483646 w 3818"/>
              <a:gd name="T73" fmla="*/ 2147483646 h 5793"/>
              <a:gd name="T74" fmla="*/ 2147483646 w 3818"/>
              <a:gd name="T75" fmla="*/ 2147483646 h 5793"/>
              <a:gd name="T76" fmla="*/ 2147483646 w 3818"/>
              <a:gd name="T77" fmla="*/ 2147483646 h 5793"/>
              <a:gd name="T78" fmla="*/ 2147483646 w 3818"/>
              <a:gd name="T79" fmla="*/ 2147483646 h 5793"/>
              <a:gd name="T80" fmla="*/ 2147483646 w 3818"/>
              <a:gd name="T81" fmla="*/ 2147483646 h 5793"/>
              <a:gd name="T82" fmla="*/ 2147483646 w 3818"/>
              <a:gd name="T83" fmla="*/ 2147483646 h 5793"/>
              <a:gd name="T84" fmla="*/ 2147483646 w 3818"/>
              <a:gd name="T85" fmla="*/ 2147483646 h 5793"/>
              <a:gd name="T86" fmla="*/ 2147483646 w 3818"/>
              <a:gd name="T87" fmla="*/ 2147483646 h 5793"/>
              <a:gd name="T88" fmla="*/ 2147483646 w 3818"/>
              <a:gd name="T89" fmla="*/ 2147483646 h 5793"/>
              <a:gd name="T90" fmla="*/ 2147483646 w 3818"/>
              <a:gd name="T91" fmla="*/ 2147483646 h 5793"/>
              <a:gd name="T92" fmla="*/ 2147483646 w 3818"/>
              <a:gd name="T93" fmla="*/ 2147483646 h 5793"/>
              <a:gd name="T94" fmla="*/ 2147483646 w 3818"/>
              <a:gd name="T95" fmla="*/ 2147483646 h 5793"/>
              <a:gd name="T96" fmla="*/ 2147483646 w 3818"/>
              <a:gd name="T97" fmla="*/ 2147483646 h 5793"/>
              <a:gd name="T98" fmla="*/ 2147483646 w 3818"/>
              <a:gd name="T99" fmla="*/ 2147483646 h 5793"/>
              <a:gd name="T100" fmla="*/ 2147483646 w 3818"/>
              <a:gd name="T101" fmla="*/ 2147483646 h 5793"/>
              <a:gd name="T102" fmla="*/ 2147483646 w 3818"/>
              <a:gd name="T103" fmla="*/ 2147483646 h 5793"/>
              <a:gd name="T104" fmla="*/ 2147483646 w 3818"/>
              <a:gd name="T105" fmla="*/ 2147483646 h 5793"/>
              <a:gd name="T106" fmla="*/ 2147483646 w 3818"/>
              <a:gd name="T107" fmla="*/ 2147483646 h 5793"/>
              <a:gd name="T108" fmla="*/ 2147483646 w 3818"/>
              <a:gd name="T109" fmla="*/ 2147483646 h 5793"/>
              <a:gd name="T110" fmla="*/ 2147483646 w 3818"/>
              <a:gd name="T111" fmla="*/ 2147483646 h 5793"/>
              <a:gd name="T112" fmla="*/ 2147483646 w 3818"/>
              <a:gd name="T113" fmla="*/ 2147483646 h 5793"/>
              <a:gd name="T114" fmla="*/ 2147483646 w 3818"/>
              <a:gd name="T115" fmla="*/ 2147483646 h 5793"/>
              <a:gd name="T116" fmla="*/ 2147483646 w 3818"/>
              <a:gd name="T117" fmla="*/ 2147483646 h 5793"/>
              <a:gd name="T118" fmla="*/ 2147483646 w 3818"/>
              <a:gd name="T119" fmla="*/ 2147483646 h 579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18" h="5793">
                <a:moveTo>
                  <a:pt x="2857" y="2038"/>
                </a:moveTo>
                <a:lnTo>
                  <a:pt x="2857" y="2038"/>
                </a:lnTo>
                <a:lnTo>
                  <a:pt x="2842" y="2029"/>
                </a:lnTo>
                <a:lnTo>
                  <a:pt x="2827" y="2023"/>
                </a:lnTo>
                <a:lnTo>
                  <a:pt x="2812" y="2017"/>
                </a:lnTo>
                <a:lnTo>
                  <a:pt x="2795" y="2013"/>
                </a:lnTo>
                <a:lnTo>
                  <a:pt x="2780" y="2011"/>
                </a:lnTo>
                <a:lnTo>
                  <a:pt x="2764" y="2011"/>
                </a:lnTo>
                <a:lnTo>
                  <a:pt x="2748" y="2012"/>
                </a:lnTo>
                <a:lnTo>
                  <a:pt x="2732" y="2014"/>
                </a:lnTo>
                <a:lnTo>
                  <a:pt x="2717" y="2017"/>
                </a:lnTo>
                <a:lnTo>
                  <a:pt x="2702" y="2023"/>
                </a:lnTo>
                <a:lnTo>
                  <a:pt x="2687" y="2030"/>
                </a:lnTo>
                <a:lnTo>
                  <a:pt x="2673" y="2038"/>
                </a:lnTo>
                <a:lnTo>
                  <a:pt x="2659" y="2048"/>
                </a:lnTo>
                <a:lnTo>
                  <a:pt x="2648" y="2058"/>
                </a:lnTo>
                <a:lnTo>
                  <a:pt x="2637" y="2070"/>
                </a:lnTo>
                <a:lnTo>
                  <a:pt x="2626" y="2085"/>
                </a:lnTo>
                <a:lnTo>
                  <a:pt x="2499" y="2276"/>
                </a:lnTo>
                <a:lnTo>
                  <a:pt x="432" y="2276"/>
                </a:lnTo>
                <a:lnTo>
                  <a:pt x="304" y="2085"/>
                </a:lnTo>
                <a:lnTo>
                  <a:pt x="295" y="2070"/>
                </a:lnTo>
                <a:lnTo>
                  <a:pt x="283" y="2058"/>
                </a:lnTo>
                <a:lnTo>
                  <a:pt x="271" y="2048"/>
                </a:lnTo>
                <a:lnTo>
                  <a:pt x="258" y="2038"/>
                </a:lnTo>
                <a:lnTo>
                  <a:pt x="244" y="2030"/>
                </a:lnTo>
                <a:lnTo>
                  <a:pt x="229" y="2023"/>
                </a:lnTo>
                <a:lnTo>
                  <a:pt x="214" y="2017"/>
                </a:lnTo>
                <a:lnTo>
                  <a:pt x="199" y="2014"/>
                </a:lnTo>
                <a:lnTo>
                  <a:pt x="183" y="2012"/>
                </a:lnTo>
                <a:lnTo>
                  <a:pt x="166" y="2011"/>
                </a:lnTo>
                <a:lnTo>
                  <a:pt x="151" y="2011"/>
                </a:lnTo>
                <a:lnTo>
                  <a:pt x="135" y="2013"/>
                </a:lnTo>
                <a:lnTo>
                  <a:pt x="119" y="2017"/>
                </a:lnTo>
                <a:lnTo>
                  <a:pt x="103" y="2023"/>
                </a:lnTo>
                <a:lnTo>
                  <a:pt x="88" y="2029"/>
                </a:lnTo>
                <a:lnTo>
                  <a:pt x="74" y="2038"/>
                </a:lnTo>
                <a:lnTo>
                  <a:pt x="60" y="2049"/>
                </a:lnTo>
                <a:lnTo>
                  <a:pt x="48" y="2060"/>
                </a:lnTo>
                <a:lnTo>
                  <a:pt x="37" y="2071"/>
                </a:lnTo>
                <a:lnTo>
                  <a:pt x="27" y="2086"/>
                </a:lnTo>
                <a:lnTo>
                  <a:pt x="19" y="2099"/>
                </a:lnTo>
                <a:lnTo>
                  <a:pt x="12" y="2114"/>
                </a:lnTo>
                <a:lnTo>
                  <a:pt x="7" y="2129"/>
                </a:lnTo>
                <a:lnTo>
                  <a:pt x="2" y="2144"/>
                </a:lnTo>
                <a:lnTo>
                  <a:pt x="0" y="2160"/>
                </a:lnTo>
                <a:lnTo>
                  <a:pt x="0" y="2176"/>
                </a:lnTo>
                <a:lnTo>
                  <a:pt x="0" y="2192"/>
                </a:lnTo>
                <a:lnTo>
                  <a:pt x="2" y="2208"/>
                </a:lnTo>
                <a:lnTo>
                  <a:pt x="7" y="2224"/>
                </a:lnTo>
                <a:lnTo>
                  <a:pt x="12" y="2239"/>
                </a:lnTo>
                <a:lnTo>
                  <a:pt x="19" y="2254"/>
                </a:lnTo>
                <a:lnTo>
                  <a:pt x="27" y="2269"/>
                </a:lnTo>
                <a:lnTo>
                  <a:pt x="1299" y="4178"/>
                </a:lnTo>
                <a:lnTo>
                  <a:pt x="1299" y="5374"/>
                </a:lnTo>
                <a:lnTo>
                  <a:pt x="658" y="5493"/>
                </a:lnTo>
                <a:lnTo>
                  <a:pt x="658" y="5793"/>
                </a:lnTo>
                <a:lnTo>
                  <a:pt x="2273" y="5793"/>
                </a:lnTo>
                <a:lnTo>
                  <a:pt x="2273" y="5493"/>
                </a:lnTo>
                <a:lnTo>
                  <a:pt x="1631" y="5373"/>
                </a:lnTo>
                <a:lnTo>
                  <a:pt x="1631" y="4178"/>
                </a:lnTo>
                <a:lnTo>
                  <a:pt x="2452" y="2945"/>
                </a:lnTo>
                <a:lnTo>
                  <a:pt x="2694" y="2581"/>
                </a:lnTo>
                <a:lnTo>
                  <a:pt x="2920" y="2236"/>
                </a:lnTo>
                <a:lnTo>
                  <a:pt x="2925" y="2221"/>
                </a:lnTo>
                <a:lnTo>
                  <a:pt x="2928" y="2208"/>
                </a:lnTo>
                <a:lnTo>
                  <a:pt x="2930" y="2194"/>
                </a:lnTo>
                <a:lnTo>
                  <a:pt x="2931" y="2180"/>
                </a:lnTo>
                <a:lnTo>
                  <a:pt x="2930" y="2167"/>
                </a:lnTo>
                <a:lnTo>
                  <a:pt x="2929" y="2153"/>
                </a:lnTo>
                <a:lnTo>
                  <a:pt x="2927" y="2140"/>
                </a:lnTo>
                <a:lnTo>
                  <a:pt x="2924" y="2127"/>
                </a:lnTo>
                <a:lnTo>
                  <a:pt x="2918" y="2114"/>
                </a:lnTo>
                <a:lnTo>
                  <a:pt x="2913" y="2101"/>
                </a:lnTo>
                <a:lnTo>
                  <a:pt x="2906" y="2089"/>
                </a:lnTo>
                <a:lnTo>
                  <a:pt x="2899" y="2078"/>
                </a:lnTo>
                <a:lnTo>
                  <a:pt x="2890" y="2067"/>
                </a:lnTo>
                <a:lnTo>
                  <a:pt x="2880" y="2056"/>
                </a:lnTo>
                <a:lnTo>
                  <a:pt x="2869" y="2047"/>
                </a:lnTo>
                <a:lnTo>
                  <a:pt x="2857" y="2038"/>
                </a:lnTo>
                <a:close/>
                <a:moveTo>
                  <a:pt x="589" y="2512"/>
                </a:moveTo>
                <a:lnTo>
                  <a:pt x="938" y="2512"/>
                </a:lnTo>
                <a:lnTo>
                  <a:pt x="1114" y="3300"/>
                </a:lnTo>
                <a:lnTo>
                  <a:pt x="589" y="2512"/>
                </a:lnTo>
                <a:close/>
                <a:moveTo>
                  <a:pt x="1465" y="3828"/>
                </a:moveTo>
                <a:lnTo>
                  <a:pt x="1457" y="3815"/>
                </a:lnTo>
                <a:lnTo>
                  <a:pt x="1165" y="2512"/>
                </a:lnTo>
                <a:lnTo>
                  <a:pt x="2341" y="2512"/>
                </a:lnTo>
                <a:lnTo>
                  <a:pt x="1465" y="3828"/>
                </a:lnTo>
                <a:close/>
                <a:moveTo>
                  <a:pt x="835" y="2051"/>
                </a:moveTo>
                <a:lnTo>
                  <a:pt x="385" y="48"/>
                </a:lnTo>
                <a:lnTo>
                  <a:pt x="601" y="0"/>
                </a:lnTo>
                <a:lnTo>
                  <a:pt x="1062" y="2051"/>
                </a:lnTo>
                <a:lnTo>
                  <a:pt x="835" y="2051"/>
                </a:lnTo>
                <a:close/>
                <a:moveTo>
                  <a:pt x="2195" y="1998"/>
                </a:moveTo>
                <a:lnTo>
                  <a:pt x="2195" y="1998"/>
                </a:lnTo>
                <a:lnTo>
                  <a:pt x="2189" y="1994"/>
                </a:lnTo>
                <a:lnTo>
                  <a:pt x="2182" y="1990"/>
                </a:lnTo>
                <a:lnTo>
                  <a:pt x="2176" y="1986"/>
                </a:lnTo>
                <a:lnTo>
                  <a:pt x="2170" y="1980"/>
                </a:lnTo>
                <a:lnTo>
                  <a:pt x="2165" y="1975"/>
                </a:lnTo>
                <a:lnTo>
                  <a:pt x="2161" y="1969"/>
                </a:lnTo>
                <a:lnTo>
                  <a:pt x="2156" y="1963"/>
                </a:lnTo>
                <a:lnTo>
                  <a:pt x="2153" y="1956"/>
                </a:lnTo>
                <a:lnTo>
                  <a:pt x="2151" y="1949"/>
                </a:lnTo>
                <a:lnTo>
                  <a:pt x="2149" y="1942"/>
                </a:lnTo>
                <a:lnTo>
                  <a:pt x="2148" y="1935"/>
                </a:lnTo>
                <a:lnTo>
                  <a:pt x="2148" y="1927"/>
                </a:lnTo>
                <a:lnTo>
                  <a:pt x="2148" y="1919"/>
                </a:lnTo>
                <a:lnTo>
                  <a:pt x="2149" y="1912"/>
                </a:lnTo>
                <a:lnTo>
                  <a:pt x="2150" y="1904"/>
                </a:lnTo>
                <a:lnTo>
                  <a:pt x="2153" y="1897"/>
                </a:lnTo>
                <a:lnTo>
                  <a:pt x="2156" y="1889"/>
                </a:lnTo>
                <a:lnTo>
                  <a:pt x="2160" y="1882"/>
                </a:lnTo>
                <a:lnTo>
                  <a:pt x="2164" y="1876"/>
                </a:lnTo>
                <a:lnTo>
                  <a:pt x="2169" y="1870"/>
                </a:lnTo>
                <a:lnTo>
                  <a:pt x="2175" y="1866"/>
                </a:lnTo>
                <a:lnTo>
                  <a:pt x="2181" y="1861"/>
                </a:lnTo>
                <a:lnTo>
                  <a:pt x="2188" y="1857"/>
                </a:lnTo>
                <a:lnTo>
                  <a:pt x="2194" y="1854"/>
                </a:lnTo>
                <a:lnTo>
                  <a:pt x="2201" y="1852"/>
                </a:lnTo>
                <a:lnTo>
                  <a:pt x="2208" y="1850"/>
                </a:lnTo>
                <a:lnTo>
                  <a:pt x="2216" y="1849"/>
                </a:lnTo>
                <a:lnTo>
                  <a:pt x="2224" y="1848"/>
                </a:lnTo>
                <a:lnTo>
                  <a:pt x="2231" y="1848"/>
                </a:lnTo>
                <a:lnTo>
                  <a:pt x="2239" y="1849"/>
                </a:lnTo>
                <a:lnTo>
                  <a:pt x="2246" y="1851"/>
                </a:lnTo>
                <a:lnTo>
                  <a:pt x="2254" y="1853"/>
                </a:lnTo>
                <a:lnTo>
                  <a:pt x="2366" y="1899"/>
                </a:lnTo>
                <a:lnTo>
                  <a:pt x="2374" y="1902"/>
                </a:lnTo>
                <a:lnTo>
                  <a:pt x="2380" y="1905"/>
                </a:lnTo>
                <a:lnTo>
                  <a:pt x="2386" y="1911"/>
                </a:lnTo>
                <a:lnTo>
                  <a:pt x="2392" y="1915"/>
                </a:lnTo>
                <a:lnTo>
                  <a:pt x="2396" y="1920"/>
                </a:lnTo>
                <a:lnTo>
                  <a:pt x="2401" y="1927"/>
                </a:lnTo>
                <a:lnTo>
                  <a:pt x="2405" y="1933"/>
                </a:lnTo>
                <a:lnTo>
                  <a:pt x="2408" y="1940"/>
                </a:lnTo>
                <a:lnTo>
                  <a:pt x="2411" y="1947"/>
                </a:lnTo>
                <a:lnTo>
                  <a:pt x="2413" y="1954"/>
                </a:lnTo>
                <a:lnTo>
                  <a:pt x="2414" y="1962"/>
                </a:lnTo>
                <a:lnTo>
                  <a:pt x="2415" y="1969"/>
                </a:lnTo>
                <a:lnTo>
                  <a:pt x="2415" y="1977"/>
                </a:lnTo>
                <a:lnTo>
                  <a:pt x="2414" y="1985"/>
                </a:lnTo>
                <a:lnTo>
                  <a:pt x="2412" y="1992"/>
                </a:lnTo>
                <a:lnTo>
                  <a:pt x="2410" y="1999"/>
                </a:lnTo>
                <a:lnTo>
                  <a:pt x="2404" y="2010"/>
                </a:lnTo>
                <a:lnTo>
                  <a:pt x="2398" y="2019"/>
                </a:lnTo>
                <a:lnTo>
                  <a:pt x="2389" y="2028"/>
                </a:lnTo>
                <a:lnTo>
                  <a:pt x="2380" y="2035"/>
                </a:lnTo>
                <a:lnTo>
                  <a:pt x="2370" y="2040"/>
                </a:lnTo>
                <a:lnTo>
                  <a:pt x="2360" y="2044"/>
                </a:lnTo>
                <a:lnTo>
                  <a:pt x="2349" y="2048"/>
                </a:lnTo>
                <a:lnTo>
                  <a:pt x="2337" y="2048"/>
                </a:lnTo>
                <a:lnTo>
                  <a:pt x="2330" y="2048"/>
                </a:lnTo>
                <a:lnTo>
                  <a:pt x="2323" y="2047"/>
                </a:lnTo>
                <a:lnTo>
                  <a:pt x="2315" y="2045"/>
                </a:lnTo>
                <a:lnTo>
                  <a:pt x="2308" y="2042"/>
                </a:lnTo>
                <a:lnTo>
                  <a:pt x="2195" y="1998"/>
                </a:lnTo>
                <a:close/>
                <a:moveTo>
                  <a:pt x="3131" y="1598"/>
                </a:moveTo>
                <a:lnTo>
                  <a:pt x="3087" y="1711"/>
                </a:lnTo>
                <a:lnTo>
                  <a:pt x="3081" y="1720"/>
                </a:lnTo>
                <a:lnTo>
                  <a:pt x="3075" y="1730"/>
                </a:lnTo>
                <a:lnTo>
                  <a:pt x="3066" y="1739"/>
                </a:lnTo>
                <a:lnTo>
                  <a:pt x="3057" y="1745"/>
                </a:lnTo>
                <a:lnTo>
                  <a:pt x="3047" y="1751"/>
                </a:lnTo>
                <a:lnTo>
                  <a:pt x="3037" y="1755"/>
                </a:lnTo>
                <a:lnTo>
                  <a:pt x="3026" y="1757"/>
                </a:lnTo>
                <a:lnTo>
                  <a:pt x="3015" y="1759"/>
                </a:lnTo>
                <a:lnTo>
                  <a:pt x="3007" y="1759"/>
                </a:lnTo>
                <a:lnTo>
                  <a:pt x="3000" y="1757"/>
                </a:lnTo>
                <a:lnTo>
                  <a:pt x="2993" y="1755"/>
                </a:lnTo>
                <a:lnTo>
                  <a:pt x="2986" y="1753"/>
                </a:lnTo>
                <a:lnTo>
                  <a:pt x="2978" y="1750"/>
                </a:lnTo>
                <a:lnTo>
                  <a:pt x="2971" y="1745"/>
                </a:lnTo>
                <a:lnTo>
                  <a:pt x="2965" y="1741"/>
                </a:lnTo>
                <a:lnTo>
                  <a:pt x="2959" y="1737"/>
                </a:lnTo>
                <a:lnTo>
                  <a:pt x="2955" y="1730"/>
                </a:lnTo>
                <a:lnTo>
                  <a:pt x="2950" y="1725"/>
                </a:lnTo>
                <a:lnTo>
                  <a:pt x="2946" y="1718"/>
                </a:lnTo>
                <a:lnTo>
                  <a:pt x="2943" y="1712"/>
                </a:lnTo>
                <a:lnTo>
                  <a:pt x="2940" y="1704"/>
                </a:lnTo>
                <a:lnTo>
                  <a:pt x="2939" y="1698"/>
                </a:lnTo>
                <a:lnTo>
                  <a:pt x="2938" y="1690"/>
                </a:lnTo>
                <a:lnTo>
                  <a:pt x="2937" y="1682"/>
                </a:lnTo>
                <a:lnTo>
                  <a:pt x="2937" y="1675"/>
                </a:lnTo>
                <a:lnTo>
                  <a:pt x="2938" y="1667"/>
                </a:lnTo>
                <a:lnTo>
                  <a:pt x="2940" y="1660"/>
                </a:lnTo>
                <a:lnTo>
                  <a:pt x="2942" y="1652"/>
                </a:lnTo>
                <a:lnTo>
                  <a:pt x="2988" y="1540"/>
                </a:lnTo>
                <a:lnTo>
                  <a:pt x="2991" y="1532"/>
                </a:lnTo>
                <a:lnTo>
                  <a:pt x="2995" y="1526"/>
                </a:lnTo>
                <a:lnTo>
                  <a:pt x="3000" y="1519"/>
                </a:lnTo>
                <a:lnTo>
                  <a:pt x="3005" y="1514"/>
                </a:lnTo>
                <a:lnTo>
                  <a:pt x="3011" y="1509"/>
                </a:lnTo>
                <a:lnTo>
                  <a:pt x="3016" y="1504"/>
                </a:lnTo>
                <a:lnTo>
                  <a:pt x="3022" y="1501"/>
                </a:lnTo>
                <a:lnTo>
                  <a:pt x="3029" y="1498"/>
                </a:lnTo>
                <a:lnTo>
                  <a:pt x="3037" y="1494"/>
                </a:lnTo>
                <a:lnTo>
                  <a:pt x="3043" y="1493"/>
                </a:lnTo>
                <a:lnTo>
                  <a:pt x="3051" y="1491"/>
                </a:lnTo>
                <a:lnTo>
                  <a:pt x="3058" y="1491"/>
                </a:lnTo>
                <a:lnTo>
                  <a:pt x="3066" y="1491"/>
                </a:lnTo>
                <a:lnTo>
                  <a:pt x="3074" y="1492"/>
                </a:lnTo>
                <a:lnTo>
                  <a:pt x="3081" y="1494"/>
                </a:lnTo>
                <a:lnTo>
                  <a:pt x="3089" y="1497"/>
                </a:lnTo>
                <a:lnTo>
                  <a:pt x="3096" y="1500"/>
                </a:lnTo>
                <a:lnTo>
                  <a:pt x="3103" y="1504"/>
                </a:lnTo>
                <a:lnTo>
                  <a:pt x="3108" y="1509"/>
                </a:lnTo>
                <a:lnTo>
                  <a:pt x="3115" y="1514"/>
                </a:lnTo>
                <a:lnTo>
                  <a:pt x="3119" y="1519"/>
                </a:lnTo>
                <a:lnTo>
                  <a:pt x="3124" y="1526"/>
                </a:lnTo>
                <a:lnTo>
                  <a:pt x="3128" y="1531"/>
                </a:lnTo>
                <a:lnTo>
                  <a:pt x="3131" y="1539"/>
                </a:lnTo>
                <a:lnTo>
                  <a:pt x="3133" y="1545"/>
                </a:lnTo>
                <a:lnTo>
                  <a:pt x="3135" y="1553"/>
                </a:lnTo>
                <a:lnTo>
                  <a:pt x="3137" y="1560"/>
                </a:lnTo>
                <a:lnTo>
                  <a:pt x="3138" y="1567"/>
                </a:lnTo>
                <a:lnTo>
                  <a:pt x="3137" y="1575"/>
                </a:lnTo>
                <a:lnTo>
                  <a:pt x="3135" y="1582"/>
                </a:lnTo>
                <a:lnTo>
                  <a:pt x="3134" y="1590"/>
                </a:lnTo>
                <a:lnTo>
                  <a:pt x="3131" y="1598"/>
                </a:lnTo>
                <a:close/>
                <a:moveTo>
                  <a:pt x="2544" y="1716"/>
                </a:moveTo>
                <a:lnTo>
                  <a:pt x="2496" y="1605"/>
                </a:lnTo>
                <a:lnTo>
                  <a:pt x="2494" y="1598"/>
                </a:lnTo>
                <a:lnTo>
                  <a:pt x="2492" y="1590"/>
                </a:lnTo>
                <a:lnTo>
                  <a:pt x="2491" y="1582"/>
                </a:lnTo>
                <a:lnTo>
                  <a:pt x="2491" y="1575"/>
                </a:lnTo>
                <a:lnTo>
                  <a:pt x="2491" y="1567"/>
                </a:lnTo>
                <a:lnTo>
                  <a:pt x="2492" y="1560"/>
                </a:lnTo>
                <a:lnTo>
                  <a:pt x="2494" y="1552"/>
                </a:lnTo>
                <a:lnTo>
                  <a:pt x="2496" y="1545"/>
                </a:lnTo>
                <a:lnTo>
                  <a:pt x="2500" y="1539"/>
                </a:lnTo>
                <a:lnTo>
                  <a:pt x="2503" y="1532"/>
                </a:lnTo>
                <a:lnTo>
                  <a:pt x="2507" y="1526"/>
                </a:lnTo>
                <a:lnTo>
                  <a:pt x="2513" y="1520"/>
                </a:lnTo>
                <a:lnTo>
                  <a:pt x="2518" y="1515"/>
                </a:lnTo>
                <a:lnTo>
                  <a:pt x="2524" y="1511"/>
                </a:lnTo>
                <a:lnTo>
                  <a:pt x="2530" y="1506"/>
                </a:lnTo>
                <a:lnTo>
                  <a:pt x="2538" y="1503"/>
                </a:lnTo>
                <a:lnTo>
                  <a:pt x="2545" y="1500"/>
                </a:lnTo>
                <a:lnTo>
                  <a:pt x="2553" y="1498"/>
                </a:lnTo>
                <a:lnTo>
                  <a:pt x="2561" y="1497"/>
                </a:lnTo>
                <a:lnTo>
                  <a:pt x="2568" y="1497"/>
                </a:lnTo>
                <a:lnTo>
                  <a:pt x="2576" y="1497"/>
                </a:lnTo>
                <a:lnTo>
                  <a:pt x="2583" y="1498"/>
                </a:lnTo>
                <a:lnTo>
                  <a:pt x="2590" y="1500"/>
                </a:lnTo>
                <a:lnTo>
                  <a:pt x="2598" y="1502"/>
                </a:lnTo>
                <a:lnTo>
                  <a:pt x="2604" y="1505"/>
                </a:lnTo>
                <a:lnTo>
                  <a:pt x="2611" y="1509"/>
                </a:lnTo>
                <a:lnTo>
                  <a:pt x="2617" y="1513"/>
                </a:lnTo>
                <a:lnTo>
                  <a:pt x="2623" y="1518"/>
                </a:lnTo>
                <a:lnTo>
                  <a:pt x="2628" y="1524"/>
                </a:lnTo>
                <a:lnTo>
                  <a:pt x="2632" y="1530"/>
                </a:lnTo>
                <a:lnTo>
                  <a:pt x="2637" y="1537"/>
                </a:lnTo>
                <a:lnTo>
                  <a:pt x="2640" y="1543"/>
                </a:lnTo>
                <a:lnTo>
                  <a:pt x="2688" y="1655"/>
                </a:lnTo>
                <a:lnTo>
                  <a:pt x="2690" y="1662"/>
                </a:lnTo>
                <a:lnTo>
                  <a:pt x="2692" y="1669"/>
                </a:lnTo>
                <a:lnTo>
                  <a:pt x="2693" y="1677"/>
                </a:lnTo>
                <a:lnTo>
                  <a:pt x="2693" y="1685"/>
                </a:lnTo>
                <a:lnTo>
                  <a:pt x="2693" y="1692"/>
                </a:lnTo>
                <a:lnTo>
                  <a:pt x="2692" y="1700"/>
                </a:lnTo>
                <a:lnTo>
                  <a:pt x="2690" y="1707"/>
                </a:lnTo>
                <a:lnTo>
                  <a:pt x="2688" y="1714"/>
                </a:lnTo>
                <a:lnTo>
                  <a:pt x="2684" y="1720"/>
                </a:lnTo>
                <a:lnTo>
                  <a:pt x="2681" y="1727"/>
                </a:lnTo>
                <a:lnTo>
                  <a:pt x="2677" y="1734"/>
                </a:lnTo>
                <a:lnTo>
                  <a:pt x="2671" y="1739"/>
                </a:lnTo>
                <a:lnTo>
                  <a:pt x="2666" y="1744"/>
                </a:lnTo>
                <a:lnTo>
                  <a:pt x="2661" y="1749"/>
                </a:lnTo>
                <a:lnTo>
                  <a:pt x="2654" y="1753"/>
                </a:lnTo>
                <a:lnTo>
                  <a:pt x="2646" y="1756"/>
                </a:lnTo>
                <a:lnTo>
                  <a:pt x="2639" y="1760"/>
                </a:lnTo>
                <a:lnTo>
                  <a:pt x="2631" y="1762"/>
                </a:lnTo>
                <a:lnTo>
                  <a:pt x="2624" y="1763"/>
                </a:lnTo>
                <a:lnTo>
                  <a:pt x="2616" y="1763"/>
                </a:lnTo>
                <a:lnTo>
                  <a:pt x="2605" y="1762"/>
                </a:lnTo>
                <a:lnTo>
                  <a:pt x="2594" y="1760"/>
                </a:lnTo>
                <a:lnTo>
                  <a:pt x="2583" y="1756"/>
                </a:lnTo>
                <a:lnTo>
                  <a:pt x="2574" y="1751"/>
                </a:lnTo>
                <a:lnTo>
                  <a:pt x="2565" y="1743"/>
                </a:lnTo>
                <a:lnTo>
                  <a:pt x="2556" y="1736"/>
                </a:lnTo>
                <a:lnTo>
                  <a:pt x="2550" y="1726"/>
                </a:lnTo>
                <a:lnTo>
                  <a:pt x="2544" y="1716"/>
                </a:lnTo>
                <a:close/>
                <a:moveTo>
                  <a:pt x="3482" y="1881"/>
                </a:moveTo>
                <a:lnTo>
                  <a:pt x="3482" y="1881"/>
                </a:lnTo>
                <a:lnTo>
                  <a:pt x="3484" y="1889"/>
                </a:lnTo>
                <a:lnTo>
                  <a:pt x="3487" y="1897"/>
                </a:lnTo>
                <a:lnTo>
                  <a:pt x="3488" y="1904"/>
                </a:lnTo>
                <a:lnTo>
                  <a:pt x="3489" y="1912"/>
                </a:lnTo>
                <a:lnTo>
                  <a:pt x="3488" y="1919"/>
                </a:lnTo>
                <a:lnTo>
                  <a:pt x="3487" y="1927"/>
                </a:lnTo>
                <a:lnTo>
                  <a:pt x="3485" y="1935"/>
                </a:lnTo>
                <a:lnTo>
                  <a:pt x="3482" y="1941"/>
                </a:lnTo>
                <a:lnTo>
                  <a:pt x="3480" y="1948"/>
                </a:lnTo>
                <a:lnTo>
                  <a:pt x="3476" y="1954"/>
                </a:lnTo>
                <a:lnTo>
                  <a:pt x="3471" y="1961"/>
                </a:lnTo>
                <a:lnTo>
                  <a:pt x="3467" y="1966"/>
                </a:lnTo>
                <a:lnTo>
                  <a:pt x="3462" y="1972"/>
                </a:lnTo>
                <a:lnTo>
                  <a:pt x="3455" y="1976"/>
                </a:lnTo>
                <a:lnTo>
                  <a:pt x="3448" y="1980"/>
                </a:lnTo>
                <a:lnTo>
                  <a:pt x="3441" y="1983"/>
                </a:lnTo>
                <a:lnTo>
                  <a:pt x="3330" y="2031"/>
                </a:lnTo>
                <a:lnTo>
                  <a:pt x="3322" y="2035"/>
                </a:lnTo>
                <a:lnTo>
                  <a:pt x="3315" y="2036"/>
                </a:lnTo>
                <a:lnTo>
                  <a:pt x="3307" y="2037"/>
                </a:lnTo>
                <a:lnTo>
                  <a:pt x="3300" y="2038"/>
                </a:lnTo>
                <a:lnTo>
                  <a:pt x="3288" y="2037"/>
                </a:lnTo>
                <a:lnTo>
                  <a:pt x="3277" y="2035"/>
                </a:lnTo>
                <a:lnTo>
                  <a:pt x="3267" y="2030"/>
                </a:lnTo>
                <a:lnTo>
                  <a:pt x="3257" y="2025"/>
                </a:lnTo>
                <a:lnTo>
                  <a:pt x="3249" y="2018"/>
                </a:lnTo>
                <a:lnTo>
                  <a:pt x="3240" y="2011"/>
                </a:lnTo>
                <a:lnTo>
                  <a:pt x="3233" y="2001"/>
                </a:lnTo>
                <a:lnTo>
                  <a:pt x="3228" y="1990"/>
                </a:lnTo>
                <a:lnTo>
                  <a:pt x="3226" y="1982"/>
                </a:lnTo>
                <a:lnTo>
                  <a:pt x="3224" y="1976"/>
                </a:lnTo>
                <a:lnTo>
                  <a:pt x="3222" y="1968"/>
                </a:lnTo>
                <a:lnTo>
                  <a:pt x="3221" y="1961"/>
                </a:lnTo>
                <a:lnTo>
                  <a:pt x="3222" y="1953"/>
                </a:lnTo>
                <a:lnTo>
                  <a:pt x="3224" y="1945"/>
                </a:lnTo>
                <a:lnTo>
                  <a:pt x="3225" y="1938"/>
                </a:lnTo>
                <a:lnTo>
                  <a:pt x="3227" y="1931"/>
                </a:lnTo>
                <a:lnTo>
                  <a:pt x="3230" y="1924"/>
                </a:lnTo>
                <a:lnTo>
                  <a:pt x="3234" y="1917"/>
                </a:lnTo>
                <a:lnTo>
                  <a:pt x="3239" y="1912"/>
                </a:lnTo>
                <a:lnTo>
                  <a:pt x="3243" y="1906"/>
                </a:lnTo>
                <a:lnTo>
                  <a:pt x="3249" y="1901"/>
                </a:lnTo>
                <a:lnTo>
                  <a:pt x="3255" y="1897"/>
                </a:lnTo>
                <a:lnTo>
                  <a:pt x="3262" y="1892"/>
                </a:lnTo>
                <a:lnTo>
                  <a:pt x="3269" y="1889"/>
                </a:lnTo>
                <a:lnTo>
                  <a:pt x="3380" y="1841"/>
                </a:lnTo>
                <a:lnTo>
                  <a:pt x="3388" y="1838"/>
                </a:lnTo>
                <a:lnTo>
                  <a:pt x="3395" y="1837"/>
                </a:lnTo>
                <a:lnTo>
                  <a:pt x="3403" y="1835"/>
                </a:lnTo>
                <a:lnTo>
                  <a:pt x="3410" y="1835"/>
                </a:lnTo>
                <a:lnTo>
                  <a:pt x="3418" y="1835"/>
                </a:lnTo>
                <a:lnTo>
                  <a:pt x="3426" y="1836"/>
                </a:lnTo>
                <a:lnTo>
                  <a:pt x="3432" y="1838"/>
                </a:lnTo>
                <a:lnTo>
                  <a:pt x="3440" y="1840"/>
                </a:lnTo>
                <a:lnTo>
                  <a:pt x="3446" y="1843"/>
                </a:lnTo>
                <a:lnTo>
                  <a:pt x="3453" y="1848"/>
                </a:lnTo>
                <a:lnTo>
                  <a:pt x="3459" y="1852"/>
                </a:lnTo>
                <a:lnTo>
                  <a:pt x="3465" y="1856"/>
                </a:lnTo>
                <a:lnTo>
                  <a:pt x="3470" y="1862"/>
                </a:lnTo>
                <a:lnTo>
                  <a:pt x="3475" y="1868"/>
                </a:lnTo>
                <a:lnTo>
                  <a:pt x="3479" y="1875"/>
                </a:lnTo>
                <a:lnTo>
                  <a:pt x="3482" y="1881"/>
                </a:lnTo>
                <a:close/>
                <a:moveTo>
                  <a:pt x="3445" y="2331"/>
                </a:moveTo>
                <a:lnTo>
                  <a:pt x="3445" y="2331"/>
                </a:lnTo>
                <a:lnTo>
                  <a:pt x="3452" y="2335"/>
                </a:lnTo>
                <a:lnTo>
                  <a:pt x="3458" y="2339"/>
                </a:lnTo>
                <a:lnTo>
                  <a:pt x="3465" y="2343"/>
                </a:lnTo>
                <a:lnTo>
                  <a:pt x="3470" y="2349"/>
                </a:lnTo>
                <a:lnTo>
                  <a:pt x="3476" y="2354"/>
                </a:lnTo>
                <a:lnTo>
                  <a:pt x="3480" y="2361"/>
                </a:lnTo>
                <a:lnTo>
                  <a:pt x="3484" y="2366"/>
                </a:lnTo>
                <a:lnTo>
                  <a:pt x="3488" y="2374"/>
                </a:lnTo>
                <a:lnTo>
                  <a:pt x="3490" y="2380"/>
                </a:lnTo>
                <a:lnTo>
                  <a:pt x="3492" y="2388"/>
                </a:lnTo>
                <a:lnTo>
                  <a:pt x="3493" y="2394"/>
                </a:lnTo>
                <a:lnTo>
                  <a:pt x="3493" y="2402"/>
                </a:lnTo>
                <a:lnTo>
                  <a:pt x="3493" y="2409"/>
                </a:lnTo>
                <a:lnTo>
                  <a:pt x="3492" y="2417"/>
                </a:lnTo>
                <a:lnTo>
                  <a:pt x="3491" y="2425"/>
                </a:lnTo>
                <a:lnTo>
                  <a:pt x="3488" y="2432"/>
                </a:lnTo>
                <a:lnTo>
                  <a:pt x="3482" y="2443"/>
                </a:lnTo>
                <a:lnTo>
                  <a:pt x="3476" y="2453"/>
                </a:lnTo>
                <a:lnTo>
                  <a:pt x="3468" y="2462"/>
                </a:lnTo>
                <a:lnTo>
                  <a:pt x="3458" y="2468"/>
                </a:lnTo>
                <a:lnTo>
                  <a:pt x="3448" y="2474"/>
                </a:lnTo>
                <a:lnTo>
                  <a:pt x="3439" y="2478"/>
                </a:lnTo>
                <a:lnTo>
                  <a:pt x="3427" y="2480"/>
                </a:lnTo>
                <a:lnTo>
                  <a:pt x="3416" y="2481"/>
                </a:lnTo>
                <a:lnTo>
                  <a:pt x="3408" y="2481"/>
                </a:lnTo>
                <a:lnTo>
                  <a:pt x="3402" y="2480"/>
                </a:lnTo>
                <a:lnTo>
                  <a:pt x="3394" y="2478"/>
                </a:lnTo>
                <a:lnTo>
                  <a:pt x="3387" y="2476"/>
                </a:lnTo>
                <a:lnTo>
                  <a:pt x="3275" y="2430"/>
                </a:lnTo>
                <a:lnTo>
                  <a:pt x="3267" y="2427"/>
                </a:lnTo>
                <a:lnTo>
                  <a:pt x="3260" y="2424"/>
                </a:lnTo>
                <a:lnTo>
                  <a:pt x="3255" y="2418"/>
                </a:lnTo>
                <a:lnTo>
                  <a:pt x="3249" y="2414"/>
                </a:lnTo>
                <a:lnTo>
                  <a:pt x="3244" y="2408"/>
                </a:lnTo>
                <a:lnTo>
                  <a:pt x="3240" y="2402"/>
                </a:lnTo>
                <a:lnTo>
                  <a:pt x="3235" y="2395"/>
                </a:lnTo>
                <a:lnTo>
                  <a:pt x="3232" y="2389"/>
                </a:lnTo>
                <a:lnTo>
                  <a:pt x="3230" y="2382"/>
                </a:lnTo>
                <a:lnTo>
                  <a:pt x="3228" y="2375"/>
                </a:lnTo>
                <a:lnTo>
                  <a:pt x="3227" y="2367"/>
                </a:lnTo>
                <a:lnTo>
                  <a:pt x="3226" y="2359"/>
                </a:lnTo>
                <a:lnTo>
                  <a:pt x="3227" y="2352"/>
                </a:lnTo>
                <a:lnTo>
                  <a:pt x="3227" y="2344"/>
                </a:lnTo>
                <a:lnTo>
                  <a:pt x="3229" y="2337"/>
                </a:lnTo>
                <a:lnTo>
                  <a:pt x="3232" y="2330"/>
                </a:lnTo>
                <a:lnTo>
                  <a:pt x="3235" y="2323"/>
                </a:lnTo>
                <a:lnTo>
                  <a:pt x="3239" y="2316"/>
                </a:lnTo>
                <a:lnTo>
                  <a:pt x="3243" y="2310"/>
                </a:lnTo>
                <a:lnTo>
                  <a:pt x="3249" y="2304"/>
                </a:lnTo>
                <a:lnTo>
                  <a:pt x="3254" y="2299"/>
                </a:lnTo>
                <a:lnTo>
                  <a:pt x="3260" y="2294"/>
                </a:lnTo>
                <a:lnTo>
                  <a:pt x="3267" y="2290"/>
                </a:lnTo>
                <a:lnTo>
                  <a:pt x="3274" y="2287"/>
                </a:lnTo>
                <a:lnTo>
                  <a:pt x="3280" y="2285"/>
                </a:lnTo>
                <a:lnTo>
                  <a:pt x="3288" y="2282"/>
                </a:lnTo>
                <a:lnTo>
                  <a:pt x="3295" y="2281"/>
                </a:lnTo>
                <a:lnTo>
                  <a:pt x="3303" y="2281"/>
                </a:lnTo>
                <a:lnTo>
                  <a:pt x="3310" y="2281"/>
                </a:lnTo>
                <a:lnTo>
                  <a:pt x="3318" y="2282"/>
                </a:lnTo>
                <a:lnTo>
                  <a:pt x="3326" y="2283"/>
                </a:lnTo>
                <a:lnTo>
                  <a:pt x="3332" y="2287"/>
                </a:lnTo>
                <a:lnTo>
                  <a:pt x="3445" y="2331"/>
                </a:lnTo>
                <a:close/>
                <a:moveTo>
                  <a:pt x="2953" y="2674"/>
                </a:moveTo>
                <a:lnTo>
                  <a:pt x="2953" y="2674"/>
                </a:lnTo>
                <a:lnTo>
                  <a:pt x="2951" y="2666"/>
                </a:lnTo>
                <a:lnTo>
                  <a:pt x="2949" y="2659"/>
                </a:lnTo>
                <a:lnTo>
                  <a:pt x="2947" y="2652"/>
                </a:lnTo>
                <a:lnTo>
                  <a:pt x="2947" y="2644"/>
                </a:lnTo>
                <a:lnTo>
                  <a:pt x="2947" y="2637"/>
                </a:lnTo>
                <a:lnTo>
                  <a:pt x="2949" y="2629"/>
                </a:lnTo>
                <a:lnTo>
                  <a:pt x="2951" y="2621"/>
                </a:lnTo>
                <a:lnTo>
                  <a:pt x="2953" y="2615"/>
                </a:lnTo>
                <a:lnTo>
                  <a:pt x="2956" y="2608"/>
                </a:lnTo>
                <a:lnTo>
                  <a:pt x="2959" y="2602"/>
                </a:lnTo>
                <a:lnTo>
                  <a:pt x="2964" y="2595"/>
                </a:lnTo>
                <a:lnTo>
                  <a:pt x="2969" y="2590"/>
                </a:lnTo>
                <a:lnTo>
                  <a:pt x="2975" y="2584"/>
                </a:lnTo>
                <a:lnTo>
                  <a:pt x="2981" y="2580"/>
                </a:lnTo>
                <a:lnTo>
                  <a:pt x="2988" y="2576"/>
                </a:lnTo>
                <a:lnTo>
                  <a:pt x="2994" y="2573"/>
                </a:lnTo>
                <a:lnTo>
                  <a:pt x="3002" y="2569"/>
                </a:lnTo>
                <a:lnTo>
                  <a:pt x="3009" y="2567"/>
                </a:lnTo>
                <a:lnTo>
                  <a:pt x="3017" y="2566"/>
                </a:lnTo>
                <a:lnTo>
                  <a:pt x="3025" y="2566"/>
                </a:lnTo>
                <a:lnTo>
                  <a:pt x="3032" y="2566"/>
                </a:lnTo>
                <a:lnTo>
                  <a:pt x="3040" y="2567"/>
                </a:lnTo>
                <a:lnTo>
                  <a:pt x="3047" y="2569"/>
                </a:lnTo>
                <a:lnTo>
                  <a:pt x="3054" y="2571"/>
                </a:lnTo>
                <a:lnTo>
                  <a:pt x="3060" y="2575"/>
                </a:lnTo>
                <a:lnTo>
                  <a:pt x="3067" y="2579"/>
                </a:lnTo>
                <a:lnTo>
                  <a:pt x="3074" y="2583"/>
                </a:lnTo>
                <a:lnTo>
                  <a:pt x="3079" y="2588"/>
                </a:lnTo>
                <a:lnTo>
                  <a:pt x="3084" y="2593"/>
                </a:lnTo>
                <a:lnTo>
                  <a:pt x="3089" y="2600"/>
                </a:lnTo>
                <a:lnTo>
                  <a:pt x="3093" y="2606"/>
                </a:lnTo>
                <a:lnTo>
                  <a:pt x="3096" y="2613"/>
                </a:lnTo>
                <a:lnTo>
                  <a:pt x="3144" y="2725"/>
                </a:lnTo>
                <a:lnTo>
                  <a:pt x="3146" y="2732"/>
                </a:lnTo>
                <a:lnTo>
                  <a:pt x="3149" y="2740"/>
                </a:lnTo>
                <a:lnTo>
                  <a:pt x="3150" y="2747"/>
                </a:lnTo>
                <a:lnTo>
                  <a:pt x="3150" y="2755"/>
                </a:lnTo>
                <a:lnTo>
                  <a:pt x="3150" y="2763"/>
                </a:lnTo>
                <a:lnTo>
                  <a:pt x="3149" y="2770"/>
                </a:lnTo>
                <a:lnTo>
                  <a:pt x="3146" y="2777"/>
                </a:lnTo>
                <a:lnTo>
                  <a:pt x="3144" y="2784"/>
                </a:lnTo>
                <a:lnTo>
                  <a:pt x="3141" y="2791"/>
                </a:lnTo>
                <a:lnTo>
                  <a:pt x="3138" y="2797"/>
                </a:lnTo>
                <a:lnTo>
                  <a:pt x="3133" y="2804"/>
                </a:lnTo>
                <a:lnTo>
                  <a:pt x="3128" y="2809"/>
                </a:lnTo>
                <a:lnTo>
                  <a:pt x="3122" y="2815"/>
                </a:lnTo>
                <a:lnTo>
                  <a:pt x="3116" y="2819"/>
                </a:lnTo>
                <a:lnTo>
                  <a:pt x="3109" y="2824"/>
                </a:lnTo>
                <a:lnTo>
                  <a:pt x="3103" y="2827"/>
                </a:lnTo>
                <a:lnTo>
                  <a:pt x="3095" y="2829"/>
                </a:lnTo>
                <a:lnTo>
                  <a:pt x="3088" y="2831"/>
                </a:lnTo>
                <a:lnTo>
                  <a:pt x="3080" y="2832"/>
                </a:lnTo>
                <a:lnTo>
                  <a:pt x="3072" y="2833"/>
                </a:lnTo>
                <a:lnTo>
                  <a:pt x="3062" y="2832"/>
                </a:lnTo>
                <a:lnTo>
                  <a:pt x="3051" y="2830"/>
                </a:lnTo>
                <a:lnTo>
                  <a:pt x="3040" y="2826"/>
                </a:lnTo>
                <a:lnTo>
                  <a:pt x="3030" y="2820"/>
                </a:lnTo>
                <a:lnTo>
                  <a:pt x="3021" y="2814"/>
                </a:lnTo>
                <a:lnTo>
                  <a:pt x="3013" y="2805"/>
                </a:lnTo>
                <a:lnTo>
                  <a:pt x="3006" y="2796"/>
                </a:lnTo>
                <a:lnTo>
                  <a:pt x="3001" y="2786"/>
                </a:lnTo>
                <a:lnTo>
                  <a:pt x="2953" y="2674"/>
                </a:lnTo>
                <a:close/>
                <a:moveTo>
                  <a:pt x="3818" y="2164"/>
                </a:moveTo>
                <a:lnTo>
                  <a:pt x="3818" y="2164"/>
                </a:lnTo>
                <a:lnTo>
                  <a:pt x="3818" y="2190"/>
                </a:lnTo>
                <a:lnTo>
                  <a:pt x="3817" y="2216"/>
                </a:lnTo>
                <a:lnTo>
                  <a:pt x="3813" y="2266"/>
                </a:lnTo>
                <a:lnTo>
                  <a:pt x="3807" y="2316"/>
                </a:lnTo>
                <a:lnTo>
                  <a:pt x="3798" y="2365"/>
                </a:lnTo>
                <a:lnTo>
                  <a:pt x="3786" y="2414"/>
                </a:lnTo>
                <a:lnTo>
                  <a:pt x="3773" y="2461"/>
                </a:lnTo>
                <a:lnTo>
                  <a:pt x="3757" y="2507"/>
                </a:lnTo>
                <a:lnTo>
                  <a:pt x="3740" y="2553"/>
                </a:lnTo>
                <a:lnTo>
                  <a:pt x="3720" y="2598"/>
                </a:lnTo>
                <a:lnTo>
                  <a:pt x="3697" y="2640"/>
                </a:lnTo>
                <a:lnTo>
                  <a:pt x="3673" y="2682"/>
                </a:lnTo>
                <a:lnTo>
                  <a:pt x="3647" y="2722"/>
                </a:lnTo>
                <a:lnTo>
                  <a:pt x="3620" y="2762"/>
                </a:lnTo>
                <a:lnTo>
                  <a:pt x="3590" y="2800"/>
                </a:lnTo>
                <a:lnTo>
                  <a:pt x="3558" y="2836"/>
                </a:lnTo>
                <a:lnTo>
                  <a:pt x="3526" y="2870"/>
                </a:lnTo>
                <a:lnTo>
                  <a:pt x="3491" y="2904"/>
                </a:lnTo>
                <a:lnTo>
                  <a:pt x="3455" y="2934"/>
                </a:lnTo>
                <a:lnTo>
                  <a:pt x="3417" y="2965"/>
                </a:lnTo>
                <a:lnTo>
                  <a:pt x="3378" y="2992"/>
                </a:lnTo>
                <a:lnTo>
                  <a:pt x="3338" y="3018"/>
                </a:lnTo>
                <a:lnTo>
                  <a:pt x="3295" y="3043"/>
                </a:lnTo>
                <a:lnTo>
                  <a:pt x="3253" y="3065"/>
                </a:lnTo>
                <a:lnTo>
                  <a:pt x="3208" y="3084"/>
                </a:lnTo>
                <a:lnTo>
                  <a:pt x="3163" y="3103"/>
                </a:lnTo>
                <a:lnTo>
                  <a:pt x="3117" y="3118"/>
                </a:lnTo>
                <a:lnTo>
                  <a:pt x="3069" y="3132"/>
                </a:lnTo>
                <a:lnTo>
                  <a:pt x="3021" y="3143"/>
                </a:lnTo>
                <a:lnTo>
                  <a:pt x="2972" y="3152"/>
                </a:lnTo>
                <a:lnTo>
                  <a:pt x="2922" y="3158"/>
                </a:lnTo>
                <a:lnTo>
                  <a:pt x="2871" y="3162"/>
                </a:lnTo>
                <a:lnTo>
                  <a:pt x="2846" y="3163"/>
                </a:lnTo>
                <a:lnTo>
                  <a:pt x="2820" y="3164"/>
                </a:lnTo>
                <a:lnTo>
                  <a:pt x="2791" y="3163"/>
                </a:lnTo>
                <a:lnTo>
                  <a:pt x="2762" y="3162"/>
                </a:lnTo>
                <a:lnTo>
                  <a:pt x="2733" y="3159"/>
                </a:lnTo>
                <a:lnTo>
                  <a:pt x="2704" y="3156"/>
                </a:lnTo>
                <a:lnTo>
                  <a:pt x="2676" y="3153"/>
                </a:lnTo>
                <a:lnTo>
                  <a:pt x="2648" y="3149"/>
                </a:lnTo>
                <a:lnTo>
                  <a:pt x="2619" y="3143"/>
                </a:lnTo>
                <a:lnTo>
                  <a:pt x="2592" y="3137"/>
                </a:lnTo>
                <a:lnTo>
                  <a:pt x="2726" y="2935"/>
                </a:lnTo>
                <a:lnTo>
                  <a:pt x="2749" y="2938"/>
                </a:lnTo>
                <a:lnTo>
                  <a:pt x="2773" y="2940"/>
                </a:lnTo>
                <a:lnTo>
                  <a:pt x="2796" y="2941"/>
                </a:lnTo>
                <a:lnTo>
                  <a:pt x="2820" y="2942"/>
                </a:lnTo>
                <a:lnTo>
                  <a:pt x="2861" y="2941"/>
                </a:lnTo>
                <a:lnTo>
                  <a:pt x="2900" y="2938"/>
                </a:lnTo>
                <a:lnTo>
                  <a:pt x="2939" y="2932"/>
                </a:lnTo>
                <a:lnTo>
                  <a:pt x="2977" y="2926"/>
                </a:lnTo>
                <a:lnTo>
                  <a:pt x="3014" y="2917"/>
                </a:lnTo>
                <a:lnTo>
                  <a:pt x="3051" y="2906"/>
                </a:lnTo>
                <a:lnTo>
                  <a:pt x="3087" y="2894"/>
                </a:lnTo>
                <a:lnTo>
                  <a:pt x="3122" y="2880"/>
                </a:lnTo>
                <a:lnTo>
                  <a:pt x="3156" y="2865"/>
                </a:lnTo>
                <a:lnTo>
                  <a:pt x="3190" y="2847"/>
                </a:lnTo>
                <a:lnTo>
                  <a:pt x="3222" y="2829"/>
                </a:lnTo>
                <a:lnTo>
                  <a:pt x="3254" y="2808"/>
                </a:lnTo>
                <a:lnTo>
                  <a:pt x="3284" y="2787"/>
                </a:lnTo>
                <a:lnTo>
                  <a:pt x="3314" y="2764"/>
                </a:lnTo>
                <a:lnTo>
                  <a:pt x="3342" y="2740"/>
                </a:lnTo>
                <a:lnTo>
                  <a:pt x="3369" y="2714"/>
                </a:lnTo>
                <a:lnTo>
                  <a:pt x="3394" y="2687"/>
                </a:lnTo>
                <a:lnTo>
                  <a:pt x="3419" y="2658"/>
                </a:lnTo>
                <a:lnTo>
                  <a:pt x="3442" y="2629"/>
                </a:lnTo>
                <a:lnTo>
                  <a:pt x="3464" y="2599"/>
                </a:lnTo>
                <a:lnTo>
                  <a:pt x="3484" y="2567"/>
                </a:lnTo>
                <a:lnTo>
                  <a:pt x="3503" y="2534"/>
                </a:lnTo>
                <a:lnTo>
                  <a:pt x="3520" y="2501"/>
                </a:lnTo>
                <a:lnTo>
                  <a:pt x="3535" y="2467"/>
                </a:lnTo>
                <a:lnTo>
                  <a:pt x="3550" y="2431"/>
                </a:lnTo>
                <a:lnTo>
                  <a:pt x="3562" y="2395"/>
                </a:lnTo>
                <a:lnTo>
                  <a:pt x="3572" y="2358"/>
                </a:lnTo>
                <a:lnTo>
                  <a:pt x="3581" y="2320"/>
                </a:lnTo>
                <a:lnTo>
                  <a:pt x="3588" y="2282"/>
                </a:lnTo>
                <a:lnTo>
                  <a:pt x="3592" y="2244"/>
                </a:lnTo>
                <a:lnTo>
                  <a:pt x="3595" y="2204"/>
                </a:lnTo>
                <a:lnTo>
                  <a:pt x="3596" y="2164"/>
                </a:lnTo>
                <a:lnTo>
                  <a:pt x="3595" y="2125"/>
                </a:lnTo>
                <a:lnTo>
                  <a:pt x="3592" y="2086"/>
                </a:lnTo>
                <a:lnTo>
                  <a:pt x="3588" y="2047"/>
                </a:lnTo>
                <a:lnTo>
                  <a:pt x="3581" y="2008"/>
                </a:lnTo>
                <a:lnTo>
                  <a:pt x="3572" y="1970"/>
                </a:lnTo>
                <a:lnTo>
                  <a:pt x="3562" y="1933"/>
                </a:lnTo>
                <a:lnTo>
                  <a:pt x="3550" y="1898"/>
                </a:lnTo>
                <a:lnTo>
                  <a:pt x="3535" y="1863"/>
                </a:lnTo>
                <a:lnTo>
                  <a:pt x="3520" y="1828"/>
                </a:lnTo>
                <a:lnTo>
                  <a:pt x="3503" y="1794"/>
                </a:lnTo>
                <a:lnTo>
                  <a:pt x="3484" y="1763"/>
                </a:lnTo>
                <a:lnTo>
                  <a:pt x="3464" y="1731"/>
                </a:lnTo>
                <a:lnTo>
                  <a:pt x="3442" y="1701"/>
                </a:lnTo>
                <a:lnTo>
                  <a:pt x="3419" y="1672"/>
                </a:lnTo>
                <a:lnTo>
                  <a:pt x="3394" y="1643"/>
                </a:lnTo>
                <a:lnTo>
                  <a:pt x="3369" y="1616"/>
                </a:lnTo>
                <a:lnTo>
                  <a:pt x="3342" y="1590"/>
                </a:lnTo>
                <a:lnTo>
                  <a:pt x="3314" y="1566"/>
                </a:lnTo>
                <a:lnTo>
                  <a:pt x="3284" y="1543"/>
                </a:lnTo>
                <a:lnTo>
                  <a:pt x="3254" y="1522"/>
                </a:lnTo>
                <a:lnTo>
                  <a:pt x="3222" y="1501"/>
                </a:lnTo>
                <a:lnTo>
                  <a:pt x="3190" y="1482"/>
                </a:lnTo>
                <a:lnTo>
                  <a:pt x="3156" y="1465"/>
                </a:lnTo>
                <a:lnTo>
                  <a:pt x="3122" y="1450"/>
                </a:lnTo>
                <a:lnTo>
                  <a:pt x="3087" y="1436"/>
                </a:lnTo>
                <a:lnTo>
                  <a:pt x="3051" y="1424"/>
                </a:lnTo>
                <a:lnTo>
                  <a:pt x="3014" y="1413"/>
                </a:lnTo>
                <a:lnTo>
                  <a:pt x="2977" y="1404"/>
                </a:lnTo>
                <a:lnTo>
                  <a:pt x="2939" y="1398"/>
                </a:lnTo>
                <a:lnTo>
                  <a:pt x="2900" y="1392"/>
                </a:lnTo>
                <a:lnTo>
                  <a:pt x="2861" y="1389"/>
                </a:lnTo>
                <a:lnTo>
                  <a:pt x="2820" y="1388"/>
                </a:lnTo>
                <a:lnTo>
                  <a:pt x="2784" y="1389"/>
                </a:lnTo>
                <a:lnTo>
                  <a:pt x="2749" y="1392"/>
                </a:lnTo>
                <a:lnTo>
                  <a:pt x="2713" y="1396"/>
                </a:lnTo>
                <a:lnTo>
                  <a:pt x="2678" y="1402"/>
                </a:lnTo>
                <a:lnTo>
                  <a:pt x="2643" y="1409"/>
                </a:lnTo>
                <a:lnTo>
                  <a:pt x="2609" y="1417"/>
                </a:lnTo>
                <a:lnTo>
                  <a:pt x="2577" y="1428"/>
                </a:lnTo>
                <a:lnTo>
                  <a:pt x="2544" y="1439"/>
                </a:lnTo>
                <a:lnTo>
                  <a:pt x="2513" y="1452"/>
                </a:lnTo>
                <a:lnTo>
                  <a:pt x="2481" y="1467"/>
                </a:lnTo>
                <a:lnTo>
                  <a:pt x="2451" y="1482"/>
                </a:lnTo>
                <a:lnTo>
                  <a:pt x="2421" y="1500"/>
                </a:lnTo>
                <a:lnTo>
                  <a:pt x="2392" y="1517"/>
                </a:lnTo>
                <a:lnTo>
                  <a:pt x="2365" y="1537"/>
                </a:lnTo>
                <a:lnTo>
                  <a:pt x="2338" y="1557"/>
                </a:lnTo>
                <a:lnTo>
                  <a:pt x="2312" y="1579"/>
                </a:lnTo>
                <a:lnTo>
                  <a:pt x="2287" y="1602"/>
                </a:lnTo>
                <a:lnTo>
                  <a:pt x="2263" y="1626"/>
                </a:lnTo>
                <a:lnTo>
                  <a:pt x="2240" y="1651"/>
                </a:lnTo>
                <a:lnTo>
                  <a:pt x="2218" y="1677"/>
                </a:lnTo>
                <a:lnTo>
                  <a:pt x="2197" y="1704"/>
                </a:lnTo>
                <a:lnTo>
                  <a:pt x="2177" y="1731"/>
                </a:lnTo>
                <a:lnTo>
                  <a:pt x="2160" y="1761"/>
                </a:lnTo>
                <a:lnTo>
                  <a:pt x="2142" y="1790"/>
                </a:lnTo>
                <a:lnTo>
                  <a:pt x="2126" y="1820"/>
                </a:lnTo>
                <a:lnTo>
                  <a:pt x="2112" y="1851"/>
                </a:lnTo>
                <a:lnTo>
                  <a:pt x="2099" y="1882"/>
                </a:lnTo>
                <a:lnTo>
                  <a:pt x="2087" y="1915"/>
                </a:lnTo>
                <a:lnTo>
                  <a:pt x="2076" y="1949"/>
                </a:lnTo>
                <a:lnTo>
                  <a:pt x="2067" y="1982"/>
                </a:lnTo>
                <a:lnTo>
                  <a:pt x="2060" y="2016"/>
                </a:lnTo>
                <a:lnTo>
                  <a:pt x="2054" y="2051"/>
                </a:lnTo>
                <a:lnTo>
                  <a:pt x="1831" y="2051"/>
                </a:lnTo>
                <a:lnTo>
                  <a:pt x="1838" y="2005"/>
                </a:lnTo>
                <a:lnTo>
                  <a:pt x="1845" y="1960"/>
                </a:lnTo>
                <a:lnTo>
                  <a:pt x="1856" y="1915"/>
                </a:lnTo>
                <a:lnTo>
                  <a:pt x="1869" y="1870"/>
                </a:lnTo>
                <a:lnTo>
                  <a:pt x="1884" y="1827"/>
                </a:lnTo>
                <a:lnTo>
                  <a:pt x="1900" y="1786"/>
                </a:lnTo>
                <a:lnTo>
                  <a:pt x="1917" y="1744"/>
                </a:lnTo>
                <a:lnTo>
                  <a:pt x="1938" y="1703"/>
                </a:lnTo>
                <a:lnTo>
                  <a:pt x="1960" y="1664"/>
                </a:lnTo>
                <a:lnTo>
                  <a:pt x="1982" y="1626"/>
                </a:lnTo>
                <a:lnTo>
                  <a:pt x="2007" y="1589"/>
                </a:lnTo>
                <a:lnTo>
                  <a:pt x="2033" y="1553"/>
                </a:lnTo>
                <a:lnTo>
                  <a:pt x="2062" y="1518"/>
                </a:lnTo>
                <a:lnTo>
                  <a:pt x="2092" y="1485"/>
                </a:lnTo>
                <a:lnTo>
                  <a:pt x="2123" y="1453"/>
                </a:lnTo>
                <a:lnTo>
                  <a:pt x="2155" y="1423"/>
                </a:lnTo>
                <a:lnTo>
                  <a:pt x="2189" y="1393"/>
                </a:lnTo>
                <a:lnTo>
                  <a:pt x="2224" y="1366"/>
                </a:lnTo>
                <a:lnTo>
                  <a:pt x="2260" y="1340"/>
                </a:lnTo>
                <a:lnTo>
                  <a:pt x="2298" y="1315"/>
                </a:lnTo>
                <a:lnTo>
                  <a:pt x="2336" y="1292"/>
                </a:lnTo>
                <a:lnTo>
                  <a:pt x="2376" y="1272"/>
                </a:lnTo>
                <a:lnTo>
                  <a:pt x="2416" y="1252"/>
                </a:lnTo>
                <a:lnTo>
                  <a:pt x="2457" y="1235"/>
                </a:lnTo>
                <a:lnTo>
                  <a:pt x="2501" y="1219"/>
                </a:lnTo>
                <a:lnTo>
                  <a:pt x="2544" y="1205"/>
                </a:lnTo>
                <a:lnTo>
                  <a:pt x="2588" y="1193"/>
                </a:lnTo>
                <a:lnTo>
                  <a:pt x="2633" y="1185"/>
                </a:lnTo>
                <a:lnTo>
                  <a:pt x="2679" y="1177"/>
                </a:lnTo>
                <a:lnTo>
                  <a:pt x="2726" y="1171"/>
                </a:lnTo>
                <a:lnTo>
                  <a:pt x="2773" y="1167"/>
                </a:lnTo>
                <a:lnTo>
                  <a:pt x="2820" y="1166"/>
                </a:lnTo>
                <a:lnTo>
                  <a:pt x="2846" y="1167"/>
                </a:lnTo>
                <a:lnTo>
                  <a:pt x="2871" y="1168"/>
                </a:lnTo>
                <a:lnTo>
                  <a:pt x="2922" y="1172"/>
                </a:lnTo>
                <a:lnTo>
                  <a:pt x="2972" y="1178"/>
                </a:lnTo>
                <a:lnTo>
                  <a:pt x="3021" y="1187"/>
                </a:lnTo>
                <a:lnTo>
                  <a:pt x="3069" y="1198"/>
                </a:lnTo>
                <a:lnTo>
                  <a:pt x="3117" y="1212"/>
                </a:lnTo>
                <a:lnTo>
                  <a:pt x="3163" y="1227"/>
                </a:lnTo>
                <a:lnTo>
                  <a:pt x="3208" y="1246"/>
                </a:lnTo>
                <a:lnTo>
                  <a:pt x="3253" y="1265"/>
                </a:lnTo>
                <a:lnTo>
                  <a:pt x="3295" y="1287"/>
                </a:lnTo>
                <a:lnTo>
                  <a:pt x="3338" y="1311"/>
                </a:lnTo>
                <a:lnTo>
                  <a:pt x="3378" y="1337"/>
                </a:lnTo>
                <a:lnTo>
                  <a:pt x="3417" y="1365"/>
                </a:lnTo>
                <a:lnTo>
                  <a:pt x="3455" y="1394"/>
                </a:lnTo>
                <a:lnTo>
                  <a:pt x="3491" y="1426"/>
                </a:lnTo>
                <a:lnTo>
                  <a:pt x="3526" y="1460"/>
                </a:lnTo>
                <a:lnTo>
                  <a:pt x="3558" y="1493"/>
                </a:lnTo>
                <a:lnTo>
                  <a:pt x="3590" y="1530"/>
                </a:lnTo>
                <a:lnTo>
                  <a:pt x="3620" y="1568"/>
                </a:lnTo>
                <a:lnTo>
                  <a:pt x="3647" y="1607"/>
                </a:lnTo>
                <a:lnTo>
                  <a:pt x="3673" y="1648"/>
                </a:lnTo>
                <a:lnTo>
                  <a:pt x="3697" y="1689"/>
                </a:lnTo>
                <a:lnTo>
                  <a:pt x="3720" y="1732"/>
                </a:lnTo>
                <a:lnTo>
                  <a:pt x="3740" y="1776"/>
                </a:lnTo>
                <a:lnTo>
                  <a:pt x="3757" y="1822"/>
                </a:lnTo>
                <a:lnTo>
                  <a:pt x="3773" y="1868"/>
                </a:lnTo>
                <a:lnTo>
                  <a:pt x="3786" y="1915"/>
                </a:lnTo>
                <a:lnTo>
                  <a:pt x="3798" y="1964"/>
                </a:lnTo>
                <a:lnTo>
                  <a:pt x="3807" y="2013"/>
                </a:lnTo>
                <a:lnTo>
                  <a:pt x="3813" y="2063"/>
                </a:lnTo>
                <a:lnTo>
                  <a:pt x="3817" y="2113"/>
                </a:lnTo>
                <a:lnTo>
                  <a:pt x="3818" y="2139"/>
                </a:lnTo>
                <a:lnTo>
                  <a:pt x="3818" y="216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酒瓶酒杯"/>
          <p:cNvSpPr/>
          <p:nvPr/>
        </p:nvSpPr>
        <p:spPr bwMode="auto">
          <a:xfrm>
            <a:off x="3792202" y="3117470"/>
            <a:ext cx="717886" cy="717886"/>
          </a:xfrm>
          <a:custGeom>
            <a:avLst/>
            <a:gdLst>
              <a:gd name="T0" fmla="*/ 2147483646 w 4444"/>
              <a:gd name="T1" fmla="*/ 2147483646 h 5196"/>
              <a:gd name="T2" fmla="*/ 2147483646 w 4444"/>
              <a:gd name="T3" fmla="*/ 2147483646 h 5196"/>
              <a:gd name="T4" fmla="*/ 2147483646 w 4444"/>
              <a:gd name="T5" fmla="*/ 2147483646 h 5196"/>
              <a:gd name="T6" fmla="*/ 2147483646 w 4444"/>
              <a:gd name="T7" fmla="*/ 2147483646 h 5196"/>
              <a:gd name="T8" fmla="*/ 2147483646 w 4444"/>
              <a:gd name="T9" fmla="*/ 2147483646 h 5196"/>
              <a:gd name="T10" fmla="*/ 2147483646 w 4444"/>
              <a:gd name="T11" fmla="*/ 2147483646 h 5196"/>
              <a:gd name="T12" fmla="*/ 2147483646 w 4444"/>
              <a:gd name="T13" fmla="*/ 2147483646 h 5196"/>
              <a:gd name="T14" fmla="*/ 2147483646 w 4444"/>
              <a:gd name="T15" fmla="*/ 2147483646 h 5196"/>
              <a:gd name="T16" fmla="*/ 2147483646 w 4444"/>
              <a:gd name="T17" fmla="*/ 2147483646 h 5196"/>
              <a:gd name="T18" fmla="*/ 2147483646 w 4444"/>
              <a:gd name="T19" fmla="*/ 2147483646 h 5196"/>
              <a:gd name="T20" fmla="*/ 2147483646 w 4444"/>
              <a:gd name="T21" fmla="*/ 2147483646 h 5196"/>
              <a:gd name="T22" fmla="*/ 2147483646 w 4444"/>
              <a:gd name="T23" fmla="*/ 2147483646 h 5196"/>
              <a:gd name="T24" fmla="*/ 2147483646 w 4444"/>
              <a:gd name="T25" fmla="*/ 2147483646 h 5196"/>
              <a:gd name="T26" fmla="*/ 2147483646 w 4444"/>
              <a:gd name="T27" fmla="*/ 2147483646 h 5196"/>
              <a:gd name="T28" fmla="*/ 2147483646 w 4444"/>
              <a:gd name="T29" fmla="*/ 2147483646 h 5196"/>
              <a:gd name="T30" fmla="*/ 2147483646 w 4444"/>
              <a:gd name="T31" fmla="*/ 2147483646 h 5196"/>
              <a:gd name="T32" fmla="*/ 2147483646 w 4444"/>
              <a:gd name="T33" fmla="*/ 2147483646 h 5196"/>
              <a:gd name="T34" fmla="*/ 2147483646 w 4444"/>
              <a:gd name="T35" fmla="*/ 2147483646 h 5196"/>
              <a:gd name="T36" fmla="*/ 2147483646 w 4444"/>
              <a:gd name="T37" fmla="*/ 2147483646 h 5196"/>
              <a:gd name="T38" fmla="*/ 2147483646 w 4444"/>
              <a:gd name="T39" fmla="*/ 2147483646 h 5196"/>
              <a:gd name="T40" fmla="*/ 2147483646 w 4444"/>
              <a:gd name="T41" fmla="*/ 2147483646 h 5196"/>
              <a:gd name="T42" fmla="*/ 2147483646 w 4444"/>
              <a:gd name="T43" fmla="*/ 2147483646 h 5196"/>
              <a:gd name="T44" fmla="*/ 2147483646 w 4444"/>
              <a:gd name="T45" fmla="*/ 2147483646 h 5196"/>
              <a:gd name="T46" fmla="*/ 2147483646 w 4444"/>
              <a:gd name="T47" fmla="*/ 2147483646 h 5196"/>
              <a:gd name="T48" fmla="*/ 2147483646 w 4444"/>
              <a:gd name="T49" fmla="*/ 2147483646 h 5196"/>
              <a:gd name="T50" fmla="*/ 2147483646 w 4444"/>
              <a:gd name="T51" fmla="*/ 2147483646 h 5196"/>
              <a:gd name="T52" fmla="*/ 2147483646 w 4444"/>
              <a:gd name="T53" fmla="*/ 2147483646 h 5196"/>
              <a:gd name="T54" fmla="*/ 2147483646 w 4444"/>
              <a:gd name="T55" fmla="*/ 2147483646 h 5196"/>
              <a:gd name="T56" fmla="*/ 2147483646 w 4444"/>
              <a:gd name="T57" fmla="*/ 2147483646 h 5196"/>
              <a:gd name="T58" fmla="*/ 2147483646 w 4444"/>
              <a:gd name="T59" fmla="*/ 2147483646 h 5196"/>
              <a:gd name="T60" fmla="*/ 2147483646 w 4444"/>
              <a:gd name="T61" fmla="*/ 2147483646 h 5196"/>
              <a:gd name="T62" fmla="*/ 2147483646 w 4444"/>
              <a:gd name="T63" fmla="*/ 2147483646 h 5196"/>
              <a:gd name="T64" fmla="*/ 2147483646 w 4444"/>
              <a:gd name="T65" fmla="*/ 2147483646 h 5196"/>
              <a:gd name="T66" fmla="*/ 2147483646 w 4444"/>
              <a:gd name="T67" fmla="*/ 0 h 5196"/>
              <a:gd name="T68" fmla="*/ 2147483646 w 4444"/>
              <a:gd name="T69" fmla="*/ 2147483646 h 5196"/>
              <a:gd name="T70" fmla="*/ 2147483646 w 4444"/>
              <a:gd name="T71" fmla="*/ 2147483646 h 5196"/>
              <a:gd name="T72" fmla="*/ 2147483646 w 4444"/>
              <a:gd name="T73" fmla="*/ 2147483646 h 5196"/>
              <a:gd name="T74" fmla="*/ 2147483646 w 4444"/>
              <a:gd name="T75" fmla="*/ 2147483646 h 5196"/>
              <a:gd name="T76" fmla="*/ 2147483646 w 4444"/>
              <a:gd name="T77" fmla="*/ 2147483646 h 5196"/>
              <a:gd name="T78" fmla="*/ 2147483646 w 4444"/>
              <a:gd name="T79" fmla="*/ 2147483646 h 5196"/>
              <a:gd name="T80" fmla="*/ 2147483646 w 4444"/>
              <a:gd name="T81" fmla="*/ 2147483646 h 5196"/>
              <a:gd name="T82" fmla="*/ 2147483646 w 4444"/>
              <a:gd name="T83" fmla="*/ 2147483646 h 5196"/>
              <a:gd name="T84" fmla="*/ 443021302 w 4444"/>
              <a:gd name="T85" fmla="*/ 2147483646 h 5196"/>
              <a:gd name="T86" fmla="*/ 2147483646 w 4444"/>
              <a:gd name="T87" fmla="*/ 2147483646 h 5196"/>
              <a:gd name="T88" fmla="*/ 2147483646 w 4444"/>
              <a:gd name="T89" fmla="*/ 2147483646 h 5196"/>
              <a:gd name="T90" fmla="*/ 2147483646 w 4444"/>
              <a:gd name="T91" fmla="*/ 2147483646 h 5196"/>
              <a:gd name="T92" fmla="*/ 2147483646 w 4444"/>
              <a:gd name="T93" fmla="*/ 2147483646 h 5196"/>
              <a:gd name="T94" fmla="*/ 2147483646 w 4444"/>
              <a:gd name="T95" fmla="*/ 2147483646 h 5196"/>
              <a:gd name="T96" fmla="*/ 2147483646 w 4444"/>
              <a:gd name="T97" fmla="*/ 2147483646 h 5196"/>
              <a:gd name="T98" fmla="*/ 2147483646 w 4444"/>
              <a:gd name="T99" fmla="*/ 2147483646 h 5196"/>
              <a:gd name="T100" fmla="*/ 2147483646 w 4444"/>
              <a:gd name="T101" fmla="*/ 2147483646 h 5196"/>
              <a:gd name="T102" fmla="*/ 2147483646 w 4444"/>
              <a:gd name="T103" fmla="*/ 2147483646 h 5196"/>
              <a:gd name="T104" fmla="*/ 2147483646 w 4444"/>
              <a:gd name="T105" fmla="*/ 2147483646 h 5196"/>
              <a:gd name="T106" fmla="*/ 2147483646 w 4444"/>
              <a:gd name="T107" fmla="*/ 2147483646 h 5196"/>
              <a:gd name="T108" fmla="*/ 2147483646 w 4444"/>
              <a:gd name="T109" fmla="*/ 2147483646 h 5196"/>
              <a:gd name="T110" fmla="*/ 2147483646 w 4444"/>
              <a:gd name="T111" fmla="*/ 2147483646 h 5196"/>
              <a:gd name="T112" fmla="*/ 2147483646 w 4444"/>
              <a:gd name="T113" fmla="*/ 2147483646 h 5196"/>
              <a:gd name="T114" fmla="*/ 2147483646 w 4444"/>
              <a:gd name="T115" fmla="*/ 2147483646 h 5196"/>
              <a:gd name="T116" fmla="*/ 2147483646 w 4444"/>
              <a:gd name="T117" fmla="*/ 2147483646 h 5196"/>
              <a:gd name="T118" fmla="*/ 2147483646 w 4444"/>
              <a:gd name="T119" fmla="*/ 2147483646 h 5196"/>
              <a:gd name="T120" fmla="*/ 2147483646 w 4444"/>
              <a:gd name="T121" fmla="*/ 2147483646 h 5196"/>
              <a:gd name="T122" fmla="*/ 2147483646 w 4444"/>
              <a:gd name="T123" fmla="*/ 2147483646 h 519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44" h="5196">
                <a:moveTo>
                  <a:pt x="2180" y="2004"/>
                </a:moveTo>
                <a:lnTo>
                  <a:pt x="2180" y="2004"/>
                </a:lnTo>
                <a:lnTo>
                  <a:pt x="2160" y="2183"/>
                </a:lnTo>
                <a:lnTo>
                  <a:pt x="2134" y="2433"/>
                </a:lnTo>
                <a:lnTo>
                  <a:pt x="2118" y="2595"/>
                </a:lnTo>
                <a:lnTo>
                  <a:pt x="2103" y="2759"/>
                </a:lnTo>
                <a:lnTo>
                  <a:pt x="2090" y="2920"/>
                </a:lnTo>
                <a:lnTo>
                  <a:pt x="2084" y="2995"/>
                </a:lnTo>
                <a:lnTo>
                  <a:pt x="2080" y="3066"/>
                </a:lnTo>
                <a:lnTo>
                  <a:pt x="2079" y="3092"/>
                </a:lnTo>
                <a:lnTo>
                  <a:pt x="2078" y="3116"/>
                </a:lnTo>
                <a:lnTo>
                  <a:pt x="2079" y="3140"/>
                </a:lnTo>
                <a:lnTo>
                  <a:pt x="2080" y="3163"/>
                </a:lnTo>
                <a:lnTo>
                  <a:pt x="2082" y="3186"/>
                </a:lnTo>
                <a:lnTo>
                  <a:pt x="2085" y="3208"/>
                </a:lnTo>
                <a:lnTo>
                  <a:pt x="2089" y="3229"/>
                </a:lnTo>
                <a:lnTo>
                  <a:pt x="2093" y="3249"/>
                </a:lnTo>
                <a:lnTo>
                  <a:pt x="2098" y="3270"/>
                </a:lnTo>
                <a:lnTo>
                  <a:pt x="2104" y="3290"/>
                </a:lnTo>
                <a:lnTo>
                  <a:pt x="2111" y="3310"/>
                </a:lnTo>
                <a:lnTo>
                  <a:pt x="2118" y="3328"/>
                </a:lnTo>
                <a:lnTo>
                  <a:pt x="2127" y="3346"/>
                </a:lnTo>
                <a:lnTo>
                  <a:pt x="2136" y="3363"/>
                </a:lnTo>
                <a:lnTo>
                  <a:pt x="2145" y="3379"/>
                </a:lnTo>
                <a:lnTo>
                  <a:pt x="2155" y="3395"/>
                </a:lnTo>
                <a:lnTo>
                  <a:pt x="2156" y="3397"/>
                </a:lnTo>
                <a:lnTo>
                  <a:pt x="2167" y="3412"/>
                </a:lnTo>
                <a:lnTo>
                  <a:pt x="2178" y="3426"/>
                </a:lnTo>
                <a:lnTo>
                  <a:pt x="2190" y="3439"/>
                </a:lnTo>
                <a:lnTo>
                  <a:pt x="2203" y="3451"/>
                </a:lnTo>
                <a:lnTo>
                  <a:pt x="2215" y="3463"/>
                </a:lnTo>
                <a:lnTo>
                  <a:pt x="2230" y="3474"/>
                </a:lnTo>
                <a:lnTo>
                  <a:pt x="2243" y="3484"/>
                </a:lnTo>
                <a:lnTo>
                  <a:pt x="2257" y="3493"/>
                </a:lnTo>
                <a:lnTo>
                  <a:pt x="2278" y="3505"/>
                </a:lnTo>
                <a:lnTo>
                  <a:pt x="2298" y="3515"/>
                </a:lnTo>
                <a:lnTo>
                  <a:pt x="2320" y="3524"/>
                </a:lnTo>
                <a:lnTo>
                  <a:pt x="2342" y="3531"/>
                </a:lnTo>
                <a:lnTo>
                  <a:pt x="2364" y="3536"/>
                </a:lnTo>
                <a:lnTo>
                  <a:pt x="2386" y="3540"/>
                </a:lnTo>
                <a:lnTo>
                  <a:pt x="2408" y="3542"/>
                </a:lnTo>
                <a:lnTo>
                  <a:pt x="2431" y="3542"/>
                </a:lnTo>
                <a:lnTo>
                  <a:pt x="2453" y="3541"/>
                </a:lnTo>
                <a:lnTo>
                  <a:pt x="2475" y="3539"/>
                </a:lnTo>
                <a:lnTo>
                  <a:pt x="2497" y="3534"/>
                </a:lnTo>
                <a:lnTo>
                  <a:pt x="2518" y="3528"/>
                </a:lnTo>
                <a:lnTo>
                  <a:pt x="2541" y="3521"/>
                </a:lnTo>
                <a:lnTo>
                  <a:pt x="2562" y="3512"/>
                </a:lnTo>
                <a:lnTo>
                  <a:pt x="2582" y="3501"/>
                </a:lnTo>
                <a:lnTo>
                  <a:pt x="2602" y="3488"/>
                </a:lnTo>
                <a:lnTo>
                  <a:pt x="2616" y="3479"/>
                </a:lnTo>
                <a:lnTo>
                  <a:pt x="2629" y="3468"/>
                </a:lnTo>
                <a:lnTo>
                  <a:pt x="2643" y="3457"/>
                </a:lnTo>
                <a:lnTo>
                  <a:pt x="2656" y="3445"/>
                </a:lnTo>
                <a:lnTo>
                  <a:pt x="2668" y="3433"/>
                </a:lnTo>
                <a:lnTo>
                  <a:pt x="2679" y="3419"/>
                </a:lnTo>
                <a:lnTo>
                  <a:pt x="2690" y="3405"/>
                </a:lnTo>
                <a:lnTo>
                  <a:pt x="2700" y="3389"/>
                </a:lnTo>
                <a:lnTo>
                  <a:pt x="2710" y="3374"/>
                </a:lnTo>
                <a:lnTo>
                  <a:pt x="2719" y="3358"/>
                </a:lnTo>
                <a:lnTo>
                  <a:pt x="2727" y="3341"/>
                </a:lnTo>
                <a:lnTo>
                  <a:pt x="2736" y="3324"/>
                </a:lnTo>
                <a:lnTo>
                  <a:pt x="2743" y="3306"/>
                </a:lnTo>
                <a:lnTo>
                  <a:pt x="2749" y="3286"/>
                </a:lnTo>
                <a:lnTo>
                  <a:pt x="2755" y="3266"/>
                </a:lnTo>
                <a:lnTo>
                  <a:pt x="2760" y="3246"/>
                </a:lnTo>
                <a:lnTo>
                  <a:pt x="2764" y="3226"/>
                </a:lnTo>
                <a:lnTo>
                  <a:pt x="2768" y="3206"/>
                </a:lnTo>
                <a:lnTo>
                  <a:pt x="2770" y="3183"/>
                </a:lnTo>
                <a:lnTo>
                  <a:pt x="2772" y="3161"/>
                </a:lnTo>
                <a:lnTo>
                  <a:pt x="2774" y="3139"/>
                </a:lnTo>
                <a:lnTo>
                  <a:pt x="2774" y="3116"/>
                </a:lnTo>
                <a:lnTo>
                  <a:pt x="2774" y="3092"/>
                </a:lnTo>
                <a:lnTo>
                  <a:pt x="2773" y="3066"/>
                </a:lnTo>
                <a:lnTo>
                  <a:pt x="2768" y="2995"/>
                </a:lnTo>
                <a:lnTo>
                  <a:pt x="2763" y="2920"/>
                </a:lnTo>
                <a:lnTo>
                  <a:pt x="2750" y="2759"/>
                </a:lnTo>
                <a:lnTo>
                  <a:pt x="2734" y="2595"/>
                </a:lnTo>
                <a:lnTo>
                  <a:pt x="2718" y="2433"/>
                </a:lnTo>
                <a:lnTo>
                  <a:pt x="2692" y="2183"/>
                </a:lnTo>
                <a:lnTo>
                  <a:pt x="2673" y="2004"/>
                </a:lnTo>
                <a:lnTo>
                  <a:pt x="2550" y="2003"/>
                </a:lnTo>
                <a:lnTo>
                  <a:pt x="2426" y="2003"/>
                </a:lnTo>
                <a:lnTo>
                  <a:pt x="2303" y="2003"/>
                </a:lnTo>
                <a:lnTo>
                  <a:pt x="2180" y="2004"/>
                </a:lnTo>
                <a:close/>
                <a:moveTo>
                  <a:pt x="2985" y="1753"/>
                </a:moveTo>
                <a:lnTo>
                  <a:pt x="2985" y="1753"/>
                </a:lnTo>
                <a:lnTo>
                  <a:pt x="3003" y="1931"/>
                </a:lnTo>
                <a:lnTo>
                  <a:pt x="3029" y="2182"/>
                </a:lnTo>
                <a:lnTo>
                  <a:pt x="3048" y="2343"/>
                </a:lnTo>
                <a:lnTo>
                  <a:pt x="3068" y="2507"/>
                </a:lnTo>
                <a:lnTo>
                  <a:pt x="3089" y="2666"/>
                </a:lnTo>
                <a:lnTo>
                  <a:pt x="3099" y="2741"/>
                </a:lnTo>
                <a:lnTo>
                  <a:pt x="3109" y="2812"/>
                </a:lnTo>
                <a:lnTo>
                  <a:pt x="3114" y="2837"/>
                </a:lnTo>
                <a:lnTo>
                  <a:pt x="3118" y="2861"/>
                </a:lnTo>
                <a:lnTo>
                  <a:pt x="3124" y="2885"/>
                </a:lnTo>
                <a:lnTo>
                  <a:pt x="3130" y="2907"/>
                </a:lnTo>
                <a:lnTo>
                  <a:pt x="3137" y="2928"/>
                </a:lnTo>
                <a:lnTo>
                  <a:pt x="3145" y="2949"/>
                </a:lnTo>
                <a:lnTo>
                  <a:pt x="3153" y="2969"/>
                </a:lnTo>
                <a:lnTo>
                  <a:pt x="3161" y="2989"/>
                </a:lnTo>
                <a:lnTo>
                  <a:pt x="3171" y="3008"/>
                </a:lnTo>
                <a:lnTo>
                  <a:pt x="3181" y="3026"/>
                </a:lnTo>
                <a:lnTo>
                  <a:pt x="3191" y="3043"/>
                </a:lnTo>
                <a:lnTo>
                  <a:pt x="3202" y="3060"/>
                </a:lnTo>
                <a:lnTo>
                  <a:pt x="3214" y="3075"/>
                </a:lnTo>
                <a:lnTo>
                  <a:pt x="3226" y="3091"/>
                </a:lnTo>
                <a:lnTo>
                  <a:pt x="3238" y="3104"/>
                </a:lnTo>
                <a:lnTo>
                  <a:pt x="3252" y="3117"/>
                </a:lnTo>
                <a:lnTo>
                  <a:pt x="3254" y="3119"/>
                </a:lnTo>
                <a:lnTo>
                  <a:pt x="3267" y="3131"/>
                </a:lnTo>
                <a:lnTo>
                  <a:pt x="3281" y="3143"/>
                </a:lnTo>
                <a:lnTo>
                  <a:pt x="3296" y="3153"/>
                </a:lnTo>
                <a:lnTo>
                  <a:pt x="3310" y="3162"/>
                </a:lnTo>
                <a:lnTo>
                  <a:pt x="3325" y="3171"/>
                </a:lnTo>
                <a:lnTo>
                  <a:pt x="3340" y="3179"/>
                </a:lnTo>
                <a:lnTo>
                  <a:pt x="3357" y="3186"/>
                </a:lnTo>
                <a:lnTo>
                  <a:pt x="3372" y="3193"/>
                </a:lnTo>
                <a:lnTo>
                  <a:pt x="3395" y="3200"/>
                </a:lnTo>
                <a:lnTo>
                  <a:pt x="3417" y="3205"/>
                </a:lnTo>
                <a:lnTo>
                  <a:pt x="3440" y="3209"/>
                </a:lnTo>
                <a:lnTo>
                  <a:pt x="3463" y="3211"/>
                </a:lnTo>
                <a:lnTo>
                  <a:pt x="3486" y="3212"/>
                </a:lnTo>
                <a:lnTo>
                  <a:pt x="3508" y="3211"/>
                </a:lnTo>
                <a:lnTo>
                  <a:pt x="3530" y="3208"/>
                </a:lnTo>
                <a:lnTo>
                  <a:pt x="3552" y="3204"/>
                </a:lnTo>
                <a:lnTo>
                  <a:pt x="3574" y="3199"/>
                </a:lnTo>
                <a:lnTo>
                  <a:pt x="3595" y="3191"/>
                </a:lnTo>
                <a:lnTo>
                  <a:pt x="3615" y="3182"/>
                </a:lnTo>
                <a:lnTo>
                  <a:pt x="3635" y="3171"/>
                </a:lnTo>
                <a:lnTo>
                  <a:pt x="3655" y="3160"/>
                </a:lnTo>
                <a:lnTo>
                  <a:pt x="3674" y="3146"/>
                </a:lnTo>
                <a:lnTo>
                  <a:pt x="3692" y="3132"/>
                </a:lnTo>
                <a:lnTo>
                  <a:pt x="3709" y="3116"/>
                </a:lnTo>
                <a:lnTo>
                  <a:pt x="3720" y="3103"/>
                </a:lnTo>
                <a:lnTo>
                  <a:pt x="3731" y="3091"/>
                </a:lnTo>
                <a:lnTo>
                  <a:pt x="3741" y="3076"/>
                </a:lnTo>
                <a:lnTo>
                  <a:pt x="3751" y="3062"/>
                </a:lnTo>
                <a:lnTo>
                  <a:pt x="3761" y="3047"/>
                </a:lnTo>
                <a:lnTo>
                  <a:pt x="3770" y="3031"/>
                </a:lnTo>
                <a:lnTo>
                  <a:pt x="3777" y="3015"/>
                </a:lnTo>
                <a:lnTo>
                  <a:pt x="3784" y="2998"/>
                </a:lnTo>
                <a:lnTo>
                  <a:pt x="3790" y="2981"/>
                </a:lnTo>
                <a:lnTo>
                  <a:pt x="3796" y="2963"/>
                </a:lnTo>
                <a:lnTo>
                  <a:pt x="3800" y="2945"/>
                </a:lnTo>
                <a:lnTo>
                  <a:pt x="3804" y="2927"/>
                </a:lnTo>
                <a:lnTo>
                  <a:pt x="3807" y="2907"/>
                </a:lnTo>
                <a:lnTo>
                  <a:pt x="3810" y="2888"/>
                </a:lnTo>
                <a:lnTo>
                  <a:pt x="3811" y="2866"/>
                </a:lnTo>
                <a:lnTo>
                  <a:pt x="3812" y="2845"/>
                </a:lnTo>
                <a:lnTo>
                  <a:pt x="3812" y="2825"/>
                </a:lnTo>
                <a:lnTo>
                  <a:pt x="3811" y="2804"/>
                </a:lnTo>
                <a:lnTo>
                  <a:pt x="3809" y="2783"/>
                </a:lnTo>
                <a:lnTo>
                  <a:pt x="3806" y="2760"/>
                </a:lnTo>
                <a:lnTo>
                  <a:pt x="3803" y="2738"/>
                </a:lnTo>
                <a:lnTo>
                  <a:pt x="3799" y="2715"/>
                </a:lnTo>
                <a:lnTo>
                  <a:pt x="3793" y="2691"/>
                </a:lnTo>
                <a:lnTo>
                  <a:pt x="3787" y="2667"/>
                </a:lnTo>
                <a:lnTo>
                  <a:pt x="3768" y="2598"/>
                </a:lnTo>
                <a:lnTo>
                  <a:pt x="3746" y="2525"/>
                </a:lnTo>
                <a:lnTo>
                  <a:pt x="3700" y="2372"/>
                </a:lnTo>
                <a:lnTo>
                  <a:pt x="3650" y="2214"/>
                </a:lnTo>
                <a:lnTo>
                  <a:pt x="3602" y="2059"/>
                </a:lnTo>
                <a:lnTo>
                  <a:pt x="3523" y="1820"/>
                </a:lnTo>
                <a:lnTo>
                  <a:pt x="3467" y="1650"/>
                </a:lnTo>
                <a:lnTo>
                  <a:pt x="3346" y="1674"/>
                </a:lnTo>
                <a:lnTo>
                  <a:pt x="3225" y="1699"/>
                </a:lnTo>
                <a:lnTo>
                  <a:pt x="3105" y="1725"/>
                </a:lnTo>
                <a:lnTo>
                  <a:pt x="2985" y="1753"/>
                </a:lnTo>
                <a:close/>
                <a:moveTo>
                  <a:pt x="3146" y="2639"/>
                </a:moveTo>
                <a:lnTo>
                  <a:pt x="3683" y="2524"/>
                </a:lnTo>
                <a:lnTo>
                  <a:pt x="3706" y="2604"/>
                </a:lnTo>
                <a:lnTo>
                  <a:pt x="3728" y="2684"/>
                </a:lnTo>
                <a:lnTo>
                  <a:pt x="3734" y="2708"/>
                </a:lnTo>
                <a:lnTo>
                  <a:pt x="3739" y="2731"/>
                </a:lnTo>
                <a:lnTo>
                  <a:pt x="3743" y="2754"/>
                </a:lnTo>
                <a:lnTo>
                  <a:pt x="3746" y="2778"/>
                </a:lnTo>
                <a:lnTo>
                  <a:pt x="3748" y="2799"/>
                </a:lnTo>
                <a:lnTo>
                  <a:pt x="3749" y="2821"/>
                </a:lnTo>
                <a:lnTo>
                  <a:pt x="3749" y="2841"/>
                </a:lnTo>
                <a:lnTo>
                  <a:pt x="3749" y="2861"/>
                </a:lnTo>
                <a:lnTo>
                  <a:pt x="3747" y="2881"/>
                </a:lnTo>
                <a:lnTo>
                  <a:pt x="3745" y="2900"/>
                </a:lnTo>
                <a:lnTo>
                  <a:pt x="3741" y="2918"/>
                </a:lnTo>
                <a:lnTo>
                  <a:pt x="3737" y="2936"/>
                </a:lnTo>
                <a:lnTo>
                  <a:pt x="3732" y="2952"/>
                </a:lnTo>
                <a:lnTo>
                  <a:pt x="3727" y="2968"/>
                </a:lnTo>
                <a:lnTo>
                  <a:pt x="3720" y="2985"/>
                </a:lnTo>
                <a:lnTo>
                  <a:pt x="3714" y="3000"/>
                </a:lnTo>
                <a:lnTo>
                  <a:pt x="3706" y="3014"/>
                </a:lnTo>
                <a:lnTo>
                  <a:pt x="3698" y="3027"/>
                </a:lnTo>
                <a:lnTo>
                  <a:pt x="3689" y="3040"/>
                </a:lnTo>
                <a:lnTo>
                  <a:pt x="3680" y="3052"/>
                </a:lnTo>
                <a:lnTo>
                  <a:pt x="3670" y="3063"/>
                </a:lnTo>
                <a:lnTo>
                  <a:pt x="3660" y="3074"/>
                </a:lnTo>
                <a:lnTo>
                  <a:pt x="3648" y="3084"/>
                </a:lnTo>
                <a:lnTo>
                  <a:pt x="3637" y="3094"/>
                </a:lnTo>
                <a:lnTo>
                  <a:pt x="3625" y="3103"/>
                </a:lnTo>
                <a:lnTo>
                  <a:pt x="3613" y="3110"/>
                </a:lnTo>
                <a:lnTo>
                  <a:pt x="3601" y="3117"/>
                </a:lnTo>
                <a:lnTo>
                  <a:pt x="3588" y="3124"/>
                </a:lnTo>
                <a:lnTo>
                  <a:pt x="3575" y="3129"/>
                </a:lnTo>
                <a:lnTo>
                  <a:pt x="3562" y="3134"/>
                </a:lnTo>
                <a:lnTo>
                  <a:pt x="3548" y="3138"/>
                </a:lnTo>
                <a:lnTo>
                  <a:pt x="3534" y="3141"/>
                </a:lnTo>
                <a:lnTo>
                  <a:pt x="3520" y="3144"/>
                </a:lnTo>
                <a:lnTo>
                  <a:pt x="3506" y="3146"/>
                </a:lnTo>
                <a:lnTo>
                  <a:pt x="3492" y="3147"/>
                </a:lnTo>
                <a:lnTo>
                  <a:pt x="3478" y="3147"/>
                </a:lnTo>
                <a:lnTo>
                  <a:pt x="3464" y="3146"/>
                </a:lnTo>
                <a:lnTo>
                  <a:pt x="3450" y="3145"/>
                </a:lnTo>
                <a:lnTo>
                  <a:pt x="3435" y="3143"/>
                </a:lnTo>
                <a:lnTo>
                  <a:pt x="3421" y="3140"/>
                </a:lnTo>
                <a:lnTo>
                  <a:pt x="3407" y="3136"/>
                </a:lnTo>
                <a:lnTo>
                  <a:pt x="3393" y="3131"/>
                </a:lnTo>
                <a:lnTo>
                  <a:pt x="3379" y="3125"/>
                </a:lnTo>
                <a:lnTo>
                  <a:pt x="3365" y="3119"/>
                </a:lnTo>
                <a:lnTo>
                  <a:pt x="3352" y="3112"/>
                </a:lnTo>
                <a:lnTo>
                  <a:pt x="3338" y="3104"/>
                </a:lnTo>
                <a:lnTo>
                  <a:pt x="3325" y="3095"/>
                </a:lnTo>
                <a:lnTo>
                  <a:pt x="3312" y="3084"/>
                </a:lnTo>
                <a:lnTo>
                  <a:pt x="3300" y="3073"/>
                </a:lnTo>
                <a:lnTo>
                  <a:pt x="3288" y="3062"/>
                </a:lnTo>
                <a:lnTo>
                  <a:pt x="3276" y="3050"/>
                </a:lnTo>
                <a:lnTo>
                  <a:pt x="3265" y="3036"/>
                </a:lnTo>
                <a:lnTo>
                  <a:pt x="3254" y="3022"/>
                </a:lnTo>
                <a:lnTo>
                  <a:pt x="3242" y="3007"/>
                </a:lnTo>
                <a:lnTo>
                  <a:pt x="3233" y="2991"/>
                </a:lnTo>
                <a:lnTo>
                  <a:pt x="3223" y="2973"/>
                </a:lnTo>
                <a:lnTo>
                  <a:pt x="3214" y="2955"/>
                </a:lnTo>
                <a:lnTo>
                  <a:pt x="3206" y="2937"/>
                </a:lnTo>
                <a:lnTo>
                  <a:pt x="3198" y="2917"/>
                </a:lnTo>
                <a:lnTo>
                  <a:pt x="3191" y="2896"/>
                </a:lnTo>
                <a:lnTo>
                  <a:pt x="3185" y="2874"/>
                </a:lnTo>
                <a:lnTo>
                  <a:pt x="3179" y="2851"/>
                </a:lnTo>
                <a:lnTo>
                  <a:pt x="3174" y="2828"/>
                </a:lnTo>
                <a:lnTo>
                  <a:pt x="3170" y="2803"/>
                </a:lnTo>
                <a:lnTo>
                  <a:pt x="3146" y="2639"/>
                </a:lnTo>
                <a:close/>
                <a:moveTo>
                  <a:pt x="2974" y="2833"/>
                </a:moveTo>
                <a:lnTo>
                  <a:pt x="2974" y="2833"/>
                </a:lnTo>
                <a:lnTo>
                  <a:pt x="2953" y="2690"/>
                </a:lnTo>
                <a:lnTo>
                  <a:pt x="2933" y="2545"/>
                </a:lnTo>
                <a:lnTo>
                  <a:pt x="2915" y="2401"/>
                </a:lnTo>
                <a:lnTo>
                  <a:pt x="2899" y="2256"/>
                </a:lnTo>
                <a:lnTo>
                  <a:pt x="2884" y="2112"/>
                </a:lnTo>
                <a:lnTo>
                  <a:pt x="2869" y="1967"/>
                </a:lnTo>
                <a:lnTo>
                  <a:pt x="2840" y="1678"/>
                </a:lnTo>
                <a:lnTo>
                  <a:pt x="2840" y="1671"/>
                </a:lnTo>
                <a:lnTo>
                  <a:pt x="2841" y="1664"/>
                </a:lnTo>
                <a:lnTo>
                  <a:pt x="2844" y="1658"/>
                </a:lnTo>
                <a:lnTo>
                  <a:pt x="2847" y="1652"/>
                </a:lnTo>
                <a:lnTo>
                  <a:pt x="2852" y="1647"/>
                </a:lnTo>
                <a:lnTo>
                  <a:pt x="2857" y="1642"/>
                </a:lnTo>
                <a:lnTo>
                  <a:pt x="2863" y="1639"/>
                </a:lnTo>
                <a:lnTo>
                  <a:pt x="2870" y="1638"/>
                </a:lnTo>
                <a:lnTo>
                  <a:pt x="2895" y="1632"/>
                </a:lnTo>
                <a:lnTo>
                  <a:pt x="3051" y="1597"/>
                </a:lnTo>
                <a:lnTo>
                  <a:pt x="3197" y="1565"/>
                </a:lnTo>
                <a:lnTo>
                  <a:pt x="3343" y="1534"/>
                </a:lnTo>
                <a:lnTo>
                  <a:pt x="3499" y="1503"/>
                </a:lnTo>
                <a:lnTo>
                  <a:pt x="3527" y="1498"/>
                </a:lnTo>
                <a:lnTo>
                  <a:pt x="3534" y="1497"/>
                </a:lnTo>
                <a:lnTo>
                  <a:pt x="3540" y="1497"/>
                </a:lnTo>
                <a:lnTo>
                  <a:pt x="3547" y="1499"/>
                </a:lnTo>
                <a:lnTo>
                  <a:pt x="3553" y="1502"/>
                </a:lnTo>
                <a:lnTo>
                  <a:pt x="3559" y="1506"/>
                </a:lnTo>
                <a:lnTo>
                  <a:pt x="3563" y="1510"/>
                </a:lnTo>
                <a:lnTo>
                  <a:pt x="3567" y="1515"/>
                </a:lnTo>
                <a:lnTo>
                  <a:pt x="3569" y="1522"/>
                </a:lnTo>
                <a:lnTo>
                  <a:pt x="3661" y="1798"/>
                </a:lnTo>
                <a:lnTo>
                  <a:pt x="3706" y="1936"/>
                </a:lnTo>
                <a:lnTo>
                  <a:pt x="3751" y="2074"/>
                </a:lnTo>
                <a:lnTo>
                  <a:pt x="3796" y="2213"/>
                </a:lnTo>
                <a:lnTo>
                  <a:pt x="3838" y="2351"/>
                </a:lnTo>
                <a:lnTo>
                  <a:pt x="3880" y="2491"/>
                </a:lnTo>
                <a:lnTo>
                  <a:pt x="3919" y="2631"/>
                </a:lnTo>
                <a:lnTo>
                  <a:pt x="3927" y="2660"/>
                </a:lnTo>
                <a:lnTo>
                  <a:pt x="3933" y="2689"/>
                </a:lnTo>
                <a:lnTo>
                  <a:pt x="3938" y="2717"/>
                </a:lnTo>
                <a:lnTo>
                  <a:pt x="3943" y="2744"/>
                </a:lnTo>
                <a:lnTo>
                  <a:pt x="3946" y="2771"/>
                </a:lnTo>
                <a:lnTo>
                  <a:pt x="3948" y="2799"/>
                </a:lnTo>
                <a:lnTo>
                  <a:pt x="3949" y="2824"/>
                </a:lnTo>
                <a:lnTo>
                  <a:pt x="3949" y="2850"/>
                </a:lnTo>
                <a:lnTo>
                  <a:pt x="3948" y="2876"/>
                </a:lnTo>
                <a:lnTo>
                  <a:pt x="3946" y="2904"/>
                </a:lnTo>
                <a:lnTo>
                  <a:pt x="3943" y="2929"/>
                </a:lnTo>
                <a:lnTo>
                  <a:pt x="3939" y="2954"/>
                </a:lnTo>
                <a:lnTo>
                  <a:pt x="3934" y="2978"/>
                </a:lnTo>
                <a:lnTo>
                  <a:pt x="3927" y="3003"/>
                </a:lnTo>
                <a:lnTo>
                  <a:pt x="3920" y="3025"/>
                </a:lnTo>
                <a:lnTo>
                  <a:pt x="3912" y="3047"/>
                </a:lnTo>
                <a:lnTo>
                  <a:pt x="3903" y="3069"/>
                </a:lnTo>
                <a:lnTo>
                  <a:pt x="3894" y="3091"/>
                </a:lnTo>
                <a:lnTo>
                  <a:pt x="3883" y="3111"/>
                </a:lnTo>
                <a:lnTo>
                  <a:pt x="3871" y="3131"/>
                </a:lnTo>
                <a:lnTo>
                  <a:pt x="3859" y="3150"/>
                </a:lnTo>
                <a:lnTo>
                  <a:pt x="3845" y="3168"/>
                </a:lnTo>
                <a:lnTo>
                  <a:pt x="3831" y="3185"/>
                </a:lnTo>
                <a:lnTo>
                  <a:pt x="3817" y="3202"/>
                </a:lnTo>
                <a:lnTo>
                  <a:pt x="3803" y="3216"/>
                </a:lnTo>
                <a:lnTo>
                  <a:pt x="3790" y="3229"/>
                </a:lnTo>
                <a:lnTo>
                  <a:pt x="3775" y="3241"/>
                </a:lnTo>
                <a:lnTo>
                  <a:pt x="3761" y="3253"/>
                </a:lnTo>
                <a:lnTo>
                  <a:pt x="3745" y="3264"/>
                </a:lnTo>
                <a:lnTo>
                  <a:pt x="3730" y="3274"/>
                </a:lnTo>
                <a:lnTo>
                  <a:pt x="3714" y="3284"/>
                </a:lnTo>
                <a:lnTo>
                  <a:pt x="3698" y="3294"/>
                </a:lnTo>
                <a:lnTo>
                  <a:pt x="3936" y="4409"/>
                </a:lnTo>
                <a:lnTo>
                  <a:pt x="3954" y="4416"/>
                </a:lnTo>
                <a:lnTo>
                  <a:pt x="3973" y="4424"/>
                </a:lnTo>
                <a:lnTo>
                  <a:pt x="3991" y="4430"/>
                </a:lnTo>
                <a:lnTo>
                  <a:pt x="4009" y="4435"/>
                </a:lnTo>
                <a:lnTo>
                  <a:pt x="4033" y="4441"/>
                </a:lnTo>
                <a:lnTo>
                  <a:pt x="4057" y="4446"/>
                </a:lnTo>
                <a:lnTo>
                  <a:pt x="4082" y="4449"/>
                </a:lnTo>
                <a:lnTo>
                  <a:pt x="4107" y="4452"/>
                </a:lnTo>
                <a:lnTo>
                  <a:pt x="4134" y="4454"/>
                </a:lnTo>
                <a:lnTo>
                  <a:pt x="4163" y="4455"/>
                </a:lnTo>
                <a:lnTo>
                  <a:pt x="4191" y="4454"/>
                </a:lnTo>
                <a:lnTo>
                  <a:pt x="4220" y="4453"/>
                </a:lnTo>
                <a:lnTo>
                  <a:pt x="4249" y="4451"/>
                </a:lnTo>
                <a:lnTo>
                  <a:pt x="4280" y="4447"/>
                </a:lnTo>
                <a:lnTo>
                  <a:pt x="4310" y="4443"/>
                </a:lnTo>
                <a:lnTo>
                  <a:pt x="4340" y="4438"/>
                </a:lnTo>
                <a:lnTo>
                  <a:pt x="4372" y="4432"/>
                </a:lnTo>
                <a:lnTo>
                  <a:pt x="4379" y="4431"/>
                </a:lnTo>
                <a:lnTo>
                  <a:pt x="4386" y="4432"/>
                </a:lnTo>
                <a:lnTo>
                  <a:pt x="4393" y="4434"/>
                </a:lnTo>
                <a:lnTo>
                  <a:pt x="4399" y="4437"/>
                </a:lnTo>
                <a:lnTo>
                  <a:pt x="4404" y="4441"/>
                </a:lnTo>
                <a:lnTo>
                  <a:pt x="4408" y="4447"/>
                </a:lnTo>
                <a:lnTo>
                  <a:pt x="4412" y="4453"/>
                </a:lnTo>
                <a:lnTo>
                  <a:pt x="4414" y="4459"/>
                </a:lnTo>
                <a:lnTo>
                  <a:pt x="4421" y="4490"/>
                </a:lnTo>
                <a:lnTo>
                  <a:pt x="4437" y="4566"/>
                </a:lnTo>
                <a:lnTo>
                  <a:pt x="4443" y="4597"/>
                </a:lnTo>
                <a:lnTo>
                  <a:pt x="4444" y="4604"/>
                </a:lnTo>
                <a:lnTo>
                  <a:pt x="4444" y="4611"/>
                </a:lnTo>
                <a:lnTo>
                  <a:pt x="4442" y="4618"/>
                </a:lnTo>
                <a:lnTo>
                  <a:pt x="4438" y="4624"/>
                </a:lnTo>
                <a:lnTo>
                  <a:pt x="4434" y="4631"/>
                </a:lnTo>
                <a:lnTo>
                  <a:pt x="4429" y="4635"/>
                </a:lnTo>
                <a:lnTo>
                  <a:pt x="4423" y="4639"/>
                </a:lnTo>
                <a:lnTo>
                  <a:pt x="4416" y="4641"/>
                </a:lnTo>
                <a:lnTo>
                  <a:pt x="4384" y="4648"/>
                </a:lnTo>
                <a:lnTo>
                  <a:pt x="3461" y="4845"/>
                </a:lnTo>
                <a:lnTo>
                  <a:pt x="3428" y="4852"/>
                </a:lnTo>
                <a:lnTo>
                  <a:pt x="3421" y="4853"/>
                </a:lnTo>
                <a:lnTo>
                  <a:pt x="3414" y="4852"/>
                </a:lnTo>
                <a:lnTo>
                  <a:pt x="3407" y="4850"/>
                </a:lnTo>
                <a:lnTo>
                  <a:pt x="3401" y="4847"/>
                </a:lnTo>
                <a:lnTo>
                  <a:pt x="3396" y="4843"/>
                </a:lnTo>
                <a:lnTo>
                  <a:pt x="3391" y="4837"/>
                </a:lnTo>
                <a:lnTo>
                  <a:pt x="3388" y="4830"/>
                </a:lnTo>
                <a:lnTo>
                  <a:pt x="3386" y="4823"/>
                </a:lnTo>
                <a:lnTo>
                  <a:pt x="3379" y="4792"/>
                </a:lnTo>
                <a:lnTo>
                  <a:pt x="3363" y="4716"/>
                </a:lnTo>
                <a:lnTo>
                  <a:pt x="3356" y="4685"/>
                </a:lnTo>
                <a:lnTo>
                  <a:pt x="3355" y="4678"/>
                </a:lnTo>
                <a:lnTo>
                  <a:pt x="3356" y="4671"/>
                </a:lnTo>
                <a:lnTo>
                  <a:pt x="3358" y="4664"/>
                </a:lnTo>
                <a:lnTo>
                  <a:pt x="3361" y="4658"/>
                </a:lnTo>
                <a:lnTo>
                  <a:pt x="3366" y="4653"/>
                </a:lnTo>
                <a:lnTo>
                  <a:pt x="3371" y="4648"/>
                </a:lnTo>
                <a:lnTo>
                  <a:pt x="3377" y="4645"/>
                </a:lnTo>
                <a:lnTo>
                  <a:pt x="3384" y="4642"/>
                </a:lnTo>
                <a:lnTo>
                  <a:pt x="3387" y="4642"/>
                </a:lnTo>
                <a:lnTo>
                  <a:pt x="3415" y="4636"/>
                </a:lnTo>
                <a:lnTo>
                  <a:pt x="3439" y="4630"/>
                </a:lnTo>
                <a:lnTo>
                  <a:pt x="3464" y="4622"/>
                </a:lnTo>
                <a:lnTo>
                  <a:pt x="3487" y="4615"/>
                </a:lnTo>
                <a:lnTo>
                  <a:pt x="3510" y="4606"/>
                </a:lnTo>
                <a:lnTo>
                  <a:pt x="3532" y="4598"/>
                </a:lnTo>
                <a:lnTo>
                  <a:pt x="3554" y="4589"/>
                </a:lnTo>
                <a:lnTo>
                  <a:pt x="3574" y="4579"/>
                </a:lnTo>
                <a:lnTo>
                  <a:pt x="3593" y="4568"/>
                </a:lnTo>
                <a:lnTo>
                  <a:pt x="3595" y="4567"/>
                </a:lnTo>
                <a:lnTo>
                  <a:pt x="3612" y="4557"/>
                </a:lnTo>
                <a:lnTo>
                  <a:pt x="3628" y="4546"/>
                </a:lnTo>
                <a:lnTo>
                  <a:pt x="3644" y="4535"/>
                </a:lnTo>
                <a:lnTo>
                  <a:pt x="3660" y="4522"/>
                </a:lnTo>
                <a:lnTo>
                  <a:pt x="3682" y="4502"/>
                </a:lnTo>
                <a:lnTo>
                  <a:pt x="3703" y="4480"/>
                </a:lnTo>
                <a:lnTo>
                  <a:pt x="3462" y="3348"/>
                </a:lnTo>
                <a:lnTo>
                  <a:pt x="3442" y="3347"/>
                </a:lnTo>
                <a:lnTo>
                  <a:pt x="3423" y="3345"/>
                </a:lnTo>
                <a:lnTo>
                  <a:pt x="3404" y="3342"/>
                </a:lnTo>
                <a:lnTo>
                  <a:pt x="3386" y="3339"/>
                </a:lnTo>
                <a:lnTo>
                  <a:pt x="3367" y="3334"/>
                </a:lnTo>
                <a:lnTo>
                  <a:pt x="3349" y="3329"/>
                </a:lnTo>
                <a:lnTo>
                  <a:pt x="3330" y="3323"/>
                </a:lnTo>
                <a:lnTo>
                  <a:pt x="3312" y="3317"/>
                </a:lnTo>
                <a:lnTo>
                  <a:pt x="3291" y="3308"/>
                </a:lnTo>
                <a:lnTo>
                  <a:pt x="3271" y="3298"/>
                </a:lnTo>
                <a:lnTo>
                  <a:pt x="3251" y="3286"/>
                </a:lnTo>
                <a:lnTo>
                  <a:pt x="3231" y="3275"/>
                </a:lnTo>
                <a:lnTo>
                  <a:pt x="3212" y="3262"/>
                </a:lnTo>
                <a:lnTo>
                  <a:pt x="3193" y="3248"/>
                </a:lnTo>
                <a:lnTo>
                  <a:pt x="3175" y="3233"/>
                </a:lnTo>
                <a:lnTo>
                  <a:pt x="3157" y="3216"/>
                </a:lnTo>
                <a:lnTo>
                  <a:pt x="3139" y="3199"/>
                </a:lnTo>
                <a:lnTo>
                  <a:pt x="3123" y="3180"/>
                </a:lnTo>
                <a:lnTo>
                  <a:pt x="3107" y="3161"/>
                </a:lnTo>
                <a:lnTo>
                  <a:pt x="3092" y="3141"/>
                </a:lnTo>
                <a:lnTo>
                  <a:pt x="3077" y="3120"/>
                </a:lnTo>
                <a:lnTo>
                  <a:pt x="3064" y="3098"/>
                </a:lnTo>
                <a:lnTo>
                  <a:pt x="3051" y="3073"/>
                </a:lnTo>
                <a:lnTo>
                  <a:pt x="3037" y="3049"/>
                </a:lnTo>
                <a:lnTo>
                  <a:pt x="3027" y="3025"/>
                </a:lnTo>
                <a:lnTo>
                  <a:pt x="3017" y="3001"/>
                </a:lnTo>
                <a:lnTo>
                  <a:pt x="3008" y="2975"/>
                </a:lnTo>
                <a:lnTo>
                  <a:pt x="2999" y="2949"/>
                </a:lnTo>
                <a:lnTo>
                  <a:pt x="2992" y="2921"/>
                </a:lnTo>
                <a:lnTo>
                  <a:pt x="2985" y="2893"/>
                </a:lnTo>
                <a:lnTo>
                  <a:pt x="2979" y="2863"/>
                </a:lnTo>
                <a:lnTo>
                  <a:pt x="2974" y="2833"/>
                </a:lnTo>
                <a:close/>
                <a:moveTo>
                  <a:pt x="462" y="2755"/>
                </a:moveTo>
                <a:lnTo>
                  <a:pt x="1495" y="2755"/>
                </a:lnTo>
                <a:lnTo>
                  <a:pt x="1496" y="2723"/>
                </a:lnTo>
                <a:lnTo>
                  <a:pt x="1496" y="2721"/>
                </a:lnTo>
                <a:lnTo>
                  <a:pt x="1496" y="2698"/>
                </a:lnTo>
                <a:lnTo>
                  <a:pt x="1495" y="2673"/>
                </a:lnTo>
                <a:lnTo>
                  <a:pt x="1494" y="2649"/>
                </a:lnTo>
                <a:lnTo>
                  <a:pt x="1491" y="2624"/>
                </a:lnTo>
                <a:lnTo>
                  <a:pt x="1488" y="2599"/>
                </a:lnTo>
                <a:lnTo>
                  <a:pt x="1484" y="2574"/>
                </a:lnTo>
                <a:lnTo>
                  <a:pt x="1479" y="2548"/>
                </a:lnTo>
                <a:lnTo>
                  <a:pt x="1474" y="2522"/>
                </a:lnTo>
                <a:lnTo>
                  <a:pt x="1461" y="2470"/>
                </a:lnTo>
                <a:lnTo>
                  <a:pt x="1446" y="2417"/>
                </a:lnTo>
                <a:lnTo>
                  <a:pt x="1429" y="2362"/>
                </a:lnTo>
                <a:lnTo>
                  <a:pt x="1409" y="2308"/>
                </a:lnTo>
                <a:lnTo>
                  <a:pt x="1389" y="2252"/>
                </a:lnTo>
                <a:lnTo>
                  <a:pt x="1367" y="2198"/>
                </a:lnTo>
                <a:lnTo>
                  <a:pt x="1343" y="2141"/>
                </a:lnTo>
                <a:lnTo>
                  <a:pt x="1319" y="2086"/>
                </a:lnTo>
                <a:lnTo>
                  <a:pt x="1268" y="1975"/>
                </a:lnTo>
                <a:lnTo>
                  <a:pt x="1217" y="1865"/>
                </a:lnTo>
                <a:lnTo>
                  <a:pt x="1177" y="1781"/>
                </a:lnTo>
                <a:lnTo>
                  <a:pt x="1139" y="1699"/>
                </a:lnTo>
                <a:lnTo>
                  <a:pt x="1103" y="1619"/>
                </a:lnTo>
                <a:lnTo>
                  <a:pt x="1070" y="1540"/>
                </a:lnTo>
                <a:lnTo>
                  <a:pt x="1055" y="1502"/>
                </a:lnTo>
                <a:lnTo>
                  <a:pt x="1041" y="1464"/>
                </a:lnTo>
                <a:lnTo>
                  <a:pt x="1028" y="1426"/>
                </a:lnTo>
                <a:lnTo>
                  <a:pt x="1016" y="1389"/>
                </a:lnTo>
                <a:lnTo>
                  <a:pt x="1005" y="1353"/>
                </a:lnTo>
                <a:lnTo>
                  <a:pt x="994" y="1317"/>
                </a:lnTo>
                <a:lnTo>
                  <a:pt x="986" y="1282"/>
                </a:lnTo>
                <a:lnTo>
                  <a:pt x="980" y="1248"/>
                </a:lnTo>
                <a:lnTo>
                  <a:pt x="978" y="1239"/>
                </a:lnTo>
                <a:lnTo>
                  <a:pt x="978" y="1231"/>
                </a:lnTo>
                <a:lnTo>
                  <a:pt x="978" y="207"/>
                </a:lnTo>
                <a:lnTo>
                  <a:pt x="725" y="207"/>
                </a:lnTo>
                <a:lnTo>
                  <a:pt x="725" y="977"/>
                </a:lnTo>
                <a:lnTo>
                  <a:pt x="725" y="1231"/>
                </a:lnTo>
                <a:lnTo>
                  <a:pt x="725" y="1239"/>
                </a:lnTo>
                <a:lnTo>
                  <a:pt x="723" y="1249"/>
                </a:lnTo>
                <a:lnTo>
                  <a:pt x="716" y="1283"/>
                </a:lnTo>
                <a:lnTo>
                  <a:pt x="708" y="1317"/>
                </a:lnTo>
                <a:lnTo>
                  <a:pt x="699" y="1353"/>
                </a:lnTo>
                <a:lnTo>
                  <a:pt x="687" y="1389"/>
                </a:lnTo>
                <a:lnTo>
                  <a:pt x="675" y="1426"/>
                </a:lnTo>
                <a:lnTo>
                  <a:pt x="662" y="1464"/>
                </a:lnTo>
                <a:lnTo>
                  <a:pt x="648" y="1502"/>
                </a:lnTo>
                <a:lnTo>
                  <a:pt x="633" y="1540"/>
                </a:lnTo>
                <a:lnTo>
                  <a:pt x="600" y="1619"/>
                </a:lnTo>
                <a:lnTo>
                  <a:pt x="564" y="1699"/>
                </a:lnTo>
                <a:lnTo>
                  <a:pt x="526" y="1781"/>
                </a:lnTo>
                <a:lnTo>
                  <a:pt x="486" y="1865"/>
                </a:lnTo>
                <a:lnTo>
                  <a:pt x="435" y="1975"/>
                </a:lnTo>
                <a:lnTo>
                  <a:pt x="384" y="2086"/>
                </a:lnTo>
                <a:lnTo>
                  <a:pt x="360" y="2141"/>
                </a:lnTo>
                <a:lnTo>
                  <a:pt x="336" y="2197"/>
                </a:lnTo>
                <a:lnTo>
                  <a:pt x="314" y="2252"/>
                </a:lnTo>
                <a:lnTo>
                  <a:pt x="294" y="2308"/>
                </a:lnTo>
                <a:lnTo>
                  <a:pt x="274" y="2362"/>
                </a:lnTo>
                <a:lnTo>
                  <a:pt x="257" y="2416"/>
                </a:lnTo>
                <a:lnTo>
                  <a:pt x="242" y="2470"/>
                </a:lnTo>
                <a:lnTo>
                  <a:pt x="229" y="2522"/>
                </a:lnTo>
                <a:lnTo>
                  <a:pt x="224" y="2548"/>
                </a:lnTo>
                <a:lnTo>
                  <a:pt x="219" y="2574"/>
                </a:lnTo>
                <a:lnTo>
                  <a:pt x="215" y="2599"/>
                </a:lnTo>
                <a:lnTo>
                  <a:pt x="212" y="2624"/>
                </a:lnTo>
                <a:lnTo>
                  <a:pt x="209" y="2649"/>
                </a:lnTo>
                <a:lnTo>
                  <a:pt x="208" y="2673"/>
                </a:lnTo>
                <a:lnTo>
                  <a:pt x="207" y="2698"/>
                </a:lnTo>
                <a:lnTo>
                  <a:pt x="207" y="2721"/>
                </a:lnTo>
                <a:lnTo>
                  <a:pt x="208" y="2723"/>
                </a:lnTo>
                <a:lnTo>
                  <a:pt x="208" y="3035"/>
                </a:lnTo>
                <a:lnTo>
                  <a:pt x="210" y="3304"/>
                </a:lnTo>
                <a:lnTo>
                  <a:pt x="212" y="3427"/>
                </a:lnTo>
                <a:lnTo>
                  <a:pt x="214" y="3546"/>
                </a:lnTo>
                <a:lnTo>
                  <a:pt x="217" y="3661"/>
                </a:lnTo>
                <a:lnTo>
                  <a:pt x="221" y="3775"/>
                </a:lnTo>
                <a:lnTo>
                  <a:pt x="226" y="3892"/>
                </a:lnTo>
                <a:lnTo>
                  <a:pt x="231" y="4013"/>
                </a:lnTo>
                <a:lnTo>
                  <a:pt x="244" y="4274"/>
                </a:lnTo>
                <a:lnTo>
                  <a:pt x="262" y="4574"/>
                </a:lnTo>
                <a:lnTo>
                  <a:pt x="284" y="4926"/>
                </a:lnTo>
                <a:lnTo>
                  <a:pt x="284" y="4933"/>
                </a:lnTo>
                <a:lnTo>
                  <a:pt x="284" y="4949"/>
                </a:lnTo>
                <a:lnTo>
                  <a:pt x="286" y="4961"/>
                </a:lnTo>
                <a:lnTo>
                  <a:pt x="288" y="4971"/>
                </a:lnTo>
                <a:lnTo>
                  <a:pt x="291" y="4974"/>
                </a:lnTo>
                <a:lnTo>
                  <a:pt x="293" y="4977"/>
                </a:lnTo>
                <a:lnTo>
                  <a:pt x="296" y="4979"/>
                </a:lnTo>
                <a:lnTo>
                  <a:pt x="300" y="4982"/>
                </a:lnTo>
                <a:lnTo>
                  <a:pt x="306" y="4984"/>
                </a:lnTo>
                <a:lnTo>
                  <a:pt x="312" y="4985"/>
                </a:lnTo>
                <a:lnTo>
                  <a:pt x="328" y="4988"/>
                </a:lnTo>
                <a:lnTo>
                  <a:pt x="348" y="4989"/>
                </a:lnTo>
                <a:lnTo>
                  <a:pt x="348" y="4988"/>
                </a:lnTo>
                <a:lnTo>
                  <a:pt x="1355" y="4988"/>
                </a:lnTo>
                <a:lnTo>
                  <a:pt x="1355" y="4989"/>
                </a:lnTo>
                <a:lnTo>
                  <a:pt x="1375" y="4988"/>
                </a:lnTo>
                <a:lnTo>
                  <a:pt x="1391" y="4985"/>
                </a:lnTo>
                <a:lnTo>
                  <a:pt x="1397" y="4984"/>
                </a:lnTo>
                <a:lnTo>
                  <a:pt x="1403" y="4982"/>
                </a:lnTo>
                <a:lnTo>
                  <a:pt x="1407" y="4979"/>
                </a:lnTo>
                <a:lnTo>
                  <a:pt x="1411" y="4977"/>
                </a:lnTo>
                <a:lnTo>
                  <a:pt x="1413" y="4974"/>
                </a:lnTo>
                <a:lnTo>
                  <a:pt x="1415" y="4971"/>
                </a:lnTo>
                <a:lnTo>
                  <a:pt x="1417" y="4961"/>
                </a:lnTo>
                <a:lnTo>
                  <a:pt x="1419" y="4949"/>
                </a:lnTo>
                <a:lnTo>
                  <a:pt x="1419" y="4933"/>
                </a:lnTo>
                <a:lnTo>
                  <a:pt x="1419" y="4925"/>
                </a:lnTo>
                <a:lnTo>
                  <a:pt x="1432" y="4744"/>
                </a:lnTo>
                <a:lnTo>
                  <a:pt x="1444" y="4575"/>
                </a:lnTo>
                <a:lnTo>
                  <a:pt x="1454" y="4414"/>
                </a:lnTo>
                <a:lnTo>
                  <a:pt x="1463" y="4263"/>
                </a:lnTo>
                <a:lnTo>
                  <a:pt x="462" y="4263"/>
                </a:lnTo>
                <a:lnTo>
                  <a:pt x="462" y="2755"/>
                </a:lnTo>
                <a:close/>
                <a:moveTo>
                  <a:pt x="621" y="0"/>
                </a:moveTo>
                <a:lnTo>
                  <a:pt x="1082" y="0"/>
                </a:lnTo>
                <a:lnTo>
                  <a:pt x="1186" y="0"/>
                </a:lnTo>
                <a:lnTo>
                  <a:pt x="1186" y="103"/>
                </a:lnTo>
                <a:lnTo>
                  <a:pt x="1186" y="118"/>
                </a:lnTo>
                <a:lnTo>
                  <a:pt x="1195" y="125"/>
                </a:lnTo>
                <a:lnTo>
                  <a:pt x="1204" y="133"/>
                </a:lnTo>
                <a:lnTo>
                  <a:pt x="1215" y="144"/>
                </a:lnTo>
                <a:lnTo>
                  <a:pt x="1224" y="156"/>
                </a:lnTo>
                <a:lnTo>
                  <a:pt x="1231" y="169"/>
                </a:lnTo>
                <a:lnTo>
                  <a:pt x="1238" y="182"/>
                </a:lnTo>
                <a:lnTo>
                  <a:pt x="1243" y="196"/>
                </a:lnTo>
                <a:lnTo>
                  <a:pt x="1247" y="212"/>
                </a:lnTo>
                <a:lnTo>
                  <a:pt x="1249" y="227"/>
                </a:lnTo>
                <a:lnTo>
                  <a:pt x="1250" y="243"/>
                </a:lnTo>
                <a:lnTo>
                  <a:pt x="1250" y="378"/>
                </a:lnTo>
                <a:lnTo>
                  <a:pt x="1249" y="394"/>
                </a:lnTo>
                <a:lnTo>
                  <a:pt x="1247" y="409"/>
                </a:lnTo>
                <a:lnTo>
                  <a:pt x="1243" y="425"/>
                </a:lnTo>
                <a:lnTo>
                  <a:pt x="1238" y="439"/>
                </a:lnTo>
                <a:lnTo>
                  <a:pt x="1231" y="453"/>
                </a:lnTo>
                <a:lnTo>
                  <a:pt x="1224" y="465"/>
                </a:lnTo>
                <a:lnTo>
                  <a:pt x="1215" y="477"/>
                </a:lnTo>
                <a:lnTo>
                  <a:pt x="1204" y="488"/>
                </a:lnTo>
                <a:lnTo>
                  <a:pt x="1195" y="496"/>
                </a:lnTo>
                <a:lnTo>
                  <a:pt x="1186" y="504"/>
                </a:lnTo>
                <a:lnTo>
                  <a:pt x="1186" y="1223"/>
                </a:lnTo>
                <a:lnTo>
                  <a:pt x="1191" y="1252"/>
                </a:lnTo>
                <a:lnTo>
                  <a:pt x="1199" y="1282"/>
                </a:lnTo>
                <a:lnTo>
                  <a:pt x="1208" y="1312"/>
                </a:lnTo>
                <a:lnTo>
                  <a:pt x="1218" y="1345"/>
                </a:lnTo>
                <a:lnTo>
                  <a:pt x="1229" y="1377"/>
                </a:lnTo>
                <a:lnTo>
                  <a:pt x="1241" y="1410"/>
                </a:lnTo>
                <a:lnTo>
                  <a:pt x="1268" y="1479"/>
                </a:lnTo>
                <a:lnTo>
                  <a:pt x="1299" y="1551"/>
                </a:lnTo>
                <a:lnTo>
                  <a:pt x="1332" y="1624"/>
                </a:lnTo>
                <a:lnTo>
                  <a:pt x="1367" y="1699"/>
                </a:lnTo>
                <a:lnTo>
                  <a:pt x="1403" y="1776"/>
                </a:lnTo>
                <a:lnTo>
                  <a:pt x="1459" y="1894"/>
                </a:lnTo>
                <a:lnTo>
                  <a:pt x="1486" y="1953"/>
                </a:lnTo>
                <a:lnTo>
                  <a:pt x="1513" y="2014"/>
                </a:lnTo>
                <a:lnTo>
                  <a:pt x="1539" y="2074"/>
                </a:lnTo>
                <a:lnTo>
                  <a:pt x="1564" y="2134"/>
                </a:lnTo>
                <a:lnTo>
                  <a:pt x="1588" y="2194"/>
                </a:lnTo>
                <a:lnTo>
                  <a:pt x="1610" y="2254"/>
                </a:lnTo>
                <a:lnTo>
                  <a:pt x="1631" y="2314"/>
                </a:lnTo>
                <a:lnTo>
                  <a:pt x="1649" y="2375"/>
                </a:lnTo>
                <a:lnTo>
                  <a:pt x="1665" y="2433"/>
                </a:lnTo>
                <a:lnTo>
                  <a:pt x="1673" y="2463"/>
                </a:lnTo>
                <a:lnTo>
                  <a:pt x="1679" y="2493"/>
                </a:lnTo>
                <a:lnTo>
                  <a:pt x="1685" y="2522"/>
                </a:lnTo>
                <a:lnTo>
                  <a:pt x="1690" y="2551"/>
                </a:lnTo>
                <a:lnTo>
                  <a:pt x="1694" y="2581"/>
                </a:lnTo>
                <a:lnTo>
                  <a:pt x="1697" y="2609"/>
                </a:lnTo>
                <a:lnTo>
                  <a:pt x="1700" y="2638"/>
                </a:lnTo>
                <a:lnTo>
                  <a:pt x="1702" y="2666"/>
                </a:lnTo>
                <a:lnTo>
                  <a:pt x="1702" y="2695"/>
                </a:lnTo>
                <a:lnTo>
                  <a:pt x="1702" y="2723"/>
                </a:lnTo>
                <a:lnTo>
                  <a:pt x="1703" y="2723"/>
                </a:lnTo>
                <a:lnTo>
                  <a:pt x="1702" y="3035"/>
                </a:lnTo>
                <a:lnTo>
                  <a:pt x="1700" y="3317"/>
                </a:lnTo>
                <a:lnTo>
                  <a:pt x="1698" y="3450"/>
                </a:lnTo>
                <a:lnTo>
                  <a:pt x="1695" y="3579"/>
                </a:lnTo>
                <a:lnTo>
                  <a:pt x="1692" y="3708"/>
                </a:lnTo>
                <a:lnTo>
                  <a:pt x="1688" y="3836"/>
                </a:lnTo>
                <a:lnTo>
                  <a:pt x="1684" y="3962"/>
                </a:lnTo>
                <a:lnTo>
                  <a:pt x="1678" y="4089"/>
                </a:lnTo>
                <a:lnTo>
                  <a:pt x="1672" y="4218"/>
                </a:lnTo>
                <a:lnTo>
                  <a:pt x="1665" y="4351"/>
                </a:lnTo>
                <a:lnTo>
                  <a:pt x="1657" y="4488"/>
                </a:lnTo>
                <a:lnTo>
                  <a:pt x="1647" y="4631"/>
                </a:lnTo>
                <a:lnTo>
                  <a:pt x="1626" y="4941"/>
                </a:lnTo>
                <a:lnTo>
                  <a:pt x="1624" y="4967"/>
                </a:lnTo>
                <a:lnTo>
                  <a:pt x="1621" y="4992"/>
                </a:lnTo>
                <a:lnTo>
                  <a:pt x="1616" y="5016"/>
                </a:lnTo>
                <a:lnTo>
                  <a:pt x="1608" y="5040"/>
                </a:lnTo>
                <a:lnTo>
                  <a:pt x="1599" y="5062"/>
                </a:lnTo>
                <a:lnTo>
                  <a:pt x="1594" y="5072"/>
                </a:lnTo>
                <a:lnTo>
                  <a:pt x="1588" y="5082"/>
                </a:lnTo>
                <a:lnTo>
                  <a:pt x="1582" y="5092"/>
                </a:lnTo>
                <a:lnTo>
                  <a:pt x="1575" y="5102"/>
                </a:lnTo>
                <a:lnTo>
                  <a:pt x="1567" y="5111"/>
                </a:lnTo>
                <a:lnTo>
                  <a:pt x="1559" y="5120"/>
                </a:lnTo>
                <a:lnTo>
                  <a:pt x="1551" y="5128"/>
                </a:lnTo>
                <a:lnTo>
                  <a:pt x="1542" y="5136"/>
                </a:lnTo>
                <a:lnTo>
                  <a:pt x="1532" y="5145"/>
                </a:lnTo>
                <a:lnTo>
                  <a:pt x="1522" y="5152"/>
                </a:lnTo>
                <a:lnTo>
                  <a:pt x="1510" y="5159"/>
                </a:lnTo>
                <a:lnTo>
                  <a:pt x="1499" y="5165"/>
                </a:lnTo>
                <a:lnTo>
                  <a:pt x="1487" y="5170"/>
                </a:lnTo>
                <a:lnTo>
                  <a:pt x="1475" y="5175"/>
                </a:lnTo>
                <a:lnTo>
                  <a:pt x="1462" y="5180"/>
                </a:lnTo>
                <a:lnTo>
                  <a:pt x="1449" y="5183"/>
                </a:lnTo>
                <a:lnTo>
                  <a:pt x="1435" y="5187"/>
                </a:lnTo>
                <a:lnTo>
                  <a:pt x="1421" y="5190"/>
                </a:lnTo>
                <a:lnTo>
                  <a:pt x="1405" y="5192"/>
                </a:lnTo>
                <a:lnTo>
                  <a:pt x="1389" y="5194"/>
                </a:lnTo>
                <a:lnTo>
                  <a:pt x="1373" y="5195"/>
                </a:lnTo>
                <a:lnTo>
                  <a:pt x="1356" y="5195"/>
                </a:lnTo>
                <a:lnTo>
                  <a:pt x="1355" y="5196"/>
                </a:lnTo>
                <a:lnTo>
                  <a:pt x="348" y="5196"/>
                </a:lnTo>
                <a:lnTo>
                  <a:pt x="347" y="5195"/>
                </a:lnTo>
                <a:lnTo>
                  <a:pt x="330" y="5195"/>
                </a:lnTo>
                <a:lnTo>
                  <a:pt x="314" y="5194"/>
                </a:lnTo>
                <a:lnTo>
                  <a:pt x="298" y="5192"/>
                </a:lnTo>
                <a:lnTo>
                  <a:pt x="282" y="5190"/>
                </a:lnTo>
                <a:lnTo>
                  <a:pt x="268" y="5187"/>
                </a:lnTo>
                <a:lnTo>
                  <a:pt x="254" y="5183"/>
                </a:lnTo>
                <a:lnTo>
                  <a:pt x="241" y="5180"/>
                </a:lnTo>
                <a:lnTo>
                  <a:pt x="228" y="5175"/>
                </a:lnTo>
                <a:lnTo>
                  <a:pt x="216" y="5170"/>
                </a:lnTo>
                <a:lnTo>
                  <a:pt x="204" y="5165"/>
                </a:lnTo>
                <a:lnTo>
                  <a:pt x="193" y="5159"/>
                </a:lnTo>
                <a:lnTo>
                  <a:pt x="181" y="5152"/>
                </a:lnTo>
                <a:lnTo>
                  <a:pt x="171" y="5145"/>
                </a:lnTo>
                <a:lnTo>
                  <a:pt x="161" y="5136"/>
                </a:lnTo>
                <a:lnTo>
                  <a:pt x="152" y="5128"/>
                </a:lnTo>
                <a:lnTo>
                  <a:pt x="144" y="5120"/>
                </a:lnTo>
                <a:lnTo>
                  <a:pt x="136" y="5111"/>
                </a:lnTo>
                <a:lnTo>
                  <a:pt x="128" y="5102"/>
                </a:lnTo>
                <a:lnTo>
                  <a:pt x="121" y="5092"/>
                </a:lnTo>
                <a:lnTo>
                  <a:pt x="115" y="5082"/>
                </a:lnTo>
                <a:lnTo>
                  <a:pt x="109" y="5072"/>
                </a:lnTo>
                <a:lnTo>
                  <a:pt x="104" y="5061"/>
                </a:lnTo>
                <a:lnTo>
                  <a:pt x="95" y="5040"/>
                </a:lnTo>
                <a:lnTo>
                  <a:pt x="88" y="5016"/>
                </a:lnTo>
                <a:lnTo>
                  <a:pt x="82" y="4992"/>
                </a:lnTo>
                <a:lnTo>
                  <a:pt x="79" y="4966"/>
                </a:lnTo>
                <a:lnTo>
                  <a:pt x="78" y="4940"/>
                </a:lnTo>
                <a:lnTo>
                  <a:pt x="77" y="4940"/>
                </a:lnTo>
                <a:lnTo>
                  <a:pt x="55" y="4589"/>
                </a:lnTo>
                <a:lnTo>
                  <a:pt x="38" y="4290"/>
                </a:lnTo>
                <a:lnTo>
                  <a:pt x="25" y="4027"/>
                </a:lnTo>
                <a:lnTo>
                  <a:pt x="19" y="3903"/>
                </a:lnTo>
                <a:lnTo>
                  <a:pt x="15" y="3782"/>
                </a:lnTo>
                <a:lnTo>
                  <a:pt x="11" y="3662"/>
                </a:lnTo>
                <a:lnTo>
                  <a:pt x="8" y="3543"/>
                </a:lnTo>
                <a:lnTo>
                  <a:pt x="5" y="3422"/>
                </a:lnTo>
                <a:lnTo>
                  <a:pt x="3" y="3297"/>
                </a:lnTo>
                <a:lnTo>
                  <a:pt x="1" y="3029"/>
                </a:lnTo>
                <a:lnTo>
                  <a:pt x="0" y="2723"/>
                </a:lnTo>
                <a:lnTo>
                  <a:pt x="1" y="2723"/>
                </a:lnTo>
                <a:lnTo>
                  <a:pt x="0" y="2695"/>
                </a:lnTo>
                <a:lnTo>
                  <a:pt x="1" y="2666"/>
                </a:lnTo>
                <a:lnTo>
                  <a:pt x="3" y="2638"/>
                </a:lnTo>
                <a:lnTo>
                  <a:pt x="6" y="2609"/>
                </a:lnTo>
                <a:lnTo>
                  <a:pt x="9" y="2581"/>
                </a:lnTo>
                <a:lnTo>
                  <a:pt x="13" y="2551"/>
                </a:lnTo>
                <a:lnTo>
                  <a:pt x="18" y="2522"/>
                </a:lnTo>
                <a:lnTo>
                  <a:pt x="24" y="2493"/>
                </a:lnTo>
                <a:lnTo>
                  <a:pt x="30" y="2463"/>
                </a:lnTo>
                <a:lnTo>
                  <a:pt x="37" y="2433"/>
                </a:lnTo>
                <a:lnTo>
                  <a:pt x="53" y="2375"/>
                </a:lnTo>
                <a:lnTo>
                  <a:pt x="72" y="2314"/>
                </a:lnTo>
                <a:lnTo>
                  <a:pt x="93" y="2254"/>
                </a:lnTo>
                <a:lnTo>
                  <a:pt x="115" y="2194"/>
                </a:lnTo>
                <a:lnTo>
                  <a:pt x="139" y="2134"/>
                </a:lnTo>
                <a:lnTo>
                  <a:pt x="164" y="2074"/>
                </a:lnTo>
                <a:lnTo>
                  <a:pt x="191" y="2013"/>
                </a:lnTo>
                <a:lnTo>
                  <a:pt x="217" y="1953"/>
                </a:lnTo>
                <a:lnTo>
                  <a:pt x="244" y="1894"/>
                </a:lnTo>
                <a:lnTo>
                  <a:pt x="300" y="1776"/>
                </a:lnTo>
                <a:lnTo>
                  <a:pt x="336" y="1699"/>
                </a:lnTo>
                <a:lnTo>
                  <a:pt x="371" y="1624"/>
                </a:lnTo>
                <a:lnTo>
                  <a:pt x="404" y="1551"/>
                </a:lnTo>
                <a:lnTo>
                  <a:pt x="434" y="1479"/>
                </a:lnTo>
                <a:lnTo>
                  <a:pt x="461" y="1410"/>
                </a:lnTo>
                <a:lnTo>
                  <a:pt x="474" y="1377"/>
                </a:lnTo>
                <a:lnTo>
                  <a:pt x="485" y="1345"/>
                </a:lnTo>
                <a:lnTo>
                  <a:pt x="495" y="1313"/>
                </a:lnTo>
                <a:lnTo>
                  <a:pt x="504" y="1282"/>
                </a:lnTo>
                <a:lnTo>
                  <a:pt x="511" y="1252"/>
                </a:lnTo>
                <a:lnTo>
                  <a:pt x="517" y="1223"/>
                </a:lnTo>
                <a:lnTo>
                  <a:pt x="517" y="977"/>
                </a:lnTo>
                <a:lnTo>
                  <a:pt x="517" y="516"/>
                </a:lnTo>
                <a:lnTo>
                  <a:pt x="507" y="509"/>
                </a:lnTo>
                <a:lnTo>
                  <a:pt x="498" y="503"/>
                </a:lnTo>
                <a:lnTo>
                  <a:pt x="488" y="496"/>
                </a:lnTo>
                <a:lnTo>
                  <a:pt x="480" y="488"/>
                </a:lnTo>
                <a:lnTo>
                  <a:pt x="470" y="477"/>
                </a:lnTo>
                <a:lnTo>
                  <a:pt x="461" y="465"/>
                </a:lnTo>
                <a:lnTo>
                  <a:pt x="453" y="453"/>
                </a:lnTo>
                <a:lnTo>
                  <a:pt x="447" y="439"/>
                </a:lnTo>
                <a:lnTo>
                  <a:pt x="442" y="425"/>
                </a:lnTo>
                <a:lnTo>
                  <a:pt x="438" y="409"/>
                </a:lnTo>
                <a:lnTo>
                  <a:pt x="436" y="394"/>
                </a:lnTo>
                <a:lnTo>
                  <a:pt x="435" y="378"/>
                </a:lnTo>
                <a:lnTo>
                  <a:pt x="435" y="243"/>
                </a:lnTo>
                <a:lnTo>
                  <a:pt x="436" y="227"/>
                </a:lnTo>
                <a:lnTo>
                  <a:pt x="438" y="212"/>
                </a:lnTo>
                <a:lnTo>
                  <a:pt x="442" y="196"/>
                </a:lnTo>
                <a:lnTo>
                  <a:pt x="447" y="182"/>
                </a:lnTo>
                <a:lnTo>
                  <a:pt x="453" y="169"/>
                </a:lnTo>
                <a:lnTo>
                  <a:pt x="461" y="156"/>
                </a:lnTo>
                <a:lnTo>
                  <a:pt x="470" y="144"/>
                </a:lnTo>
                <a:lnTo>
                  <a:pt x="480" y="133"/>
                </a:lnTo>
                <a:lnTo>
                  <a:pt x="488" y="126"/>
                </a:lnTo>
                <a:lnTo>
                  <a:pt x="498" y="119"/>
                </a:lnTo>
                <a:lnTo>
                  <a:pt x="507" y="112"/>
                </a:lnTo>
                <a:lnTo>
                  <a:pt x="517" y="106"/>
                </a:lnTo>
                <a:lnTo>
                  <a:pt x="517" y="103"/>
                </a:lnTo>
                <a:lnTo>
                  <a:pt x="517" y="0"/>
                </a:lnTo>
                <a:lnTo>
                  <a:pt x="621" y="0"/>
                </a:lnTo>
                <a:close/>
                <a:moveTo>
                  <a:pt x="2152" y="2905"/>
                </a:moveTo>
                <a:lnTo>
                  <a:pt x="2701" y="2905"/>
                </a:lnTo>
                <a:lnTo>
                  <a:pt x="2706" y="2988"/>
                </a:lnTo>
                <a:lnTo>
                  <a:pt x="2711" y="3070"/>
                </a:lnTo>
                <a:lnTo>
                  <a:pt x="2712" y="3096"/>
                </a:lnTo>
                <a:lnTo>
                  <a:pt x="2712" y="3120"/>
                </a:lnTo>
                <a:lnTo>
                  <a:pt x="2712" y="3143"/>
                </a:lnTo>
                <a:lnTo>
                  <a:pt x="2710" y="3165"/>
                </a:lnTo>
                <a:lnTo>
                  <a:pt x="2707" y="3187"/>
                </a:lnTo>
                <a:lnTo>
                  <a:pt x="2704" y="3209"/>
                </a:lnTo>
                <a:lnTo>
                  <a:pt x="2700" y="3229"/>
                </a:lnTo>
                <a:lnTo>
                  <a:pt x="2695" y="3248"/>
                </a:lnTo>
                <a:lnTo>
                  <a:pt x="2689" y="3267"/>
                </a:lnTo>
                <a:lnTo>
                  <a:pt x="2683" y="3285"/>
                </a:lnTo>
                <a:lnTo>
                  <a:pt x="2676" y="3303"/>
                </a:lnTo>
                <a:lnTo>
                  <a:pt x="2668" y="3319"/>
                </a:lnTo>
                <a:lnTo>
                  <a:pt x="2660" y="3334"/>
                </a:lnTo>
                <a:lnTo>
                  <a:pt x="2651" y="3349"/>
                </a:lnTo>
                <a:lnTo>
                  <a:pt x="2642" y="3363"/>
                </a:lnTo>
                <a:lnTo>
                  <a:pt x="2631" y="3376"/>
                </a:lnTo>
                <a:lnTo>
                  <a:pt x="2621" y="3388"/>
                </a:lnTo>
                <a:lnTo>
                  <a:pt x="2610" y="3400"/>
                </a:lnTo>
                <a:lnTo>
                  <a:pt x="2598" y="3411"/>
                </a:lnTo>
                <a:lnTo>
                  <a:pt x="2587" y="3421"/>
                </a:lnTo>
                <a:lnTo>
                  <a:pt x="2575" y="3430"/>
                </a:lnTo>
                <a:lnTo>
                  <a:pt x="2563" y="3438"/>
                </a:lnTo>
                <a:lnTo>
                  <a:pt x="2550" y="3445"/>
                </a:lnTo>
                <a:lnTo>
                  <a:pt x="2537" y="3452"/>
                </a:lnTo>
                <a:lnTo>
                  <a:pt x="2523" y="3458"/>
                </a:lnTo>
                <a:lnTo>
                  <a:pt x="2510" y="3463"/>
                </a:lnTo>
                <a:lnTo>
                  <a:pt x="2496" y="3467"/>
                </a:lnTo>
                <a:lnTo>
                  <a:pt x="2482" y="3471"/>
                </a:lnTo>
                <a:lnTo>
                  <a:pt x="2469" y="3474"/>
                </a:lnTo>
                <a:lnTo>
                  <a:pt x="2455" y="3476"/>
                </a:lnTo>
                <a:lnTo>
                  <a:pt x="2441" y="3477"/>
                </a:lnTo>
                <a:lnTo>
                  <a:pt x="2426" y="3477"/>
                </a:lnTo>
                <a:lnTo>
                  <a:pt x="2412" y="3477"/>
                </a:lnTo>
                <a:lnTo>
                  <a:pt x="2398" y="3476"/>
                </a:lnTo>
                <a:lnTo>
                  <a:pt x="2384" y="3474"/>
                </a:lnTo>
                <a:lnTo>
                  <a:pt x="2370" y="3471"/>
                </a:lnTo>
                <a:lnTo>
                  <a:pt x="2356" y="3467"/>
                </a:lnTo>
                <a:lnTo>
                  <a:pt x="2343" y="3463"/>
                </a:lnTo>
                <a:lnTo>
                  <a:pt x="2329" y="3458"/>
                </a:lnTo>
                <a:lnTo>
                  <a:pt x="2315" y="3452"/>
                </a:lnTo>
                <a:lnTo>
                  <a:pt x="2302" y="3445"/>
                </a:lnTo>
                <a:lnTo>
                  <a:pt x="2290" y="3438"/>
                </a:lnTo>
                <a:lnTo>
                  <a:pt x="2277" y="3429"/>
                </a:lnTo>
                <a:lnTo>
                  <a:pt x="2266" y="3420"/>
                </a:lnTo>
                <a:lnTo>
                  <a:pt x="2254" y="3410"/>
                </a:lnTo>
                <a:lnTo>
                  <a:pt x="2243" y="3400"/>
                </a:lnTo>
                <a:lnTo>
                  <a:pt x="2232" y="3387"/>
                </a:lnTo>
                <a:lnTo>
                  <a:pt x="2220" y="3375"/>
                </a:lnTo>
                <a:lnTo>
                  <a:pt x="2211" y="3362"/>
                </a:lnTo>
                <a:lnTo>
                  <a:pt x="2201" y="3348"/>
                </a:lnTo>
                <a:lnTo>
                  <a:pt x="2192" y="3334"/>
                </a:lnTo>
                <a:lnTo>
                  <a:pt x="2184" y="3318"/>
                </a:lnTo>
                <a:lnTo>
                  <a:pt x="2177" y="3302"/>
                </a:lnTo>
                <a:lnTo>
                  <a:pt x="2169" y="3284"/>
                </a:lnTo>
                <a:lnTo>
                  <a:pt x="2163" y="3266"/>
                </a:lnTo>
                <a:lnTo>
                  <a:pt x="2158" y="3248"/>
                </a:lnTo>
                <a:lnTo>
                  <a:pt x="2153" y="3229"/>
                </a:lnTo>
                <a:lnTo>
                  <a:pt x="2148" y="3209"/>
                </a:lnTo>
                <a:lnTo>
                  <a:pt x="2145" y="3187"/>
                </a:lnTo>
                <a:lnTo>
                  <a:pt x="2142" y="3165"/>
                </a:lnTo>
                <a:lnTo>
                  <a:pt x="2141" y="3143"/>
                </a:lnTo>
                <a:lnTo>
                  <a:pt x="2140" y="3120"/>
                </a:lnTo>
                <a:lnTo>
                  <a:pt x="2140" y="3096"/>
                </a:lnTo>
                <a:lnTo>
                  <a:pt x="2141" y="3070"/>
                </a:lnTo>
                <a:lnTo>
                  <a:pt x="2146" y="2988"/>
                </a:lnTo>
                <a:lnTo>
                  <a:pt x="2152" y="2905"/>
                </a:lnTo>
                <a:close/>
                <a:moveTo>
                  <a:pt x="1943" y="3058"/>
                </a:moveTo>
                <a:lnTo>
                  <a:pt x="1943" y="3058"/>
                </a:lnTo>
                <a:lnTo>
                  <a:pt x="1952" y="2914"/>
                </a:lnTo>
                <a:lnTo>
                  <a:pt x="1963" y="2768"/>
                </a:lnTo>
                <a:lnTo>
                  <a:pt x="1976" y="2624"/>
                </a:lnTo>
                <a:lnTo>
                  <a:pt x="1990" y="2480"/>
                </a:lnTo>
                <a:lnTo>
                  <a:pt x="2005" y="2334"/>
                </a:lnTo>
                <a:lnTo>
                  <a:pt x="2020" y="2190"/>
                </a:lnTo>
                <a:lnTo>
                  <a:pt x="2053" y="1901"/>
                </a:lnTo>
                <a:lnTo>
                  <a:pt x="2055" y="1894"/>
                </a:lnTo>
                <a:lnTo>
                  <a:pt x="2058" y="1888"/>
                </a:lnTo>
                <a:lnTo>
                  <a:pt x="2061" y="1882"/>
                </a:lnTo>
                <a:lnTo>
                  <a:pt x="2066" y="1877"/>
                </a:lnTo>
                <a:lnTo>
                  <a:pt x="2071" y="1873"/>
                </a:lnTo>
                <a:lnTo>
                  <a:pt x="2077" y="1871"/>
                </a:lnTo>
                <a:lnTo>
                  <a:pt x="2084" y="1869"/>
                </a:lnTo>
                <a:lnTo>
                  <a:pt x="2091" y="1869"/>
                </a:lnTo>
                <a:lnTo>
                  <a:pt x="2117" y="1868"/>
                </a:lnTo>
                <a:lnTo>
                  <a:pt x="2277" y="1866"/>
                </a:lnTo>
                <a:lnTo>
                  <a:pt x="2426" y="1866"/>
                </a:lnTo>
                <a:lnTo>
                  <a:pt x="2576" y="1866"/>
                </a:lnTo>
                <a:lnTo>
                  <a:pt x="2736" y="1868"/>
                </a:lnTo>
                <a:lnTo>
                  <a:pt x="2764" y="1869"/>
                </a:lnTo>
                <a:lnTo>
                  <a:pt x="2770" y="1870"/>
                </a:lnTo>
                <a:lnTo>
                  <a:pt x="2777" y="1871"/>
                </a:lnTo>
                <a:lnTo>
                  <a:pt x="2782" y="1874"/>
                </a:lnTo>
                <a:lnTo>
                  <a:pt x="2788" y="1878"/>
                </a:lnTo>
                <a:lnTo>
                  <a:pt x="2792" y="1883"/>
                </a:lnTo>
                <a:lnTo>
                  <a:pt x="2795" y="1888"/>
                </a:lnTo>
                <a:lnTo>
                  <a:pt x="2798" y="1894"/>
                </a:lnTo>
                <a:lnTo>
                  <a:pt x="2799" y="1901"/>
                </a:lnTo>
                <a:lnTo>
                  <a:pt x="2831" y="2190"/>
                </a:lnTo>
                <a:lnTo>
                  <a:pt x="2847" y="2334"/>
                </a:lnTo>
                <a:lnTo>
                  <a:pt x="2862" y="2480"/>
                </a:lnTo>
                <a:lnTo>
                  <a:pt x="2876" y="2624"/>
                </a:lnTo>
                <a:lnTo>
                  <a:pt x="2889" y="2768"/>
                </a:lnTo>
                <a:lnTo>
                  <a:pt x="2900" y="2914"/>
                </a:lnTo>
                <a:lnTo>
                  <a:pt x="2910" y="3058"/>
                </a:lnTo>
                <a:lnTo>
                  <a:pt x="2911" y="3089"/>
                </a:lnTo>
                <a:lnTo>
                  <a:pt x="2911" y="3118"/>
                </a:lnTo>
                <a:lnTo>
                  <a:pt x="2910" y="3147"/>
                </a:lnTo>
                <a:lnTo>
                  <a:pt x="2909" y="3174"/>
                </a:lnTo>
                <a:lnTo>
                  <a:pt x="2906" y="3202"/>
                </a:lnTo>
                <a:lnTo>
                  <a:pt x="2903" y="3228"/>
                </a:lnTo>
                <a:lnTo>
                  <a:pt x="2898" y="3254"/>
                </a:lnTo>
                <a:lnTo>
                  <a:pt x="2893" y="3279"/>
                </a:lnTo>
                <a:lnTo>
                  <a:pt x="2887" y="3306"/>
                </a:lnTo>
                <a:lnTo>
                  <a:pt x="2879" y="3331"/>
                </a:lnTo>
                <a:lnTo>
                  <a:pt x="2871" y="3355"/>
                </a:lnTo>
                <a:lnTo>
                  <a:pt x="2861" y="3379"/>
                </a:lnTo>
                <a:lnTo>
                  <a:pt x="2851" y="3402"/>
                </a:lnTo>
                <a:lnTo>
                  <a:pt x="2840" y="3424"/>
                </a:lnTo>
                <a:lnTo>
                  <a:pt x="2828" y="3445"/>
                </a:lnTo>
                <a:lnTo>
                  <a:pt x="2815" y="3465"/>
                </a:lnTo>
                <a:lnTo>
                  <a:pt x="2802" y="3484"/>
                </a:lnTo>
                <a:lnTo>
                  <a:pt x="2788" y="3504"/>
                </a:lnTo>
                <a:lnTo>
                  <a:pt x="2773" y="3521"/>
                </a:lnTo>
                <a:lnTo>
                  <a:pt x="2758" y="3538"/>
                </a:lnTo>
                <a:lnTo>
                  <a:pt x="2742" y="3553"/>
                </a:lnTo>
                <a:lnTo>
                  <a:pt x="2724" y="3568"/>
                </a:lnTo>
                <a:lnTo>
                  <a:pt x="2707" y="3582"/>
                </a:lnTo>
                <a:lnTo>
                  <a:pt x="2690" y="3595"/>
                </a:lnTo>
                <a:lnTo>
                  <a:pt x="2674" y="3607"/>
                </a:lnTo>
                <a:lnTo>
                  <a:pt x="2658" y="3616"/>
                </a:lnTo>
                <a:lnTo>
                  <a:pt x="2641" y="3626"/>
                </a:lnTo>
                <a:lnTo>
                  <a:pt x="2624" y="3634"/>
                </a:lnTo>
                <a:lnTo>
                  <a:pt x="2607" y="3642"/>
                </a:lnTo>
                <a:lnTo>
                  <a:pt x="2590" y="3649"/>
                </a:lnTo>
                <a:lnTo>
                  <a:pt x="2572" y="3655"/>
                </a:lnTo>
                <a:lnTo>
                  <a:pt x="2555" y="3660"/>
                </a:lnTo>
                <a:lnTo>
                  <a:pt x="2555" y="4801"/>
                </a:lnTo>
                <a:lnTo>
                  <a:pt x="2570" y="4812"/>
                </a:lnTo>
                <a:lnTo>
                  <a:pt x="2586" y="4822"/>
                </a:lnTo>
                <a:lnTo>
                  <a:pt x="2603" y="4832"/>
                </a:lnTo>
                <a:lnTo>
                  <a:pt x="2620" y="4842"/>
                </a:lnTo>
                <a:lnTo>
                  <a:pt x="2642" y="4852"/>
                </a:lnTo>
                <a:lnTo>
                  <a:pt x="2665" y="4862"/>
                </a:lnTo>
                <a:lnTo>
                  <a:pt x="2688" y="4871"/>
                </a:lnTo>
                <a:lnTo>
                  <a:pt x="2712" y="4879"/>
                </a:lnTo>
                <a:lnTo>
                  <a:pt x="2739" y="4886"/>
                </a:lnTo>
                <a:lnTo>
                  <a:pt x="2766" y="4893"/>
                </a:lnTo>
                <a:lnTo>
                  <a:pt x="2793" y="4898"/>
                </a:lnTo>
                <a:lnTo>
                  <a:pt x="2822" y="4903"/>
                </a:lnTo>
                <a:lnTo>
                  <a:pt x="2852" y="4907"/>
                </a:lnTo>
                <a:lnTo>
                  <a:pt x="2882" y="4910"/>
                </a:lnTo>
                <a:lnTo>
                  <a:pt x="2912" y="4912"/>
                </a:lnTo>
                <a:lnTo>
                  <a:pt x="2944" y="4913"/>
                </a:lnTo>
                <a:lnTo>
                  <a:pt x="2975" y="4914"/>
                </a:lnTo>
                <a:lnTo>
                  <a:pt x="2982" y="4914"/>
                </a:lnTo>
                <a:lnTo>
                  <a:pt x="2989" y="4917"/>
                </a:lnTo>
                <a:lnTo>
                  <a:pt x="2995" y="4920"/>
                </a:lnTo>
                <a:lnTo>
                  <a:pt x="3000" y="4924"/>
                </a:lnTo>
                <a:lnTo>
                  <a:pt x="3005" y="4930"/>
                </a:lnTo>
                <a:lnTo>
                  <a:pt x="3008" y="4936"/>
                </a:lnTo>
                <a:lnTo>
                  <a:pt x="3010" y="4943"/>
                </a:lnTo>
                <a:lnTo>
                  <a:pt x="3010" y="4950"/>
                </a:lnTo>
                <a:lnTo>
                  <a:pt x="3010" y="4982"/>
                </a:lnTo>
                <a:lnTo>
                  <a:pt x="3010" y="5059"/>
                </a:lnTo>
                <a:lnTo>
                  <a:pt x="3010" y="5091"/>
                </a:lnTo>
                <a:lnTo>
                  <a:pt x="3010" y="5099"/>
                </a:lnTo>
                <a:lnTo>
                  <a:pt x="3008" y="5105"/>
                </a:lnTo>
                <a:lnTo>
                  <a:pt x="3004" y="5112"/>
                </a:lnTo>
                <a:lnTo>
                  <a:pt x="3000" y="5117"/>
                </a:lnTo>
                <a:lnTo>
                  <a:pt x="2995" y="5121"/>
                </a:lnTo>
                <a:lnTo>
                  <a:pt x="2989" y="5125"/>
                </a:lnTo>
                <a:lnTo>
                  <a:pt x="2982" y="5127"/>
                </a:lnTo>
                <a:lnTo>
                  <a:pt x="2974" y="5128"/>
                </a:lnTo>
                <a:lnTo>
                  <a:pt x="2942" y="5128"/>
                </a:lnTo>
                <a:lnTo>
                  <a:pt x="1997" y="5128"/>
                </a:lnTo>
                <a:lnTo>
                  <a:pt x="1965" y="5128"/>
                </a:lnTo>
                <a:lnTo>
                  <a:pt x="1958" y="5127"/>
                </a:lnTo>
                <a:lnTo>
                  <a:pt x="1951" y="5125"/>
                </a:lnTo>
                <a:lnTo>
                  <a:pt x="1945" y="5121"/>
                </a:lnTo>
                <a:lnTo>
                  <a:pt x="1940" y="5117"/>
                </a:lnTo>
                <a:lnTo>
                  <a:pt x="1935" y="5112"/>
                </a:lnTo>
                <a:lnTo>
                  <a:pt x="1932" y="5105"/>
                </a:lnTo>
                <a:lnTo>
                  <a:pt x="1930" y="5099"/>
                </a:lnTo>
                <a:lnTo>
                  <a:pt x="1929" y="5091"/>
                </a:lnTo>
                <a:lnTo>
                  <a:pt x="1929" y="5059"/>
                </a:lnTo>
                <a:lnTo>
                  <a:pt x="1929" y="4982"/>
                </a:lnTo>
                <a:lnTo>
                  <a:pt x="1929" y="4950"/>
                </a:lnTo>
                <a:lnTo>
                  <a:pt x="1930" y="4943"/>
                </a:lnTo>
                <a:lnTo>
                  <a:pt x="1932" y="4935"/>
                </a:lnTo>
                <a:lnTo>
                  <a:pt x="1935" y="4929"/>
                </a:lnTo>
                <a:lnTo>
                  <a:pt x="1940" y="4924"/>
                </a:lnTo>
                <a:lnTo>
                  <a:pt x="1945" y="4919"/>
                </a:lnTo>
                <a:lnTo>
                  <a:pt x="1951" y="4916"/>
                </a:lnTo>
                <a:lnTo>
                  <a:pt x="1958" y="4914"/>
                </a:lnTo>
                <a:lnTo>
                  <a:pt x="1965" y="4913"/>
                </a:lnTo>
                <a:lnTo>
                  <a:pt x="1968" y="4913"/>
                </a:lnTo>
                <a:lnTo>
                  <a:pt x="1997" y="4913"/>
                </a:lnTo>
                <a:lnTo>
                  <a:pt x="2023" y="4912"/>
                </a:lnTo>
                <a:lnTo>
                  <a:pt x="2047" y="4911"/>
                </a:lnTo>
                <a:lnTo>
                  <a:pt x="2072" y="4908"/>
                </a:lnTo>
                <a:lnTo>
                  <a:pt x="2096" y="4905"/>
                </a:lnTo>
                <a:lnTo>
                  <a:pt x="2119" y="4901"/>
                </a:lnTo>
                <a:lnTo>
                  <a:pt x="2142" y="4896"/>
                </a:lnTo>
                <a:lnTo>
                  <a:pt x="2164" y="4891"/>
                </a:lnTo>
                <a:lnTo>
                  <a:pt x="2185" y="4884"/>
                </a:lnTo>
                <a:lnTo>
                  <a:pt x="2188" y="4884"/>
                </a:lnTo>
                <a:lnTo>
                  <a:pt x="2206" y="4877"/>
                </a:lnTo>
                <a:lnTo>
                  <a:pt x="2224" y="4870"/>
                </a:lnTo>
                <a:lnTo>
                  <a:pt x="2243" y="4862"/>
                </a:lnTo>
                <a:lnTo>
                  <a:pt x="2260" y="4854"/>
                </a:lnTo>
                <a:lnTo>
                  <a:pt x="2286" y="4839"/>
                </a:lnTo>
                <a:lnTo>
                  <a:pt x="2299" y="4830"/>
                </a:lnTo>
                <a:lnTo>
                  <a:pt x="2311" y="4821"/>
                </a:lnTo>
                <a:lnTo>
                  <a:pt x="2311" y="3664"/>
                </a:lnTo>
                <a:lnTo>
                  <a:pt x="2293" y="3659"/>
                </a:lnTo>
                <a:lnTo>
                  <a:pt x="2275" y="3653"/>
                </a:lnTo>
                <a:lnTo>
                  <a:pt x="2258" y="3647"/>
                </a:lnTo>
                <a:lnTo>
                  <a:pt x="2240" y="3639"/>
                </a:lnTo>
                <a:lnTo>
                  <a:pt x="2222" y="3631"/>
                </a:lnTo>
                <a:lnTo>
                  <a:pt x="2205" y="3622"/>
                </a:lnTo>
                <a:lnTo>
                  <a:pt x="2188" y="3613"/>
                </a:lnTo>
                <a:lnTo>
                  <a:pt x="2172" y="3602"/>
                </a:lnTo>
                <a:lnTo>
                  <a:pt x="2154" y="3589"/>
                </a:lnTo>
                <a:lnTo>
                  <a:pt x="2136" y="3575"/>
                </a:lnTo>
                <a:lnTo>
                  <a:pt x="2118" y="3560"/>
                </a:lnTo>
                <a:lnTo>
                  <a:pt x="2102" y="3545"/>
                </a:lnTo>
                <a:lnTo>
                  <a:pt x="2086" y="3528"/>
                </a:lnTo>
                <a:lnTo>
                  <a:pt x="2070" y="3510"/>
                </a:lnTo>
                <a:lnTo>
                  <a:pt x="2056" y="3491"/>
                </a:lnTo>
                <a:lnTo>
                  <a:pt x="2042" y="3471"/>
                </a:lnTo>
                <a:lnTo>
                  <a:pt x="2029" y="3451"/>
                </a:lnTo>
                <a:lnTo>
                  <a:pt x="2015" y="3430"/>
                </a:lnTo>
                <a:lnTo>
                  <a:pt x="2004" y="3408"/>
                </a:lnTo>
                <a:lnTo>
                  <a:pt x="1993" y="3384"/>
                </a:lnTo>
                <a:lnTo>
                  <a:pt x="1984" y="3360"/>
                </a:lnTo>
                <a:lnTo>
                  <a:pt x="1975" y="3336"/>
                </a:lnTo>
                <a:lnTo>
                  <a:pt x="1967" y="3310"/>
                </a:lnTo>
                <a:lnTo>
                  <a:pt x="1960" y="3283"/>
                </a:lnTo>
                <a:lnTo>
                  <a:pt x="1955" y="3258"/>
                </a:lnTo>
                <a:lnTo>
                  <a:pt x="1950" y="3232"/>
                </a:lnTo>
                <a:lnTo>
                  <a:pt x="1947" y="3205"/>
                </a:lnTo>
                <a:lnTo>
                  <a:pt x="1944" y="3177"/>
                </a:lnTo>
                <a:lnTo>
                  <a:pt x="1942" y="3149"/>
                </a:lnTo>
                <a:lnTo>
                  <a:pt x="1941" y="3120"/>
                </a:lnTo>
                <a:lnTo>
                  <a:pt x="1942" y="3090"/>
                </a:lnTo>
                <a:lnTo>
                  <a:pt x="1943" y="305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茶杯"/>
          <p:cNvSpPr/>
          <p:nvPr/>
        </p:nvSpPr>
        <p:spPr bwMode="auto">
          <a:xfrm>
            <a:off x="10328336" y="3338728"/>
            <a:ext cx="675198" cy="502641"/>
          </a:xfrm>
          <a:custGeom>
            <a:avLst/>
            <a:gdLst>
              <a:gd name="T0" fmla="*/ 2147483646 w 4965"/>
              <a:gd name="T1" fmla="*/ 2147483646 h 4089"/>
              <a:gd name="T2" fmla="*/ 2147483646 w 4965"/>
              <a:gd name="T3" fmla="*/ 2147483646 h 4089"/>
              <a:gd name="T4" fmla="*/ 2147483646 w 4965"/>
              <a:gd name="T5" fmla="*/ 2147483646 h 4089"/>
              <a:gd name="T6" fmla="*/ 2147483646 w 4965"/>
              <a:gd name="T7" fmla="*/ 2147483646 h 4089"/>
              <a:gd name="T8" fmla="*/ 2147483646 w 4965"/>
              <a:gd name="T9" fmla="*/ 2147483646 h 4089"/>
              <a:gd name="T10" fmla="*/ 2147483646 w 4965"/>
              <a:gd name="T11" fmla="*/ 2147483646 h 4089"/>
              <a:gd name="T12" fmla="*/ 2147483646 w 4965"/>
              <a:gd name="T13" fmla="*/ 2147483646 h 4089"/>
              <a:gd name="T14" fmla="*/ 2147483646 w 4965"/>
              <a:gd name="T15" fmla="*/ 2147483646 h 4089"/>
              <a:gd name="T16" fmla="*/ 2147483646 w 4965"/>
              <a:gd name="T17" fmla="*/ 2147483646 h 4089"/>
              <a:gd name="T18" fmla="*/ 2147483646 w 4965"/>
              <a:gd name="T19" fmla="*/ 2147483646 h 4089"/>
              <a:gd name="T20" fmla="*/ 2147483646 w 4965"/>
              <a:gd name="T21" fmla="*/ 2147483646 h 4089"/>
              <a:gd name="T22" fmla="*/ 2147483646 w 4965"/>
              <a:gd name="T23" fmla="*/ 2147483646 h 4089"/>
              <a:gd name="T24" fmla="*/ 2147483646 w 4965"/>
              <a:gd name="T25" fmla="*/ 2147483646 h 4089"/>
              <a:gd name="T26" fmla="*/ 2147483646 w 4965"/>
              <a:gd name="T27" fmla="*/ 2147483646 h 4089"/>
              <a:gd name="T28" fmla="*/ 2147483646 w 4965"/>
              <a:gd name="T29" fmla="*/ 2147483646 h 4089"/>
              <a:gd name="T30" fmla="*/ 2147483646 w 4965"/>
              <a:gd name="T31" fmla="*/ 2147483646 h 4089"/>
              <a:gd name="T32" fmla="*/ 2147483646 w 4965"/>
              <a:gd name="T33" fmla="*/ 2147483646 h 4089"/>
              <a:gd name="T34" fmla="*/ 2147483646 w 4965"/>
              <a:gd name="T35" fmla="*/ 2147483646 h 4089"/>
              <a:gd name="T36" fmla="*/ 2147483646 w 4965"/>
              <a:gd name="T37" fmla="*/ 2147483646 h 4089"/>
              <a:gd name="T38" fmla="*/ 2147483646 w 4965"/>
              <a:gd name="T39" fmla="*/ 2147483646 h 4089"/>
              <a:gd name="T40" fmla="*/ 2147483646 w 4965"/>
              <a:gd name="T41" fmla="*/ 2147483646 h 4089"/>
              <a:gd name="T42" fmla="*/ 2147483646 w 4965"/>
              <a:gd name="T43" fmla="*/ 2147483646 h 4089"/>
              <a:gd name="T44" fmla="*/ 2147483646 w 4965"/>
              <a:gd name="T45" fmla="*/ 2147483646 h 4089"/>
              <a:gd name="T46" fmla="*/ 2147483646 w 4965"/>
              <a:gd name="T47" fmla="*/ 2147483646 h 4089"/>
              <a:gd name="T48" fmla="*/ 2147483646 w 4965"/>
              <a:gd name="T49" fmla="*/ 2147483646 h 4089"/>
              <a:gd name="T50" fmla="*/ 2147483646 w 4965"/>
              <a:gd name="T51" fmla="*/ 2147483646 h 4089"/>
              <a:gd name="T52" fmla="*/ 2147483646 w 4965"/>
              <a:gd name="T53" fmla="*/ 2147483646 h 4089"/>
              <a:gd name="T54" fmla="*/ 2147483646 w 4965"/>
              <a:gd name="T55" fmla="*/ 2147483646 h 4089"/>
              <a:gd name="T56" fmla="*/ 2147483646 w 4965"/>
              <a:gd name="T57" fmla="*/ 2147483646 h 4089"/>
              <a:gd name="T58" fmla="*/ 2147483646 w 4965"/>
              <a:gd name="T59" fmla="*/ 1524434820 h 4089"/>
              <a:gd name="T60" fmla="*/ 2147483646 w 4965"/>
              <a:gd name="T61" fmla="*/ 2147483646 h 4089"/>
              <a:gd name="T62" fmla="*/ 2147483646 w 4965"/>
              <a:gd name="T63" fmla="*/ 2147483646 h 4089"/>
              <a:gd name="T64" fmla="*/ 2147483646 w 4965"/>
              <a:gd name="T65" fmla="*/ 2147483646 h 4089"/>
              <a:gd name="T66" fmla="*/ 2147483646 w 4965"/>
              <a:gd name="T67" fmla="*/ 2147483646 h 4089"/>
              <a:gd name="T68" fmla="*/ 2147483646 w 4965"/>
              <a:gd name="T69" fmla="*/ 2147483646 h 4089"/>
              <a:gd name="T70" fmla="*/ 2147483646 w 4965"/>
              <a:gd name="T71" fmla="*/ 2147483646 h 4089"/>
              <a:gd name="T72" fmla="*/ 2147483646 w 4965"/>
              <a:gd name="T73" fmla="*/ 2147483646 h 4089"/>
              <a:gd name="T74" fmla="*/ 2147483646 w 4965"/>
              <a:gd name="T75" fmla="*/ 2147483646 h 4089"/>
              <a:gd name="T76" fmla="*/ 2147483646 w 4965"/>
              <a:gd name="T77" fmla="*/ 2147483646 h 4089"/>
              <a:gd name="T78" fmla="*/ 2147483646 w 4965"/>
              <a:gd name="T79" fmla="*/ 2147483646 h 4089"/>
              <a:gd name="T80" fmla="*/ 2147483646 w 4965"/>
              <a:gd name="T81" fmla="*/ 2147483646 h 4089"/>
              <a:gd name="T82" fmla="*/ 2147483646 w 4965"/>
              <a:gd name="T83" fmla="*/ 2147483646 h 4089"/>
              <a:gd name="T84" fmla="*/ 2147483646 w 4965"/>
              <a:gd name="T85" fmla="*/ 2147483646 h 4089"/>
              <a:gd name="T86" fmla="*/ 2147483646 w 4965"/>
              <a:gd name="T87" fmla="*/ 2147483646 h 4089"/>
              <a:gd name="T88" fmla="*/ 2147483646 w 4965"/>
              <a:gd name="T89" fmla="*/ 2147483646 h 4089"/>
              <a:gd name="T90" fmla="*/ 2147483646 w 4965"/>
              <a:gd name="T91" fmla="*/ 2147483646 h 4089"/>
              <a:gd name="T92" fmla="*/ 2147483646 w 4965"/>
              <a:gd name="T93" fmla="*/ 2147483646 h 4089"/>
              <a:gd name="T94" fmla="*/ 2147483646 w 4965"/>
              <a:gd name="T95" fmla="*/ 2147483646 h 4089"/>
              <a:gd name="T96" fmla="*/ 2147483646 w 4965"/>
              <a:gd name="T97" fmla="*/ 2147483646 h 4089"/>
              <a:gd name="T98" fmla="*/ 2147483646 w 4965"/>
              <a:gd name="T99" fmla="*/ 2147483646 h 4089"/>
              <a:gd name="T100" fmla="*/ 2147483646 w 4965"/>
              <a:gd name="T101" fmla="*/ 2147483646 h 4089"/>
              <a:gd name="T102" fmla="*/ 2147483646 w 4965"/>
              <a:gd name="T103" fmla="*/ 2147483646 h 4089"/>
              <a:gd name="T104" fmla="*/ 2147483646 w 4965"/>
              <a:gd name="T105" fmla="*/ 2147483646 h 4089"/>
              <a:gd name="T106" fmla="*/ 395418912 w 4965"/>
              <a:gd name="T107" fmla="*/ 2147483646 h 4089"/>
              <a:gd name="T108" fmla="*/ 2147483646 w 4965"/>
              <a:gd name="T109" fmla="*/ 2147483646 h 4089"/>
              <a:gd name="T110" fmla="*/ 2147483646 w 4965"/>
              <a:gd name="T111" fmla="*/ 2147483646 h 4089"/>
              <a:gd name="T112" fmla="*/ 2147483646 w 4965"/>
              <a:gd name="T113" fmla="*/ 2147483646 h 4089"/>
              <a:gd name="T114" fmla="*/ 2147483646 w 4965"/>
              <a:gd name="T115" fmla="*/ 2147483646 h 4089"/>
              <a:gd name="T116" fmla="*/ 2147483646 w 4965"/>
              <a:gd name="T117" fmla="*/ 2147483646 h 408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65" h="4089">
                <a:moveTo>
                  <a:pt x="3805" y="3086"/>
                </a:moveTo>
                <a:lnTo>
                  <a:pt x="4060" y="3212"/>
                </a:lnTo>
                <a:lnTo>
                  <a:pt x="4047" y="3236"/>
                </a:lnTo>
                <a:lnTo>
                  <a:pt x="4034" y="3261"/>
                </a:lnTo>
                <a:lnTo>
                  <a:pt x="4019" y="3285"/>
                </a:lnTo>
                <a:lnTo>
                  <a:pt x="4005" y="3308"/>
                </a:lnTo>
                <a:lnTo>
                  <a:pt x="3990" y="3332"/>
                </a:lnTo>
                <a:lnTo>
                  <a:pt x="3974" y="3355"/>
                </a:lnTo>
                <a:lnTo>
                  <a:pt x="3956" y="3378"/>
                </a:lnTo>
                <a:lnTo>
                  <a:pt x="3939" y="3400"/>
                </a:lnTo>
                <a:lnTo>
                  <a:pt x="3920" y="3423"/>
                </a:lnTo>
                <a:lnTo>
                  <a:pt x="3902" y="3445"/>
                </a:lnTo>
                <a:lnTo>
                  <a:pt x="3882" y="3467"/>
                </a:lnTo>
                <a:lnTo>
                  <a:pt x="3862" y="3488"/>
                </a:lnTo>
                <a:lnTo>
                  <a:pt x="3841" y="3509"/>
                </a:lnTo>
                <a:lnTo>
                  <a:pt x="3819" y="3530"/>
                </a:lnTo>
                <a:lnTo>
                  <a:pt x="3798" y="3550"/>
                </a:lnTo>
                <a:lnTo>
                  <a:pt x="3775" y="3571"/>
                </a:lnTo>
                <a:lnTo>
                  <a:pt x="3727" y="3610"/>
                </a:lnTo>
                <a:lnTo>
                  <a:pt x="3677" y="3648"/>
                </a:lnTo>
                <a:lnTo>
                  <a:pt x="3625" y="3685"/>
                </a:lnTo>
                <a:lnTo>
                  <a:pt x="3571" y="3720"/>
                </a:lnTo>
                <a:lnTo>
                  <a:pt x="3514" y="3754"/>
                </a:lnTo>
                <a:lnTo>
                  <a:pt x="3455" y="3786"/>
                </a:lnTo>
                <a:lnTo>
                  <a:pt x="3396" y="3818"/>
                </a:lnTo>
                <a:lnTo>
                  <a:pt x="3333" y="3847"/>
                </a:lnTo>
                <a:lnTo>
                  <a:pt x="3268" y="3875"/>
                </a:lnTo>
                <a:lnTo>
                  <a:pt x="3202" y="3901"/>
                </a:lnTo>
                <a:lnTo>
                  <a:pt x="3134" y="3926"/>
                </a:lnTo>
                <a:lnTo>
                  <a:pt x="3064" y="3950"/>
                </a:lnTo>
                <a:lnTo>
                  <a:pt x="2993" y="3971"/>
                </a:lnTo>
                <a:lnTo>
                  <a:pt x="2921" y="3992"/>
                </a:lnTo>
                <a:lnTo>
                  <a:pt x="2846" y="4009"/>
                </a:lnTo>
                <a:lnTo>
                  <a:pt x="2771" y="4025"/>
                </a:lnTo>
                <a:lnTo>
                  <a:pt x="2694" y="4041"/>
                </a:lnTo>
                <a:lnTo>
                  <a:pt x="2615" y="4054"/>
                </a:lnTo>
                <a:lnTo>
                  <a:pt x="2537" y="4064"/>
                </a:lnTo>
                <a:lnTo>
                  <a:pt x="2457" y="4073"/>
                </a:lnTo>
                <a:lnTo>
                  <a:pt x="2375" y="4080"/>
                </a:lnTo>
                <a:lnTo>
                  <a:pt x="2292" y="4085"/>
                </a:lnTo>
                <a:lnTo>
                  <a:pt x="2210" y="4088"/>
                </a:lnTo>
                <a:lnTo>
                  <a:pt x="2126" y="4089"/>
                </a:lnTo>
                <a:lnTo>
                  <a:pt x="2040" y="4088"/>
                </a:lnTo>
                <a:lnTo>
                  <a:pt x="1956" y="4085"/>
                </a:lnTo>
                <a:lnTo>
                  <a:pt x="1872" y="4080"/>
                </a:lnTo>
                <a:lnTo>
                  <a:pt x="1789" y="4072"/>
                </a:lnTo>
                <a:lnTo>
                  <a:pt x="1707" y="4062"/>
                </a:lnTo>
                <a:lnTo>
                  <a:pt x="1626" y="4050"/>
                </a:lnTo>
                <a:lnTo>
                  <a:pt x="1546" y="4037"/>
                </a:lnTo>
                <a:lnTo>
                  <a:pt x="1468" y="4022"/>
                </a:lnTo>
                <a:lnTo>
                  <a:pt x="1390" y="4005"/>
                </a:lnTo>
                <a:lnTo>
                  <a:pt x="1314" y="3985"/>
                </a:lnTo>
                <a:lnTo>
                  <a:pt x="1240" y="3964"/>
                </a:lnTo>
                <a:lnTo>
                  <a:pt x="1168" y="3942"/>
                </a:lnTo>
                <a:lnTo>
                  <a:pt x="1097" y="3917"/>
                </a:lnTo>
                <a:lnTo>
                  <a:pt x="1027" y="3891"/>
                </a:lnTo>
                <a:lnTo>
                  <a:pt x="960" y="3862"/>
                </a:lnTo>
                <a:lnTo>
                  <a:pt x="895" y="3833"/>
                </a:lnTo>
                <a:lnTo>
                  <a:pt x="831" y="3801"/>
                </a:lnTo>
                <a:lnTo>
                  <a:pt x="769" y="3769"/>
                </a:lnTo>
                <a:lnTo>
                  <a:pt x="710" y="3735"/>
                </a:lnTo>
                <a:lnTo>
                  <a:pt x="653" y="3699"/>
                </a:lnTo>
                <a:lnTo>
                  <a:pt x="598" y="3662"/>
                </a:lnTo>
                <a:lnTo>
                  <a:pt x="546" y="3623"/>
                </a:lnTo>
                <a:lnTo>
                  <a:pt x="521" y="3604"/>
                </a:lnTo>
                <a:lnTo>
                  <a:pt x="496" y="3584"/>
                </a:lnTo>
                <a:lnTo>
                  <a:pt x="472" y="3563"/>
                </a:lnTo>
                <a:lnTo>
                  <a:pt x="449" y="3543"/>
                </a:lnTo>
                <a:lnTo>
                  <a:pt x="426" y="3522"/>
                </a:lnTo>
                <a:lnTo>
                  <a:pt x="404" y="3500"/>
                </a:lnTo>
                <a:lnTo>
                  <a:pt x="383" y="3479"/>
                </a:lnTo>
                <a:lnTo>
                  <a:pt x="362" y="3457"/>
                </a:lnTo>
                <a:lnTo>
                  <a:pt x="343" y="3434"/>
                </a:lnTo>
                <a:lnTo>
                  <a:pt x="323" y="3412"/>
                </a:lnTo>
                <a:lnTo>
                  <a:pt x="305" y="3390"/>
                </a:lnTo>
                <a:lnTo>
                  <a:pt x="287" y="3366"/>
                </a:lnTo>
                <a:lnTo>
                  <a:pt x="270" y="3343"/>
                </a:lnTo>
                <a:lnTo>
                  <a:pt x="254" y="3319"/>
                </a:lnTo>
                <a:lnTo>
                  <a:pt x="238" y="3295"/>
                </a:lnTo>
                <a:lnTo>
                  <a:pt x="224" y="3271"/>
                </a:lnTo>
                <a:lnTo>
                  <a:pt x="210" y="3246"/>
                </a:lnTo>
                <a:lnTo>
                  <a:pt x="197" y="3222"/>
                </a:lnTo>
                <a:lnTo>
                  <a:pt x="185" y="3197"/>
                </a:lnTo>
                <a:lnTo>
                  <a:pt x="173" y="3171"/>
                </a:lnTo>
                <a:lnTo>
                  <a:pt x="434" y="3058"/>
                </a:lnTo>
                <a:lnTo>
                  <a:pt x="443" y="3079"/>
                </a:lnTo>
                <a:lnTo>
                  <a:pt x="453" y="3098"/>
                </a:lnTo>
                <a:lnTo>
                  <a:pt x="463" y="3119"/>
                </a:lnTo>
                <a:lnTo>
                  <a:pt x="475" y="3139"/>
                </a:lnTo>
                <a:lnTo>
                  <a:pt x="487" y="3158"/>
                </a:lnTo>
                <a:lnTo>
                  <a:pt x="500" y="3177"/>
                </a:lnTo>
                <a:lnTo>
                  <a:pt x="513" y="3196"/>
                </a:lnTo>
                <a:lnTo>
                  <a:pt x="528" y="3215"/>
                </a:lnTo>
                <a:lnTo>
                  <a:pt x="543" y="3233"/>
                </a:lnTo>
                <a:lnTo>
                  <a:pt x="558" y="3252"/>
                </a:lnTo>
                <a:lnTo>
                  <a:pt x="592" y="3288"/>
                </a:lnTo>
                <a:lnTo>
                  <a:pt x="628" y="3323"/>
                </a:lnTo>
                <a:lnTo>
                  <a:pt x="666" y="3358"/>
                </a:lnTo>
                <a:lnTo>
                  <a:pt x="707" y="3391"/>
                </a:lnTo>
                <a:lnTo>
                  <a:pt x="749" y="3423"/>
                </a:lnTo>
                <a:lnTo>
                  <a:pt x="795" y="3455"/>
                </a:lnTo>
                <a:lnTo>
                  <a:pt x="843" y="3485"/>
                </a:lnTo>
                <a:lnTo>
                  <a:pt x="893" y="3515"/>
                </a:lnTo>
                <a:lnTo>
                  <a:pt x="944" y="3542"/>
                </a:lnTo>
                <a:lnTo>
                  <a:pt x="997" y="3569"/>
                </a:lnTo>
                <a:lnTo>
                  <a:pt x="1052" y="3594"/>
                </a:lnTo>
                <a:lnTo>
                  <a:pt x="1110" y="3619"/>
                </a:lnTo>
                <a:lnTo>
                  <a:pt x="1169" y="3642"/>
                </a:lnTo>
                <a:lnTo>
                  <a:pt x="1230" y="3663"/>
                </a:lnTo>
                <a:lnTo>
                  <a:pt x="1292" y="3683"/>
                </a:lnTo>
                <a:lnTo>
                  <a:pt x="1356" y="3701"/>
                </a:lnTo>
                <a:lnTo>
                  <a:pt x="1420" y="3719"/>
                </a:lnTo>
                <a:lnTo>
                  <a:pt x="1486" y="3735"/>
                </a:lnTo>
                <a:lnTo>
                  <a:pt x="1553" y="3749"/>
                </a:lnTo>
                <a:lnTo>
                  <a:pt x="1622" y="3762"/>
                </a:lnTo>
                <a:lnTo>
                  <a:pt x="1692" y="3773"/>
                </a:lnTo>
                <a:lnTo>
                  <a:pt x="1762" y="3783"/>
                </a:lnTo>
                <a:lnTo>
                  <a:pt x="1834" y="3791"/>
                </a:lnTo>
                <a:lnTo>
                  <a:pt x="1906" y="3797"/>
                </a:lnTo>
                <a:lnTo>
                  <a:pt x="1978" y="3801"/>
                </a:lnTo>
                <a:lnTo>
                  <a:pt x="2052" y="3805"/>
                </a:lnTo>
                <a:lnTo>
                  <a:pt x="2126" y="3806"/>
                </a:lnTo>
                <a:lnTo>
                  <a:pt x="2199" y="3805"/>
                </a:lnTo>
                <a:lnTo>
                  <a:pt x="2271" y="3801"/>
                </a:lnTo>
                <a:lnTo>
                  <a:pt x="2342" y="3798"/>
                </a:lnTo>
                <a:lnTo>
                  <a:pt x="2413" y="3792"/>
                </a:lnTo>
                <a:lnTo>
                  <a:pt x="2484" y="3784"/>
                </a:lnTo>
                <a:lnTo>
                  <a:pt x="2553" y="3775"/>
                </a:lnTo>
                <a:lnTo>
                  <a:pt x="2621" y="3765"/>
                </a:lnTo>
                <a:lnTo>
                  <a:pt x="2688" y="3753"/>
                </a:lnTo>
                <a:lnTo>
                  <a:pt x="2754" y="3740"/>
                </a:lnTo>
                <a:lnTo>
                  <a:pt x="2820" y="3724"/>
                </a:lnTo>
                <a:lnTo>
                  <a:pt x="2883" y="3708"/>
                </a:lnTo>
                <a:lnTo>
                  <a:pt x="2946" y="3690"/>
                </a:lnTo>
                <a:lnTo>
                  <a:pt x="3007" y="3670"/>
                </a:lnTo>
                <a:lnTo>
                  <a:pt x="3065" y="3649"/>
                </a:lnTo>
                <a:lnTo>
                  <a:pt x="3124" y="3628"/>
                </a:lnTo>
                <a:lnTo>
                  <a:pt x="3180" y="3605"/>
                </a:lnTo>
                <a:lnTo>
                  <a:pt x="3235" y="3581"/>
                </a:lnTo>
                <a:lnTo>
                  <a:pt x="3288" y="3555"/>
                </a:lnTo>
                <a:lnTo>
                  <a:pt x="3339" y="3528"/>
                </a:lnTo>
                <a:lnTo>
                  <a:pt x="3388" y="3500"/>
                </a:lnTo>
                <a:lnTo>
                  <a:pt x="3435" y="3471"/>
                </a:lnTo>
                <a:lnTo>
                  <a:pt x="3480" y="3441"/>
                </a:lnTo>
                <a:lnTo>
                  <a:pt x="3524" y="3410"/>
                </a:lnTo>
                <a:lnTo>
                  <a:pt x="3564" y="3378"/>
                </a:lnTo>
                <a:lnTo>
                  <a:pt x="3603" y="3344"/>
                </a:lnTo>
                <a:lnTo>
                  <a:pt x="3640" y="3310"/>
                </a:lnTo>
                <a:lnTo>
                  <a:pt x="3674" y="3275"/>
                </a:lnTo>
                <a:lnTo>
                  <a:pt x="3705" y="3240"/>
                </a:lnTo>
                <a:lnTo>
                  <a:pt x="3735" y="3203"/>
                </a:lnTo>
                <a:lnTo>
                  <a:pt x="3748" y="3183"/>
                </a:lnTo>
                <a:lnTo>
                  <a:pt x="3761" y="3165"/>
                </a:lnTo>
                <a:lnTo>
                  <a:pt x="3773" y="3145"/>
                </a:lnTo>
                <a:lnTo>
                  <a:pt x="3785" y="3127"/>
                </a:lnTo>
                <a:lnTo>
                  <a:pt x="3796" y="3107"/>
                </a:lnTo>
                <a:lnTo>
                  <a:pt x="3805" y="3086"/>
                </a:lnTo>
                <a:close/>
                <a:moveTo>
                  <a:pt x="4469" y="1270"/>
                </a:moveTo>
                <a:lnTo>
                  <a:pt x="4469" y="1270"/>
                </a:lnTo>
                <a:lnTo>
                  <a:pt x="4466" y="1343"/>
                </a:lnTo>
                <a:lnTo>
                  <a:pt x="4462" y="1416"/>
                </a:lnTo>
                <a:lnTo>
                  <a:pt x="4454" y="1488"/>
                </a:lnTo>
                <a:lnTo>
                  <a:pt x="4445" y="1559"/>
                </a:lnTo>
                <a:lnTo>
                  <a:pt x="4470" y="1569"/>
                </a:lnTo>
                <a:lnTo>
                  <a:pt x="4494" y="1580"/>
                </a:lnTo>
                <a:lnTo>
                  <a:pt x="4518" y="1594"/>
                </a:lnTo>
                <a:lnTo>
                  <a:pt x="4540" y="1608"/>
                </a:lnTo>
                <a:lnTo>
                  <a:pt x="4561" y="1626"/>
                </a:lnTo>
                <a:lnTo>
                  <a:pt x="4580" y="1643"/>
                </a:lnTo>
                <a:lnTo>
                  <a:pt x="4598" y="1663"/>
                </a:lnTo>
                <a:lnTo>
                  <a:pt x="4614" y="1683"/>
                </a:lnTo>
                <a:lnTo>
                  <a:pt x="4629" y="1705"/>
                </a:lnTo>
                <a:lnTo>
                  <a:pt x="4642" y="1729"/>
                </a:lnTo>
                <a:lnTo>
                  <a:pt x="4654" y="1753"/>
                </a:lnTo>
                <a:lnTo>
                  <a:pt x="4663" y="1778"/>
                </a:lnTo>
                <a:lnTo>
                  <a:pt x="4670" y="1804"/>
                </a:lnTo>
                <a:lnTo>
                  <a:pt x="4676" y="1831"/>
                </a:lnTo>
                <a:lnTo>
                  <a:pt x="4680" y="1858"/>
                </a:lnTo>
                <a:lnTo>
                  <a:pt x="4681" y="1887"/>
                </a:lnTo>
                <a:lnTo>
                  <a:pt x="4680" y="1905"/>
                </a:lnTo>
                <a:lnTo>
                  <a:pt x="4679" y="1922"/>
                </a:lnTo>
                <a:lnTo>
                  <a:pt x="4677" y="1940"/>
                </a:lnTo>
                <a:lnTo>
                  <a:pt x="4674" y="1957"/>
                </a:lnTo>
                <a:lnTo>
                  <a:pt x="4669" y="1973"/>
                </a:lnTo>
                <a:lnTo>
                  <a:pt x="4665" y="1990"/>
                </a:lnTo>
                <a:lnTo>
                  <a:pt x="4659" y="2006"/>
                </a:lnTo>
                <a:lnTo>
                  <a:pt x="4653" y="2022"/>
                </a:lnTo>
                <a:lnTo>
                  <a:pt x="4646" y="2038"/>
                </a:lnTo>
                <a:lnTo>
                  <a:pt x="4639" y="2053"/>
                </a:lnTo>
                <a:lnTo>
                  <a:pt x="4630" y="2067"/>
                </a:lnTo>
                <a:lnTo>
                  <a:pt x="4621" y="2081"/>
                </a:lnTo>
                <a:lnTo>
                  <a:pt x="4612" y="2095"/>
                </a:lnTo>
                <a:lnTo>
                  <a:pt x="4601" y="2108"/>
                </a:lnTo>
                <a:lnTo>
                  <a:pt x="4590" y="2120"/>
                </a:lnTo>
                <a:lnTo>
                  <a:pt x="4579" y="2133"/>
                </a:lnTo>
                <a:lnTo>
                  <a:pt x="4567" y="2144"/>
                </a:lnTo>
                <a:lnTo>
                  <a:pt x="4554" y="2155"/>
                </a:lnTo>
                <a:lnTo>
                  <a:pt x="4541" y="2166"/>
                </a:lnTo>
                <a:lnTo>
                  <a:pt x="4527" y="2176"/>
                </a:lnTo>
                <a:lnTo>
                  <a:pt x="4513" y="2184"/>
                </a:lnTo>
                <a:lnTo>
                  <a:pt x="4499" y="2193"/>
                </a:lnTo>
                <a:lnTo>
                  <a:pt x="4483" y="2201"/>
                </a:lnTo>
                <a:lnTo>
                  <a:pt x="4468" y="2207"/>
                </a:lnTo>
                <a:lnTo>
                  <a:pt x="4452" y="2214"/>
                </a:lnTo>
                <a:lnTo>
                  <a:pt x="4436" y="2219"/>
                </a:lnTo>
                <a:lnTo>
                  <a:pt x="4419" y="2223"/>
                </a:lnTo>
                <a:lnTo>
                  <a:pt x="4403" y="2228"/>
                </a:lnTo>
                <a:lnTo>
                  <a:pt x="4386" y="2231"/>
                </a:lnTo>
                <a:lnTo>
                  <a:pt x="4368" y="2233"/>
                </a:lnTo>
                <a:lnTo>
                  <a:pt x="4351" y="2234"/>
                </a:lnTo>
                <a:lnTo>
                  <a:pt x="4332" y="2234"/>
                </a:lnTo>
                <a:lnTo>
                  <a:pt x="4311" y="2234"/>
                </a:lnTo>
                <a:lnTo>
                  <a:pt x="4288" y="2231"/>
                </a:lnTo>
                <a:lnTo>
                  <a:pt x="4267" y="2228"/>
                </a:lnTo>
                <a:lnTo>
                  <a:pt x="4245" y="2222"/>
                </a:lnTo>
                <a:lnTo>
                  <a:pt x="4214" y="2288"/>
                </a:lnTo>
                <a:lnTo>
                  <a:pt x="4179" y="2352"/>
                </a:lnTo>
                <a:lnTo>
                  <a:pt x="4143" y="2414"/>
                </a:lnTo>
                <a:lnTo>
                  <a:pt x="4105" y="2476"/>
                </a:lnTo>
                <a:lnTo>
                  <a:pt x="4132" y="2485"/>
                </a:lnTo>
                <a:lnTo>
                  <a:pt x="4160" y="2494"/>
                </a:lnTo>
                <a:lnTo>
                  <a:pt x="4188" y="2502"/>
                </a:lnTo>
                <a:lnTo>
                  <a:pt x="4216" y="2507"/>
                </a:lnTo>
                <a:lnTo>
                  <a:pt x="4244" y="2513"/>
                </a:lnTo>
                <a:lnTo>
                  <a:pt x="4274" y="2516"/>
                </a:lnTo>
                <a:lnTo>
                  <a:pt x="4303" y="2518"/>
                </a:lnTo>
                <a:lnTo>
                  <a:pt x="4332" y="2519"/>
                </a:lnTo>
                <a:lnTo>
                  <a:pt x="4365" y="2518"/>
                </a:lnTo>
                <a:lnTo>
                  <a:pt x="4398" y="2516"/>
                </a:lnTo>
                <a:lnTo>
                  <a:pt x="4429" y="2511"/>
                </a:lnTo>
                <a:lnTo>
                  <a:pt x="4460" y="2506"/>
                </a:lnTo>
                <a:lnTo>
                  <a:pt x="4491" y="2498"/>
                </a:lnTo>
                <a:lnTo>
                  <a:pt x="4520" y="2490"/>
                </a:lnTo>
                <a:lnTo>
                  <a:pt x="4550" y="2480"/>
                </a:lnTo>
                <a:lnTo>
                  <a:pt x="4578" y="2469"/>
                </a:lnTo>
                <a:lnTo>
                  <a:pt x="4606" y="2456"/>
                </a:lnTo>
                <a:lnTo>
                  <a:pt x="4633" y="2442"/>
                </a:lnTo>
                <a:lnTo>
                  <a:pt x="4661" y="2427"/>
                </a:lnTo>
                <a:lnTo>
                  <a:pt x="4686" y="2410"/>
                </a:lnTo>
                <a:lnTo>
                  <a:pt x="4711" y="2393"/>
                </a:lnTo>
                <a:lnTo>
                  <a:pt x="4734" y="2375"/>
                </a:lnTo>
                <a:lnTo>
                  <a:pt x="4757" y="2354"/>
                </a:lnTo>
                <a:lnTo>
                  <a:pt x="4779" y="2333"/>
                </a:lnTo>
                <a:lnTo>
                  <a:pt x="4800" y="2311"/>
                </a:lnTo>
                <a:lnTo>
                  <a:pt x="4820" y="2289"/>
                </a:lnTo>
                <a:lnTo>
                  <a:pt x="4839" y="2265"/>
                </a:lnTo>
                <a:lnTo>
                  <a:pt x="4856" y="2240"/>
                </a:lnTo>
                <a:lnTo>
                  <a:pt x="4873" y="2214"/>
                </a:lnTo>
                <a:lnTo>
                  <a:pt x="4888" y="2188"/>
                </a:lnTo>
                <a:lnTo>
                  <a:pt x="4902" y="2160"/>
                </a:lnTo>
                <a:lnTo>
                  <a:pt x="4915" y="2132"/>
                </a:lnTo>
                <a:lnTo>
                  <a:pt x="4926" y="2104"/>
                </a:lnTo>
                <a:lnTo>
                  <a:pt x="4936" y="2075"/>
                </a:lnTo>
                <a:lnTo>
                  <a:pt x="4944" y="2044"/>
                </a:lnTo>
                <a:lnTo>
                  <a:pt x="4952" y="2014"/>
                </a:lnTo>
                <a:lnTo>
                  <a:pt x="4957" y="1983"/>
                </a:lnTo>
                <a:lnTo>
                  <a:pt x="4962" y="1952"/>
                </a:lnTo>
                <a:lnTo>
                  <a:pt x="4964" y="1919"/>
                </a:lnTo>
                <a:lnTo>
                  <a:pt x="4965" y="1887"/>
                </a:lnTo>
                <a:lnTo>
                  <a:pt x="4964" y="1858"/>
                </a:lnTo>
                <a:lnTo>
                  <a:pt x="4962" y="1831"/>
                </a:lnTo>
                <a:lnTo>
                  <a:pt x="4959" y="1803"/>
                </a:lnTo>
                <a:lnTo>
                  <a:pt x="4955" y="1776"/>
                </a:lnTo>
                <a:lnTo>
                  <a:pt x="4950" y="1750"/>
                </a:lnTo>
                <a:lnTo>
                  <a:pt x="4943" y="1724"/>
                </a:lnTo>
                <a:lnTo>
                  <a:pt x="4936" y="1697"/>
                </a:lnTo>
                <a:lnTo>
                  <a:pt x="4927" y="1672"/>
                </a:lnTo>
                <a:lnTo>
                  <a:pt x="4917" y="1647"/>
                </a:lnTo>
                <a:lnTo>
                  <a:pt x="4906" y="1622"/>
                </a:lnTo>
                <a:lnTo>
                  <a:pt x="4895" y="1599"/>
                </a:lnTo>
                <a:lnTo>
                  <a:pt x="4882" y="1576"/>
                </a:lnTo>
                <a:lnTo>
                  <a:pt x="4869" y="1553"/>
                </a:lnTo>
                <a:lnTo>
                  <a:pt x="4854" y="1531"/>
                </a:lnTo>
                <a:lnTo>
                  <a:pt x="4839" y="1509"/>
                </a:lnTo>
                <a:lnTo>
                  <a:pt x="4823" y="1489"/>
                </a:lnTo>
                <a:lnTo>
                  <a:pt x="4806" y="1469"/>
                </a:lnTo>
                <a:lnTo>
                  <a:pt x="4788" y="1450"/>
                </a:lnTo>
                <a:lnTo>
                  <a:pt x="4769" y="1431"/>
                </a:lnTo>
                <a:lnTo>
                  <a:pt x="4750" y="1413"/>
                </a:lnTo>
                <a:lnTo>
                  <a:pt x="4730" y="1396"/>
                </a:lnTo>
                <a:lnTo>
                  <a:pt x="4709" y="1380"/>
                </a:lnTo>
                <a:lnTo>
                  <a:pt x="4688" y="1365"/>
                </a:lnTo>
                <a:lnTo>
                  <a:pt x="4666" y="1351"/>
                </a:lnTo>
                <a:lnTo>
                  <a:pt x="4643" y="1337"/>
                </a:lnTo>
                <a:lnTo>
                  <a:pt x="4619" y="1325"/>
                </a:lnTo>
                <a:lnTo>
                  <a:pt x="4595" y="1313"/>
                </a:lnTo>
                <a:lnTo>
                  <a:pt x="4571" y="1302"/>
                </a:lnTo>
                <a:lnTo>
                  <a:pt x="4546" y="1293"/>
                </a:lnTo>
                <a:lnTo>
                  <a:pt x="4521" y="1284"/>
                </a:lnTo>
                <a:lnTo>
                  <a:pt x="4495" y="1277"/>
                </a:lnTo>
                <a:lnTo>
                  <a:pt x="4469" y="1270"/>
                </a:lnTo>
                <a:close/>
                <a:moveTo>
                  <a:pt x="2126" y="389"/>
                </a:moveTo>
                <a:lnTo>
                  <a:pt x="2126" y="389"/>
                </a:lnTo>
                <a:lnTo>
                  <a:pt x="2204" y="390"/>
                </a:lnTo>
                <a:lnTo>
                  <a:pt x="2282" y="392"/>
                </a:lnTo>
                <a:lnTo>
                  <a:pt x="2358" y="395"/>
                </a:lnTo>
                <a:lnTo>
                  <a:pt x="2434" y="401"/>
                </a:lnTo>
                <a:lnTo>
                  <a:pt x="2509" y="407"/>
                </a:lnTo>
                <a:lnTo>
                  <a:pt x="2582" y="415"/>
                </a:lnTo>
                <a:lnTo>
                  <a:pt x="2654" y="425"/>
                </a:lnTo>
                <a:lnTo>
                  <a:pt x="2726" y="436"/>
                </a:lnTo>
                <a:lnTo>
                  <a:pt x="2797" y="448"/>
                </a:lnTo>
                <a:lnTo>
                  <a:pt x="2865" y="461"/>
                </a:lnTo>
                <a:lnTo>
                  <a:pt x="2934" y="475"/>
                </a:lnTo>
                <a:lnTo>
                  <a:pt x="3000" y="491"/>
                </a:lnTo>
                <a:lnTo>
                  <a:pt x="3065" y="507"/>
                </a:lnTo>
                <a:lnTo>
                  <a:pt x="3128" y="526"/>
                </a:lnTo>
                <a:lnTo>
                  <a:pt x="3190" y="545"/>
                </a:lnTo>
                <a:lnTo>
                  <a:pt x="3251" y="566"/>
                </a:lnTo>
                <a:lnTo>
                  <a:pt x="3311" y="587"/>
                </a:lnTo>
                <a:lnTo>
                  <a:pt x="3367" y="610"/>
                </a:lnTo>
                <a:lnTo>
                  <a:pt x="3423" y="633"/>
                </a:lnTo>
                <a:lnTo>
                  <a:pt x="3477" y="657"/>
                </a:lnTo>
                <a:lnTo>
                  <a:pt x="3529" y="682"/>
                </a:lnTo>
                <a:lnTo>
                  <a:pt x="3579" y="710"/>
                </a:lnTo>
                <a:lnTo>
                  <a:pt x="3627" y="737"/>
                </a:lnTo>
                <a:lnTo>
                  <a:pt x="3673" y="765"/>
                </a:lnTo>
                <a:lnTo>
                  <a:pt x="3717" y="793"/>
                </a:lnTo>
                <a:lnTo>
                  <a:pt x="3760" y="824"/>
                </a:lnTo>
                <a:lnTo>
                  <a:pt x="3799" y="854"/>
                </a:lnTo>
                <a:lnTo>
                  <a:pt x="3837" y="886"/>
                </a:lnTo>
                <a:lnTo>
                  <a:pt x="3872" y="918"/>
                </a:lnTo>
                <a:lnTo>
                  <a:pt x="3904" y="951"/>
                </a:lnTo>
                <a:lnTo>
                  <a:pt x="3936" y="984"/>
                </a:lnTo>
                <a:lnTo>
                  <a:pt x="3963" y="1018"/>
                </a:lnTo>
                <a:lnTo>
                  <a:pt x="3969" y="1001"/>
                </a:lnTo>
                <a:lnTo>
                  <a:pt x="3975" y="983"/>
                </a:lnTo>
                <a:lnTo>
                  <a:pt x="3979" y="966"/>
                </a:lnTo>
                <a:lnTo>
                  <a:pt x="3982" y="949"/>
                </a:lnTo>
                <a:lnTo>
                  <a:pt x="3986" y="930"/>
                </a:lnTo>
                <a:lnTo>
                  <a:pt x="3988" y="913"/>
                </a:lnTo>
                <a:lnTo>
                  <a:pt x="3989" y="894"/>
                </a:lnTo>
                <a:lnTo>
                  <a:pt x="3989" y="877"/>
                </a:lnTo>
                <a:lnTo>
                  <a:pt x="3989" y="854"/>
                </a:lnTo>
                <a:lnTo>
                  <a:pt x="3987" y="832"/>
                </a:lnTo>
                <a:lnTo>
                  <a:pt x="3984" y="811"/>
                </a:lnTo>
                <a:lnTo>
                  <a:pt x="3979" y="789"/>
                </a:lnTo>
                <a:lnTo>
                  <a:pt x="3974" y="767"/>
                </a:lnTo>
                <a:lnTo>
                  <a:pt x="3967" y="745"/>
                </a:lnTo>
                <a:lnTo>
                  <a:pt x="3960" y="724"/>
                </a:lnTo>
                <a:lnTo>
                  <a:pt x="3951" y="702"/>
                </a:lnTo>
                <a:lnTo>
                  <a:pt x="3940" y="681"/>
                </a:lnTo>
                <a:lnTo>
                  <a:pt x="3929" y="661"/>
                </a:lnTo>
                <a:lnTo>
                  <a:pt x="3917" y="640"/>
                </a:lnTo>
                <a:lnTo>
                  <a:pt x="3904" y="619"/>
                </a:lnTo>
                <a:lnTo>
                  <a:pt x="3889" y="599"/>
                </a:lnTo>
                <a:lnTo>
                  <a:pt x="3874" y="578"/>
                </a:lnTo>
                <a:lnTo>
                  <a:pt x="3857" y="558"/>
                </a:lnTo>
                <a:lnTo>
                  <a:pt x="3840" y="539"/>
                </a:lnTo>
                <a:lnTo>
                  <a:pt x="3822" y="519"/>
                </a:lnTo>
                <a:lnTo>
                  <a:pt x="3802" y="500"/>
                </a:lnTo>
                <a:lnTo>
                  <a:pt x="3781" y="481"/>
                </a:lnTo>
                <a:lnTo>
                  <a:pt x="3761" y="463"/>
                </a:lnTo>
                <a:lnTo>
                  <a:pt x="3738" y="444"/>
                </a:lnTo>
                <a:lnTo>
                  <a:pt x="3715" y="426"/>
                </a:lnTo>
                <a:lnTo>
                  <a:pt x="3691" y="407"/>
                </a:lnTo>
                <a:lnTo>
                  <a:pt x="3666" y="390"/>
                </a:lnTo>
                <a:lnTo>
                  <a:pt x="3640" y="373"/>
                </a:lnTo>
                <a:lnTo>
                  <a:pt x="3613" y="355"/>
                </a:lnTo>
                <a:lnTo>
                  <a:pt x="3586" y="339"/>
                </a:lnTo>
                <a:lnTo>
                  <a:pt x="3558" y="323"/>
                </a:lnTo>
                <a:lnTo>
                  <a:pt x="3528" y="306"/>
                </a:lnTo>
                <a:lnTo>
                  <a:pt x="3499" y="290"/>
                </a:lnTo>
                <a:lnTo>
                  <a:pt x="3437" y="260"/>
                </a:lnTo>
                <a:lnTo>
                  <a:pt x="3372" y="230"/>
                </a:lnTo>
                <a:lnTo>
                  <a:pt x="3303" y="202"/>
                </a:lnTo>
                <a:lnTo>
                  <a:pt x="3233" y="176"/>
                </a:lnTo>
                <a:lnTo>
                  <a:pt x="3160" y="152"/>
                </a:lnTo>
                <a:lnTo>
                  <a:pt x="3084" y="128"/>
                </a:lnTo>
                <a:lnTo>
                  <a:pt x="3005" y="107"/>
                </a:lnTo>
                <a:lnTo>
                  <a:pt x="2925" y="88"/>
                </a:lnTo>
                <a:lnTo>
                  <a:pt x="2843" y="69"/>
                </a:lnTo>
                <a:lnTo>
                  <a:pt x="2759" y="53"/>
                </a:lnTo>
                <a:lnTo>
                  <a:pt x="2673" y="40"/>
                </a:lnTo>
                <a:lnTo>
                  <a:pt x="2585" y="27"/>
                </a:lnTo>
                <a:lnTo>
                  <a:pt x="2496" y="17"/>
                </a:lnTo>
                <a:lnTo>
                  <a:pt x="2406" y="10"/>
                </a:lnTo>
                <a:lnTo>
                  <a:pt x="2313" y="4"/>
                </a:lnTo>
                <a:lnTo>
                  <a:pt x="2221" y="1"/>
                </a:lnTo>
                <a:lnTo>
                  <a:pt x="2126" y="0"/>
                </a:lnTo>
                <a:lnTo>
                  <a:pt x="2032" y="1"/>
                </a:lnTo>
                <a:lnTo>
                  <a:pt x="1938" y="4"/>
                </a:lnTo>
                <a:lnTo>
                  <a:pt x="1847" y="10"/>
                </a:lnTo>
                <a:lnTo>
                  <a:pt x="1756" y="17"/>
                </a:lnTo>
                <a:lnTo>
                  <a:pt x="1667" y="27"/>
                </a:lnTo>
                <a:lnTo>
                  <a:pt x="1580" y="40"/>
                </a:lnTo>
                <a:lnTo>
                  <a:pt x="1493" y="53"/>
                </a:lnTo>
                <a:lnTo>
                  <a:pt x="1409" y="69"/>
                </a:lnTo>
                <a:lnTo>
                  <a:pt x="1326" y="88"/>
                </a:lnTo>
                <a:lnTo>
                  <a:pt x="1246" y="107"/>
                </a:lnTo>
                <a:lnTo>
                  <a:pt x="1169" y="128"/>
                </a:lnTo>
                <a:lnTo>
                  <a:pt x="1093" y="152"/>
                </a:lnTo>
                <a:lnTo>
                  <a:pt x="1020" y="176"/>
                </a:lnTo>
                <a:lnTo>
                  <a:pt x="949" y="202"/>
                </a:lnTo>
                <a:lnTo>
                  <a:pt x="881" y="230"/>
                </a:lnTo>
                <a:lnTo>
                  <a:pt x="816" y="260"/>
                </a:lnTo>
                <a:lnTo>
                  <a:pt x="754" y="290"/>
                </a:lnTo>
                <a:lnTo>
                  <a:pt x="723" y="306"/>
                </a:lnTo>
                <a:lnTo>
                  <a:pt x="695" y="323"/>
                </a:lnTo>
                <a:lnTo>
                  <a:pt x="667" y="339"/>
                </a:lnTo>
                <a:lnTo>
                  <a:pt x="638" y="355"/>
                </a:lnTo>
                <a:lnTo>
                  <a:pt x="612" y="373"/>
                </a:lnTo>
                <a:lnTo>
                  <a:pt x="586" y="390"/>
                </a:lnTo>
                <a:lnTo>
                  <a:pt x="561" y="407"/>
                </a:lnTo>
                <a:lnTo>
                  <a:pt x="537" y="426"/>
                </a:lnTo>
                <a:lnTo>
                  <a:pt x="513" y="444"/>
                </a:lnTo>
                <a:lnTo>
                  <a:pt x="492" y="463"/>
                </a:lnTo>
                <a:lnTo>
                  <a:pt x="470" y="481"/>
                </a:lnTo>
                <a:lnTo>
                  <a:pt x="450" y="500"/>
                </a:lnTo>
                <a:lnTo>
                  <a:pt x="431" y="519"/>
                </a:lnTo>
                <a:lnTo>
                  <a:pt x="412" y="539"/>
                </a:lnTo>
                <a:lnTo>
                  <a:pt x="395" y="558"/>
                </a:lnTo>
                <a:lnTo>
                  <a:pt x="379" y="578"/>
                </a:lnTo>
                <a:lnTo>
                  <a:pt x="362" y="599"/>
                </a:lnTo>
                <a:lnTo>
                  <a:pt x="348" y="619"/>
                </a:lnTo>
                <a:lnTo>
                  <a:pt x="335" y="640"/>
                </a:lnTo>
                <a:lnTo>
                  <a:pt x="323" y="661"/>
                </a:lnTo>
                <a:lnTo>
                  <a:pt x="311" y="681"/>
                </a:lnTo>
                <a:lnTo>
                  <a:pt x="302" y="702"/>
                </a:lnTo>
                <a:lnTo>
                  <a:pt x="293" y="724"/>
                </a:lnTo>
                <a:lnTo>
                  <a:pt x="285" y="745"/>
                </a:lnTo>
                <a:lnTo>
                  <a:pt x="279" y="767"/>
                </a:lnTo>
                <a:lnTo>
                  <a:pt x="273" y="789"/>
                </a:lnTo>
                <a:lnTo>
                  <a:pt x="269" y="811"/>
                </a:lnTo>
                <a:lnTo>
                  <a:pt x="266" y="832"/>
                </a:lnTo>
                <a:lnTo>
                  <a:pt x="263" y="854"/>
                </a:lnTo>
                <a:lnTo>
                  <a:pt x="263" y="877"/>
                </a:lnTo>
                <a:lnTo>
                  <a:pt x="263" y="894"/>
                </a:lnTo>
                <a:lnTo>
                  <a:pt x="265" y="913"/>
                </a:lnTo>
                <a:lnTo>
                  <a:pt x="267" y="930"/>
                </a:lnTo>
                <a:lnTo>
                  <a:pt x="270" y="949"/>
                </a:lnTo>
                <a:lnTo>
                  <a:pt x="273" y="966"/>
                </a:lnTo>
                <a:lnTo>
                  <a:pt x="278" y="983"/>
                </a:lnTo>
                <a:lnTo>
                  <a:pt x="283" y="1001"/>
                </a:lnTo>
                <a:lnTo>
                  <a:pt x="288" y="1018"/>
                </a:lnTo>
                <a:lnTo>
                  <a:pt x="317" y="984"/>
                </a:lnTo>
                <a:lnTo>
                  <a:pt x="347" y="951"/>
                </a:lnTo>
                <a:lnTo>
                  <a:pt x="381" y="918"/>
                </a:lnTo>
                <a:lnTo>
                  <a:pt x="416" y="886"/>
                </a:lnTo>
                <a:lnTo>
                  <a:pt x="453" y="854"/>
                </a:lnTo>
                <a:lnTo>
                  <a:pt x="493" y="824"/>
                </a:lnTo>
                <a:lnTo>
                  <a:pt x="535" y="793"/>
                </a:lnTo>
                <a:lnTo>
                  <a:pt x="579" y="765"/>
                </a:lnTo>
                <a:lnTo>
                  <a:pt x="625" y="737"/>
                </a:lnTo>
                <a:lnTo>
                  <a:pt x="673" y="710"/>
                </a:lnTo>
                <a:lnTo>
                  <a:pt x="723" y="682"/>
                </a:lnTo>
                <a:lnTo>
                  <a:pt x="775" y="657"/>
                </a:lnTo>
                <a:lnTo>
                  <a:pt x="829" y="632"/>
                </a:lnTo>
                <a:lnTo>
                  <a:pt x="884" y="610"/>
                </a:lnTo>
                <a:lnTo>
                  <a:pt x="942" y="587"/>
                </a:lnTo>
                <a:lnTo>
                  <a:pt x="1000" y="566"/>
                </a:lnTo>
                <a:lnTo>
                  <a:pt x="1061" y="545"/>
                </a:lnTo>
                <a:lnTo>
                  <a:pt x="1123" y="526"/>
                </a:lnTo>
                <a:lnTo>
                  <a:pt x="1187" y="507"/>
                </a:lnTo>
                <a:lnTo>
                  <a:pt x="1252" y="491"/>
                </a:lnTo>
                <a:lnTo>
                  <a:pt x="1319" y="475"/>
                </a:lnTo>
                <a:lnTo>
                  <a:pt x="1386" y="461"/>
                </a:lnTo>
                <a:lnTo>
                  <a:pt x="1456" y="448"/>
                </a:lnTo>
                <a:lnTo>
                  <a:pt x="1526" y="436"/>
                </a:lnTo>
                <a:lnTo>
                  <a:pt x="1597" y="425"/>
                </a:lnTo>
                <a:lnTo>
                  <a:pt x="1670" y="415"/>
                </a:lnTo>
                <a:lnTo>
                  <a:pt x="1744" y="407"/>
                </a:lnTo>
                <a:lnTo>
                  <a:pt x="1819" y="401"/>
                </a:lnTo>
                <a:lnTo>
                  <a:pt x="1894" y="395"/>
                </a:lnTo>
                <a:lnTo>
                  <a:pt x="1971" y="392"/>
                </a:lnTo>
                <a:lnTo>
                  <a:pt x="2048" y="390"/>
                </a:lnTo>
                <a:lnTo>
                  <a:pt x="2126" y="389"/>
                </a:lnTo>
                <a:close/>
                <a:moveTo>
                  <a:pt x="2126" y="3348"/>
                </a:moveTo>
                <a:lnTo>
                  <a:pt x="2126" y="3348"/>
                </a:lnTo>
                <a:lnTo>
                  <a:pt x="2181" y="3348"/>
                </a:lnTo>
                <a:lnTo>
                  <a:pt x="2235" y="3346"/>
                </a:lnTo>
                <a:lnTo>
                  <a:pt x="2289" y="3342"/>
                </a:lnTo>
                <a:lnTo>
                  <a:pt x="2344" y="3337"/>
                </a:lnTo>
                <a:lnTo>
                  <a:pt x="2397" y="3331"/>
                </a:lnTo>
                <a:lnTo>
                  <a:pt x="2450" y="3324"/>
                </a:lnTo>
                <a:lnTo>
                  <a:pt x="2502" y="3316"/>
                </a:lnTo>
                <a:lnTo>
                  <a:pt x="2554" y="3305"/>
                </a:lnTo>
                <a:lnTo>
                  <a:pt x="2607" y="3294"/>
                </a:lnTo>
                <a:lnTo>
                  <a:pt x="2658" y="3282"/>
                </a:lnTo>
                <a:lnTo>
                  <a:pt x="2708" y="3268"/>
                </a:lnTo>
                <a:lnTo>
                  <a:pt x="2758" y="3253"/>
                </a:lnTo>
                <a:lnTo>
                  <a:pt x="2808" y="3236"/>
                </a:lnTo>
                <a:lnTo>
                  <a:pt x="2857" y="3219"/>
                </a:lnTo>
                <a:lnTo>
                  <a:pt x="2905" y="3202"/>
                </a:lnTo>
                <a:lnTo>
                  <a:pt x="2953" y="3181"/>
                </a:lnTo>
                <a:lnTo>
                  <a:pt x="3001" y="3160"/>
                </a:lnTo>
                <a:lnTo>
                  <a:pt x="3048" y="3139"/>
                </a:lnTo>
                <a:lnTo>
                  <a:pt x="3093" y="3116"/>
                </a:lnTo>
                <a:lnTo>
                  <a:pt x="3139" y="3092"/>
                </a:lnTo>
                <a:lnTo>
                  <a:pt x="3184" y="3067"/>
                </a:lnTo>
                <a:lnTo>
                  <a:pt x="3228" y="3041"/>
                </a:lnTo>
                <a:lnTo>
                  <a:pt x="3272" y="3014"/>
                </a:lnTo>
                <a:lnTo>
                  <a:pt x="3314" y="2985"/>
                </a:lnTo>
                <a:lnTo>
                  <a:pt x="3356" y="2956"/>
                </a:lnTo>
                <a:lnTo>
                  <a:pt x="3398" y="2927"/>
                </a:lnTo>
                <a:lnTo>
                  <a:pt x="3438" y="2895"/>
                </a:lnTo>
                <a:lnTo>
                  <a:pt x="3478" y="2862"/>
                </a:lnTo>
                <a:lnTo>
                  <a:pt x="3517" y="2830"/>
                </a:lnTo>
                <a:lnTo>
                  <a:pt x="3555" y="2796"/>
                </a:lnTo>
                <a:lnTo>
                  <a:pt x="3592" y="2761"/>
                </a:lnTo>
                <a:lnTo>
                  <a:pt x="3629" y="2726"/>
                </a:lnTo>
                <a:lnTo>
                  <a:pt x="3665" y="2690"/>
                </a:lnTo>
                <a:lnTo>
                  <a:pt x="3700" y="2652"/>
                </a:lnTo>
                <a:lnTo>
                  <a:pt x="3734" y="2614"/>
                </a:lnTo>
                <a:lnTo>
                  <a:pt x="3766" y="2574"/>
                </a:lnTo>
                <a:lnTo>
                  <a:pt x="3799" y="2535"/>
                </a:lnTo>
                <a:lnTo>
                  <a:pt x="3829" y="2494"/>
                </a:lnTo>
                <a:lnTo>
                  <a:pt x="3860" y="2453"/>
                </a:lnTo>
                <a:lnTo>
                  <a:pt x="3889" y="2411"/>
                </a:lnTo>
                <a:lnTo>
                  <a:pt x="3917" y="2368"/>
                </a:lnTo>
                <a:lnTo>
                  <a:pt x="3944" y="2325"/>
                </a:lnTo>
                <a:lnTo>
                  <a:pt x="3970" y="2281"/>
                </a:lnTo>
                <a:lnTo>
                  <a:pt x="3995" y="2235"/>
                </a:lnTo>
                <a:lnTo>
                  <a:pt x="4019" y="2191"/>
                </a:lnTo>
                <a:lnTo>
                  <a:pt x="4042" y="2144"/>
                </a:lnTo>
                <a:lnTo>
                  <a:pt x="4064" y="2097"/>
                </a:lnTo>
                <a:lnTo>
                  <a:pt x="4085" y="2050"/>
                </a:lnTo>
                <a:lnTo>
                  <a:pt x="4104" y="2002"/>
                </a:lnTo>
                <a:lnTo>
                  <a:pt x="4123" y="1954"/>
                </a:lnTo>
                <a:lnTo>
                  <a:pt x="4140" y="1904"/>
                </a:lnTo>
                <a:lnTo>
                  <a:pt x="4156" y="1855"/>
                </a:lnTo>
                <a:lnTo>
                  <a:pt x="4172" y="1805"/>
                </a:lnTo>
                <a:lnTo>
                  <a:pt x="4185" y="1754"/>
                </a:lnTo>
                <a:lnTo>
                  <a:pt x="4198" y="1703"/>
                </a:lnTo>
                <a:lnTo>
                  <a:pt x="4208" y="1651"/>
                </a:lnTo>
                <a:lnTo>
                  <a:pt x="4218" y="1599"/>
                </a:lnTo>
                <a:lnTo>
                  <a:pt x="4227" y="1546"/>
                </a:lnTo>
                <a:lnTo>
                  <a:pt x="4235" y="1493"/>
                </a:lnTo>
                <a:lnTo>
                  <a:pt x="4241" y="1440"/>
                </a:lnTo>
                <a:lnTo>
                  <a:pt x="4245" y="1387"/>
                </a:lnTo>
                <a:lnTo>
                  <a:pt x="4249" y="1332"/>
                </a:lnTo>
                <a:lnTo>
                  <a:pt x="4251" y="1278"/>
                </a:lnTo>
                <a:lnTo>
                  <a:pt x="4252" y="1223"/>
                </a:lnTo>
                <a:lnTo>
                  <a:pt x="4251" y="1165"/>
                </a:lnTo>
                <a:lnTo>
                  <a:pt x="4249" y="1111"/>
                </a:lnTo>
                <a:lnTo>
                  <a:pt x="4245" y="1058"/>
                </a:lnTo>
                <a:lnTo>
                  <a:pt x="4240" y="1009"/>
                </a:lnTo>
                <a:lnTo>
                  <a:pt x="4233" y="964"/>
                </a:lnTo>
                <a:lnTo>
                  <a:pt x="4226" y="920"/>
                </a:lnTo>
                <a:lnTo>
                  <a:pt x="4216" y="879"/>
                </a:lnTo>
                <a:lnTo>
                  <a:pt x="4206" y="840"/>
                </a:lnTo>
                <a:lnTo>
                  <a:pt x="4207" y="858"/>
                </a:lnTo>
                <a:lnTo>
                  <a:pt x="4207" y="877"/>
                </a:lnTo>
                <a:lnTo>
                  <a:pt x="4206" y="905"/>
                </a:lnTo>
                <a:lnTo>
                  <a:pt x="4205" y="933"/>
                </a:lnTo>
                <a:lnTo>
                  <a:pt x="4202" y="962"/>
                </a:lnTo>
                <a:lnTo>
                  <a:pt x="4197" y="990"/>
                </a:lnTo>
                <a:lnTo>
                  <a:pt x="4191" y="1018"/>
                </a:lnTo>
                <a:lnTo>
                  <a:pt x="4183" y="1045"/>
                </a:lnTo>
                <a:lnTo>
                  <a:pt x="4176" y="1073"/>
                </a:lnTo>
                <a:lnTo>
                  <a:pt x="4166" y="1100"/>
                </a:lnTo>
                <a:lnTo>
                  <a:pt x="4155" y="1127"/>
                </a:lnTo>
                <a:lnTo>
                  <a:pt x="4143" y="1154"/>
                </a:lnTo>
                <a:lnTo>
                  <a:pt x="4130" y="1180"/>
                </a:lnTo>
                <a:lnTo>
                  <a:pt x="4115" y="1206"/>
                </a:lnTo>
                <a:lnTo>
                  <a:pt x="4100" y="1231"/>
                </a:lnTo>
                <a:lnTo>
                  <a:pt x="4084" y="1257"/>
                </a:lnTo>
                <a:lnTo>
                  <a:pt x="4065" y="1282"/>
                </a:lnTo>
                <a:lnTo>
                  <a:pt x="4047" y="1307"/>
                </a:lnTo>
                <a:lnTo>
                  <a:pt x="4026" y="1331"/>
                </a:lnTo>
                <a:lnTo>
                  <a:pt x="4005" y="1356"/>
                </a:lnTo>
                <a:lnTo>
                  <a:pt x="3982" y="1379"/>
                </a:lnTo>
                <a:lnTo>
                  <a:pt x="3960" y="1403"/>
                </a:lnTo>
                <a:lnTo>
                  <a:pt x="3936" y="1426"/>
                </a:lnTo>
                <a:lnTo>
                  <a:pt x="3911" y="1449"/>
                </a:lnTo>
                <a:lnTo>
                  <a:pt x="3884" y="1471"/>
                </a:lnTo>
                <a:lnTo>
                  <a:pt x="3856" y="1493"/>
                </a:lnTo>
                <a:lnTo>
                  <a:pt x="3828" y="1515"/>
                </a:lnTo>
                <a:lnTo>
                  <a:pt x="3799" y="1537"/>
                </a:lnTo>
                <a:lnTo>
                  <a:pt x="3769" y="1557"/>
                </a:lnTo>
                <a:lnTo>
                  <a:pt x="3738" y="1578"/>
                </a:lnTo>
                <a:lnTo>
                  <a:pt x="3705" y="1597"/>
                </a:lnTo>
                <a:lnTo>
                  <a:pt x="3673" y="1617"/>
                </a:lnTo>
                <a:lnTo>
                  <a:pt x="3639" y="1637"/>
                </a:lnTo>
                <a:lnTo>
                  <a:pt x="3604" y="1655"/>
                </a:lnTo>
                <a:lnTo>
                  <a:pt x="3568" y="1674"/>
                </a:lnTo>
                <a:lnTo>
                  <a:pt x="3533" y="1691"/>
                </a:lnTo>
                <a:lnTo>
                  <a:pt x="3496" y="1708"/>
                </a:lnTo>
                <a:lnTo>
                  <a:pt x="3458" y="1725"/>
                </a:lnTo>
                <a:lnTo>
                  <a:pt x="3418" y="1742"/>
                </a:lnTo>
                <a:lnTo>
                  <a:pt x="3379" y="1757"/>
                </a:lnTo>
                <a:lnTo>
                  <a:pt x="3339" y="1772"/>
                </a:lnTo>
                <a:lnTo>
                  <a:pt x="3298" y="1788"/>
                </a:lnTo>
                <a:lnTo>
                  <a:pt x="3255" y="1802"/>
                </a:lnTo>
                <a:lnTo>
                  <a:pt x="3213" y="1816"/>
                </a:lnTo>
                <a:lnTo>
                  <a:pt x="3170" y="1829"/>
                </a:lnTo>
                <a:lnTo>
                  <a:pt x="3126" y="1842"/>
                </a:lnTo>
                <a:lnTo>
                  <a:pt x="3081" y="1854"/>
                </a:lnTo>
                <a:lnTo>
                  <a:pt x="3036" y="1866"/>
                </a:lnTo>
                <a:lnTo>
                  <a:pt x="2990" y="1877"/>
                </a:lnTo>
                <a:lnTo>
                  <a:pt x="2943" y="1888"/>
                </a:lnTo>
                <a:lnTo>
                  <a:pt x="2897" y="1897"/>
                </a:lnTo>
                <a:lnTo>
                  <a:pt x="2849" y="1907"/>
                </a:lnTo>
                <a:lnTo>
                  <a:pt x="2800" y="1916"/>
                </a:lnTo>
                <a:lnTo>
                  <a:pt x="2751" y="1923"/>
                </a:lnTo>
                <a:lnTo>
                  <a:pt x="2702" y="1931"/>
                </a:lnTo>
                <a:lnTo>
                  <a:pt x="2652" y="1939"/>
                </a:lnTo>
                <a:lnTo>
                  <a:pt x="2601" y="1945"/>
                </a:lnTo>
                <a:lnTo>
                  <a:pt x="2550" y="1951"/>
                </a:lnTo>
                <a:lnTo>
                  <a:pt x="2499" y="1955"/>
                </a:lnTo>
                <a:lnTo>
                  <a:pt x="2447" y="1960"/>
                </a:lnTo>
                <a:lnTo>
                  <a:pt x="2395" y="1964"/>
                </a:lnTo>
                <a:lnTo>
                  <a:pt x="2341" y="1967"/>
                </a:lnTo>
                <a:lnTo>
                  <a:pt x="2288" y="1969"/>
                </a:lnTo>
                <a:lnTo>
                  <a:pt x="2235" y="1971"/>
                </a:lnTo>
                <a:lnTo>
                  <a:pt x="2181" y="1972"/>
                </a:lnTo>
                <a:lnTo>
                  <a:pt x="2126" y="1972"/>
                </a:lnTo>
                <a:lnTo>
                  <a:pt x="2072" y="1972"/>
                </a:lnTo>
                <a:lnTo>
                  <a:pt x="2018" y="1971"/>
                </a:lnTo>
                <a:lnTo>
                  <a:pt x="1963" y="1969"/>
                </a:lnTo>
                <a:lnTo>
                  <a:pt x="1910" y="1967"/>
                </a:lnTo>
                <a:lnTo>
                  <a:pt x="1858" y="1964"/>
                </a:lnTo>
                <a:lnTo>
                  <a:pt x="1805" y="1960"/>
                </a:lnTo>
                <a:lnTo>
                  <a:pt x="1753" y="1955"/>
                </a:lnTo>
                <a:lnTo>
                  <a:pt x="1701" y="1951"/>
                </a:lnTo>
                <a:lnTo>
                  <a:pt x="1650" y="1945"/>
                </a:lnTo>
                <a:lnTo>
                  <a:pt x="1600" y="1939"/>
                </a:lnTo>
                <a:lnTo>
                  <a:pt x="1550" y="1931"/>
                </a:lnTo>
                <a:lnTo>
                  <a:pt x="1500" y="1923"/>
                </a:lnTo>
                <a:lnTo>
                  <a:pt x="1451" y="1916"/>
                </a:lnTo>
                <a:lnTo>
                  <a:pt x="1404" y="1907"/>
                </a:lnTo>
                <a:lnTo>
                  <a:pt x="1356" y="1897"/>
                </a:lnTo>
                <a:lnTo>
                  <a:pt x="1309" y="1888"/>
                </a:lnTo>
                <a:lnTo>
                  <a:pt x="1262" y="1877"/>
                </a:lnTo>
                <a:lnTo>
                  <a:pt x="1215" y="1866"/>
                </a:lnTo>
                <a:lnTo>
                  <a:pt x="1171" y="1854"/>
                </a:lnTo>
                <a:lnTo>
                  <a:pt x="1126" y="1842"/>
                </a:lnTo>
                <a:lnTo>
                  <a:pt x="1082" y="1829"/>
                </a:lnTo>
                <a:lnTo>
                  <a:pt x="1039" y="1816"/>
                </a:lnTo>
                <a:lnTo>
                  <a:pt x="996" y="1802"/>
                </a:lnTo>
                <a:lnTo>
                  <a:pt x="955" y="1788"/>
                </a:lnTo>
                <a:lnTo>
                  <a:pt x="913" y="1772"/>
                </a:lnTo>
                <a:lnTo>
                  <a:pt x="873" y="1757"/>
                </a:lnTo>
                <a:lnTo>
                  <a:pt x="834" y="1742"/>
                </a:lnTo>
                <a:lnTo>
                  <a:pt x="795" y="1725"/>
                </a:lnTo>
                <a:lnTo>
                  <a:pt x="757" y="1708"/>
                </a:lnTo>
                <a:lnTo>
                  <a:pt x="720" y="1691"/>
                </a:lnTo>
                <a:lnTo>
                  <a:pt x="683" y="1674"/>
                </a:lnTo>
                <a:lnTo>
                  <a:pt x="648" y="1655"/>
                </a:lnTo>
                <a:lnTo>
                  <a:pt x="613" y="1637"/>
                </a:lnTo>
                <a:lnTo>
                  <a:pt x="580" y="1617"/>
                </a:lnTo>
                <a:lnTo>
                  <a:pt x="546" y="1597"/>
                </a:lnTo>
                <a:lnTo>
                  <a:pt x="515" y="1578"/>
                </a:lnTo>
                <a:lnTo>
                  <a:pt x="483" y="1557"/>
                </a:lnTo>
                <a:lnTo>
                  <a:pt x="453" y="1537"/>
                </a:lnTo>
                <a:lnTo>
                  <a:pt x="423" y="1515"/>
                </a:lnTo>
                <a:lnTo>
                  <a:pt x="395" y="1493"/>
                </a:lnTo>
                <a:lnTo>
                  <a:pt x="368" y="1471"/>
                </a:lnTo>
                <a:lnTo>
                  <a:pt x="342" y="1449"/>
                </a:lnTo>
                <a:lnTo>
                  <a:pt x="317" y="1426"/>
                </a:lnTo>
                <a:lnTo>
                  <a:pt x="293" y="1403"/>
                </a:lnTo>
                <a:lnTo>
                  <a:pt x="269" y="1379"/>
                </a:lnTo>
                <a:lnTo>
                  <a:pt x="247" y="1356"/>
                </a:lnTo>
                <a:lnTo>
                  <a:pt x="225" y="1331"/>
                </a:lnTo>
                <a:lnTo>
                  <a:pt x="206" y="1307"/>
                </a:lnTo>
                <a:lnTo>
                  <a:pt x="186" y="1282"/>
                </a:lnTo>
                <a:lnTo>
                  <a:pt x="169" y="1257"/>
                </a:lnTo>
                <a:lnTo>
                  <a:pt x="153" y="1231"/>
                </a:lnTo>
                <a:lnTo>
                  <a:pt x="136" y="1206"/>
                </a:lnTo>
                <a:lnTo>
                  <a:pt x="122" y="1180"/>
                </a:lnTo>
                <a:lnTo>
                  <a:pt x="109" y="1154"/>
                </a:lnTo>
                <a:lnTo>
                  <a:pt x="97" y="1127"/>
                </a:lnTo>
                <a:lnTo>
                  <a:pt x="86" y="1100"/>
                </a:lnTo>
                <a:lnTo>
                  <a:pt x="77" y="1073"/>
                </a:lnTo>
                <a:lnTo>
                  <a:pt x="68" y="1045"/>
                </a:lnTo>
                <a:lnTo>
                  <a:pt x="61" y="1018"/>
                </a:lnTo>
                <a:lnTo>
                  <a:pt x="55" y="990"/>
                </a:lnTo>
                <a:lnTo>
                  <a:pt x="50" y="962"/>
                </a:lnTo>
                <a:lnTo>
                  <a:pt x="47" y="933"/>
                </a:lnTo>
                <a:lnTo>
                  <a:pt x="45" y="905"/>
                </a:lnTo>
                <a:lnTo>
                  <a:pt x="45" y="877"/>
                </a:lnTo>
                <a:lnTo>
                  <a:pt x="45" y="869"/>
                </a:lnTo>
                <a:lnTo>
                  <a:pt x="35" y="906"/>
                </a:lnTo>
                <a:lnTo>
                  <a:pt x="25" y="945"/>
                </a:lnTo>
                <a:lnTo>
                  <a:pt x="18" y="986"/>
                </a:lnTo>
                <a:lnTo>
                  <a:pt x="11" y="1028"/>
                </a:lnTo>
                <a:lnTo>
                  <a:pt x="7" y="1074"/>
                </a:lnTo>
                <a:lnTo>
                  <a:pt x="3" y="1120"/>
                </a:lnTo>
                <a:lnTo>
                  <a:pt x="0" y="1170"/>
                </a:lnTo>
                <a:lnTo>
                  <a:pt x="0" y="1223"/>
                </a:lnTo>
                <a:lnTo>
                  <a:pt x="0" y="1278"/>
                </a:lnTo>
                <a:lnTo>
                  <a:pt x="3" y="1332"/>
                </a:lnTo>
                <a:lnTo>
                  <a:pt x="6" y="1387"/>
                </a:lnTo>
                <a:lnTo>
                  <a:pt x="11" y="1440"/>
                </a:lnTo>
                <a:lnTo>
                  <a:pt x="17" y="1493"/>
                </a:lnTo>
                <a:lnTo>
                  <a:pt x="24" y="1546"/>
                </a:lnTo>
                <a:lnTo>
                  <a:pt x="33" y="1599"/>
                </a:lnTo>
                <a:lnTo>
                  <a:pt x="43" y="1651"/>
                </a:lnTo>
                <a:lnTo>
                  <a:pt x="55" y="1703"/>
                </a:lnTo>
                <a:lnTo>
                  <a:pt x="67" y="1754"/>
                </a:lnTo>
                <a:lnTo>
                  <a:pt x="81" y="1805"/>
                </a:lnTo>
                <a:lnTo>
                  <a:pt x="96" y="1855"/>
                </a:lnTo>
                <a:lnTo>
                  <a:pt x="111" y="1904"/>
                </a:lnTo>
                <a:lnTo>
                  <a:pt x="129" y="1954"/>
                </a:lnTo>
                <a:lnTo>
                  <a:pt x="147" y="2002"/>
                </a:lnTo>
                <a:lnTo>
                  <a:pt x="167" y="2050"/>
                </a:lnTo>
                <a:lnTo>
                  <a:pt x="187" y="2097"/>
                </a:lnTo>
                <a:lnTo>
                  <a:pt x="210" y="2144"/>
                </a:lnTo>
                <a:lnTo>
                  <a:pt x="233" y="2191"/>
                </a:lnTo>
                <a:lnTo>
                  <a:pt x="257" y="2235"/>
                </a:lnTo>
                <a:lnTo>
                  <a:pt x="282" y="2281"/>
                </a:lnTo>
                <a:lnTo>
                  <a:pt x="308" y="2325"/>
                </a:lnTo>
                <a:lnTo>
                  <a:pt x="335" y="2368"/>
                </a:lnTo>
                <a:lnTo>
                  <a:pt x="363" y="2411"/>
                </a:lnTo>
                <a:lnTo>
                  <a:pt x="393" y="2453"/>
                </a:lnTo>
                <a:lnTo>
                  <a:pt x="422" y="2494"/>
                </a:lnTo>
                <a:lnTo>
                  <a:pt x="454" y="2535"/>
                </a:lnTo>
                <a:lnTo>
                  <a:pt x="485" y="2574"/>
                </a:lnTo>
                <a:lnTo>
                  <a:pt x="519" y="2614"/>
                </a:lnTo>
                <a:lnTo>
                  <a:pt x="553" y="2652"/>
                </a:lnTo>
                <a:lnTo>
                  <a:pt x="587" y="2690"/>
                </a:lnTo>
                <a:lnTo>
                  <a:pt x="623" y="2726"/>
                </a:lnTo>
                <a:lnTo>
                  <a:pt x="659" y="2761"/>
                </a:lnTo>
                <a:lnTo>
                  <a:pt x="697" y="2796"/>
                </a:lnTo>
                <a:lnTo>
                  <a:pt x="735" y="2830"/>
                </a:lnTo>
                <a:lnTo>
                  <a:pt x="774" y="2862"/>
                </a:lnTo>
                <a:lnTo>
                  <a:pt x="813" y="2895"/>
                </a:lnTo>
                <a:lnTo>
                  <a:pt x="854" y="2927"/>
                </a:lnTo>
                <a:lnTo>
                  <a:pt x="895" y="2956"/>
                </a:lnTo>
                <a:lnTo>
                  <a:pt x="937" y="2985"/>
                </a:lnTo>
                <a:lnTo>
                  <a:pt x="981" y="3014"/>
                </a:lnTo>
                <a:lnTo>
                  <a:pt x="1024" y="3041"/>
                </a:lnTo>
                <a:lnTo>
                  <a:pt x="1068" y="3067"/>
                </a:lnTo>
                <a:lnTo>
                  <a:pt x="1112" y="3092"/>
                </a:lnTo>
                <a:lnTo>
                  <a:pt x="1158" y="3116"/>
                </a:lnTo>
                <a:lnTo>
                  <a:pt x="1205" y="3139"/>
                </a:lnTo>
                <a:lnTo>
                  <a:pt x="1251" y="3160"/>
                </a:lnTo>
                <a:lnTo>
                  <a:pt x="1298" y="3181"/>
                </a:lnTo>
                <a:lnTo>
                  <a:pt x="1347" y="3202"/>
                </a:lnTo>
                <a:lnTo>
                  <a:pt x="1395" y="3219"/>
                </a:lnTo>
                <a:lnTo>
                  <a:pt x="1444" y="3236"/>
                </a:lnTo>
                <a:lnTo>
                  <a:pt x="1494" y="3253"/>
                </a:lnTo>
                <a:lnTo>
                  <a:pt x="1544" y="3268"/>
                </a:lnTo>
                <a:lnTo>
                  <a:pt x="1595" y="3282"/>
                </a:lnTo>
                <a:lnTo>
                  <a:pt x="1646" y="3294"/>
                </a:lnTo>
                <a:lnTo>
                  <a:pt x="1698" y="3305"/>
                </a:lnTo>
                <a:lnTo>
                  <a:pt x="1750" y="3316"/>
                </a:lnTo>
                <a:lnTo>
                  <a:pt x="1802" y="3324"/>
                </a:lnTo>
                <a:lnTo>
                  <a:pt x="1856" y="3331"/>
                </a:lnTo>
                <a:lnTo>
                  <a:pt x="1909" y="3337"/>
                </a:lnTo>
                <a:lnTo>
                  <a:pt x="1962" y="3342"/>
                </a:lnTo>
                <a:lnTo>
                  <a:pt x="2016" y="3346"/>
                </a:lnTo>
                <a:lnTo>
                  <a:pt x="2071" y="3348"/>
                </a:lnTo>
                <a:lnTo>
                  <a:pt x="2126" y="334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糖果"/>
          <p:cNvSpPr/>
          <p:nvPr/>
        </p:nvSpPr>
        <p:spPr bwMode="auto">
          <a:xfrm>
            <a:off x="517221" y="2166901"/>
            <a:ext cx="781017" cy="392613"/>
          </a:xfrm>
          <a:custGeom>
            <a:avLst/>
            <a:gdLst>
              <a:gd name="T0" fmla="*/ 1445387 w 5210"/>
              <a:gd name="T1" fmla="*/ 407179 h 2756"/>
              <a:gd name="T2" fmla="*/ 1431492 w 5210"/>
              <a:gd name="T3" fmla="*/ 352718 h 2756"/>
              <a:gd name="T4" fmla="*/ 1411382 w 5210"/>
              <a:gd name="T5" fmla="*/ 300084 h 2756"/>
              <a:gd name="T6" fmla="*/ 1386518 w 5210"/>
              <a:gd name="T7" fmla="*/ 251106 h 2756"/>
              <a:gd name="T8" fmla="*/ 1356536 w 5210"/>
              <a:gd name="T9" fmla="*/ 205051 h 2756"/>
              <a:gd name="T10" fmla="*/ 1321434 w 5210"/>
              <a:gd name="T11" fmla="*/ 162287 h 2756"/>
              <a:gd name="T12" fmla="*/ 1282310 w 5210"/>
              <a:gd name="T13" fmla="*/ 124274 h 2756"/>
              <a:gd name="T14" fmla="*/ 1239164 w 5210"/>
              <a:gd name="T15" fmla="*/ 89916 h 2756"/>
              <a:gd name="T16" fmla="*/ 1192362 w 5210"/>
              <a:gd name="T17" fmla="*/ 61040 h 2756"/>
              <a:gd name="T18" fmla="*/ 1142269 w 5210"/>
              <a:gd name="T19" fmla="*/ 37282 h 2756"/>
              <a:gd name="T20" fmla="*/ 1089250 w 5210"/>
              <a:gd name="T21" fmla="*/ 19007 h 2756"/>
              <a:gd name="T22" fmla="*/ 1033673 w 5210"/>
              <a:gd name="T23" fmla="*/ 6579 h 2756"/>
              <a:gd name="T24" fmla="*/ 976267 w 5210"/>
              <a:gd name="T25" fmla="*/ 366 h 2756"/>
              <a:gd name="T26" fmla="*/ 929099 w 5210"/>
              <a:gd name="T27" fmla="*/ 366 h 2756"/>
              <a:gd name="T28" fmla="*/ 871327 w 5210"/>
              <a:gd name="T29" fmla="*/ 6579 h 2756"/>
              <a:gd name="T30" fmla="*/ 816115 w 5210"/>
              <a:gd name="T31" fmla="*/ 19007 h 2756"/>
              <a:gd name="T32" fmla="*/ 763097 w 5210"/>
              <a:gd name="T33" fmla="*/ 37282 h 2756"/>
              <a:gd name="T34" fmla="*/ 713004 w 5210"/>
              <a:gd name="T35" fmla="*/ 61040 h 2756"/>
              <a:gd name="T36" fmla="*/ 666202 w 5210"/>
              <a:gd name="T37" fmla="*/ 89916 h 2756"/>
              <a:gd name="T38" fmla="*/ 623056 w 5210"/>
              <a:gd name="T39" fmla="*/ 124274 h 2756"/>
              <a:gd name="T40" fmla="*/ 583932 w 5210"/>
              <a:gd name="T41" fmla="*/ 162287 h 2756"/>
              <a:gd name="T42" fmla="*/ 548830 w 5210"/>
              <a:gd name="T43" fmla="*/ 205051 h 2756"/>
              <a:gd name="T44" fmla="*/ 518482 w 5210"/>
              <a:gd name="T45" fmla="*/ 251106 h 2756"/>
              <a:gd name="T46" fmla="*/ 493618 w 5210"/>
              <a:gd name="T47" fmla="*/ 300084 h 2756"/>
              <a:gd name="T48" fmla="*/ 473873 w 5210"/>
              <a:gd name="T49" fmla="*/ 352718 h 2756"/>
              <a:gd name="T50" fmla="*/ 460345 w 5210"/>
              <a:gd name="T51" fmla="*/ 407179 h 2756"/>
              <a:gd name="T52" fmla="*/ 456322 w 5210"/>
              <a:gd name="T53" fmla="*/ 577141 h 2756"/>
              <a:gd name="T54" fmla="*/ 464732 w 5210"/>
              <a:gd name="T55" fmla="*/ 622099 h 2756"/>
              <a:gd name="T56" fmla="*/ 481186 w 5210"/>
              <a:gd name="T57" fmla="*/ 675829 h 2756"/>
              <a:gd name="T58" fmla="*/ 503125 w 5210"/>
              <a:gd name="T59" fmla="*/ 727366 h 2756"/>
              <a:gd name="T60" fmla="*/ 530182 w 5210"/>
              <a:gd name="T61" fmla="*/ 775248 h 2756"/>
              <a:gd name="T62" fmla="*/ 562359 w 5210"/>
              <a:gd name="T63" fmla="*/ 819840 h 2756"/>
              <a:gd name="T64" fmla="*/ 598923 w 5210"/>
              <a:gd name="T65" fmla="*/ 861143 h 2756"/>
              <a:gd name="T66" fmla="*/ 639875 w 5210"/>
              <a:gd name="T67" fmla="*/ 897694 h 2756"/>
              <a:gd name="T68" fmla="*/ 684849 w 5210"/>
              <a:gd name="T69" fmla="*/ 929493 h 2756"/>
              <a:gd name="T70" fmla="*/ 732749 w 5210"/>
              <a:gd name="T71" fmla="*/ 956541 h 2756"/>
              <a:gd name="T72" fmla="*/ 783939 w 5210"/>
              <a:gd name="T73" fmla="*/ 978106 h 2756"/>
              <a:gd name="T74" fmla="*/ 838054 w 5210"/>
              <a:gd name="T75" fmla="*/ 994189 h 2756"/>
              <a:gd name="T76" fmla="*/ 893997 w 5210"/>
              <a:gd name="T77" fmla="*/ 1004057 h 2756"/>
              <a:gd name="T78" fmla="*/ 952500 w 5210"/>
              <a:gd name="T79" fmla="*/ 1007347 h 2756"/>
              <a:gd name="T80" fmla="*/ 999302 w 5210"/>
              <a:gd name="T81" fmla="*/ 1005154 h 2756"/>
              <a:gd name="T82" fmla="*/ 1056343 w 5210"/>
              <a:gd name="T83" fmla="*/ 996747 h 2756"/>
              <a:gd name="T84" fmla="*/ 1110823 w 5210"/>
              <a:gd name="T85" fmla="*/ 982127 h 2756"/>
              <a:gd name="T86" fmla="*/ 1162745 w 5210"/>
              <a:gd name="T87" fmla="*/ 961293 h 2756"/>
              <a:gd name="T88" fmla="*/ 1211741 w 5210"/>
              <a:gd name="T89" fmla="*/ 935341 h 2756"/>
              <a:gd name="T90" fmla="*/ 1257081 w 5210"/>
              <a:gd name="T91" fmla="*/ 904273 h 2756"/>
              <a:gd name="T92" fmla="*/ 1298398 w 5210"/>
              <a:gd name="T93" fmla="*/ 868819 h 2756"/>
              <a:gd name="T94" fmla="*/ 1336060 w 5210"/>
              <a:gd name="T95" fmla="*/ 828247 h 2756"/>
              <a:gd name="T96" fmla="*/ 1369333 w 5210"/>
              <a:gd name="T97" fmla="*/ 784751 h 2756"/>
              <a:gd name="T98" fmla="*/ 1397122 w 5210"/>
              <a:gd name="T99" fmla="*/ 736869 h 2756"/>
              <a:gd name="T100" fmla="*/ 1420523 w 5210"/>
              <a:gd name="T101" fmla="*/ 686063 h 2756"/>
              <a:gd name="T102" fmla="*/ 1437708 w 5210"/>
              <a:gd name="T103" fmla="*/ 632699 h 2756"/>
              <a:gd name="T104" fmla="*/ 1449043 w 5210"/>
              <a:gd name="T105" fmla="*/ 577141 h 27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210" h="2756">
                <a:moveTo>
                  <a:pt x="5210" y="138"/>
                </a:moveTo>
                <a:lnTo>
                  <a:pt x="3963" y="1176"/>
                </a:lnTo>
                <a:lnTo>
                  <a:pt x="3958" y="1146"/>
                </a:lnTo>
                <a:lnTo>
                  <a:pt x="3953" y="1114"/>
                </a:lnTo>
                <a:lnTo>
                  <a:pt x="3947" y="1084"/>
                </a:lnTo>
                <a:lnTo>
                  <a:pt x="3939" y="1055"/>
                </a:lnTo>
                <a:lnTo>
                  <a:pt x="3932" y="1024"/>
                </a:lnTo>
                <a:lnTo>
                  <a:pt x="3923" y="995"/>
                </a:lnTo>
                <a:lnTo>
                  <a:pt x="3915" y="965"/>
                </a:lnTo>
                <a:lnTo>
                  <a:pt x="3906" y="936"/>
                </a:lnTo>
                <a:lnTo>
                  <a:pt x="3895" y="906"/>
                </a:lnTo>
                <a:lnTo>
                  <a:pt x="3885" y="878"/>
                </a:lnTo>
                <a:lnTo>
                  <a:pt x="3873" y="850"/>
                </a:lnTo>
                <a:lnTo>
                  <a:pt x="3860" y="821"/>
                </a:lnTo>
                <a:lnTo>
                  <a:pt x="3848" y="794"/>
                </a:lnTo>
                <a:lnTo>
                  <a:pt x="3835" y="767"/>
                </a:lnTo>
                <a:lnTo>
                  <a:pt x="3821" y="739"/>
                </a:lnTo>
                <a:lnTo>
                  <a:pt x="3807" y="713"/>
                </a:lnTo>
                <a:lnTo>
                  <a:pt x="3792" y="687"/>
                </a:lnTo>
                <a:lnTo>
                  <a:pt x="3776" y="660"/>
                </a:lnTo>
                <a:lnTo>
                  <a:pt x="3760" y="635"/>
                </a:lnTo>
                <a:lnTo>
                  <a:pt x="3745" y="610"/>
                </a:lnTo>
                <a:lnTo>
                  <a:pt x="3727" y="585"/>
                </a:lnTo>
                <a:lnTo>
                  <a:pt x="3710" y="561"/>
                </a:lnTo>
                <a:lnTo>
                  <a:pt x="3691" y="536"/>
                </a:lnTo>
                <a:lnTo>
                  <a:pt x="3673" y="512"/>
                </a:lnTo>
                <a:lnTo>
                  <a:pt x="3654" y="489"/>
                </a:lnTo>
                <a:lnTo>
                  <a:pt x="3634" y="467"/>
                </a:lnTo>
                <a:lnTo>
                  <a:pt x="3614" y="444"/>
                </a:lnTo>
                <a:lnTo>
                  <a:pt x="3593" y="422"/>
                </a:lnTo>
                <a:lnTo>
                  <a:pt x="3572" y="401"/>
                </a:lnTo>
                <a:lnTo>
                  <a:pt x="3551" y="380"/>
                </a:lnTo>
                <a:lnTo>
                  <a:pt x="3529" y="360"/>
                </a:lnTo>
                <a:lnTo>
                  <a:pt x="3507" y="340"/>
                </a:lnTo>
                <a:lnTo>
                  <a:pt x="3484" y="320"/>
                </a:lnTo>
                <a:lnTo>
                  <a:pt x="3461" y="301"/>
                </a:lnTo>
                <a:lnTo>
                  <a:pt x="3438" y="282"/>
                </a:lnTo>
                <a:lnTo>
                  <a:pt x="3414" y="264"/>
                </a:lnTo>
                <a:lnTo>
                  <a:pt x="3389" y="246"/>
                </a:lnTo>
                <a:lnTo>
                  <a:pt x="3364" y="229"/>
                </a:lnTo>
                <a:lnTo>
                  <a:pt x="3339" y="213"/>
                </a:lnTo>
                <a:lnTo>
                  <a:pt x="3314" y="197"/>
                </a:lnTo>
                <a:lnTo>
                  <a:pt x="3287" y="182"/>
                </a:lnTo>
                <a:lnTo>
                  <a:pt x="3261" y="167"/>
                </a:lnTo>
                <a:lnTo>
                  <a:pt x="3234" y="153"/>
                </a:lnTo>
                <a:lnTo>
                  <a:pt x="3208" y="139"/>
                </a:lnTo>
                <a:lnTo>
                  <a:pt x="3180" y="126"/>
                </a:lnTo>
                <a:lnTo>
                  <a:pt x="3152" y="114"/>
                </a:lnTo>
                <a:lnTo>
                  <a:pt x="3124" y="102"/>
                </a:lnTo>
                <a:lnTo>
                  <a:pt x="3096" y="91"/>
                </a:lnTo>
                <a:lnTo>
                  <a:pt x="3067" y="80"/>
                </a:lnTo>
                <a:lnTo>
                  <a:pt x="3038" y="70"/>
                </a:lnTo>
                <a:lnTo>
                  <a:pt x="3009" y="60"/>
                </a:lnTo>
                <a:lnTo>
                  <a:pt x="2979" y="52"/>
                </a:lnTo>
                <a:lnTo>
                  <a:pt x="2949" y="43"/>
                </a:lnTo>
                <a:lnTo>
                  <a:pt x="2920" y="36"/>
                </a:lnTo>
                <a:lnTo>
                  <a:pt x="2889" y="30"/>
                </a:lnTo>
                <a:lnTo>
                  <a:pt x="2859" y="23"/>
                </a:lnTo>
                <a:lnTo>
                  <a:pt x="2827" y="18"/>
                </a:lnTo>
                <a:lnTo>
                  <a:pt x="2797" y="13"/>
                </a:lnTo>
                <a:lnTo>
                  <a:pt x="2765" y="10"/>
                </a:lnTo>
                <a:lnTo>
                  <a:pt x="2733" y="6"/>
                </a:lnTo>
                <a:lnTo>
                  <a:pt x="2702" y="3"/>
                </a:lnTo>
                <a:lnTo>
                  <a:pt x="2670" y="1"/>
                </a:lnTo>
                <a:lnTo>
                  <a:pt x="2638" y="0"/>
                </a:lnTo>
                <a:lnTo>
                  <a:pt x="2605" y="0"/>
                </a:lnTo>
                <a:lnTo>
                  <a:pt x="2573" y="0"/>
                </a:lnTo>
                <a:lnTo>
                  <a:pt x="2541" y="1"/>
                </a:lnTo>
                <a:lnTo>
                  <a:pt x="2508" y="3"/>
                </a:lnTo>
                <a:lnTo>
                  <a:pt x="2477" y="6"/>
                </a:lnTo>
                <a:lnTo>
                  <a:pt x="2445" y="10"/>
                </a:lnTo>
                <a:lnTo>
                  <a:pt x="2414" y="13"/>
                </a:lnTo>
                <a:lnTo>
                  <a:pt x="2383" y="18"/>
                </a:lnTo>
                <a:lnTo>
                  <a:pt x="2353" y="23"/>
                </a:lnTo>
                <a:lnTo>
                  <a:pt x="2321" y="30"/>
                </a:lnTo>
                <a:lnTo>
                  <a:pt x="2292" y="36"/>
                </a:lnTo>
                <a:lnTo>
                  <a:pt x="2261" y="43"/>
                </a:lnTo>
                <a:lnTo>
                  <a:pt x="2232" y="52"/>
                </a:lnTo>
                <a:lnTo>
                  <a:pt x="2203" y="60"/>
                </a:lnTo>
                <a:lnTo>
                  <a:pt x="2173" y="70"/>
                </a:lnTo>
                <a:lnTo>
                  <a:pt x="2144" y="80"/>
                </a:lnTo>
                <a:lnTo>
                  <a:pt x="2115" y="91"/>
                </a:lnTo>
                <a:lnTo>
                  <a:pt x="2087" y="102"/>
                </a:lnTo>
                <a:lnTo>
                  <a:pt x="2059" y="114"/>
                </a:lnTo>
                <a:lnTo>
                  <a:pt x="2031" y="126"/>
                </a:lnTo>
                <a:lnTo>
                  <a:pt x="2004" y="139"/>
                </a:lnTo>
                <a:lnTo>
                  <a:pt x="1977" y="153"/>
                </a:lnTo>
                <a:lnTo>
                  <a:pt x="1950" y="167"/>
                </a:lnTo>
                <a:lnTo>
                  <a:pt x="1924" y="182"/>
                </a:lnTo>
                <a:lnTo>
                  <a:pt x="1898" y="197"/>
                </a:lnTo>
                <a:lnTo>
                  <a:pt x="1873" y="213"/>
                </a:lnTo>
                <a:lnTo>
                  <a:pt x="1847" y="229"/>
                </a:lnTo>
                <a:lnTo>
                  <a:pt x="1822" y="246"/>
                </a:lnTo>
                <a:lnTo>
                  <a:pt x="1798" y="264"/>
                </a:lnTo>
                <a:lnTo>
                  <a:pt x="1774" y="282"/>
                </a:lnTo>
                <a:lnTo>
                  <a:pt x="1750" y="301"/>
                </a:lnTo>
                <a:lnTo>
                  <a:pt x="1726" y="320"/>
                </a:lnTo>
                <a:lnTo>
                  <a:pt x="1704" y="340"/>
                </a:lnTo>
                <a:lnTo>
                  <a:pt x="1681" y="360"/>
                </a:lnTo>
                <a:lnTo>
                  <a:pt x="1659" y="380"/>
                </a:lnTo>
                <a:lnTo>
                  <a:pt x="1638" y="401"/>
                </a:lnTo>
                <a:lnTo>
                  <a:pt x="1617" y="422"/>
                </a:lnTo>
                <a:lnTo>
                  <a:pt x="1597" y="444"/>
                </a:lnTo>
                <a:lnTo>
                  <a:pt x="1577" y="467"/>
                </a:lnTo>
                <a:lnTo>
                  <a:pt x="1557" y="489"/>
                </a:lnTo>
                <a:lnTo>
                  <a:pt x="1538" y="512"/>
                </a:lnTo>
                <a:lnTo>
                  <a:pt x="1519" y="536"/>
                </a:lnTo>
                <a:lnTo>
                  <a:pt x="1501" y="561"/>
                </a:lnTo>
                <a:lnTo>
                  <a:pt x="1484" y="585"/>
                </a:lnTo>
                <a:lnTo>
                  <a:pt x="1467" y="610"/>
                </a:lnTo>
                <a:lnTo>
                  <a:pt x="1450" y="635"/>
                </a:lnTo>
                <a:lnTo>
                  <a:pt x="1434" y="660"/>
                </a:lnTo>
                <a:lnTo>
                  <a:pt x="1418" y="687"/>
                </a:lnTo>
                <a:lnTo>
                  <a:pt x="1404" y="713"/>
                </a:lnTo>
                <a:lnTo>
                  <a:pt x="1390" y="739"/>
                </a:lnTo>
                <a:lnTo>
                  <a:pt x="1376" y="767"/>
                </a:lnTo>
                <a:lnTo>
                  <a:pt x="1363" y="794"/>
                </a:lnTo>
                <a:lnTo>
                  <a:pt x="1350" y="821"/>
                </a:lnTo>
                <a:lnTo>
                  <a:pt x="1339" y="850"/>
                </a:lnTo>
                <a:lnTo>
                  <a:pt x="1327" y="878"/>
                </a:lnTo>
                <a:lnTo>
                  <a:pt x="1316" y="906"/>
                </a:lnTo>
                <a:lnTo>
                  <a:pt x="1306" y="936"/>
                </a:lnTo>
                <a:lnTo>
                  <a:pt x="1296" y="965"/>
                </a:lnTo>
                <a:lnTo>
                  <a:pt x="1287" y="995"/>
                </a:lnTo>
                <a:lnTo>
                  <a:pt x="1280" y="1024"/>
                </a:lnTo>
                <a:lnTo>
                  <a:pt x="1271" y="1055"/>
                </a:lnTo>
                <a:lnTo>
                  <a:pt x="1265" y="1084"/>
                </a:lnTo>
                <a:lnTo>
                  <a:pt x="1259" y="1114"/>
                </a:lnTo>
                <a:lnTo>
                  <a:pt x="1252" y="1146"/>
                </a:lnTo>
                <a:lnTo>
                  <a:pt x="1248" y="1176"/>
                </a:lnTo>
                <a:lnTo>
                  <a:pt x="0" y="138"/>
                </a:lnTo>
                <a:lnTo>
                  <a:pt x="0" y="2617"/>
                </a:lnTo>
                <a:lnTo>
                  <a:pt x="1248" y="1579"/>
                </a:lnTo>
                <a:lnTo>
                  <a:pt x="1252" y="1609"/>
                </a:lnTo>
                <a:lnTo>
                  <a:pt x="1259" y="1641"/>
                </a:lnTo>
                <a:lnTo>
                  <a:pt x="1265" y="1671"/>
                </a:lnTo>
                <a:lnTo>
                  <a:pt x="1271" y="1702"/>
                </a:lnTo>
                <a:lnTo>
                  <a:pt x="1280" y="1731"/>
                </a:lnTo>
                <a:lnTo>
                  <a:pt x="1287" y="1762"/>
                </a:lnTo>
                <a:lnTo>
                  <a:pt x="1296" y="1791"/>
                </a:lnTo>
                <a:lnTo>
                  <a:pt x="1306" y="1821"/>
                </a:lnTo>
                <a:lnTo>
                  <a:pt x="1316" y="1849"/>
                </a:lnTo>
                <a:lnTo>
                  <a:pt x="1327" y="1877"/>
                </a:lnTo>
                <a:lnTo>
                  <a:pt x="1339" y="1906"/>
                </a:lnTo>
                <a:lnTo>
                  <a:pt x="1350" y="1934"/>
                </a:lnTo>
                <a:lnTo>
                  <a:pt x="1363" y="1963"/>
                </a:lnTo>
                <a:lnTo>
                  <a:pt x="1376" y="1990"/>
                </a:lnTo>
                <a:lnTo>
                  <a:pt x="1390" y="2016"/>
                </a:lnTo>
                <a:lnTo>
                  <a:pt x="1404" y="2044"/>
                </a:lnTo>
                <a:lnTo>
                  <a:pt x="1418" y="2070"/>
                </a:lnTo>
                <a:lnTo>
                  <a:pt x="1434" y="2096"/>
                </a:lnTo>
                <a:lnTo>
                  <a:pt x="1450" y="2121"/>
                </a:lnTo>
                <a:lnTo>
                  <a:pt x="1467" y="2147"/>
                </a:lnTo>
                <a:lnTo>
                  <a:pt x="1484" y="2172"/>
                </a:lnTo>
                <a:lnTo>
                  <a:pt x="1501" y="2196"/>
                </a:lnTo>
                <a:lnTo>
                  <a:pt x="1519" y="2220"/>
                </a:lnTo>
                <a:lnTo>
                  <a:pt x="1538" y="2243"/>
                </a:lnTo>
                <a:lnTo>
                  <a:pt x="1557" y="2266"/>
                </a:lnTo>
                <a:lnTo>
                  <a:pt x="1577" y="2289"/>
                </a:lnTo>
                <a:lnTo>
                  <a:pt x="1597" y="2312"/>
                </a:lnTo>
                <a:lnTo>
                  <a:pt x="1617" y="2334"/>
                </a:lnTo>
                <a:lnTo>
                  <a:pt x="1638" y="2356"/>
                </a:lnTo>
                <a:lnTo>
                  <a:pt x="1659" y="2377"/>
                </a:lnTo>
                <a:lnTo>
                  <a:pt x="1681" y="2397"/>
                </a:lnTo>
                <a:lnTo>
                  <a:pt x="1704" y="2417"/>
                </a:lnTo>
                <a:lnTo>
                  <a:pt x="1726" y="2437"/>
                </a:lnTo>
                <a:lnTo>
                  <a:pt x="1750" y="2456"/>
                </a:lnTo>
                <a:lnTo>
                  <a:pt x="1774" y="2474"/>
                </a:lnTo>
                <a:lnTo>
                  <a:pt x="1798" y="2492"/>
                </a:lnTo>
                <a:lnTo>
                  <a:pt x="1822" y="2509"/>
                </a:lnTo>
                <a:lnTo>
                  <a:pt x="1847" y="2527"/>
                </a:lnTo>
                <a:lnTo>
                  <a:pt x="1873" y="2543"/>
                </a:lnTo>
                <a:lnTo>
                  <a:pt x="1898" y="2559"/>
                </a:lnTo>
                <a:lnTo>
                  <a:pt x="1924" y="2574"/>
                </a:lnTo>
                <a:lnTo>
                  <a:pt x="1950" y="2589"/>
                </a:lnTo>
                <a:lnTo>
                  <a:pt x="1977" y="2604"/>
                </a:lnTo>
                <a:lnTo>
                  <a:pt x="2004" y="2617"/>
                </a:lnTo>
                <a:lnTo>
                  <a:pt x="2031" y="2630"/>
                </a:lnTo>
                <a:lnTo>
                  <a:pt x="2059" y="2643"/>
                </a:lnTo>
                <a:lnTo>
                  <a:pt x="2087" y="2654"/>
                </a:lnTo>
                <a:lnTo>
                  <a:pt x="2115" y="2666"/>
                </a:lnTo>
                <a:lnTo>
                  <a:pt x="2144" y="2676"/>
                </a:lnTo>
                <a:lnTo>
                  <a:pt x="2173" y="2687"/>
                </a:lnTo>
                <a:lnTo>
                  <a:pt x="2203" y="2695"/>
                </a:lnTo>
                <a:lnTo>
                  <a:pt x="2232" y="2705"/>
                </a:lnTo>
                <a:lnTo>
                  <a:pt x="2261" y="2713"/>
                </a:lnTo>
                <a:lnTo>
                  <a:pt x="2292" y="2720"/>
                </a:lnTo>
                <a:lnTo>
                  <a:pt x="2321" y="2727"/>
                </a:lnTo>
                <a:lnTo>
                  <a:pt x="2353" y="2733"/>
                </a:lnTo>
                <a:lnTo>
                  <a:pt x="2383" y="2738"/>
                </a:lnTo>
                <a:lnTo>
                  <a:pt x="2414" y="2742"/>
                </a:lnTo>
                <a:lnTo>
                  <a:pt x="2445" y="2747"/>
                </a:lnTo>
                <a:lnTo>
                  <a:pt x="2477" y="2750"/>
                </a:lnTo>
                <a:lnTo>
                  <a:pt x="2508" y="2753"/>
                </a:lnTo>
                <a:lnTo>
                  <a:pt x="2541" y="2755"/>
                </a:lnTo>
                <a:lnTo>
                  <a:pt x="2573" y="2756"/>
                </a:lnTo>
                <a:lnTo>
                  <a:pt x="2605" y="2756"/>
                </a:lnTo>
                <a:lnTo>
                  <a:pt x="2638" y="2756"/>
                </a:lnTo>
                <a:lnTo>
                  <a:pt x="2670" y="2755"/>
                </a:lnTo>
                <a:lnTo>
                  <a:pt x="2702" y="2753"/>
                </a:lnTo>
                <a:lnTo>
                  <a:pt x="2733" y="2750"/>
                </a:lnTo>
                <a:lnTo>
                  <a:pt x="2765" y="2747"/>
                </a:lnTo>
                <a:lnTo>
                  <a:pt x="2797" y="2742"/>
                </a:lnTo>
                <a:lnTo>
                  <a:pt x="2827" y="2738"/>
                </a:lnTo>
                <a:lnTo>
                  <a:pt x="2859" y="2733"/>
                </a:lnTo>
                <a:lnTo>
                  <a:pt x="2889" y="2727"/>
                </a:lnTo>
                <a:lnTo>
                  <a:pt x="2920" y="2720"/>
                </a:lnTo>
                <a:lnTo>
                  <a:pt x="2949" y="2713"/>
                </a:lnTo>
                <a:lnTo>
                  <a:pt x="2979" y="2705"/>
                </a:lnTo>
                <a:lnTo>
                  <a:pt x="3009" y="2695"/>
                </a:lnTo>
                <a:lnTo>
                  <a:pt x="3038" y="2687"/>
                </a:lnTo>
                <a:lnTo>
                  <a:pt x="3067" y="2676"/>
                </a:lnTo>
                <a:lnTo>
                  <a:pt x="3096" y="2666"/>
                </a:lnTo>
                <a:lnTo>
                  <a:pt x="3124" y="2654"/>
                </a:lnTo>
                <a:lnTo>
                  <a:pt x="3152" y="2643"/>
                </a:lnTo>
                <a:lnTo>
                  <a:pt x="3180" y="2630"/>
                </a:lnTo>
                <a:lnTo>
                  <a:pt x="3208" y="2617"/>
                </a:lnTo>
                <a:lnTo>
                  <a:pt x="3234" y="2604"/>
                </a:lnTo>
                <a:lnTo>
                  <a:pt x="3261" y="2589"/>
                </a:lnTo>
                <a:lnTo>
                  <a:pt x="3287" y="2574"/>
                </a:lnTo>
                <a:lnTo>
                  <a:pt x="3314" y="2559"/>
                </a:lnTo>
                <a:lnTo>
                  <a:pt x="3339" y="2543"/>
                </a:lnTo>
                <a:lnTo>
                  <a:pt x="3364" y="2527"/>
                </a:lnTo>
                <a:lnTo>
                  <a:pt x="3389" y="2509"/>
                </a:lnTo>
                <a:lnTo>
                  <a:pt x="3414" y="2492"/>
                </a:lnTo>
                <a:lnTo>
                  <a:pt x="3438" y="2474"/>
                </a:lnTo>
                <a:lnTo>
                  <a:pt x="3461" y="2456"/>
                </a:lnTo>
                <a:lnTo>
                  <a:pt x="3484" y="2437"/>
                </a:lnTo>
                <a:lnTo>
                  <a:pt x="3507" y="2417"/>
                </a:lnTo>
                <a:lnTo>
                  <a:pt x="3529" y="2397"/>
                </a:lnTo>
                <a:lnTo>
                  <a:pt x="3551" y="2377"/>
                </a:lnTo>
                <a:lnTo>
                  <a:pt x="3572" y="2356"/>
                </a:lnTo>
                <a:lnTo>
                  <a:pt x="3593" y="2334"/>
                </a:lnTo>
                <a:lnTo>
                  <a:pt x="3614" y="2312"/>
                </a:lnTo>
                <a:lnTo>
                  <a:pt x="3634" y="2289"/>
                </a:lnTo>
                <a:lnTo>
                  <a:pt x="3654" y="2266"/>
                </a:lnTo>
                <a:lnTo>
                  <a:pt x="3673" y="2243"/>
                </a:lnTo>
                <a:lnTo>
                  <a:pt x="3692" y="2220"/>
                </a:lnTo>
                <a:lnTo>
                  <a:pt x="3710" y="2196"/>
                </a:lnTo>
                <a:lnTo>
                  <a:pt x="3727" y="2172"/>
                </a:lnTo>
                <a:lnTo>
                  <a:pt x="3745" y="2147"/>
                </a:lnTo>
                <a:lnTo>
                  <a:pt x="3760" y="2121"/>
                </a:lnTo>
                <a:lnTo>
                  <a:pt x="3777" y="2096"/>
                </a:lnTo>
                <a:lnTo>
                  <a:pt x="3792" y="2070"/>
                </a:lnTo>
                <a:lnTo>
                  <a:pt x="3807" y="2044"/>
                </a:lnTo>
                <a:lnTo>
                  <a:pt x="3821" y="2016"/>
                </a:lnTo>
                <a:lnTo>
                  <a:pt x="3835" y="1990"/>
                </a:lnTo>
                <a:lnTo>
                  <a:pt x="3849" y="1963"/>
                </a:lnTo>
                <a:lnTo>
                  <a:pt x="3861" y="1934"/>
                </a:lnTo>
                <a:lnTo>
                  <a:pt x="3873" y="1906"/>
                </a:lnTo>
                <a:lnTo>
                  <a:pt x="3885" y="1877"/>
                </a:lnTo>
                <a:lnTo>
                  <a:pt x="3895" y="1849"/>
                </a:lnTo>
                <a:lnTo>
                  <a:pt x="3906" y="1821"/>
                </a:lnTo>
                <a:lnTo>
                  <a:pt x="3915" y="1791"/>
                </a:lnTo>
                <a:lnTo>
                  <a:pt x="3923" y="1762"/>
                </a:lnTo>
                <a:lnTo>
                  <a:pt x="3932" y="1731"/>
                </a:lnTo>
                <a:lnTo>
                  <a:pt x="3939" y="1702"/>
                </a:lnTo>
                <a:lnTo>
                  <a:pt x="3947" y="1671"/>
                </a:lnTo>
                <a:lnTo>
                  <a:pt x="3953" y="1641"/>
                </a:lnTo>
                <a:lnTo>
                  <a:pt x="3958" y="1609"/>
                </a:lnTo>
                <a:lnTo>
                  <a:pt x="3963" y="1579"/>
                </a:lnTo>
                <a:lnTo>
                  <a:pt x="5210" y="2617"/>
                </a:lnTo>
                <a:lnTo>
                  <a:pt x="5210" y="13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鱼"/>
          <p:cNvSpPr/>
          <p:nvPr/>
        </p:nvSpPr>
        <p:spPr bwMode="auto">
          <a:xfrm>
            <a:off x="1609081" y="1854253"/>
            <a:ext cx="705260" cy="705259"/>
          </a:xfrm>
          <a:custGeom>
            <a:avLst/>
            <a:gdLst>
              <a:gd name="T0" fmla="*/ 1691539 w 2762"/>
              <a:gd name="T1" fmla="*/ 1483228 h 2721"/>
              <a:gd name="T2" fmla="*/ 1565081 w 2762"/>
              <a:gd name="T3" fmla="*/ 1483228 h 2721"/>
              <a:gd name="T4" fmla="*/ 1426238 w 2762"/>
              <a:gd name="T5" fmla="*/ 1308347 h 2721"/>
              <a:gd name="T6" fmla="*/ 1115959 w 2762"/>
              <a:gd name="T7" fmla="*/ 1483228 h 2721"/>
              <a:gd name="T8" fmla="*/ 733978 w 2762"/>
              <a:gd name="T9" fmla="*/ 1483228 h 2721"/>
              <a:gd name="T10" fmla="*/ 547550 w 2762"/>
              <a:gd name="T11" fmla="*/ 818940 h 2721"/>
              <a:gd name="T12" fmla="*/ 599046 w 2762"/>
              <a:gd name="T13" fmla="*/ 1483228 h 2721"/>
              <a:gd name="T14" fmla="*/ 340915 w 2762"/>
              <a:gd name="T15" fmla="*/ 1483228 h 2721"/>
              <a:gd name="T16" fmla="*/ 652 w 2762"/>
              <a:gd name="T17" fmla="*/ 1238525 h 2721"/>
              <a:gd name="T18" fmla="*/ 678571 w 2762"/>
              <a:gd name="T19" fmla="*/ 674729 h 2721"/>
              <a:gd name="T20" fmla="*/ 1489467 w 2762"/>
              <a:gd name="T21" fmla="*/ 1181101 h 2721"/>
              <a:gd name="T22" fmla="*/ 1797138 w 2762"/>
              <a:gd name="T23" fmla="*/ 970330 h 2721"/>
              <a:gd name="T24" fmla="*/ 1691539 w 2762"/>
              <a:gd name="T25" fmla="*/ 1483228 h 2721"/>
              <a:gd name="T26" fmla="*/ 396974 w 2762"/>
              <a:gd name="T27" fmla="*/ 985339 h 2721"/>
              <a:gd name="T28" fmla="*/ 317449 w 2762"/>
              <a:gd name="T29" fmla="*/ 1064949 h 2721"/>
              <a:gd name="T30" fmla="*/ 396974 w 2762"/>
              <a:gd name="T31" fmla="*/ 1145211 h 2721"/>
              <a:gd name="T32" fmla="*/ 477151 w 2762"/>
              <a:gd name="T33" fmla="*/ 1064949 h 2721"/>
              <a:gd name="T34" fmla="*/ 396974 w 2762"/>
              <a:gd name="T35" fmla="*/ 985339 h 2721"/>
              <a:gd name="T36" fmla="*/ 1160937 w 2762"/>
              <a:gd name="T37" fmla="*/ 888762 h 2721"/>
              <a:gd name="T38" fmla="*/ 1368875 w 2762"/>
              <a:gd name="T39" fmla="*/ 972940 h 2721"/>
              <a:gd name="T40" fmla="*/ 1357142 w 2762"/>
              <a:gd name="T41" fmla="*/ 1102796 h 2721"/>
              <a:gd name="T42" fmla="*/ 1160937 w 2762"/>
              <a:gd name="T43" fmla="*/ 888762 h 2721"/>
              <a:gd name="T44" fmla="*/ 564498 w 2762"/>
              <a:gd name="T45" fmla="*/ 626440 h 2721"/>
              <a:gd name="T46" fmla="*/ 950391 w 2762"/>
              <a:gd name="T47" fmla="*/ 514203 h 2721"/>
              <a:gd name="T48" fmla="*/ 1073589 w 2762"/>
              <a:gd name="T49" fmla="*/ 792186 h 2721"/>
              <a:gd name="T50" fmla="*/ 564498 w 2762"/>
              <a:gd name="T51" fmla="*/ 626440 h 2721"/>
              <a:gd name="T52" fmla="*/ 898895 w 2762"/>
              <a:gd name="T53" fmla="*/ 400008 h 2721"/>
              <a:gd name="T54" fmla="*/ 897591 w 2762"/>
              <a:gd name="T55" fmla="*/ 0 h 2721"/>
              <a:gd name="T56" fmla="*/ 915191 w 2762"/>
              <a:gd name="T57" fmla="*/ 180102 h 2721"/>
              <a:gd name="T58" fmla="*/ 898895 w 2762"/>
              <a:gd name="T59" fmla="*/ 400008 h 2721"/>
              <a:gd name="T60" fmla="*/ 751578 w 2762"/>
              <a:gd name="T61" fmla="*/ 478966 h 2721"/>
              <a:gd name="T62" fmla="*/ 750274 w 2762"/>
              <a:gd name="T63" fmla="*/ 210771 h 2721"/>
              <a:gd name="T64" fmla="*/ 762007 w 2762"/>
              <a:gd name="T65" fmla="*/ 331491 h 2721"/>
              <a:gd name="T66" fmla="*/ 751578 w 2762"/>
              <a:gd name="T67" fmla="*/ 478966 h 2721"/>
              <a:gd name="T68" fmla="*/ 900199 w 2762"/>
              <a:gd name="T69" fmla="*/ 1673770 h 2721"/>
              <a:gd name="T70" fmla="*/ 0 w 2762"/>
              <a:gd name="T71" fmla="*/ 1522381 h 2721"/>
              <a:gd name="T72" fmla="*/ 1800397 w 2762"/>
              <a:gd name="T73" fmla="*/ 1522381 h 2721"/>
              <a:gd name="T74" fmla="*/ 900199 w 2762"/>
              <a:gd name="T75" fmla="*/ 1673770 h 2721"/>
              <a:gd name="T76" fmla="*/ 1405379 w 2762"/>
              <a:gd name="T77" fmla="*/ 1775567 h 2721"/>
              <a:gd name="T78" fmla="*/ 392411 w 2762"/>
              <a:gd name="T79" fmla="*/ 1775567 h 2721"/>
              <a:gd name="T80" fmla="*/ 392411 w 2762"/>
              <a:gd name="T81" fmla="*/ 1703135 h 2721"/>
              <a:gd name="T82" fmla="*/ 1405379 w 2762"/>
              <a:gd name="T83" fmla="*/ 1703135 h 2721"/>
              <a:gd name="T84" fmla="*/ 1405379 w 2762"/>
              <a:gd name="T85" fmla="*/ 1775567 h 27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762" h="2721">
                <a:moveTo>
                  <a:pt x="2595" y="2273"/>
                </a:moveTo>
                <a:cubicBezTo>
                  <a:pt x="2566" y="2273"/>
                  <a:pt x="2401" y="2273"/>
                  <a:pt x="2401" y="2273"/>
                </a:cubicBezTo>
                <a:cubicBezTo>
                  <a:pt x="2401" y="2273"/>
                  <a:pt x="2281" y="2134"/>
                  <a:pt x="2188" y="2005"/>
                </a:cubicBezTo>
                <a:cubicBezTo>
                  <a:pt x="2003" y="1857"/>
                  <a:pt x="1939" y="2273"/>
                  <a:pt x="1712" y="2273"/>
                </a:cubicBezTo>
                <a:cubicBezTo>
                  <a:pt x="1597" y="2273"/>
                  <a:pt x="1364" y="2273"/>
                  <a:pt x="1126" y="2273"/>
                </a:cubicBezTo>
                <a:cubicBezTo>
                  <a:pt x="1166" y="2136"/>
                  <a:pt x="1309" y="1535"/>
                  <a:pt x="840" y="1255"/>
                </a:cubicBezTo>
                <a:cubicBezTo>
                  <a:pt x="1237" y="1780"/>
                  <a:pt x="1000" y="2168"/>
                  <a:pt x="919" y="2273"/>
                </a:cubicBezTo>
                <a:cubicBezTo>
                  <a:pt x="761" y="2273"/>
                  <a:pt x="616" y="2273"/>
                  <a:pt x="523" y="2273"/>
                </a:cubicBezTo>
                <a:cubicBezTo>
                  <a:pt x="255" y="2273"/>
                  <a:pt x="1" y="1898"/>
                  <a:pt x="1" y="1898"/>
                </a:cubicBezTo>
                <a:cubicBezTo>
                  <a:pt x="1" y="1898"/>
                  <a:pt x="297" y="1034"/>
                  <a:pt x="1041" y="1034"/>
                </a:cubicBezTo>
                <a:cubicBezTo>
                  <a:pt x="1786" y="1034"/>
                  <a:pt x="1698" y="1824"/>
                  <a:pt x="2285" y="1810"/>
                </a:cubicBezTo>
                <a:cubicBezTo>
                  <a:pt x="2512" y="1584"/>
                  <a:pt x="2757" y="1487"/>
                  <a:pt x="2757" y="1487"/>
                </a:cubicBezTo>
                <a:cubicBezTo>
                  <a:pt x="2757" y="1487"/>
                  <a:pt x="2443" y="1870"/>
                  <a:pt x="2595" y="2273"/>
                </a:cubicBezTo>
                <a:close/>
                <a:moveTo>
                  <a:pt x="609" y="1510"/>
                </a:moveTo>
                <a:cubicBezTo>
                  <a:pt x="541" y="1510"/>
                  <a:pt x="487" y="1565"/>
                  <a:pt x="487" y="1632"/>
                </a:cubicBezTo>
                <a:cubicBezTo>
                  <a:pt x="487" y="1700"/>
                  <a:pt x="541" y="1755"/>
                  <a:pt x="609" y="1755"/>
                </a:cubicBezTo>
                <a:cubicBezTo>
                  <a:pt x="677" y="1755"/>
                  <a:pt x="732" y="1700"/>
                  <a:pt x="732" y="1632"/>
                </a:cubicBezTo>
                <a:cubicBezTo>
                  <a:pt x="732" y="1565"/>
                  <a:pt x="677" y="1510"/>
                  <a:pt x="609" y="1510"/>
                </a:cubicBezTo>
                <a:close/>
                <a:moveTo>
                  <a:pt x="1781" y="1362"/>
                </a:moveTo>
                <a:cubicBezTo>
                  <a:pt x="1781" y="1362"/>
                  <a:pt x="1989" y="1389"/>
                  <a:pt x="2100" y="1491"/>
                </a:cubicBezTo>
                <a:cubicBezTo>
                  <a:pt x="2147" y="1565"/>
                  <a:pt x="2082" y="1690"/>
                  <a:pt x="2082" y="1690"/>
                </a:cubicBezTo>
                <a:lnTo>
                  <a:pt x="1781" y="1362"/>
                </a:lnTo>
                <a:close/>
                <a:moveTo>
                  <a:pt x="866" y="960"/>
                </a:moveTo>
                <a:cubicBezTo>
                  <a:pt x="866" y="960"/>
                  <a:pt x="1055" y="737"/>
                  <a:pt x="1458" y="788"/>
                </a:cubicBezTo>
                <a:cubicBezTo>
                  <a:pt x="1439" y="844"/>
                  <a:pt x="1393" y="922"/>
                  <a:pt x="1647" y="1214"/>
                </a:cubicBezTo>
                <a:cubicBezTo>
                  <a:pt x="1337" y="876"/>
                  <a:pt x="866" y="960"/>
                  <a:pt x="866" y="960"/>
                </a:cubicBezTo>
                <a:close/>
                <a:moveTo>
                  <a:pt x="1379" y="613"/>
                </a:moveTo>
                <a:cubicBezTo>
                  <a:pt x="1459" y="366"/>
                  <a:pt x="995" y="166"/>
                  <a:pt x="1377" y="0"/>
                </a:cubicBezTo>
                <a:cubicBezTo>
                  <a:pt x="1304" y="142"/>
                  <a:pt x="1363" y="228"/>
                  <a:pt x="1404" y="276"/>
                </a:cubicBezTo>
                <a:cubicBezTo>
                  <a:pt x="1626" y="460"/>
                  <a:pt x="1414" y="613"/>
                  <a:pt x="1379" y="613"/>
                </a:cubicBezTo>
                <a:close/>
                <a:moveTo>
                  <a:pt x="1153" y="734"/>
                </a:moveTo>
                <a:cubicBezTo>
                  <a:pt x="1206" y="569"/>
                  <a:pt x="895" y="435"/>
                  <a:pt x="1151" y="323"/>
                </a:cubicBezTo>
                <a:cubicBezTo>
                  <a:pt x="1102" y="418"/>
                  <a:pt x="1142" y="476"/>
                  <a:pt x="1169" y="508"/>
                </a:cubicBezTo>
                <a:cubicBezTo>
                  <a:pt x="1318" y="631"/>
                  <a:pt x="1176" y="734"/>
                  <a:pt x="1153" y="734"/>
                </a:cubicBezTo>
                <a:close/>
                <a:moveTo>
                  <a:pt x="1381" y="2565"/>
                </a:moveTo>
                <a:cubicBezTo>
                  <a:pt x="645" y="2565"/>
                  <a:pt x="45" y="2462"/>
                  <a:pt x="0" y="2333"/>
                </a:cubicBezTo>
                <a:cubicBezTo>
                  <a:pt x="2762" y="2333"/>
                  <a:pt x="2762" y="2333"/>
                  <a:pt x="2762" y="2333"/>
                </a:cubicBezTo>
                <a:cubicBezTo>
                  <a:pt x="2717" y="2462"/>
                  <a:pt x="2117" y="2565"/>
                  <a:pt x="1381" y="2565"/>
                </a:cubicBezTo>
                <a:close/>
                <a:moveTo>
                  <a:pt x="2156" y="2721"/>
                </a:moveTo>
                <a:cubicBezTo>
                  <a:pt x="602" y="2721"/>
                  <a:pt x="602" y="2721"/>
                  <a:pt x="602" y="2721"/>
                </a:cubicBezTo>
                <a:cubicBezTo>
                  <a:pt x="602" y="2610"/>
                  <a:pt x="602" y="2610"/>
                  <a:pt x="602" y="2610"/>
                </a:cubicBezTo>
                <a:cubicBezTo>
                  <a:pt x="2156" y="2610"/>
                  <a:pt x="2156" y="2610"/>
                  <a:pt x="2156" y="2610"/>
                </a:cubicBezTo>
                <a:lnTo>
                  <a:pt x="2156" y="272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食物"/>
          <p:cNvSpPr/>
          <p:nvPr/>
        </p:nvSpPr>
        <p:spPr bwMode="auto">
          <a:xfrm>
            <a:off x="2693727" y="2048455"/>
            <a:ext cx="629503" cy="629503"/>
          </a:xfrm>
          <a:custGeom>
            <a:avLst/>
            <a:gdLst>
              <a:gd name="T0" fmla="*/ 425907 w 2828"/>
              <a:gd name="T1" fmla="*/ 1719822 h 2699"/>
              <a:gd name="T2" fmla="*/ 1414598 w 2828"/>
              <a:gd name="T3" fmla="*/ 1719822 h 2699"/>
              <a:gd name="T4" fmla="*/ 1414598 w 2828"/>
              <a:gd name="T5" fmla="*/ 1649092 h 2699"/>
              <a:gd name="T6" fmla="*/ 425907 w 2828"/>
              <a:gd name="T7" fmla="*/ 1649092 h 2699"/>
              <a:gd name="T8" fmla="*/ 425907 w 2828"/>
              <a:gd name="T9" fmla="*/ 1719822 h 2699"/>
              <a:gd name="T10" fmla="*/ 42018 w 2828"/>
              <a:gd name="T11" fmla="*/ 1472586 h 2699"/>
              <a:gd name="T12" fmla="*/ 921207 w 2828"/>
              <a:gd name="T13" fmla="*/ 1620418 h 2699"/>
              <a:gd name="T14" fmla="*/ 1800397 w 2828"/>
              <a:gd name="T15" fmla="*/ 1472586 h 2699"/>
              <a:gd name="T16" fmla="*/ 42018 w 2828"/>
              <a:gd name="T17" fmla="*/ 1472586 h 2699"/>
              <a:gd name="T18" fmla="*/ 1198143 w 2828"/>
              <a:gd name="T19" fmla="*/ 1436902 h 2699"/>
              <a:gd name="T20" fmla="*/ 1547654 w 2828"/>
              <a:gd name="T21" fmla="*/ 1175010 h 2699"/>
              <a:gd name="T22" fmla="*/ 1662248 w 2828"/>
              <a:gd name="T23" fmla="*/ 1247014 h 2699"/>
              <a:gd name="T24" fmla="*/ 1790211 w 2828"/>
              <a:gd name="T25" fmla="*/ 1118936 h 2699"/>
              <a:gd name="T26" fmla="*/ 1674344 w 2828"/>
              <a:gd name="T27" fmla="*/ 992131 h 2699"/>
              <a:gd name="T28" fmla="*/ 1683893 w 2828"/>
              <a:gd name="T29" fmla="*/ 941792 h 2699"/>
              <a:gd name="T30" fmla="*/ 1555930 w 2828"/>
              <a:gd name="T31" fmla="*/ 813713 h 2699"/>
              <a:gd name="T32" fmla="*/ 1427967 w 2828"/>
              <a:gd name="T33" fmla="*/ 941792 h 2699"/>
              <a:gd name="T34" fmla="*/ 1462345 w 2828"/>
              <a:gd name="T35" fmla="*/ 1029089 h 2699"/>
              <a:gd name="T36" fmla="*/ 1066360 w 2828"/>
              <a:gd name="T37" fmla="*/ 917578 h 2699"/>
              <a:gd name="T38" fmla="*/ 659551 w 2828"/>
              <a:gd name="T39" fmla="*/ 318604 h 2699"/>
              <a:gd name="T40" fmla="*/ 32468 w 2828"/>
              <a:gd name="T41" fmla="*/ 1304363 h 2699"/>
              <a:gd name="T42" fmla="*/ 299217 w 2828"/>
              <a:gd name="T43" fmla="*/ 1436902 h 2699"/>
              <a:gd name="T44" fmla="*/ 1198143 w 2828"/>
              <a:gd name="T45" fmla="*/ 1436902 h 2699"/>
              <a:gd name="T46" fmla="*/ 776055 w 2828"/>
              <a:gd name="T47" fmla="*/ 662058 h 2699"/>
              <a:gd name="T48" fmla="*/ 1403138 w 2828"/>
              <a:gd name="T49" fmla="*/ 1118936 h 2699"/>
              <a:gd name="T50" fmla="*/ 940943 w 2828"/>
              <a:gd name="T51" fmla="*/ 1048206 h 2699"/>
              <a:gd name="T52" fmla="*/ 776055 w 2828"/>
              <a:gd name="T53" fmla="*/ 662058 h 2699"/>
              <a:gd name="T54" fmla="*/ 56024 w 2828"/>
              <a:gd name="T55" fmla="*/ 1164815 h 2699"/>
              <a:gd name="T56" fmla="*/ 464105 w 2828"/>
              <a:gd name="T57" fmla="*/ 925225 h 2699"/>
              <a:gd name="T58" fmla="*/ 588885 w 2828"/>
              <a:gd name="T59" fmla="*/ 376589 h 2699"/>
              <a:gd name="T60" fmla="*/ 192900 w 2828"/>
              <a:gd name="T61" fmla="*/ 690095 h 2699"/>
              <a:gd name="T62" fmla="*/ 56024 w 2828"/>
              <a:gd name="T63" fmla="*/ 1164815 h 2699"/>
              <a:gd name="T64" fmla="*/ 276299 w 2828"/>
              <a:gd name="T65" fmla="*/ 748718 h 2699"/>
              <a:gd name="T66" fmla="*/ 408718 w 2828"/>
              <a:gd name="T67" fmla="*/ 687546 h 2699"/>
              <a:gd name="T68" fmla="*/ 368610 w 2828"/>
              <a:gd name="T69" fmla="*/ 847485 h 2699"/>
              <a:gd name="T70" fmla="*/ 231098 w 2828"/>
              <a:gd name="T71" fmla="*/ 895276 h 2699"/>
              <a:gd name="T72" fmla="*/ 276299 w 2828"/>
              <a:gd name="T73" fmla="*/ 748718 h 2699"/>
              <a:gd name="T74" fmla="*/ 1110924 w 2828"/>
              <a:gd name="T75" fmla="*/ 467710 h 2699"/>
              <a:gd name="T76" fmla="*/ 1111561 w 2828"/>
              <a:gd name="T77" fmla="*/ 205818 h 2699"/>
              <a:gd name="T78" fmla="*/ 1100101 w 2828"/>
              <a:gd name="T79" fmla="*/ 323701 h 2699"/>
              <a:gd name="T80" fmla="*/ 1110924 w 2828"/>
              <a:gd name="T81" fmla="*/ 467710 h 2699"/>
              <a:gd name="T82" fmla="*/ 966408 w 2828"/>
              <a:gd name="T83" fmla="*/ 390608 h 2699"/>
              <a:gd name="T84" fmla="*/ 968318 w 2828"/>
              <a:gd name="T85" fmla="*/ 0 h 2699"/>
              <a:gd name="T86" fmla="*/ 950492 w 2828"/>
              <a:gd name="T87" fmla="*/ 175869 h 2699"/>
              <a:gd name="T88" fmla="*/ 966408 w 2828"/>
              <a:gd name="T89" fmla="*/ 390608 h 2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28" h="2699">
                <a:moveTo>
                  <a:pt x="669" y="2699"/>
                </a:moveTo>
                <a:cubicBezTo>
                  <a:pt x="2222" y="2699"/>
                  <a:pt x="2222" y="2699"/>
                  <a:pt x="2222" y="2699"/>
                </a:cubicBezTo>
                <a:cubicBezTo>
                  <a:pt x="2222" y="2588"/>
                  <a:pt x="2222" y="2588"/>
                  <a:pt x="2222" y="2588"/>
                </a:cubicBezTo>
                <a:cubicBezTo>
                  <a:pt x="669" y="2588"/>
                  <a:pt x="669" y="2588"/>
                  <a:pt x="669" y="2588"/>
                </a:cubicBezTo>
                <a:lnTo>
                  <a:pt x="669" y="2699"/>
                </a:lnTo>
                <a:close/>
                <a:moveTo>
                  <a:pt x="66" y="2311"/>
                </a:moveTo>
                <a:cubicBezTo>
                  <a:pt x="111" y="2440"/>
                  <a:pt x="711" y="2543"/>
                  <a:pt x="1447" y="2543"/>
                </a:cubicBezTo>
                <a:cubicBezTo>
                  <a:pt x="2183" y="2543"/>
                  <a:pt x="2783" y="2440"/>
                  <a:pt x="2828" y="2311"/>
                </a:cubicBezTo>
                <a:lnTo>
                  <a:pt x="66" y="2311"/>
                </a:lnTo>
                <a:close/>
                <a:moveTo>
                  <a:pt x="1882" y="2255"/>
                </a:moveTo>
                <a:cubicBezTo>
                  <a:pt x="2068" y="2168"/>
                  <a:pt x="2254" y="2036"/>
                  <a:pt x="2431" y="1844"/>
                </a:cubicBezTo>
                <a:cubicBezTo>
                  <a:pt x="2464" y="1911"/>
                  <a:pt x="2532" y="1957"/>
                  <a:pt x="2611" y="1957"/>
                </a:cubicBezTo>
                <a:cubicBezTo>
                  <a:pt x="2722" y="1957"/>
                  <a:pt x="2812" y="1867"/>
                  <a:pt x="2812" y="1756"/>
                </a:cubicBezTo>
                <a:cubicBezTo>
                  <a:pt x="2812" y="1651"/>
                  <a:pt x="2732" y="1566"/>
                  <a:pt x="2630" y="1557"/>
                </a:cubicBezTo>
                <a:cubicBezTo>
                  <a:pt x="2640" y="1532"/>
                  <a:pt x="2645" y="1506"/>
                  <a:pt x="2645" y="1478"/>
                </a:cubicBezTo>
                <a:cubicBezTo>
                  <a:pt x="2645" y="1367"/>
                  <a:pt x="2555" y="1277"/>
                  <a:pt x="2444" y="1277"/>
                </a:cubicBezTo>
                <a:cubicBezTo>
                  <a:pt x="2333" y="1277"/>
                  <a:pt x="2243" y="1367"/>
                  <a:pt x="2243" y="1478"/>
                </a:cubicBezTo>
                <a:cubicBezTo>
                  <a:pt x="2243" y="1531"/>
                  <a:pt x="2264" y="1579"/>
                  <a:pt x="2297" y="1615"/>
                </a:cubicBezTo>
                <a:cubicBezTo>
                  <a:pt x="2132" y="1657"/>
                  <a:pt x="1902" y="1604"/>
                  <a:pt x="1675" y="1440"/>
                </a:cubicBezTo>
                <a:cubicBezTo>
                  <a:pt x="1456" y="1222"/>
                  <a:pt x="1491" y="859"/>
                  <a:pt x="1036" y="500"/>
                </a:cubicBezTo>
                <a:cubicBezTo>
                  <a:pt x="1022" y="494"/>
                  <a:pt x="1362" y="1548"/>
                  <a:pt x="51" y="2047"/>
                </a:cubicBezTo>
                <a:cubicBezTo>
                  <a:pt x="60" y="2052"/>
                  <a:pt x="220" y="2160"/>
                  <a:pt x="470" y="2255"/>
                </a:cubicBezTo>
                <a:lnTo>
                  <a:pt x="1882" y="2255"/>
                </a:lnTo>
                <a:close/>
                <a:moveTo>
                  <a:pt x="1219" y="1039"/>
                </a:moveTo>
                <a:cubicBezTo>
                  <a:pt x="1219" y="1039"/>
                  <a:pt x="1348" y="1696"/>
                  <a:pt x="2204" y="1756"/>
                </a:cubicBezTo>
                <a:cubicBezTo>
                  <a:pt x="2176" y="1779"/>
                  <a:pt x="1764" y="1830"/>
                  <a:pt x="1478" y="1645"/>
                </a:cubicBezTo>
                <a:cubicBezTo>
                  <a:pt x="1136" y="1335"/>
                  <a:pt x="1219" y="1039"/>
                  <a:pt x="1219" y="1039"/>
                </a:cubicBezTo>
                <a:close/>
                <a:moveTo>
                  <a:pt x="88" y="1828"/>
                </a:moveTo>
                <a:cubicBezTo>
                  <a:pt x="177" y="1883"/>
                  <a:pt x="502" y="1776"/>
                  <a:pt x="729" y="1452"/>
                </a:cubicBezTo>
                <a:cubicBezTo>
                  <a:pt x="1016" y="1022"/>
                  <a:pt x="1013" y="646"/>
                  <a:pt x="925" y="591"/>
                </a:cubicBezTo>
                <a:cubicBezTo>
                  <a:pt x="837" y="537"/>
                  <a:pt x="539" y="709"/>
                  <a:pt x="303" y="1083"/>
                </a:cubicBezTo>
                <a:cubicBezTo>
                  <a:pt x="76" y="1407"/>
                  <a:pt x="0" y="1774"/>
                  <a:pt x="88" y="1828"/>
                </a:cubicBezTo>
                <a:close/>
                <a:moveTo>
                  <a:pt x="434" y="1175"/>
                </a:moveTo>
                <a:cubicBezTo>
                  <a:pt x="511" y="1085"/>
                  <a:pt x="612" y="1064"/>
                  <a:pt x="642" y="1079"/>
                </a:cubicBezTo>
                <a:cubicBezTo>
                  <a:pt x="672" y="1094"/>
                  <a:pt x="656" y="1239"/>
                  <a:pt x="579" y="1330"/>
                </a:cubicBezTo>
                <a:cubicBezTo>
                  <a:pt x="501" y="1420"/>
                  <a:pt x="392" y="1421"/>
                  <a:pt x="363" y="1405"/>
                </a:cubicBezTo>
                <a:cubicBezTo>
                  <a:pt x="332" y="1390"/>
                  <a:pt x="357" y="1265"/>
                  <a:pt x="434" y="1175"/>
                </a:cubicBezTo>
                <a:close/>
                <a:moveTo>
                  <a:pt x="1745" y="734"/>
                </a:moveTo>
                <a:cubicBezTo>
                  <a:pt x="1691" y="569"/>
                  <a:pt x="2002" y="435"/>
                  <a:pt x="1746" y="323"/>
                </a:cubicBezTo>
                <a:cubicBezTo>
                  <a:pt x="1795" y="418"/>
                  <a:pt x="1756" y="476"/>
                  <a:pt x="1728" y="508"/>
                </a:cubicBezTo>
                <a:cubicBezTo>
                  <a:pt x="1579" y="631"/>
                  <a:pt x="1722" y="734"/>
                  <a:pt x="1745" y="734"/>
                </a:cubicBezTo>
                <a:close/>
                <a:moveTo>
                  <a:pt x="1518" y="613"/>
                </a:moveTo>
                <a:cubicBezTo>
                  <a:pt x="1438" y="366"/>
                  <a:pt x="1902" y="166"/>
                  <a:pt x="1521" y="0"/>
                </a:cubicBezTo>
                <a:cubicBezTo>
                  <a:pt x="1593" y="142"/>
                  <a:pt x="1534" y="228"/>
                  <a:pt x="1493" y="276"/>
                </a:cubicBezTo>
                <a:cubicBezTo>
                  <a:pt x="1271" y="460"/>
                  <a:pt x="1484" y="613"/>
                  <a:pt x="1518" y="613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面包"/>
          <p:cNvSpPr/>
          <p:nvPr/>
        </p:nvSpPr>
        <p:spPr bwMode="auto">
          <a:xfrm>
            <a:off x="4083806" y="2170508"/>
            <a:ext cx="588619" cy="588619"/>
          </a:xfrm>
          <a:custGeom>
            <a:avLst/>
            <a:gdLst>
              <a:gd name="T0" fmla="*/ 441572 w 3959"/>
              <a:gd name="T1" fmla="*/ 1648923 h 3910"/>
              <a:gd name="T2" fmla="*/ 45476 w 3959"/>
              <a:gd name="T3" fmla="*/ 1566159 h 3910"/>
              <a:gd name="T4" fmla="*/ 89588 w 3959"/>
              <a:gd name="T5" fmla="*/ 1131418 h 3910"/>
              <a:gd name="T6" fmla="*/ 504329 w 3959"/>
              <a:gd name="T7" fmla="*/ 1190080 h 3910"/>
              <a:gd name="T8" fmla="*/ 166897 w 3959"/>
              <a:gd name="T9" fmla="*/ 944970 h 3910"/>
              <a:gd name="T10" fmla="*/ 245571 w 3959"/>
              <a:gd name="T11" fmla="*/ 803543 h 3910"/>
              <a:gd name="T12" fmla="*/ 851312 w 3959"/>
              <a:gd name="T13" fmla="*/ 902224 h 3910"/>
              <a:gd name="T14" fmla="*/ 422927 w 3959"/>
              <a:gd name="T15" fmla="*/ 594358 h 3910"/>
              <a:gd name="T16" fmla="*/ 1156001 w 3959"/>
              <a:gd name="T17" fmla="*/ 550247 h 3910"/>
              <a:gd name="T18" fmla="*/ 832667 w 3959"/>
              <a:gd name="T19" fmla="*/ 319689 h 3910"/>
              <a:gd name="T20" fmla="*/ 1374286 w 3959"/>
              <a:gd name="T21" fmla="*/ 298771 h 3910"/>
              <a:gd name="T22" fmla="*/ 1155092 w 3959"/>
              <a:gd name="T23" fmla="*/ 97316 h 3910"/>
              <a:gd name="T24" fmla="*/ 1758559 w 3959"/>
              <a:gd name="T25" fmla="*/ 267393 h 3910"/>
              <a:gd name="T26" fmla="*/ 441572 w 3959"/>
              <a:gd name="T27" fmla="*/ 1648923 h 39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59" h="3910">
                <a:moveTo>
                  <a:pt x="971" y="3626"/>
                </a:moveTo>
                <a:cubicBezTo>
                  <a:pt x="161" y="3910"/>
                  <a:pt x="100" y="3444"/>
                  <a:pt x="100" y="3444"/>
                </a:cubicBezTo>
                <a:cubicBezTo>
                  <a:pt x="100" y="3444"/>
                  <a:pt x="0" y="3082"/>
                  <a:pt x="197" y="2488"/>
                </a:cubicBezTo>
                <a:cubicBezTo>
                  <a:pt x="435" y="2418"/>
                  <a:pt x="747" y="2414"/>
                  <a:pt x="1109" y="2617"/>
                </a:cubicBezTo>
                <a:cubicBezTo>
                  <a:pt x="895" y="2139"/>
                  <a:pt x="615" y="2040"/>
                  <a:pt x="367" y="2078"/>
                </a:cubicBezTo>
                <a:cubicBezTo>
                  <a:pt x="416" y="1978"/>
                  <a:pt x="474" y="1875"/>
                  <a:pt x="540" y="1767"/>
                </a:cubicBezTo>
                <a:cubicBezTo>
                  <a:pt x="864" y="1659"/>
                  <a:pt x="1383" y="1591"/>
                  <a:pt x="1872" y="1984"/>
                </a:cubicBezTo>
                <a:cubicBezTo>
                  <a:pt x="1827" y="1380"/>
                  <a:pt x="1249" y="1291"/>
                  <a:pt x="930" y="1307"/>
                </a:cubicBezTo>
                <a:cubicBezTo>
                  <a:pt x="1200" y="1129"/>
                  <a:pt x="1905" y="862"/>
                  <a:pt x="2542" y="1210"/>
                </a:cubicBezTo>
                <a:cubicBezTo>
                  <a:pt x="2380" y="850"/>
                  <a:pt x="2051" y="738"/>
                  <a:pt x="1831" y="703"/>
                </a:cubicBezTo>
                <a:cubicBezTo>
                  <a:pt x="2111" y="578"/>
                  <a:pt x="2350" y="200"/>
                  <a:pt x="3022" y="657"/>
                </a:cubicBezTo>
                <a:cubicBezTo>
                  <a:pt x="2874" y="402"/>
                  <a:pt x="2707" y="270"/>
                  <a:pt x="2540" y="214"/>
                </a:cubicBezTo>
                <a:cubicBezTo>
                  <a:pt x="3172" y="0"/>
                  <a:pt x="3767" y="5"/>
                  <a:pt x="3867" y="588"/>
                </a:cubicBezTo>
                <a:cubicBezTo>
                  <a:pt x="3959" y="1479"/>
                  <a:pt x="1417" y="3485"/>
                  <a:pt x="971" y="3626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甜筒"/>
          <p:cNvSpPr/>
          <p:nvPr/>
        </p:nvSpPr>
        <p:spPr bwMode="auto">
          <a:xfrm>
            <a:off x="5306737" y="2096555"/>
            <a:ext cx="537513" cy="770796"/>
          </a:xfrm>
          <a:custGeom>
            <a:avLst/>
            <a:gdLst>
              <a:gd name="T0" fmla="*/ 746378 w 2222"/>
              <a:gd name="T1" fmla="*/ 576337 h 3430"/>
              <a:gd name="T2" fmla="*/ 974701 w 2222"/>
              <a:gd name="T3" fmla="*/ 285544 h 3430"/>
              <a:gd name="T4" fmla="*/ 1166282 w 2222"/>
              <a:gd name="T5" fmla="*/ 574762 h 3430"/>
              <a:gd name="T6" fmla="*/ 746378 w 2222"/>
              <a:gd name="T7" fmla="*/ 576337 h 3430"/>
              <a:gd name="T8" fmla="*/ 626706 w 2222"/>
              <a:gd name="T9" fmla="*/ 543793 h 3430"/>
              <a:gd name="T10" fmla="*/ 379488 w 2222"/>
              <a:gd name="T11" fmla="*/ 171116 h 3430"/>
              <a:gd name="T12" fmla="*/ 632480 w 2222"/>
              <a:gd name="T13" fmla="*/ 0 h 3430"/>
              <a:gd name="T14" fmla="*/ 905417 w 2222"/>
              <a:gd name="T15" fmla="*/ 272946 h 3430"/>
              <a:gd name="T16" fmla="*/ 626706 w 2222"/>
              <a:gd name="T17" fmla="*/ 543793 h 3430"/>
              <a:gd name="T18" fmla="*/ 563196 w 2222"/>
              <a:gd name="T19" fmla="*/ 490779 h 3430"/>
              <a:gd name="T20" fmla="*/ 547974 w 2222"/>
              <a:gd name="T21" fmla="*/ 572138 h 3430"/>
              <a:gd name="T22" fmla="*/ 14172 w 2222"/>
              <a:gd name="T23" fmla="*/ 578437 h 3430"/>
              <a:gd name="T24" fmla="*/ 0 w 2222"/>
              <a:gd name="T25" fmla="*/ 490779 h 3430"/>
              <a:gd name="T26" fmla="*/ 281335 w 2222"/>
              <a:gd name="T27" fmla="*/ 208909 h 3430"/>
              <a:gd name="T28" fmla="*/ 563196 w 2222"/>
              <a:gd name="T29" fmla="*/ 490779 h 3430"/>
              <a:gd name="T30" fmla="*/ 581041 w 2222"/>
              <a:gd name="T31" fmla="*/ 1422471 h 3430"/>
              <a:gd name="T32" fmla="*/ 607285 w 2222"/>
              <a:gd name="T33" fmla="*/ 1323790 h 3430"/>
              <a:gd name="T34" fmla="*/ 509133 w 2222"/>
              <a:gd name="T35" fmla="*/ 1297546 h 3430"/>
              <a:gd name="T36" fmla="*/ 371615 w 2222"/>
              <a:gd name="T37" fmla="*/ 1376805 h 3430"/>
              <a:gd name="T38" fmla="*/ 315977 w 2222"/>
              <a:gd name="T39" fmla="*/ 1266577 h 3430"/>
              <a:gd name="T40" fmla="*/ 544825 w 2222"/>
              <a:gd name="T41" fmla="*/ 1134303 h 3430"/>
              <a:gd name="T42" fmla="*/ 571594 w 2222"/>
              <a:gd name="T43" fmla="*/ 1035622 h 3430"/>
              <a:gd name="T44" fmla="*/ 472916 w 2222"/>
              <a:gd name="T45" fmla="*/ 1009377 h 3430"/>
              <a:gd name="T46" fmla="*/ 250892 w 2222"/>
              <a:gd name="T47" fmla="*/ 1137452 h 3430"/>
              <a:gd name="T48" fmla="*/ 195255 w 2222"/>
              <a:gd name="T49" fmla="*/ 1027224 h 3430"/>
              <a:gd name="T50" fmla="*/ 509133 w 2222"/>
              <a:gd name="T51" fmla="*/ 845609 h 3430"/>
              <a:gd name="T52" fmla="*/ 535377 w 2222"/>
              <a:gd name="T53" fmla="*/ 747453 h 3430"/>
              <a:gd name="T54" fmla="*/ 436700 w 2222"/>
              <a:gd name="T55" fmla="*/ 721209 h 3430"/>
              <a:gd name="T56" fmla="*/ 130170 w 2222"/>
              <a:gd name="T57" fmla="*/ 898099 h 3430"/>
              <a:gd name="T58" fmla="*/ 5249 w 2222"/>
              <a:gd name="T59" fmla="*/ 650347 h 3430"/>
              <a:gd name="T60" fmla="*/ 1156834 w 2222"/>
              <a:gd name="T61" fmla="*/ 650347 h 3430"/>
              <a:gd name="T62" fmla="*/ 585241 w 2222"/>
              <a:gd name="T63" fmla="*/ 1800397 h 3430"/>
              <a:gd name="T64" fmla="*/ 436700 w 2222"/>
              <a:gd name="T65" fmla="*/ 1505405 h 3430"/>
              <a:gd name="T66" fmla="*/ 581041 w 2222"/>
              <a:gd name="T67" fmla="*/ 1422471 h 343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222" h="3430">
                <a:moveTo>
                  <a:pt x="1422" y="1098"/>
                </a:moveTo>
                <a:cubicBezTo>
                  <a:pt x="1567" y="1054"/>
                  <a:pt x="1842" y="963"/>
                  <a:pt x="1857" y="544"/>
                </a:cubicBezTo>
                <a:cubicBezTo>
                  <a:pt x="2074" y="618"/>
                  <a:pt x="2222" y="851"/>
                  <a:pt x="2222" y="1095"/>
                </a:cubicBezTo>
                <a:cubicBezTo>
                  <a:pt x="2222" y="1095"/>
                  <a:pt x="1732" y="1100"/>
                  <a:pt x="1422" y="1098"/>
                </a:cubicBezTo>
                <a:close/>
                <a:moveTo>
                  <a:pt x="1194" y="1036"/>
                </a:moveTo>
                <a:cubicBezTo>
                  <a:pt x="1260" y="790"/>
                  <a:pt x="1189" y="376"/>
                  <a:pt x="723" y="326"/>
                </a:cubicBezTo>
                <a:cubicBezTo>
                  <a:pt x="800" y="135"/>
                  <a:pt x="987" y="0"/>
                  <a:pt x="1205" y="0"/>
                </a:cubicBezTo>
                <a:cubicBezTo>
                  <a:pt x="1493" y="0"/>
                  <a:pt x="1725" y="233"/>
                  <a:pt x="1725" y="520"/>
                </a:cubicBezTo>
                <a:cubicBezTo>
                  <a:pt x="1725" y="807"/>
                  <a:pt x="1481" y="1036"/>
                  <a:pt x="1194" y="1036"/>
                </a:cubicBezTo>
                <a:close/>
                <a:moveTo>
                  <a:pt x="1073" y="935"/>
                </a:moveTo>
                <a:cubicBezTo>
                  <a:pt x="1073" y="996"/>
                  <a:pt x="1063" y="1035"/>
                  <a:pt x="1044" y="1090"/>
                </a:cubicBezTo>
                <a:cubicBezTo>
                  <a:pt x="1039" y="1104"/>
                  <a:pt x="27" y="1102"/>
                  <a:pt x="27" y="1102"/>
                </a:cubicBezTo>
                <a:cubicBezTo>
                  <a:pt x="9" y="1049"/>
                  <a:pt x="0" y="993"/>
                  <a:pt x="0" y="935"/>
                </a:cubicBezTo>
                <a:cubicBezTo>
                  <a:pt x="0" y="639"/>
                  <a:pt x="240" y="398"/>
                  <a:pt x="536" y="398"/>
                </a:cubicBezTo>
                <a:cubicBezTo>
                  <a:pt x="833" y="398"/>
                  <a:pt x="1073" y="639"/>
                  <a:pt x="1073" y="935"/>
                </a:cubicBezTo>
                <a:close/>
                <a:moveTo>
                  <a:pt x="1107" y="2710"/>
                </a:moveTo>
                <a:cubicBezTo>
                  <a:pt x="1173" y="2672"/>
                  <a:pt x="1195" y="2588"/>
                  <a:pt x="1157" y="2522"/>
                </a:cubicBezTo>
                <a:cubicBezTo>
                  <a:pt x="1119" y="2457"/>
                  <a:pt x="1035" y="2434"/>
                  <a:pt x="970" y="2472"/>
                </a:cubicBezTo>
                <a:cubicBezTo>
                  <a:pt x="708" y="2623"/>
                  <a:pt x="708" y="2623"/>
                  <a:pt x="708" y="2623"/>
                </a:cubicBezTo>
                <a:cubicBezTo>
                  <a:pt x="602" y="2413"/>
                  <a:pt x="602" y="2413"/>
                  <a:pt x="602" y="2413"/>
                </a:cubicBezTo>
                <a:cubicBezTo>
                  <a:pt x="1038" y="2161"/>
                  <a:pt x="1038" y="2161"/>
                  <a:pt x="1038" y="2161"/>
                </a:cubicBezTo>
                <a:cubicBezTo>
                  <a:pt x="1104" y="2123"/>
                  <a:pt x="1126" y="2039"/>
                  <a:pt x="1089" y="1973"/>
                </a:cubicBezTo>
                <a:cubicBezTo>
                  <a:pt x="1051" y="1907"/>
                  <a:pt x="967" y="1885"/>
                  <a:pt x="901" y="1923"/>
                </a:cubicBezTo>
                <a:cubicBezTo>
                  <a:pt x="478" y="2167"/>
                  <a:pt x="478" y="2167"/>
                  <a:pt x="478" y="2167"/>
                </a:cubicBezTo>
                <a:cubicBezTo>
                  <a:pt x="372" y="1957"/>
                  <a:pt x="372" y="1957"/>
                  <a:pt x="372" y="1957"/>
                </a:cubicBezTo>
                <a:cubicBezTo>
                  <a:pt x="970" y="1611"/>
                  <a:pt x="970" y="1611"/>
                  <a:pt x="970" y="1611"/>
                </a:cubicBezTo>
                <a:cubicBezTo>
                  <a:pt x="1035" y="1574"/>
                  <a:pt x="1058" y="1490"/>
                  <a:pt x="1020" y="1424"/>
                </a:cubicBezTo>
                <a:cubicBezTo>
                  <a:pt x="982" y="1358"/>
                  <a:pt x="898" y="1336"/>
                  <a:pt x="832" y="1374"/>
                </a:cubicBezTo>
                <a:cubicBezTo>
                  <a:pt x="248" y="1711"/>
                  <a:pt x="248" y="1711"/>
                  <a:pt x="248" y="1711"/>
                </a:cubicBezTo>
                <a:cubicBezTo>
                  <a:pt x="10" y="1239"/>
                  <a:pt x="10" y="1239"/>
                  <a:pt x="10" y="1239"/>
                </a:cubicBezTo>
                <a:cubicBezTo>
                  <a:pt x="2204" y="1239"/>
                  <a:pt x="2204" y="1239"/>
                  <a:pt x="2204" y="1239"/>
                </a:cubicBezTo>
                <a:cubicBezTo>
                  <a:pt x="1115" y="3430"/>
                  <a:pt x="1115" y="3430"/>
                  <a:pt x="1115" y="3430"/>
                </a:cubicBezTo>
                <a:cubicBezTo>
                  <a:pt x="832" y="2868"/>
                  <a:pt x="832" y="2868"/>
                  <a:pt x="832" y="2868"/>
                </a:cubicBezTo>
                <a:lnTo>
                  <a:pt x="1107" y="271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汉堡"/>
          <p:cNvSpPr/>
          <p:nvPr/>
        </p:nvSpPr>
        <p:spPr bwMode="auto">
          <a:xfrm>
            <a:off x="6586186" y="2148863"/>
            <a:ext cx="654756" cy="654756"/>
          </a:xfrm>
          <a:custGeom>
            <a:avLst/>
            <a:gdLst>
              <a:gd name="T0" fmla="*/ 2147483646 w 6599"/>
              <a:gd name="T1" fmla="*/ 2147483646 h 4787"/>
              <a:gd name="T2" fmla="*/ 2147483646 w 6599"/>
              <a:gd name="T3" fmla="*/ 2147483646 h 4787"/>
              <a:gd name="T4" fmla="*/ 2147483646 w 6599"/>
              <a:gd name="T5" fmla="*/ 2147483646 h 4787"/>
              <a:gd name="T6" fmla="*/ 2147483646 w 6599"/>
              <a:gd name="T7" fmla="*/ 2147483646 h 4787"/>
              <a:gd name="T8" fmla="*/ 2147483646 w 6599"/>
              <a:gd name="T9" fmla="*/ 2147483646 h 4787"/>
              <a:gd name="T10" fmla="*/ 2147483646 w 6599"/>
              <a:gd name="T11" fmla="*/ 2147483646 h 4787"/>
              <a:gd name="T12" fmla="*/ 2147483646 w 6599"/>
              <a:gd name="T13" fmla="*/ 2147483646 h 4787"/>
              <a:gd name="T14" fmla="*/ 2147483646 w 6599"/>
              <a:gd name="T15" fmla="*/ 2147483646 h 4787"/>
              <a:gd name="T16" fmla="*/ 2147483646 w 6599"/>
              <a:gd name="T17" fmla="*/ 2147483646 h 4787"/>
              <a:gd name="T18" fmla="*/ 2147483646 w 6599"/>
              <a:gd name="T19" fmla="*/ 2147483646 h 4787"/>
              <a:gd name="T20" fmla="*/ 1275044011 w 6599"/>
              <a:gd name="T21" fmla="*/ 2147483646 h 4787"/>
              <a:gd name="T22" fmla="*/ 2147483646 w 6599"/>
              <a:gd name="T23" fmla="*/ 2147483646 h 4787"/>
              <a:gd name="T24" fmla="*/ 0 w 6599"/>
              <a:gd name="T25" fmla="*/ 2147483646 h 4787"/>
              <a:gd name="T26" fmla="*/ 2147483646 w 6599"/>
              <a:gd name="T27" fmla="*/ 2147483646 h 4787"/>
              <a:gd name="T28" fmla="*/ 433014958 w 6599"/>
              <a:gd name="T29" fmla="*/ 2147483646 h 4787"/>
              <a:gd name="T30" fmla="*/ 2147483646 w 6599"/>
              <a:gd name="T31" fmla="*/ 2147483646 h 4787"/>
              <a:gd name="T32" fmla="*/ 2147483646 w 6599"/>
              <a:gd name="T33" fmla="*/ 2147483646 h 4787"/>
              <a:gd name="T34" fmla="*/ 2147483646 w 6599"/>
              <a:gd name="T35" fmla="*/ 576779381 h 4787"/>
              <a:gd name="T36" fmla="*/ 2147483646 w 6599"/>
              <a:gd name="T37" fmla="*/ 2147483646 h 4787"/>
              <a:gd name="T38" fmla="*/ 2147483646 w 6599"/>
              <a:gd name="T39" fmla="*/ 2147483646 h 4787"/>
              <a:gd name="T40" fmla="*/ 2147483646 w 6599"/>
              <a:gd name="T41" fmla="*/ 2147483646 h 4787"/>
              <a:gd name="T42" fmla="*/ 2147483646 w 6599"/>
              <a:gd name="T43" fmla="*/ 2147483646 h 4787"/>
              <a:gd name="T44" fmla="*/ 2147483646 w 6599"/>
              <a:gd name="T45" fmla="*/ 2147483646 h 4787"/>
              <a:gd name="T46" fmla="*/ 2147483646 w 6599"/>
              <a:gd name="T47" fmla="*/ 2147483646 h 4787"/>
              <a:gd name="T48" fmla="*/ 2147483646 w 6599"/>
              <a:gd name="T49" fmla="*/ 2147483646 h 4787"/>
              <a:gd name="T50" fmla="*/ 2147483646 w 6599"/>
              <a:gd name="T51" fmla="*/ 2147483646 h 4787"/>
              <a:gd name="T52" fmla="*/ 2147483646 w 6599"/>
              <a:gd name="T53" fmla="*/ 2147483646 h 4787"/>
              <a:gd name="T54" fmla="*/ 2147483646 w 6599"/>
              <a:gd name="T55" fmla="*/ 2147483646 h 4787"/>
              <a:gd name="T56" fmla="*/ 2147483646 w 6599"/>
              <a:gd name="T57" fmla="*/ 2147483646 h 4787"/>
              <a:gd name="T58" fmla="*/ 2147483646 w 6599"/>
              <a:gd name="T59" fmla="*/ 2147483646 h 4787"/>
              <a:gd name="T60" fmla="*/ 2147483646 w 6599"/>
              <a:gd name="T61" fmla="*/ 2147483646 h 4787"/>
              <a:gd name="T62" fmla="*/ 2147483646 w 6599"/>
              <a:gd name="T63" fmla="*/ 2147483646 h 4787"/>
              <a:gd name="T64" fmla="*/ 2147483646 w 6599"/>
              <a:gd name="T65" fmla="*/ 2147483646 h 4787"/>
              <a:gd name="T66" fmla="*/ 2147483646 w 6599"/>
              <a:gd name="T67" fmla="*/ 2147483646 h 4787"/>
              <a:gd name="T68" fmla="*/ 2147483646 w 6599"/>
              <a:gd name="T69" fmla="*/ 2147483646 h 4787"/>
              <a:gd name="T70" fmla="*/ 2147483646 w 6599"/>
              <a:gd name="T71" fmla="*/ 2147483646 h 4787"/>
              <a:gd name="T72" fmla="*/ 2147483646 w 6599"/>
              <a:gd name="T73" fmla="*/ 2147483646 h 4787"/>
              <a:gd name="T74" fmla="*/ 2147483646 w 6599"/>
              <a:gd name="T75" fmla="*/ 2147483646 h 4787"/>
              <a:gd name="T76" fmla="*/ 2147483646 w 6599"/>
              <a:gd name="T77" fmla="*/ 2147483646 h 4787"/>
              <a:gd name="T78" fmla="*/ 2147483646 w 6599"/>
              <a:gd name="T79" fmla="*/ 2147483646 h 4787"/>
              <a:gd name="T80" fmla="*/ 2147483646 w 6599"/>
              <a:gd name="T81" fmla="*/ 2147483646 h 4787"/>
              <a:gd name="T82" fmla="*/ 2147483646 w 6599"/>
              <a:gd name="T83" fmla="*/ 2147483646 h 4787"/>
              <a:gd name="T84" fmla="*/ 2147483646 w 6599"/>
              <a:gd name="T85" fmla="*/ 2147483646 h 4787"/>
              <a:gd name="T86" fmla="*/ 2147483646 w 6599"/>
              <a:gd name="T87" fmla="*/ 2147483646 h 4787"/>
              <a:gd name="T88" fmla="*/ 2147483646 w 6599"/>
              <a:gd name="T89" fmla="*/ 2147483646 h 4787"/>
              <a:gd name="T90" fmla="*/ 2147483646 w 6599"/>
              <a:gd name="T91" fmla="*/ 2147483646 h 4787"/>
              <a:gd name="T92" fmla="*/ 2147483646 w 6599"/>
              <a:gd name="T93" fmla="*/ 2147483646 h 4787"/>
              <a:gd name="T94" fmla="*/ 2147483646 w 6599"/>
              <a:gd name="T95" fmla="*/ 2147483646 h 4787"/>
              <a:gd name="T96" fmla="*/ 2147483646 w 6599"/>
              <a:gd name="T97" fmla="*/ 2147483646 h 4787"/>
              <a:gd name="T98" fmla="*/ 2147483646 w 6599"/>
              <a:gd name="T99" fmla="*/ 2147483646 h 4787"/>
              <a:gd name="T100" fmla="*/ 2147483646 w 6599"/>
              <a:gd name="T101" fmla="*/ 2147483646 h 4787"/>
              <a:gd name="T102" fmla="*/ 2147483646 w 6599"/>
              <a:gd name="T103" fmla="*/ 2147483646 h 4787"/>
              <a:gd name="T104" fmla="*/ 2147483646 w 6599"/>
              <a:gd name="T105" fmla="*/ 2147483646 h 4787"/>
              <a:gd name="T106" fmla="*/ 2147483646 w 6599"/>
              <a:gd name="T107" fmla="*/ 2147483646 h 4787"/>
              <a:gd name="T108" fmla="*/ 2147483646 w 6599"/>
              <a:gd name="T109" fmla="*/ 2147483646 h 4787"/>
              <a:gd name="T110" fmla="*/ 2147483646 w 6599"/>
              <a:gd name="T111" fmla="*/ 2147483646 h 4787"/>
              <a:gd name="T112" fmla="*/ 2147483646 w 6599"/>
              <a:gd name="T113" fmla="*/ 2147483646 h 4787"/>
              <a:gd name="T114" fmla="*/ 2147483646 w 6599"/>
              <a:gd name="T115" fmla="*/ 2147483646 h 4787"/>
              <a:gd name="T116" fmla="*/ 2147483646 w 6599"/>
              <a:gd name="T117" fmla="*/ 2147483646 h 4787"/>
              <a:gd name="T118" fmla="*/ 2147483646 w 6599"/>
              <a:gd name="T119" fmla="*/ 2147483646 h 4787"/>
              <a:gd name="T120" fmla="*/ 2147483646 w 6599"/>
              <a:gd name="T121" fmla="*/ 2147483646 h 4787"/>
              <a:gd name="T122" fmla="*/ 2147483646 w 6599"/>
              <a:gd name="T123" fmla="*/ 2147483646 h 4787"/>
              <a:gd name="T124" fmla="*/ 2147483646 w 6599"/>
              <a:gd name="T125" fmla="*/ 2147483646 h 47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599" h="4787">
                <a:moveTo>
                  <a:pt x="3292" y="0"/>
                </a:moveTo>
                <a:lnTo>
                  <a:pt x="3292" y="0"/>
                </a:lnTo>
                <a:lnTo>
                  <a:pt x="3375" y="1"/>
                </a:lnTo>
                <a:lnTo>
                  <a:pt x="3458" y="2"/>
                </a:lnTo>
                <a:lnTo>
                  <a:pt x="3540" y="5"/>
                </a:lnTo>
                <a:lnTo>
                  <a:pt x="3622" y="11"/>
                </a:lnTo>
                <a:lnTo>
                  <a:pt x="3702" y="16"/>
                </a:lnTo>
                <a:lnTo>
                  <a:pt x="3783" y="24"/>
                </a:lnTo>
                <a:lnTo>
                  <a:pt x="3863" y="32"/>
                </a:lnTo>
                <a:lnTo>
                  <a:pt x="3942" y="42"/>
                </a:lnTo>
                <a:lnTo>
                  <a:pt x="4021" y="53"/>
                </a:lnTo>
                <a:lnTo>
                  <a:pt x="4098" y="65"/>
                </a:lnTo>
                <a:lnTo>
                  <a:pt x="4176" y="79"/>
                </a:lnTo>
                <a:lnTo>
                  <a:pt x="4252" y="94"/>
                </a:lnTo>
                <a:lnTo>
                  <a:pt x="4327" y="109"/>
                </a:lnTo>
                <a:lnTo>
                  <a:pt x="4402" y="127"/>
                </a:lnTo>
                <a:lnTo>
                  <a:pt x="4476" y="145"/>
                </a:lnTo>
                <a:lnTo>
                  <a:pt x="4549" y="164"/>
                </a:lnTo>
                <a:lnTo>
                  <a:pt x="4621" y="184"/>
                </a:lnTo>
                <a:lnTo>
                  <a:pt x="4693" y="206"/>
                </a:lnTo>
                <a:lnTo>
                  <a:pt x="4762" y="229"/>
                </a:lnTo>
                <a:lnTo>
                  <a:pt x="4832" y="252"/>
                </a:lnTo>
                <a:lnTo>
                  <a:pt x="4901" y="277"/>
                </a:lnTo>
                <a:lnTo>
                  <a:pt x="4968" y="303"/>
                </a:lnTo>
                <a:lnTo>
                  <a:pt x="5034" y="329"/>
                </a:lnTo>
                <a:lnTo>
                  <a:pt x="5100" y="357"/>
                </a:lnTo>
                <a:lnTo>
                  <a:pt x="5164" y="386"/>
                </a:lnTo>
                <a:lnTo>
                  <a:pt x="5227" y="415"/>
                </a:lnTo>
                <a:lnTo>
                  <a:pt x="5289" y="446"/>
                </a:lnTo>
                <a:lnTo>
                  <a:pt x="5349" y="477"/>
                </a:lnTo>
                <a:lnTo>
                  <a:pt x="5409" y="510"/>
                </a:lnTo>
                <a:lnTo>
                  <a:pt x="5467" y="544"/>
                </a:lnTo>
                <a:lnTo>
                  <a:pt x="5524" y="578"/>
                </a:lnTo>
                <a:lnTo>
                  <a:pt x="5579" y="612"/>
                </a:lnTo>
                <a:lnTo>
                  <a:pt x="5637" y="650"/>
                </a:lnTo>
                <a:lnTo>
                  <a:pt x="5692" y="688"/>
                </a:lnTo>
                <a:lnTo>
                  <a:pt x="5746" y="728"/>
                </a:lnTo>
                <a:lnTo>
                  <a:pt x="5799" y="768"/>
                </a:lnTo>
                <a:lnTo>
                  <a:pt x="5850" y="809"/>
                </a:lnTo>
                <a:lnTo>
                  <a:pt x="5900" y="851"/>
                </a:lnTo>
                <a:lnTo>
                  <a:pt x="5947" y="894"/>
                </a:lnTo>
                <a:lnTo>
                  <a:pt x="5994" y="937"/>
                </a:lnTo>
                <a:lnTo>
                  <a:pt x="6039" y="981"/>
                </a:lnTo>
                <a:lnTo>
                  <a:pt x="6082" y="1027"/>
                </a:lnTo>
                <a:lnTo>
                  <a:pt x="6124" y="1072"/>
                </a:lnTo>
                <a:lnTo>
                  <a:pt x="6164" y="1120"/>
                </a:lnTo>
                <a:lnTo>
                  <a:pt x="6203" y="1166"/>
                </a:lnTo>
                <a:lnTo>
                  <a:pt x="6239" y="1215"/>
                </a:lnTo>
                <a:lnTo>
                  <a:pt x="6275" y="1263"/>
                </a:lnTo>
                <a:lnTo>
                  <a:pt x="6308" y="1313"/>
                </a:lnTo>
                <a:lnTo>
                  <a:pt x="6339" y="1363"/>
                </a:lnTo>
                <a:lnTo>
                  <a:pt x="6368" y="1414"/>
                </a:lnTo>
                <a:lnTo>
                  <a:pt x="6396" y="1464"/>
                </a:lnTo>
                <a:lnTo>
                  <a:pt x="6422" y="1516"/>
                </a:lnTo>
                <a:lnTo>
                  <a:pt x="6445" y="1569"/>
                </a:lnTo>
                <a:lnTo>
                  <a:pt x="6467" y="1622"/>
                </a:lnTo>
                <a:lnTo>
                  <a:pt x="6487" y="1676"/>
                </a:lnTo>
                <a:lnTo>
                  <a:pt x="6506" y="1730"/>
                </a:lnTo>
                <a:lnTo>
                  <a:pt x="6521" y="1785"/>
                </a:lnTo>
                <a:lnTo>
                  <a:pt x="6535" y="1840"/>
                </a:lnTo>
                <a:lnTo>
                  <a:pt x="6546" y="1896"/>
                </a:lnTo>
                <a:lnTo>
                  <a:pt x="6556" y="1952"/>
                </a:lnTo>
                <a:lnTo>
                  <a:pt x="6564" y="2008"/>
                </a:lnTo>
                <a:lnTo>
                  <a:pt x="6570" y="2065"/>
                </a:lnTo>
                <a:lnTo>
                  <a:pt x="6573" y="2122"/>
                </a:lnTo>
                <a:lnTo>
                  <a:pt x="6574" y="2181"/>
                </a:lnTo>
                <a:lnTo>
                  <a:pt x="6573" y="2230"/>
                </a:lnTo>
                <a:lnTo>
                  <a:pt x="6571" y="2281"/>
                </a:lnTo>
                <a:lnTo>
                  <a:pt x="6566" y="2333"/>
                </a:lnTo>
                <a:lnTo>
                  <a:pt x="6560" y="2385"/>
                </a:lnTo>
                <a:lnTo>
                  <a:pt x="6552" y="2436"/>
                </a:lnTo>
                <a:lnTo>
                  <a:pt x="6542" y="2486"/>
                </a:lnTo>
                <a:lnTo>
                  <a:pt x="6531" y="2537"/>
                </a:lnTo>
                <a:lnTo>
                  <a:pt x="6518" y="2586"/>
                </a:lnTo>
                <a:lnTo>
                  <a:pt x="6514" y="2597"/>
                </a:lnTo>
                <a:lnTo>
                  <a:pt x="6510" y="2608"/>
                </a:lnTo>
                <a:lnTo>
                  <a:pt x="6500" y="2628"/>
                </a:lnTo>
                <a:lnTo>
                  <a:pt x="6489" y="2647"/>
                </a:lnTo>
                <a:lnTo>
                  <a:pt x="6475" y="2664"/>
                </a:lnTo>
                <a:lnTo>
                  <a:pt x="6460" y="2679"/>
                </a:lnTo>
                <a:lnTo>
                  <a:pt x="6443" y="2692"/>
                </a:lnTo>
                <a:lnTo>
                  <a:pt x="6425" y="2705"/>
                </a:lnTo>
                <a:lnTo>
                  <a:pt x="6406" y="2713"/>
                </a:lnTo>
                <a:lnTo>
                  <a:pt x="6427" y="2729"/>
                </a:lnTo>
                <a:lnTo>
                  <a:pt x="6447" y="2746"/>
                </a:lnTo>
                <a:lnTo>
                  <a:pt x="6467" y="2763"/>
                </a:lnTo>
                <a:lnTo>
                  <a:pt x="6485" y="2782"/>
                </a:lnTo>
                <a:lnTo>
                  <a:pt x="6502" y="2802"/>
                </a:lnTo>
                <a:lnTo>
                  <a:pt x="6518" y="2823"/>
                </a:lnTo>
                <a:lnTo>
                  <a:pt x="6533" y="2845"/>
                </a:lnTo>
                <a:lnTo>
                  <a:pt x="6546" y="2867"/>
                </a:lnTo>
                <a:lnTo>
                  <a:pt x="6559" y="2891"/>
                </a:lnTo>
                <a:lnTo>
                  <a:pt x="6569" y="2916"/>
                </a:lnTo>
                <a:lnTo>
                  <a:pt x="6577" y="2940"/>
                </a:lnTo>
                <a:lnTo>
                  <a:pt x="6585" y="2967"/>
                </a:lnTo>
                <a:lnTo>
                  <a:pt x="6592" y="2992"/>
                </a:lnTo>
                <a:lnTo>
                  <a:pt x="6596" y="3020"/>
                </a:lnTo>
                <a:lnTo>
                  <a:pt x="6598" y="3047"/>
                </a:lnTo>
                <a:lnTo>
                  <a:pt x="6599" y="3075"/>
                </a:lnTo>
                <a:lnTo>
                  <a:pt x="6599" y="3093"/>
                </a:lnTo>
                <a:lnTo>
                  <a:pt x="6598" y="3109"/>
                </a:lnTo>
                <a:lnTo>
                  <a:pt x="6596" y="3127"/>
                </a:lnTo>
                <a:lnTo>
                  <a:pt x="6594" y="3143"/>
                </a:lnTo>
                <a:lnTo>
                  <a:pt x="6591" y="3160"/>
                </a:lnTo>
                <a:lnTo>
                  <a:pt x="6587" y="3177"/>
                </a:lnTo>
                <a:lnTo>
                  <a:pt x="6578" y="3209"/>
                </a:lnTo>
                <a:lnTo>
                  <a:pt x="6566" y="3241"/>
                </a:lnTo>
                <a:lnTo>
                  <a:pt x="6553" y="3271"/>
                </a:lnTo>
                <a:lnTo>
                  <a:pt x="6536" y="3299"/>
                </a:lnTo>
                <a:lnTo>
                  <a:pt x="6519" y="3327"/>
                </a:lnTo>
                <a:lnTo>
                  <a:pt x="6499" y="3352"/>
                </a:lnTo>
                <a:lnTo>
                  <a:pt x="6477" y="3377"/>
                </a:lnTo>
                <a:lnTo>
                  <a:pt x="6452" y="3399"/>
                </a:lnTo>
                <a:lnTo>
                  <a:pt x="6428" y="3420"/>
                </a:lnTo>
                <a:lnTo>
                  <a:pt x="6401" y="3439"/>
                </a:lnTo>
                <a:lnTo>
                  <a:pt x="6373" y="3456"/>
                </a:lnTo>
                <a:lnTo>
                  <a:pt x="6343" y="3471"/>
                </a:lnTo>
                <a:lnTo>
                  <a:pt x="6312" y="3483"/>
                </a:lnTo>
                <a:lnTo>
                  <a:pt x="6342" y="3483"/>
                </a:lnTo>
                <a:lnTo>
                  <a:pt x="6362" y="3484"/>
                </a:lnTo>
                <a:lnTo>
                  <a:pt x="6382" y="3487"/>
                </a:lnTo>
                <a:lnTo>
                  <a:pt x="6399" y="3492"/>
                </a:lnTo>
                <a:lnTo>
                  <a:pt x="6418" y="3498"/>
                </a:lnTo>
                <a:lnTo>
                  <a:pt x="6435" y="3506"/>
                </a:lnTo>
                <a:lnTo>
                  <a:pt x="6451" y="3516"/>
                </a:lnTo>
                <a:lnTo>
                  <a:pt x="6466" y="3528"/>
                </a:lnTo>
                <a:lnTo>
                  <a:pt x="6480" y="3540"/>
                </a:lnTo>
                <a:lnTo>
                  <a:pt x="6492" y="3554"/>
                </a:lnTo>
                <a:lnTo>
                  <a:pt x="6504" y="3569"/>
                </a:lnTo>
                <a:lnTo>
                  <a:pt x="6513" y="3586"/>
                </a:lnTo>
                <a:lnTo>
                  <a:pt x="6522" y="3602"/>
                </a:lnTo>
                <a:lnTo>
                  <a:pt x="6529" y="3620"/>
                </a:lnTo>
                <a:lnTo>
                  <a:pt x="6533" y="3639"/>
                </a:lnTo>
                <a:lnTo>
                  <a:pt x="6536" y="3659"/>
                </a:lnTo>
                <a:lnTo>
                  <a:pt x="6538" y="3678"/>
                </a:lnTo>
                <a:lnTo>
                  <a:pt x="6536" y="3695"/>
                </a:lnTo>
                <a:lnTo>
                  <a:pt x="6534" y="3712"/>
                </a:lnTo>
                <a:lnTo>
                  <a:pt x="6530" y="3747"/>
                </a:lnTo>
                <a:lnTo>
                  <a:pt x="6524" y="3780"/>
                </a:lnTo>
                <a:lnTo>
                  <a:pt x="6518" y="3814"/>
                </a:lnTo>
                <a:lnTo>
                  <a:pt x="6511" y="3849"/>
                </a:lnTo>
                <a:lnTo>
                  <a:pt x="6503" y="3882"/>
                </a:lnTo>
                <a:lnTo>
                  <a:pt x="6494" y="3916"/>
                </a:lnTo>
                <a:lnTo>
                  <a:pt x="6486" y="3949"/>
                </a:lnTo>
                <a:lnTo>
                  <a:pt x="6476" y="3982"/>
                </a:lnTo>
                <a:lnTo>
                  <a:pt x="6465" y="4016"/>
                </a:lnTo>
                <a:lnTo>
                  <a:pt x="6454" y="4049"/>
                </a:lnTo>
                <a:lnTo>
                  <a:pt x="6441" y="4082"/>
                </a:lnTo>
                <a:lnTo>
                  <a:pt x="6428" y="4114"/>
                </a:lnTo>
                <a:lnTo>
                  <a:pt x="6414" y="4146"/>
                </a:lnTo>
                <a:lnTo>
                  <a:pt x="6399" y="4179"/>
                </a:lnTo>
                <a:lnTo>
                  <a:pt x="6385" y="4210"/>
                </a:lnTo>
                <a:lnTo>
                  <a:pt x="6368" y="4242"/>
                </a:lnTo>
                <a:lnTo>
                  <a:pt x="6352" y="4275"/>
                </a:lnTo>
                <a:lnTo>
                  <a:pt x="6334" y="4307"/>
                </a:lnTo>
                <a:lnTo>
                  <a:pt x="6315" y="4340"/>
                </a:lnTo>
                <a:lnTo>
                  <a:pt x="6297" y="4370"/>
                </a:lnTo>
                <a:lnTo>
                  <a:pt x="6277" y="4403"/>
                </a:lnTo>
                <a:lnTo>
                  <a:pt x="6256" y="4433"/>
                </a:lnTo>
                <a:lnTo>
                  <a:pt x="6235" y="4464"/>
                </a:lnTo>
                <a:lnTo>
                  <a:pt x="6213" y="4494"/>
                </a:lnTo>
                <a:lnTo>
                  <a:pt x="6191" y="4525"/>
                </a:lnTo>
                <a:lnTo>
                  <a:pt x="6167" y="4555"/>
                </a:lnTo>
                <a:lnTo>
                  <a:pt x="6143" y="4585"/>
                </a:lnTo>
                <a:lnTo>
                  <a:pt x="6119" y="4614"/>
                </a:lnTo>
                <a:lnTo>
                  <a:pt x="6093" y="4643"/>
                </a:lnTo>
                <a:lnTo>
                  <a:pt x="6067" y="4672"/>
                </a:lnTo>
                <a:lnTo>
                  <a:pt x="6040" y="4701"/>
                </a:lnTo>
                <a:lnTo>
                  <a:pt x="6014" y="4729"/>
                </a:lnTo>
                <a:lnTo>
                  <a:pt x="5998" y="4742"/>
                </a:lnTo>
                <a:lnTo>
                  <a:pt x="5983" y="4754"/>
                </a:lnTo>
                <a:lnTo>
                  <a:pt x="5966" y="4764"/>
                </a:lnTo>
                <a:lnTo>
                  <a:pt x="5948" y="4773"/>
                </a:lnTo>
                <a:lnTo>
                  <a:pt x="5931" y="4778"/>
                </a:lnTo>
                <a:lnTo>
                  <a:pt x="5912" y="4783"/>
                </a:lnTo>
                <a:lnTo>
                  <a:pt x="5893" y="4786"/>
                </a:lnTo>
                <a:lnTo>
                  <a:pt x="5874" y="4787"/>
                </a:lnTo>
                <a:lnTo>
                  <a:pt x="709" y="4787"/>
                </a:lnTo>
                <a:lnTo>
                  <a:pt x="687" y="4786"/>
                </a:lnTo>
                <a:lnTo>
                  <a:pt x="666" y="4783"/>
                </a:lnTo>
                <a:lnTo>
                  <a:pt x="645" y="4777"/>
                </a:lnTo>
                <a:lnTo>
                  <a:pt x="625" y="4768"/>
                </a:lnTo>
                <a:lnTo>
                  <a:pt x="607" y="4758"/>
                </a:lnTo>
                <a:lnTo>
                  <a:pt x="590" y="4746"/>
                </a:lnTo>
                <a:lnTo>
                  <a:pt x="574" y="4733"/>
                </a:lnTo>
                <a:lnTo>
                  <a:pt x="560" y="4718"/>
                </a:lnTo>
                <a:lnTo>
                  <a:pt x="508" y="4662"/>
                </a:lnTo>
                <a:lnTo>
                  <a:pt x="458" y="4605"/>
                </a:lnTo>
                <a:lnTo>
                  <a:pt x="435" y="4576"/>
                </a:lnTo>
                <a:lnTo>
                  <a:pt x="412" y="4547"/>
                </a:lnTo>
                <a:lnTo>
                  <a:pt x="389" y="4519"/>
                </a:lnTo>
                <a:lnTo>
                  <a:pt x="367" y="4489"/>
                </a:lnTo>
                <a:lnTo>
                  <a:pt x="346" y="4459"/>
                </a:lnTo>
                <a:lnTo>
                  <a:pt x="326" y="4429"/>
                </a:lnTo>
                <a:lnTo>
                  <a:pt x="306" y="4398"/>
                </a:lnTo>
                <a:lnTo>
                  <a:pt x="286" y="4367"/>
                </a:lnTo>
                <a:lnTo>
                  <a:pt x="267" y="4336"/>
                </a:lnTo>
                <a:lnTo>
                  <a:pt x="249" y="4305"/>
                </a:lnTo>
                <a:lnTo>
                  <a:pt x="232" y="4274"/>
                </a:lnTo>
                <a:lnTo>
                  <a:pt x="215" y="4242"/>
                </a:lnTo>
                <a:lnTo>
                  <a:pt x="200" y="4210"/>
                </a:lnTo>
                <a:lnTo>
                  <a:pt x="184" y="4177"/>
                </a:lnTo>
                <a:lnTo>
                  <a:pt x="170" y="4145"/>
                </a:lnTo>
                <a:lnTo>
                  <a:pt x="156" y="4112"/>
                </a:lnTo>
                <a:lnTo>
                  <a:pt x="142" y="4079"/>
                </a:lnTo>
                <a:lnTo>
                  <a:pt x="130" y="4044"/>
                </a:lnTo>
                <a:lnTo>
                  <a:pt x="118" y="4011"/>
                </a:lnTo>
                <a:lnTo>
                  <a:pt x="107" y="3977"/>
                </a:lnTo>
                <a:lnTo>
                  <a:pt x="97" y="3943"/>
                </a:lnTo>
                <a:lnTo>
                  <a:pt x="88" y="3908"/>
                </a:lnTo>
                <a:lnTo>
                  <a:pt x="79" y="3874"/>
                </a:lnTo>
                <a:lnTo>
                  <a:pt x="72" y="3840"/>
                </a:lnTo>
                <a:lnTo>
                  <a:pt x="65" y="3806"/>
                </a:lnTo>
                <a:lnTo>
                  <a:pt x="58" y="3770"/>
                </a:lnTo>
                <a:lnTo>
                  <a:pt x="53" y="3736"/>
                </a:lnTo>
                <a:lnTo>
                  <a:pt x="48" y="3701"/>
                </a:lnTo>
                <a:lnTo>
                  <a:pt x="47" y="3681"/>
                </a:lnTo>
                <a:lnTo>
                  <a:pt x="48" y="3661"/>
                </a:lnTo>
                <a:lnTo>
                  <a:pt x="51" y="3642"/>
                </a:lnTo>
                <a:lnTo>
                  <a:pt x="55" y="3623"/>
                </a:lnTo>
                <a:lnTo>
                  <a:pt x="62" y="3606"/>
                </a:lnTo>
                <a:lnTo>
                  <a:pt x="69" y="3588"/>
                </a:lnTo>
                <a:lnTo>
                  <a:pt x="79" y="3572"/>
                </a:lnTo>
                <a:lnTo>
                  <a:pt x="90" y="3557"/>
                </a:lnTo>
                <a:lnTo>
                  <a:pt x="102" y="3543"/>
                </a:lnTo>
                <a:lnTo>
                  <a:pt x="116" y="3530"/>
                </a:lnTo>
                <a:lnTo>
                  <a:pt x="131" y="3518"/>
                </a:lnTo>
                <a:lnTo>
                  <a:pt x="147" y="3508"/>
                </a:lnTo>
                <a:lnTo>
                  <a:pt x="163" y="3499"/>
                </a:lnTo>
                <a:lnTo>
                  <a:pt x="182" y="3493"/>
                </a:lnTo>
                <a:lnTo>
                  <a:pt x="201" y="3487"/>
                </a:lnTo>
                <a:lnTo>
                  <a:pt x="221" y="3485"/>
                </a:lnTo>
                <a:lnTo>
                  <a:pt x="243" y="3483"/>
                </a:lnTo>
                <a:lnTo>
                  <a:pt x="286" y="3483"/>
                </a:lnTo>
                <a:lnTo>
                  <a:pt x="256" y="3471"/>
                </a:lnTo>
                <a:lnTo>
                  <a:pt x="226" y="3456"/>
                </a:lnTo>
                <a:lnTo>
                  <a:pt x="198" y="3439"/>
                </a:lnTo>
                <a:lnTo>
                  <a:pt x="171" y="3420"/>
                </a:lnTo>
                <a:lnTo>
                  <a:pt x="146" y="3399"/>
                </a:lnTo>
                <a:lnTo>
                  <a:pt x="122" y="3377"/>
                </a:lnTo>
                <a:lnTo>
                  <a:pt x="100" y="3352"/>
                </a:lnTo>
                <a:lnTo>
                  <a:pt x="80" y="3327"/>
                </a:lnTo>
                <a:lnTo>
                  <a:pt x="63" y="3299"/>
                </a:lnTo>
                <a:lnTo>
                  <a:pt x="46" y="3271"/>
                </a:lnTo>
                <a:lnTo>
                  <a:pt x="33" y="3241"/>
                </a:lnTo>
                <a:lnTo>
                  <a:pt x="21" y="3209"/>
                </a:lnTo>
                <a:lnTo>
                  <a:pt x="12" y="3177"/>
                </a:lnTo>
                <a:lnTo>
                  <a:pt x="9" y="3160"/>
                </a:lnTo>
                <a:lnTo>
                  <a:pt x="5" y="3143"/>
                </a:lnTo>
                <a:lnTo>
                  <a:pt x="3" y="3127"/>
                </a:lnTo>
                <a:lnTo>
                  <a:pt x="1" y="3109"/>
                </a:lnTo>
                <a:lnTo>
                  <a:pt x="0" y="3093"/>
                </a:lnTo>
                <a:lnTo>
                  <a:pt x="0" y="3075"/>
                </a:lnTo>
                <a:lnTo>
                  <a:pt x="1" y="3047"/>
                </a:lnTo>
                <a:lnTo>
                  <a:pt x="3" y="3021"/>
                </a:lnTo>
                <a:lnTo>
                  <a:pt x="7" y="2994"/>
                </a:lnTo>
                <a:lnTo>
                  <a:pt x="13" y="2968"/>
                </a:lnTo>
                <a:lnTo>
                  <a:pt x="21" y="2942"/>
                </a:lnTo>
                <a:lnTo>
                  <a:pt x="30" y="2918"/>
                </a:lnTo>
                <a:lnTo>
                  <a:pt x="39" y="2894"/>
                </a:lnTo>
                <a:lnTo>
                  <a:pt x="51" y="2870"/>
                </a:lnTo>
                <a:lnTo>
                  <a:pt x="64" y="2848"/>
                </a:lnTo>
                <a:lnTo>
                  <a:pt x="78" y="2826"/>
                </a:lnTo>
                <a:lnTo>
                  <a:pt x="94" y="2806"/>
                </a:lnTo>
                <a:lnTo>
                  <a:pt x="110" y="2786"/>
                </a:lnTo>
                <a:lnTo>
                  <a:pt x="128" y="2768"/>
                </a:lnTo>
                <a:lnTo>
                  <a:pt x="147" y="2750"/>
                </a:lnTo>
                <a:lnTo>
                  <a:pt x="167" y="2733"/>
                </a:lnTo>
                <a:lnTo>
                  <a:pt x="188" y="2718"/>
                </a:lnTo>
                <a:lnTo>
                  <a:pt x="175" y="2713"/>
                </a:lnTo>
                <a:lnTo>
                  <a:pt x="164" y="2708"/>
                </a:lnTo>
                <a:lnTo>
                  <a:pt x="153" y="2701"/>
                </a:lnTo>
                <a:lnTo>
                  <a:pt x="143" y="2695"/>
                </a:lnTo>
                <a:lnTo>
                  <a:pt x="133" y="2687"/>
                </a:lnTo>
                <a:lnTo>
                  <a:pt x="123" y="2679"/>
                </a:lnTo>
                <a:lnTo>
                  <a:pt x="115" y="2670"/>
                </a:lnTo>
                <a:lnTo>
                  <a:pt x="106" y="2662"/>
                </a:lnTo>
                <a:lnTo>
                  <a:pt x="98" y="2652"/>
                </a:lnTo>
                <a:lnTo>
                  <a:pt x="91" y="2642"/>
                </a:lnTo>
                <a:lnTo>
                  <a:pt x="85" y="2631"/>
                </a:lnTo>
                <a:lnTo>
                  <a:pt x="79" y="2620"/>
                </a:lnTo>
                <a:lnTo>
                  <a:pt x="74" y="2607"/>
                </a:lnTo>
                <a:lnTo>
                  <a:pt x="69" y="2596"/>
                </a:lnTo>
                <a:lnTo>
                  <a:pt x="66" y="2584"/>
                </a:lnTo>
                <a:lnTo>
                  <a:pt x="63" y="2571"/>
                </a:lnTo>
                <a:lnTo>
                  <a:pt x="52" y="2524"/>
                </a:lnTo>
                <a:lnTo>
                  <a:pt x="41" y="2478"/>
                </a:lnTo>
                <a:lnTo>
                  <a:pt x="32" y="2432"/>
                </a:lnTo>
                <a:lnTo>
                  <a:pt x="25" y="2385"/>
                </a:lnTo>
                <a:lnTo>
                  <a:pt x="18" y="2333"/>
                </a:lnTo>
                <a:lnTo>
                  <a:pt x="14" y="2281"/>
                </a:lnTo>
                <a:lnTo>
                  <a:pt x="12" y="2230"/>
                </a:lnTo>
                <a:lnTo>
                  <a:pt x="11" y="2181"/>
                </a:lnTo>
                <a:lnTo>
                  <a:pt x="12" y="2122"/>
                </a:lnTo>
                <a:lnTo>
                  <a:pt x="15" y="2065"/>
                </a:lnTo>
                <a:lnTo>
                  <a:pt x="21" y="2008"/>
                </a:lnTo>
                <a:lnTo>
                  <a:pt x="28" y="1952"/>
                </a:lnTo>
                <a:lnTo>
                  <a:pt x="37" y="1896"/>
                </a:lnTo>
                <a:lnTo>
                  <a:pt x="49" y="1840"/>
                </a:lnTo>
                <a:lnTo>
                  <a:pt x="64" y="1785"/>
                </a:lnTo>
                <a:lnTo>
                  <a:pt x="79" y="1730"/>
                </a:lnTo>
                <a:lnTo>
                  <a:pt x="97" y="1676"/>
                </a:lnTo>
                <a:lnTo>
                  <a:pt x="117" y="1622"/>
                </a:lnTo>
                <a:lnTo>
                  <a:pt x="139" y="1569"/>
                </a:lnTo>
                <a:lnTo>
                  <a:pt x="163" y="1516"/>
                </a:lnTo>
                <a:lnTo>
                  <a:pt x="189" y="1464"/>
                </a:lnTo>
                <a:lnTo>
                  <a:pt x="216" y="1414"/>
                </a:lnTo>
                <a:lnTo>
                  <a:pt x="246" y="1363"/>
                </a:lnTo>
                <a:lnTo>
                  <a:pt x="277" y="1313"/>
                </a:lnTo>
                <a:lnTo>
                  <a:pt x="310" y="1263"/>
                </a:lnTo>
                <a:lnTo>
                  <a:pt x="346" y="1215"/>
                </a:lnTo>
                <a:lnTo>
                  <a:pt x="382" y="1166"/>
                </a:lnTo>
                <a:lnTo>
                  <a:pt x="420" y="1120"/>
                </a:lnTo>
                <a:lnTo>
                  <a:pt x="461" y="1072"/>
                </a:lnTo>
                <a:lnTo>
                  <a:pt x="502" y="1027"/>
                </a:lnTo>
                <a:lnTo>
                  <a:pt x="546" y="981"/>
                </a:lnTo>
                <a:lnTo>
                  <a:pt x="590" y="937"/>
                </a:lnTo>
                <a:lnTo>
                  <a:pt x="636" y="894"/>
                </a:lnTo>
                <a:lnTo>
                  <a:pt x="685" y="851"/>
                </a:lnTo>
                <a:lnTo>
                  <a:pt x="735" y="809"/>
                </a:lnTo>
                <a:lnTo>
                  <a:pt x="786" y="768"/>
                </a:lnTo>
                <a:lnTo>
                  <a:pt x="839" y="728"/>
                </a:lnTo>
                <a:lnTo>
                  <a:pt x="893" y="688"/>
                </a:lnTo>
                <a:lnTo>
                  <a:pt x="948" y="650"/>
                </a:lnTo>
                <a:lnTo>
                  <a:pt x="1004" y="612"/>
                </a:lnTo>
                <a:lnTo>
                  <a:pt x="1061" y="578"/>
                </a:lnTo>
                <a:lnTo>
                  <a:pt x="1117" y="544"/>
                </a:lnTo>
                <a:lnTo>
                  <a:pt x="1176" y="510"/>
                </a:lnTo>
                <a:lnTo>
                  <a:pt x="1235" y="477"/>
                </a:lnTo>
                <a:lnTo>
                  <a:pt x="1296" y="446"/>
                </a:lnTo>
                <a:lnTo>
                  <a:pt x="1358" y="415"/>
                </a:lnTo>
                <a:lnTo>
                  <a:pt x="1421" y="386"/>
                </a:lnTo>
                <a:lnTo>
                  <a:pt x="1485" y="357"/>
                </a:lnTo>
                <a:lnTo>
                  <a:pt x="1550" y="329"/>
                </a:lnTo>
                <a:lnTo>
                  <a:pt x="1617" y="303"/>
                </a:lnTo>
                <a:lnTo>
                  <a:pt x="1684" y="277"/>
                </a:lnTo>
                <a:lnTo>
                  <a:pt x="1753" y="252"/>
                </a:lnTo>
                <a:lnTo>
                  <a:pt x="1821" y="229"/>
                </a:lnTo>
                <a:lnTo>
                  <a:pt x="1892" y="206"/>
                </a:lnTo>
                <a:lnTo>
                  <a:pt x="1964" y="184"/>
                </a:lnTo>
                <a:lnTo>
                  <a:pt x="2036" y="164"/>
                </a:lnTo>
                <a:lnTo>
                  <a:pt x="2109" y="145"/>
                </a:lnTo>
                <a:lnTo>
                  <a:pt x="2183" y="127"/>
                </a:lnTo>
                <a:lnTo>
                  <a:pt x="2257" y="109"/>
                </a:lnTo>
                <a:lnTo>
                  <a:pt x="2333" y="94"/>
                </a:lnTo>
                <a:lnTo>
                  <a:pt x="2409" y="79"/>
                </a:lnTo>
                <a:lnTo>
                  <a:pt x="2486" y="65"/>
                </a:lnTo>
                <a:lnTo>
                  <a:pt x="2564" y="53"/>
                </a:lnTo>
                <a:lnTo>
                  <a:pt x="2642" y="42"/>
                </a:lnTo>
                <a:lnTo>
                  <a:pt x="2721" y="32"/>
                </a:lnTo>
                <a:lnTo>
                  <a:pt x="2801" y="24"/>
                </a:lnTo>
                <a:lnTo>
                  <a:pt x="2881" y="16"/>
                </a:lnTo>
                <a:lnTo>
                  <a:pt x="2963" y="11"/>
                </a:lnTo>
                <a:lnTo>
                  <a:pt x="3044" y="5"/>
                </a:lnTo>
                <a:lnTo>
                  <a:pt x="3127" y="2"/>
                </a:lnTo>
                <a:lnTo>
                  <a:pt x="3210" y="1"/>
                </a:lnTo>
                <a:lnTo>
                  <a:pt x="3292" y="0"/>
                </a:lnTo>
                <a:close/>
                <a:moveTo>
                  <a:pt x="5190" y="1041"/>
                </a:moveTo>
                <a:lnTo>
                  <a:pt x="5190" y="1041"/>
                </a:lnTo>
                <a:lnTo>
                  <a:pt x="5144" y="1013"/>
                </a:lnTo>
                <a:lnTo>
                  <a:pt x="5097" y="988"/>
                </a:lnTo>
                <a:lnTo>
                  <a:pt x="5050" y="963"/>
                </a:lnTo>
                <a:lnTo>
                  <a:pt x="5000" y="937"/>
                </a:lnTo>
                <a:lnTo>
                  <a:pt x="4950" y="913"/>
                </a:lnTo>
                <a:lnTo>
                  <a:pt x="4900" y="890"/>
                </a:lnTo>
                <a:lnTo>
                  <a:pt x="4848" y="868"/>
                </a:lnTo>
                <a:lnTo>
                  <a:pt x="4795" y="845"/>
                </a:lnTo>
                <a:lnTo>
                  <a:pt x="4740" y="824"/>
                </a:lnTo>
                <a:lnTo>
                  <a:pt x="4686" y="803"/>
                </a:lnTo>
                <a:lnTo>
                  <a:pt x="4630" y="784"/>
                </a:lnTo>
                <a:lnTo>
                  <a:pt x="4573" y="765"/>
                </a:lnTo>
                <a:lnTo>
                  <a:pt x="4516" y="747"/>
                </a:lnTo>
                <a:lnTo>
                  <a:pt x="4459" y="729"/>
                </a:lnTo>
                <a:lnTo>
                  <a:pt x="4399" y="714"/>
                </a:lnTo>
                <a:lnTo>
                  <a:pt x="4339" y="697"/>
                </a:lnTo>
                <a:lnTo>
                  <a:pt x="4278" y="683"/>
                </a:lnTo>
                <a:lnTo>
                  <a:pt x="4218" y="670"/>
                </a:lnTo>
                <a:lnTo>
                  <a:pt x="4156" y="656"/>
                </a:lnTo>
                <a:lnTo>
                  <a:pt x="4093" y="644"/>
                </a:lnTo>
                <a:lnTo>
                  <a:pt x="4029" y="633"/>
                </a:lnTo>
                <a:lnTo>
                  <a:pt x="3964" y="622"/>
                </a:lnTo>
                <a:lnTo>
                  <a:pt x="3900" y="613"/>
                </a:lnTo>
                <a:lnTo>
                  <a:pt x="3835" y="604"/>
                </a:lnTo>
                <a:lnTo>
                  <a:pt x="3769" y="597"/>
                </a:lnTo>
                <a:lnTo>
                  <a:pt x="3702" y="590"/>
                </a:lnTo>
                <a:lnTo>
                  <a:pt x="3635" y="585"/>
                </a:lnTo>
                <a:lnTo>
                  <a:pt x="3568" y="580"/>
                </a:lnTo>
                <a:lnTo>
                  <a:pt x="3499" y="577"/>
                </a:lnTo>
                <a:lnTo>
                  <a:pt x="3431" y="575"/>
                </a:lnTo>
                <a:lnTo>
                  <a:pt x="3362" y="572"/>
                </a:lnTo>
                <a:lnTo>
                  <a:pt x="3292" y="572"/>
                </a:lnTo>
                <a:lnTo>
                  <a:pt x="3223" y="572"/>
                </a:lnTo>
                <a:lnTo>
                  <a:pt x="3153" y="575"/>
                </a:lnTo>
                <a:lnTo>
                  <a:pt x="3085" y="577"/>
                </a:lnTo>
                <a:lnTo>
                  <a:pt x="3017" y="580"/>
                </a:lnTo>
                <a:lnTo>
                  <a:pt x="2950" y="585"/>
                </a:lnTo>
                <a:lnTo>
                  <a:pt x="2882" y="590"/>
                </a:lnTo>
                <a:lnTo>
                  <a:pt x="2816" y="597"/>
                </a:lnTo>
                <a:lnTo>
                  <a:pt x="2750" y="604"/>
                </a:lnTo>
                <a:lnTo>
                  <a:pt x="2684" y="613"/>
                </a:lnTo>
                <a:lnTo>
                  <a:pt x="2619" y="622"/>
                </a:lnTo>
                <a:lnTo>
                  <a:pt x="2555" y="633"/>
                </a:lnTo>
                <a:lnTo>
                  <a:pt x="2492" y="644"/>
                </a:lnTo>
                <a:lnTo>
                  <a:pt x="2429" y="656"/>
                </a:lnTo>
                <a:lnTo>
                  <a:pt x="2367" y="670"/>
                </a:lnTo>
                <a:lnTo>
                  <a:pt x="2306" y="683"/>
                </a:lnTo>
                <a:lnTo>
                  <a:pt x="2246" y="697"/>
                </a:lnTo>
                <a:lnTo>
                  <a:pt x="2186" y="714"/>
                </a:lnTo>
                <a:lnTo>
                  <a:pt x="2126" y="729"/>
                </a:lnTo>
                <a:lnTo>
                  <a:pt x="2069" y="747"/>
                </a:lnTo>
                <a:lnTo>
                  <a:pt x="2011" y="765"/>
                </a:lnTo>
                <a:lnTo>
                  <a:pt x="1954" y="784"/>
                </a:lnTo>
                <a:lnTo>
                  <a:pt x="1899" y="803"/>
                </a:lnTo>
                <a:lnTo>
                  <a:pt x="1844" y="824"/>
                </a:lnTo>
                <a:lnTo>
                  <a:pt x="1790" y="845"/>
                </a:lnTo>
                <a:lnTo>
                  <a:pt x="1737" y="868"/>
                </a:lnTo>
                <a:lnTo>
                  <a:pt x="1685" y="890"/>
                </a:lnTo>
                <a:lnTo>
                  <a:pt x="1634" y="913"/>
                </a:lnTo>
                <a:lnTo>
                  <a:pt x="1585" y="937"/>
                </a:lnTo>
                <a:lnTo>
                  <a:pt x="1535" y="963"/>
                </a:lnTo>
                <a:lnTo>
                  <a:pt x="1487" y="988"/>
                </a:lnTo>
                <a:lnTo>
                  <a:pt x="1440" y="1013"/>
                </a:lnTo>
                <a:lnTo>
                  <a:pt x="1395" y="1041"/>
                </a:lnTo>
                <a:lnTo>
                  <a:pt x="1351" y="1066"/>
                </a:lnTo>
                <a:lnTo>
                  <a:pt x="1311" y="1093"/>
                </a:lnTo>
                <a:lnTo>
                  <a:pt x="1270" y="1121"/>
                </a:lnTo>
                <a:lnTo>
                  <a:pt x="1231" y="1148"/>
                </a:lnTo>
                <a:lnTo>
                  <a:pt x="1192" y="1177"/>
                </a:lnTo>
                <a:lnTo>
                  <a:pt x="1155" y="1206"/>
                </a:lnTo>
                <a:lnTo>
                  <a:pt x="1119" y="1235"/>
                </a:lnTo>
                <a:lnTo>
                  <a:pt x="1084" y="1264"/>
                </a:lnTo>
                <a:lnTo>
                  <a:pt x="1051" y="1295"/>
                </a:lnTo>
                <a:lnTo>
                  <a:pt x="1019" y="1325"/>
                </a:lnTo>
                <a:lnTo>
                  <a:pt x="987" y="1357"/>
                </a:lnTo>
                <a:lnTo>
                  <a:pt x="957" y="1388"/>
                </a:lnTo>
                <a:lnTo>
                  <a:pt x="928" y="1420"/>
                </a:lnTo>
                <a:lnTo>
                  <a:pt x="901" y="1453"/>
                </a:lnTo>
                <a:lnTo>
                  <a:pt x="875" y="1487"/>
                </a:lnTo>
                <a:lnTo>
                  <a:pt x="850" y="1520"/>
                </a:lnTo>
                <a:lnTo>
                  <a:pt x="826" y="1553"/>
                </a:lnTo>
                <a:lnTo>
                  <a:pt x="804" y="1587"/>
                </a:lnTo>
                <a:lnTo>
                  <a:pt x="784" y="1621"/>
                </a:lnTo>
                <a:lnTo>
                  <a:pt x="765" y="1657"/>
                </a:lnTo>
                <a:lnTo>
                  <a:pt x="747" y="1691"/>
                </a:lnTo>
                <a:lnTo>
                  <a:pt x="730" y="1726"/>
                </a:lnTo>
                <a:lnTo>
                  <a:pt x="716" y="1763"/>
                </a:lnTo>
                <a:lnTo>
                  <a:pt x="703" y="1798"/>
                </a:lnTo>
                <a:lnTo>
                  <a:pt x="691" y="1835"/>
                </a:lnTo>
                <a:lnTo>
                  <a:pt x="679" y="1871"/>
                </a:lnTo>
                <a:lnTo>
                  <a:pt x="671" y="1909"/>
                </a:lnTo>
                <a:lnTo>
                  <a:pt x="664" y="1945"/>
                </a:lnTo>
                <a:lnTo>
                  <a:pt x="658" y="1983"/>
                </a:lnTo>
                <a:lnTo>
                  <a:pt x="654" y="2020"/>
                </a:lnTo>
                <a:lnTo>
                  <a:pt x="652" y="2058"/>
                </a:lnTo>
                <a:lnTo>
                  <a:pt x="651" y="2097"/>
                </a:lnTo>
                <a:lnTo>
                  <a:pt x="651" y="2130"/>
                </a:lnTo>
                <a:lnTo>
                  <a:pt x="653" y="2162"/>
                </a:lnTo>
                <a:lnTo>
                  <a:pt x="656" y="2194"/>
                </a:lnTo>
                <a:lnTo>
                  <a:pt x="660" y="2225"/>
                </a:lnTo>
                <a:lnTo>
                  <a:pt x="661" y="2232"/>
                </a:lnTo>
                <a:lnTo>
                  <a:pt x="5924" y="2232"/>
                </a:lnTo>
                <a:lnTo>
                  <a:pt x="5925" y="2225"/>
                </a:lnTo>
                <a:lnTo>
                  <a:pt x="5929" y="2194"/>
                </a:lnTo>
                <a:lnTo>
                  <a:pt x="5932" y="2162"/>
                </a:lnTo>
                <a:lnTo>
                  <a:pt x="5933" y="2130"/>
                </a:lnTo>
                <a:lnTo>
                  <a:pt x="5934" y="2097"/>
                </a:lnTo>
                <a:lnTo>
                  <a:pt x="5933" y="2058"/>
                </a:lnTo>
                <a:lnTo>
                  <a:pt x="5931" y="2020"/>
                </a:lnTo>
                <a:lnTo>
                  <a:pt x="5926" y="1983"/>
                </a:lnTo>
                <a:lnTo>
                  <a:pt x="5921" y="1945"/>
                </a:lnTo>
                <a:lnTo>
                  <a:pt x="5913" y="1909"/>
                </a:lnTo>
                <a:lnTo>
                  <a:pt x="5904" y="1871"/>
                </a:lnTo>
                <a:lnTo>
                  <a:pt x="5894" y="1835"/>
                </a:lnTo>
                <a:lnTo>
                  <a:pt x="5882" y="1798"/>
                </a:lnTo>
                <a:lnTo>
                  <a:pt x="5869" y="1763"/>
                </a:lnTo>
                <a:lnTo>
                  <a:pt x="5853" y="1726"/>
                </a:lnTo>
                <a:lnTo>
                  <a:pt x="5838" y="1691"/>
                </a:lnTo>
                <a:lnTo>
                  <a:pt x="5819" y="1657"/>
                </a:lnTo>
                <a:lnTo>
                  <a:pt x="5800" y="1621"/>
                </a:lnTo>
                <a:lnTo>
                  <a:pt x="5779" y="1587"/>
                </a:lnTo>
                <a:lnTo>
                  <a:pt x="5757" y="1553"/>
                </a:lnTo>
                <a:lnTo>
                  <a:pt x="5734" y="1520"/>
                </a:lnTo>
                <a:lnTo>
                  <a:pt x="5710" y="1487"/>
                </a:lnTo>
                <a:lnTo>
                  <a:pt x="5683" y="1453"/>
                </a:lnTo>
                <a:lnTo>
                  <a:pt x="5656" y="1420"/>
                </a:lnTo>
                <a:lnTo>
                  <a:pt x="5627" y="1388"/>
                </a:lnTo>
                <a:lnTo>
                  <a:pt x="5597" y="1357"/>
                </a:lnTo>
                <a:lnTo>
                  <a:pt x="5566" y="1325"/>
                </a:lnTo>
                <a:lnTo>
                  <a:pt x="5534" y="1295"/>
                </a:lnTo>
                <a:lnTo>
                  <a:pt x="5500" y="1264"/>
                </a:lnTo>
                <a:lnTo>
                  <a:pt x="5465" y="1235"/>
                </a:lnTo>
                <a:lnTo>
                  <a:pt x="5429" y="1206"/>
                </a:lnTo>
                <a:lnTo>
                  <a:pt x="5392" y="1177"/>
                </a:lnTo>
                <a:lnTo>
                  <a:pt x="5354" y="1148"/>
                </a:lnTo>
                <a:lnTo>
                  <a:pt x="5315" y="1121"/>
                </a:lnTo>
                <a:lnTo>
                  <a:pt x="5274" y="1093"/>
                </a:lnTo>
                <a:lnTo>
                  <a:pt x="5232" y="1066"/>
                </a:lnTo>
                <a:lnTo>
                  <a:pt x="5190" y="1041"/>
                </a:lnTo>
                <a:close/>
                <a:moveTo>
                  <a:pt x="1378" y="1619"/>
                </a:moveTo>
                <a:lnTo>
                  <a:pt x="1378" y="1619"/>
                </a:lnTo>
                <a:lnTo>
                  <a:pt x="1358" y="1619"/>
                </a:lnTo>
                <a:lnTo>
                  <a:pt x="1339" y="1622"/>
                </a:lnTo>
                <a:lnTo>
                  <a:pt x="1322" y="1627"/>
                </a:lnTo>
                <a:lnTo>
                  <a:pt x="1304" y="1634"/>
                </a:lnTo>
                <a:lnTo>
                  <a:pt x="1287" y="1641"/>
                </a:lnTo>
                <a:lnTo>
                  <a:pt x="1272" y="1651"/>
                </a:lnTo>
                <a:lnTo>
                  <a:pt x="1258" y="1662"/>
                </a:lnTo>
                <a:lnTo>
                  <a:pt x="1244" y="1674"/>
                </a:lnTo>
                <a:lnTo>
                  <a:pt x="1232" y="1688"/>
                </a:lnTo>
                <a:lnTo>
                  <a:pt x="1221" y="1702"/>
                </a:lnTo>
                <a:lnTo>
                  <a:pt x="1212" y="1718"/>
                </a:lnTo>
                <a:lnTo>
                  <a:pt x="1203" y="1734"/>
                </a:lnTo>
                <a:lnTo>
                  <a:pt x="1198" y="1752"/>
                </a:lnTo>
                <a:lnTo>
                  <a:pt x="1192" y="1770"/>
                </a:lnTo>
                <a:lnTo>
                  <a:pt x="1190" y="1788"/>
                </a:lnTo>
                <a:lnTo>
                  <a:pt x="1189" y="1807"/>
                </a:lnTo>
                <a:lnTo>
                  <a:pt x="1190" y="1827"/>
                </a:lnTo>
                <a:lnTo>
                  <a:pt x="1192" y="1846"/>
                </a:lnTo>
                <a:lnTo>
                  <a:pt x="1198" y="1863"/>
                </a:lnTo>
                <a:lnTo>
                  <a:pt x="1203" y="1881"/>
                </a:lnTo>
                <a:lnTo>
                  <a:pt x="1212" y="1898"/>
                </a:lnTo>
                <a:lnTo>
                  <a:pt x="1221" y="1913"/>
                </a:lnTo>
                <a:lnTo>
                  <a:pt x="1232" y="1928"/>
                </a:lnTo>
                <a:lnTo>
                  <a:pt x="1244" y="1941"/>
                </a:lnTo>
                <a:lnTo>
                  <a:pt x="1258" y="1953"/>
                </a:lnTo>
                <a:lnTo>
                  <a:pt x="1272" y="1964"/>
                </a:lnTo>
                <a:lnTo>
                  <a:pt x="1287" y="1974"/>
                </a:lnTo>
                <a:lnTo>
                  <a:pt x="1304" y="1982"/>
                </a:lnTo>
                <a:lnTo>
                  <a:pt x="1322" y="1988"/>
                </a:lnTo>
                <a:lnTo>
                  <a:pt x="1339" y="1993"/>
                </a:lnTo>
                <a:lnTo>
                  <a:pt x="1358" y="1995"/>
                </a:lnTo>
                <a:lnTo>
                  <a:pt x="1378" y="1996"/>
                </a:lnTo>
                <a:lnTo>
                  <a:pt x="1397" y="1995"/>
                </a:lnTo>
                <a:lnTo>
                  <a:pt x="1416" y="1993"/>
                </a:lnTo>
                <a:lnTo>
                  <a:pt x="1434" y="1988"/>
                </a:lnTo>
                <a:lnTo>
                  <a:pt x="1451" y="1982"/>
                </a:lnTo>
                <a:lnTo>
                  <a:pt x="1468" y="1974"/>
                </a:lnTo>
                <a:lnTo>
                  <a:pt x="1483" y="1964"/>
                </a:lnTo>
                <a:lnTo>
                  <a:pt x="1498" y="1953"/>
                </a:lnTo>
                <a:lnTo>
                  <a:pt x="1512" y="1941"/>
                </a:lnTo>
                <a:lnTo>
                  <a:pt x="1524" y="1928"/>
                </a:lnTo>
                <a:lnTo>
                  <a:pt x="1535" y="1913"/>
                </a:lnTo>
                <a:lnTo>
                  <a:pt x="1544" y="1898"/>
                </a:lnTo>
                <a:lnTo>
                  <a:pt x="1552" y="1881"/>
                </a:lnTo>
                <a:lnTo>
                  <a:pt x="1558" y="1863"/>
                </a:lnTo>
                <a:lnTo>
                  <a:pt x="1563" y="1846"/>
                </a:lnTo>
                <a:lnTo>
                  <a:pt x="1566" y="1827"/>
                </a:lnTo>
                <a:lnTo>
                  <a:pt x="1567" y="1807"/>
                </a:lnTo>
                <a:lnTo>
                  <a:pt x="1566" y="1788"/>
                </a:lnTo>
                <a:lnTo>
                  <a:pt x="1563" y="1770"/>
                </a:lnTo>
                <a:lnTo>
                  <a:pt x="1558" y="1752"/>
                </a:lnTo>
                <a:lnTo>
                  <a:pt x="1552" y="1734"/>
                </a:lnTo>
                <a:lnTo>
                  <a:pt x="1544" y="1718"/>
                </a:lnTo>
                <a:lnTo>
                  <a:pt x="1535" y="1702"/>
                </a:lnTo>
                <a:lnTo>
                  <a:pt x="1524" y="1688"/>
                </a:lnTo>
                <a:lnTo>
                  <a:pt x="1512" y="1674"/>
                </a:lnTo>
                <a:lnTo>
                  <a:pt x="1498" y="1662"/>
                </a:lnTo>
                <a:lnTo>
                  <a:pt x="1483" y="1651"/>
                </a:lnTo>
                <a:lnTo>
                  <a:pt x="1468" y="1641"/>
                </a:lnTo>
                <a:lnTo>
                  <a:pt x="1451" y="1634"/>
                </a:lnTo>
                <a:lnTo>
                  <a:pt x="1434" y="1627"/>
                </a:lnTo>
                <a:lnTo>
                  <a:pt x="1416" y="1622"/>
                </a:lnTo>
                <a:lnTo>
                  <a:pt x="1397" y="1619"/>
                </a:lnTo>
                <a:lnTo>
                  <a:pt x="1378" y="1619"/>
                </a:lnTo>
                <a:close/>
                <a:moveTo>
                  <a:pt x="5299" y="1663"/>
                </a:moveTo>
                <a:lnTo>
                  <a:pt x="5299" y="1663"/>
                </a:lnTo>
                <a:lnTo>
                  <a:pt x="5280" y="1664"/>
                </a:lnTo>
                <a:lnTo>
                  <a:pt x="5261" y="1668"/>
                </a:lnTo>
                <a:lnTo>
                  <a:pt x="5242" y="1672"/>
                </a:lnTo>
                <a:lnTo>
                  <a:pt x="5226" y="1679"/>
                </a:lnTo>
                <a:lnTo>
                  <a:pt x="5209" y="1687"/>
                </a:lnTo>
                <a:lnTo>
                  <a:pt x="5194" y="1695"/>
                </a:lnTo>
                <a:lnTo>
                  <a:pt x="5178" y="1706"/>
                </a:lnTo>
                <a:lnTo>
                  <a:pt x="5165" y="1719"/>
                </a:lnTo>
                <a:lnTo>
                  <a:pt x="5153" y="1732"/>
                </a:lnTo>
                <a:lnTo>
                  <a:pt x="5142" y="1747"/>
                </a:lnTo>
                <a:lnTo>
                  <a:pt x="5133" y="1763"/>
                </a:lnTo>
                <a:lnTo>
                  <a:pt x="5125" y="1779"/>
                </a:lnTo>
                <a:lnTo>
                  <a:pt x="5118" y="1796"/>
                </a:lnTo>
                <a:lnTo>
                  <a:pt x="5114" y="1815"/>
                </a:lnTo>
                <a:lnTo>
                  <a:pt x="5111" y="1834"/>
                </a:lnTo>
                <a:lnTo>
                  <a:pt x="5110" y="1852"/>
                </a:lnTo>
                <a:lnTo>
                  <a:pt x="5111" y="1871"/>
                </a:lnTo>
                <a:lnTo>
                  <a:pt x="5114" y="1890"/>
                </a:lnTo>
                <a:lnTo>
                  <a:pt x="5118" y="1909"/>
                </a:lnTo>
                <a:lnTo>
                  <a:pt x="5125" y="1926"/>
                </a:lnTo>
                <a:lnTo>
                  <a:pt x="5133" y="1942"/>
                </a:lnTo>
                <a:lnTo>
                  <a:pt x="5142" y="1959"/>
                </a:lnTo>
                <a:lnTo>
                  <a:pt x="5153" y="1973"/>
                </a:lnTo>
                <a:lnTo>
                  <a:pt x="5165" y="1986"/>
                </a:lnTo>
                <a:lnTo>
                  <a:pt x="5178" y="1998"/>
                </a:lnTo>
                <a:lnTo>
                  <a:pt x="5194" y="2009"/>
                </a:lnTo>
                <a:lnTo>
                  <a:pt x="5209" y="2018"/>
                </a:lnTo>
                <a:lnTo>
                  <a:pt x="5226" y="2026"/>
                </a:lnTo>
                <a:lnTo>
                  <a:pt x="5242" y="2033"/>
                </a:lnTo>
                <a:lnTo>
                  <a:pt x="5261" y="2037"/>
                </a:lnTo>
                <a:lnTo>
                  <a:pt x="5280" y="2040"/>
                </a:lnTo>
                <a:lnTo>
                  <a:pt x="5299" y="2041"/>
                </a:lnTo>
                <a:lnTo>
                  <a:pt x="5318" y="2040"/>
                </a:lnTo>
                <a:lnTo>
                  <a:pt x="5337" y="2037"/>
                </a:lnTo>
                <a:lnTo>
                  <a:pt x="5355" y="2033"/>
                </a:lnTo>
                <a:lnTo>
                  <a:pt x="5373" y="2026"/>
                </a:lnTo>
                <a:lnTo>
                  <a:pt x="5389" y="2018"/>
                </a:lnTo>
                <a:lnTo>
                  <a:pt x="5405" y="2009"/>
                </a:lnTo>
                <a:lnTo>
                  <a:pt x="5419" y="1998"/>
                </a:lnTo>
                <a:lnTo>
                  <a:pt x="5432" y="1986"/>
                </a:lnTo>
                <a:lnTo>
                  <a:pt x="5444" y="1973"/>
                </a:lnTo>
                <a:lnTo>
                  <a:pt x="5456" y="1959"/>
                </a:lnTo>
                <a:lnTo>
                  <a:pt x="5464" y="1942"/>
                </a:lnTo>
                <a:lnTo>
                  <a:pt x="5473" y="1926"/>
                </a:lnTo>
                <a:lnTo>
                  <a:pt x="5479" y="1909"/>
                </a:lnTo>
                <a:lnTo>
                  <a:pt x="5484" y="1890"/>
                </a:lnTo>
                <a:lnTo>
                  <a:pt x="5486" y="1871"/>
                </a:lnTo>
                <a:lnTo>
                  <a:pt x="5488" y="1852"/>
                </a:lnTo>
                <a:lnTo>
                  <a:pt x="5486" y="1834"/>
                </a:lnTo>
                <a:lnTo>
                  <a:pt x="5484" y="1815"/>
                </a:lnTo>
                <a:lnTo>
                  <a:pt x="5479" y="1796"/>
                </a:lnTo>
                <a:lnTo>
                  <a:pt x="5473" y="1779"/>
                </a:lnTo>
                <a:lnTo>
                  <a:pt x="5464" y="1763"/>
                </a:lnTo>
                <a:lnTo>
                  <a:pt x="5456" y="1747"/>
                </a:lnTo>
                <a:lnTo>
                  <a:pt x="5444" y="1732"/>
                </a:lnTo>
                <a:lnTo>
                  <a:pt x="5432" y="1719"/>
                </a:lnTo>
                <a:lnTo>
                  <a:pt x="5419" y="1706"/>
                </a:lnTo>
                <a:lnTo>
                  <a:pt x="5405" y="1695"/>
                </a:lnTo>
                <a:lnTo>
                  <a:pt x="5389" y="1687"/>
                </a:lnTo>
                <a:lnTo>
                  <a:pt x="5373" y="1679"/>
                </a:lnTo>
                <a:lnTo>
                  <a:pt x="5355" y="1672"/>
                </a:lnTo>
                <a:lnTo>
                  <a:pt x="5337" y="1668"/>
                </a:lnTo>
                <a:lnTo>
                  <a:pt x="5318" y="1664"/>
                </a:lnTo>
                <a:lnTo>
                  <a:pt x="5299" y="1663"/>
                </a:lnTo>
                <a:close/>
                <a:moveTo>
                  <a:pt x="4867" y="1213"/>
                </a:moveTo>
                <a:lnTo>
                  <a:pt x="4867" y="1213"/>
                </a:lnTo>
                <a:lnTo>
                  <a:pt x="4848" y="1215"/>
                </a:lnTo>
                <a:lnTo>
                  <a:pt x="4829" y="1218"/>
                </a:lnTo>
                <a:lnTo>
                  <a:pt x="4811" y="1222"/>
                </a:lnTo>
                <a:lnTo>
                  <a:pt x="4793" y="1229"/>
                </a:lnTo>
                <a:lnTo>
                  <a:pt x="4777" y="1237"/>
                </a:lnTo>
                <a:lnTo>
                  <a:pt x="4761" y="1247"/>
                </a:lnTo>
                <a:lnTo>
                  <a:pt x="4747" y="1257"/>
                </a:lnTo>
                <a:lnTo>
                  <a:pt x="4734" y="1269"/>
                </a:lnTo>
                <a:lnTo>
                  <a:pt x="4722" y="1283"/>
                </a:lnTo>
                <a:lnTo>
                  <a:pt x="4711" y="1298"/>
                </a:lnTo>
                <a:lnTo>
                  <a:pt x="4701" y="1313"/>
                </a:lnTo>
                <a:lnTo>
                  <a:pt x="4693" y="1330"/>
                </a:lnTo>
                <a:lnTo>
                  <a:pt x="4687" y="1346"/>
                </a:lnTo>
                <a:lnTo>
                  <a:pt x="4682" y="1365"/>
                </a:lnTo>
                <a:lnTo>
                  <a:pt x="4680" y="1384"/>
                </a:lnTo>
                <a:lnTo>
                  <a:pt x="4678" y="1403"/>
                </a:lnTo>
                <a:lnTo>
                  <a:pt x="4680" y="1422"/>
                </a:lnTo>
                <a:lnTo>
                  <a:pt x="4682" y="1441"/>
                </a:lnTo>
                <a:lnTo>
                  <a:pt x="4687" y="1459"/>
                </a:lnTo>
                <a:lnTo>
                  <a:pt x="4693" y="1477"/>
                </a:lnTo>
                <a:lnTo>
                  <a:pt x="4701" y="1493"/>
                </a:lnTo>
                <a:lnTo>
                  <a:pt x="4711" y="1509"/>
                </a:lnTo>
                <a:lnTo>
                  <a:pt x="4722" y="1523"/>
                </a:lnTo>
                <a:lnTo>
                  <a:pt x="4734" y="1536"/>
                </a:lnTo>
                <a:lnTo>
                  <a:pt x="4747" y="1548"/>
                </a:lnTo>
                <a:lnTo>
                  <a:pt x="4761" y="1559"/>
                </a:lnTo>
                <a:lnTo>
                  <a:pt x="4777" y="1569"/>
                </a:lnTo>
                <a:lnTo>
                  <a:pt x="4793" y="1577"/>
                </a:lnTo>
                <a:lnTo>
                  <a:pt x="4811" y="1584"/>
                </a:lnTo>
                <a:lnTo>
                  <a:pt x="4829" y="1588"/>
                </a:lnTo>
                <a:lnTo>
                  <a:pt x="4848" y="1590"/>
                </a:lnTo>
                <a:lnTo>
                  <a:pt x="4867" y="1592"/>
                </a:lnTo>
                <a:lnTo>
                  <a:pt x="4886" y="1590"/>
                </a:lnTo>
                <a:lnTo>
                  <a:pt x="4905" y="1588"/>
                </a:lnTo>
                <a:lnTo>
                  <a:pt x="4923" y="1584"/>
                </a:lnTo>
                <a:lnTo>
                  <a:pt x="4940" y="1577"/>
                </a:lnTo>
                <a:lnTo>
                  <a:pt x="4957" y="1569"/>
                </a:lnTo>
                <a:lnTo>
                  <a:pt x="4972" y="1559"/>
                </a:lnTo>
                <a:lnTo>
                  <a:pt x="4987" y="1548"/>
                </a:lnTo>
                <a:lnTo>
                  <a:pt x="5000" y="1536"/>
                </a:lnTo>
                <a:lnTo>
                  <a:pt x="5012" y="1523"/>
                </a:lnTo>
                <a:lnTo>
                  <a:pt x="5023" y="1509"/>
                </a:lnTo>
                <a:lnTo>
                  <a:pt x="5033" y="1493"/>
                </a:lnTo>
                <a:lnTo>
                  <a:pt x="5041" y="1477"/>
                </a:lnTo>
                <a:lnTo>
                  <a:pt x="5048" y="1459"/>
                </a:lnTo>
                <a:lnTo>
                  <a:pt x="5052" y="1441"/>
                </a:lnTo>
                <a:lnTo>
                  <a:pt x="5055" y="1422"/>
                </a:lnTo>
                <a:lnTo>
                  <a:pt x="5056" y="1403"/>
                </a:lnTo>
                <a:lnTo>
                  <a:pt x="5055" y="1384"/>
                </a:lnTo>
                <a:lnTo>
                  <a:pt x="5052" y="1365"/>
                </a:lnTo>
                <a:lnTo>
                  <a:pt x="5048" y="1346"/>
                </a:lnTo>
                <a:lnTo>
                  <a:pt x="5041" y="1330"/>
                </a:lnTo>
                <a:lnTo>
                  <a:pt x="5033" y="1313"/>
                </a:lnTo>
                <a:lnTo>
                  <a:pt x="5023" y="1298"/>
                </a:lnTo>
                <a:lnTo>
                  <a:pt x="5012" y="1283"/>
                </a:lnTo>
                <a:lnTo>
                  <a:pt x="5000" y="1269"/>
                </a:lnTo>
                <a:lnTo>
                  <a:pt x="4987" y="1257"/>
                </a:lnTo>
                <a:lnTo>
                  <a:pt x="4972" y="1247"/>
                </a:lnTo>
                <a:lnTo>
                  <a:pt x="4957" y="1237"/>
                </a:lnTo>
                <a:lnTo>
                  <a:pt x="4940" y="1229"/>
                </a:lnTo>
                <a:lnTo>
                  <a:pt x="4923" y="1222"/>
                </a:lnTo>
                <a:lnTo>
                  <a:pt x="4905" y="1218"/>
                </a:lnTo>
                <a:lnTo>
                  <a:pt x="4886" y="1215"/>
                </a:lnTo>
                <a:lnTo>
                  <a:pt x="4867" y="1213"/>
                </a:lnTo>
                <a:close/>
                <a:moveTo>
                  <a:pt x="4318" y="1583"/>
                </a:moveTo>
                <a:lnTo>
                  <a:pt x="4318" y="1583"/>
                </a:lnTo>
                <a:lnTo>
                  <a:pt x="4299" y="1584"/>
                </a:lnTo>
                <a:lnTo>
                  <a:pt x="4281" y="1586"/>
                </a:lnTo>
                <a:lnTo>
                  <a:pt x="4263" y="1592"/>
                </a:lnTo>
                <a:lnTo>
                  <a:pt x="4245" y="1597"/>
                </a:lnTo>
                <a:lnTo>
                  <a:pt x="4229" y="1606"/>
                </a:lnTo>
                <a:lnTo>
                  <a:pt x="4213" y="1615"/>
                </a:lnTo>
                <a:lnTo>
                  <a:pt x="4199" y="1626"/>
                </a:lnTo>
                <a:lnTo>
                  <a:pt x="4184" y="1638"/>
                </a:lnTo>
                <a:lnTo>
                  <a:pt x="4172" y="1651"/>
                </a:lnTo>
                <a:lnTo>
                  <a:pt x="4162" y="1666"/>
                </a:lnTo>
                <a:lnTo>
                  <a:pt x="4152" y="1681"/>
                </a:lnTo>
                <a:lnTo>
                  <a:pt x="4145" y="1698"/>
                </a:lnTo>
                <a:lnTo>
                  <a:pt x="4138" y="1715"/>
                </a:lnTo>
                <a:lnTo>
                  <a:pt x="4134" y="1733"/>
                </a:lnTo>
                <a:lnTo>
                  <a:pt x="4130" y="1752"/>
                </a:lnTo>
                <a:lnTo>
                  <a:pt x="4129" y="1772"/>
                </a:lnTo>
                <a:lnTo>
                  <a:pt x="4130" y="1791"/>
                </a:lnTo>
                <a:lnTo>
                  <a:pt x="4134" y="1809"/>
                </a:lnTo>
                <a:lnTo>
                  <a:pt x="4138" y="1828"/>
                </a:lnTo>
                <a:lnTo>
                  <a:pt x="4145" y="1845"/>
                </a:lnTo>
                <a:lnTo>
                  <a:pt x="4152" y="1861"/>
                </a:lnTo>
                <a:lnTo>
                  <a:pt x="4162" y="1877"/>
                </a:lnTo>
                <a:lnTo>
                  <a:pt x="4172" y="1892"/>
                </a:lnTo>
                <a:lnTo>
                  <a:pt x="4184" y="1905"/>
                </a:lnTo>
                <a:lnTo>
                  <a:pt x="4199" y="1918"/>
                </a:lnTo>
                <a:lnTo>
                  <a:pt x="4213" y="1929"/>
                </a:lnTo>
                <a:lnTo>
                  <a:pt x="4229" y="1938"/>
                </a:lnTo>
                <a:lnTo>
                  <a:pt x="4245" y="1945"/>
                </a:lnTo>
                <a:lnTo>
                  <a:pt x="4263" y="1952"/>
                </a:lnTo>
                <a:lnTo>
                  <a:pt x="4281" y="1956"/>
                </a:lnTo>
                <a:lnTo>
                  <a:pt x="4299" y="1960"/>
                </a:lnTo>
                <a:lnTo>
                  <a:pt x="4318" y="1961"/>
                </a:lnTo>
                <a:lnTo>
                  <a:pt x="4338" y="1960"/>
                </a:lnTo>
                <a:lnTo>
                  <a:pt x="4357" y="1956"/>
                </a:lnTo>
                <a:lnTo>
                  <a:pt x="4375" y="1952"/>
                </a:lnTo>
                <a:lnTo>
                  <a:pt x="4392" y="1945"/>
                </a:lnTo>
                <a:lnTo>
                  <a:pt x="4409" y="1938"/>
                </a:lnTo>
                <a:lnTo>
                  <a:pt x="4424" y="1929"/>
                </a:lnTo>
                <a:lnTo>
                  <a:pt x="4439" y="1918"/>
                </a:lnTo>
                <a:lnTo>
                  <a:pt x="4452" y="1905"/>
                </a:lnTo>
                <a:lnTo>
                  <a:pt x="4464" y="1892"/>
                </a:lnTo>
                <a:lnTo>
                  <a:pt x="4475" y="1877"/>
                </a:lnTo>
                <a:lnTo>
                  <a:pt x="4485" y="1861"/>
                </a:lnTo>
                <a:lnTo>
                  <a:pt x="4493" y="1845"/>
                </a:lnTo>
                <a:lnTo>
                  <a:pt x="4498" y="1828"/>
                </a:lnTo>
                <a:lnTo>
                  <a:pt x="4504" y="1809"/>
                </a:lnTo>
                <a:lnTo>
                  <a:pt x="4506" y="1791"/>
                </a:lnTo>
                <a:lnTo>
                  <a:pt x="4507" y="1772"/>
                </a:lnTo>
                <a:lnTo>
                  <a:pt x="4506" y="1752"/>
                </a:lnTo>
                <a:lnTo>
                  <a:pt x="4504" y="1733"/>
                </a:lnTo>
                <a:lnTo>
                  <a:pt x="4498" y="1715"/>
                </a:lnTo>
                <a:lnTo>
                  <a:pt x="4493" y="1698"/>
                </a:lnTo>
                <a:lnTo>
                  <a:pt x="4485" y="1681"/>
                </a:lnTo>
                <a:lnTo>
                  <a:pt x="4475" y="1666"/>
                </a:lnTo>
                <a:lnTo>
                  <a:pt x="4464" y="1651"/>
                </a:lnTo>
                <a:lnTo>
                  <a:pt x="4452" y="1638"/>
                </a:lnTo>
                <a:lnTo>
                  <a:pt x="4439" y="1626"/>
                </a:lnTo>
                <a:lnTo>
                  <a:pt x="4424" y="1615"/>
                </a:lnTo>
                <a:lnTo>
                  <a:pt x="4409" y="1606"/>
                </a:lnTo>
                <a:lnTo>
                  <a:pt x="4392" y="1597"/>
                </a:lnTo>
                <a:lnTo>
                  <a:pt x="4375" y="1592"/>
                </a:lnTo>
                <a:lnTo>
                  <a:pt x="4357" y="1586"/>
                </a:lnTo>
                <a:lnTo>
                  <a:pt x="4338" y="1584"/>
                </a:lnTo>
                <a:lnTo>
                  <a:pt x="4318" y="1583"/>
                </a:lnTo>
                <a:close/>
                <a:moveTo>
                  <a:pt x="3959" y="1106"/>
                </a:moveTo>
                <a:lnTo>
                  <a:pt x="3959" y="1106"/>
                </a:lnTo>
                <a:lnTo>
                  <a:pt x="3939" y="1107"/>
                </a:lnTo>
                <a:lnTo>
                  <a:pt x="3920" y="1110"/>
                </a:lnTo>
                <a:lnTo>
                  <a:pt x="3903" y="1114"/>
                </a:lnTo>
                <a:lnTo>
                  <a:pt x="3885" y="1121"/>
                </a:lnTo>
                <a:lnTo>
                  <a:pt x="3868" y="1128"/>
                </a:lnTo>
                <a:lnTo>
                  <a:pt x="3853" y="1138"/>
                </a:lnTo>
                <a:lnTo>
                  <a:pt x="3838" y="1149"/>
                </a:lnTo>
                <a:lnTo>
                  <a:pt x="3825" y="1162"/>
                </a:lnTo>
                <a:lnTo>
                  <a:pt x="3813" y="1175"/>
                </a:lnTo>
                <a:lnTo>
                  <a:pt x="3802" y="1189"/>
                </a:lnTo>
                <a:lnTo>
                  <a:pt x="3793" y="1205"/>
                </a:lnTo>
                <a:lnTo>
                  <a:pt x="3785" y="1221"/>
                </a:lnTo>
                <a:lnTo>
                  <a:pt x="3779" y="1239"/>
                </a:lnTo>
                <a:lnTo>
                  <a:pt x="3774" y="1257"/>
                </a:lnTo>
                <a:lnTo>
                  <a:pt x="3771" y="1275"/>
                </a:lnTo>
                <a:lnTo>
                  <a:pt x="3770" y="1295"/>
                </a:lnTo>
                <a:lnTo>
                  <a:pt x="3771" y="1314"/>
                </a:lnTo>
                <a:lnTo>
                  <a:pt x="3774" y="1333"/>
                </a:lnTo>
                <a:lnTo>
                  <a:pt x="3779" y="1351"/>
                </a:lnTo>
                <a:lnTo>
                  <a:pt x="3785" y="1368"/>
                </a:lnTo>
                <a:lnTo>
                  <a:pt x="3793" y="1385"/>
                </a:lnTo>
                <a:lnTo>
                  <a:pt x="3802" y="1400"/>
                </a:lnTo>
                <a:lnTo>
                  <a:pt x="3813" y="1415"/>
                </a:lnTo>
                <a:lnTo>
                  <a:pt x="3825" y="1428"/>
                </a:lnTo>
                <a:lnTo>
                  <a:pt x="3838" y="1440"/>
                </a:lnTo>
                <a:lnTo>
                  <a:pt x="3853" y="1451"/>
                </a:lnTo>
                <a:lnTo>
                  <a:pt x="3868" y="1461"/>
                </a:lnTo>
                <a:lnTo>
                  <a:pt x="3885" y="1469"/>
                </a:lnTo>
                <a:lnTo>
                  <a:pt x="3903" y="1475"/>
                </a:lnTo>
                <a:lnTo>
                  <a:pt x="3920" y="1480"/>
                </a:lnTo>
                <a:lnTo>
                  <a:pt x="3939" y="1483"/>
                </a:lnTo>
                <a:lnTo>
                  <a:pt x="3959" y="1484"/>
                </a:lnTo>
                <a:lnTo>
                  <a:pt x="3978" y="1483"/>
                </a:lnTo>
                <a:lnTo>
                  <a:pt x="3996" y="1480"/>
                </a:lnTo>
                <a:lnTo>
                  <a:pt x="4015" y="1475"/>
                </a:lnTo>
                <a:lnTo>
                  <a:pt x="4032" y="1469"/>
                </a:lnTo>
                <a:lnTo>
                  <a:pt x="4048" y="1461"/>
                </a:lnTo>
                <a:lnTo>
                  <a:pt x="4064" y="1451"/>
                </a:lnTo>
                <a:lnTo>
                  <a:pt x="4079" y="1440"/>
                </a:lnTo>
                <a:lnTo>
                  <a:pt x="4093" y="1428"/>
                </a:lnTo>
                <a:lnTo>
                  <a:pt x="4105" y="1415"/>
                </a:lnTo>
                <a:lnTo>
                  <a:pt x="4116" y="1400"/>
                </a:lnTo>
                <a:lnTo>
                  <a:pt x="4125" y="1385"/>
                </a:lnTo>
                <a:lnTo>
                  <a:pt x="4132" y="1368"/>
                </a:lnTo>
                <a:lnTo>
                  <a:pt x="4139" y="1351"/>
                </a:lnTo>
                <a:lnTo>
                  <a:pt x="4144" y="1333"/>
                </a:lnTo>
                <a:lnTo>
                  <a:pt x="4147" y="1314"/>
                </a:lnTo>
                <a:lnTo>
                  <a:pt x="4148" y="1295"/>
                </a:lnTo>
                <a:lnTo>
                  <a:pt x="4147" y="1275"/>
                </a:lnTo>
                <a:lnTo>
                  <a:pt x="4144" y="1257"/>
                </a:lnTo>
                <a:lnTo>
                  <a:pt x="4139" y="1239"/>
                </a:lnTo>
                <a:lnTo>
                  <a:pt x="4132" y="1221"/>
                </a:lnTo>
                <a:lnTo>
                  <a:pt x="4125" y="1205"/>
                </a:lnTo>
                <a:lnTo>
                  <a:pt x="4116" y="1189"/>
                </a:lnTo>
                <a:lnTo>
                  <a:pt x="4105" y="1175"/>
                </a:lnTo>
                <a:lnTo>
                  <a:pt x="4093" y="1162"/>
                </a:lnTo>
                <a:lnTo>
                  <a:pt x="4079" y="1149"/>
                </a:lnTo>
                <a:lnTo>
                  <a:pt x="4064" y="1138"/>
                </a:lnTo>
                <a:lnTo>
                  <a:pt x="4048" y="1128"/>
                </a:lnTo>
                <a:lnTo>
                  <a:pt x="4032" y="1121"/>
                </a:lnTo>
                <a:lnTo>
                  <a:pt x="4015" y="1114"/>
                </a:lnTo>
                <a:lnTo>
                  <a:pt x="3996" y="1110"/>
                </a:lnTo>
                <a:lnTo>
                  <a:pt x="3978" y="1107"/>
                </a:lnTo>
                <a:lnTo>
                  <a:pt x="3959" y="1106"/>
                </a:lnTo>
                <a:close/>
                <a:moveTo>
                  <a:pt x="3491" y="1637"/>
                </a:moveTo>
                <a:lnTo>
                  <a:pt x="3491" y="1637"/>
                </a:lnTo>
                <a:lnTo>
                  <a:pt x="3471" y="1638"/>
                </a:lnTo>
                <a:lnTo>
                  <a:pt x="3453" y="1640"/>
                </a:lnTo>
                <a:lnTo>
                  <a:pt x="3435" y="1645"/>
                </a:lnTo>
                <a:lnTo>
                  <a:pt x="3417" y="1651"/>
                </a:lnTo>
                <a:lnTo>
                  <a:pt x="3401" y="1659"/>
                </a:lnTo>
                <a:lnTo>
                  <a:pt x="3385" y="1669"/>
                </a:lnTo>
                <a:lnTo>
                  <a:pt x="3371" y="1680"/>
                </a:lnTo>
                <a:lnTo>
                  <a:pt x="3358" y="1692"/>
                </a:lnTo>
                <a:lnTo>
                  <a:pt x="3345" y="1705"/>
                </a:lnTo>
                <a:lnTo>
                  <a:pt x="3334" y="1720"/>
                </a:lnTo>
                <a:lnTo>
                  <a:pt x="3326" y="1735"/>
                </a:lnTo>
                <a:lnTo>
                  <a:pt x="3317" y="1752"/>
                </a:lnTo>
                <a:lnTo>
                  <a:pt x="3311" y="1770"/>
                </a:lnTo>
                <a:lnTo>
                  <a:pt x="3307" y="1787"/>
                </a:lnTo>
                <a:lnTo>
                  <a:pt x="3303" y="1806"/>
                </a:lnTo>
                <a:lnTo>
                  <a:pt x="3302" y="1826"/>
                </a:lnTo>
                <a:lnTo>
                  <a:pt x="3303" y="1845"/>
                </a:lnTo>
                <a:lnTo>
                  <a:pt x="3307" y="1863"/>
                </a:lnTo>
                <a:lnTo>
                  <a:pt x="3311" y="1881"/>
                </a:lnTo>
                <a:lnTo>
                  <a:pt x="3317" y="1899"/>
                </a:lnTo>
                <a:lnTo>
                  <a:pt x="3326" y="1915"/>
                </a:lnTo>
                <a:lnTo>
                  <a:pt x="3334" y="1931"/>
                </a:lnTo>
                <a:lnTo>
                  <a:pt x="3345" y="1945"/>
                </a:lnTo>
                <a:lnTo>
                  <a:pt x="3358" y="1959"/>
                </a:lnTo>
                <a:lnTo>
                  <a:pt x="3371" y="1971"/>
                </a:lnTo>
                <a:lnTo>
                  <a:pt x="3385" y="1982"/>
                </a:lnTo>
                <a:lnTo>
                  <a:pt x="3401" y="1992"/>
                </a:lnTo>
                <a:lnTo>
                  <a:pt x="3417" y="1999"/>
                </a:lnTo>
                <a:lnTo>
                  <a:pt x="3435" y="2006"/>
                </a:lnTo>
                <a:lnTo>
                  <a:pt x="3453" y="2010"/>
                </a:lnTo>
                <a:lnTo>
                  <a:pt x="3471" y="2014"/>
                </a:lnTo>
                <a:lnTo>
                  <a:pt x="3491" y="2014"/>
                </a:lnTo>
                <a:lnTo>
                  <a:pt x="3510" y="2014"/>
                </a:lnTo>
                <a:lnTo>
                  <a:pt x="3529" y="2010"/>
                </a:lnTo>
                <a:lnTo>
                  <a:pt x="3548" y="2006"/>
                </a:lnTo>
                <a:lnTo>
                  <a:pt x="3564" y="1999"/>
                </a:lnTo>
                <a:lnTo>
                  <a:pt x="3581" y="1992"/>
                </a:lnTo>
                <a:lnTo>
                  <a:pt x="3596" y="1982"/>
                </a:lnTo>
                <a:lnTo>
                  <a:pt x="3611" y="1971"/>
                </a:lnTo>
                <a:lnTo>
                  <a:pt x="3625" y="1959"/>
                </a:lnTo>
                <a:lnTo>
                  <a:pt x="3637" y="1945"/>
                </a:lnTo>
                <a:lnTo>
                  <a:pt x="3648" y="1931"/>
                </a:lnTo>
                <a:lnTo>
                  <a:pt x="3657" y="1915"/>
                </a:lnTo>
                <a:lnTo>
                  <a:pt x="3665" y="1899"/>
                </a:lnTo>
                <a:lnTo>
                  <a:pt x="3672" y="1881"/>
                </a:lnTo>
                <a:lnTo>
                  <a:pt x="3676" y="1863"/>
                </a:lnTo>
                <a:lnTo>
                  <a:pt x="3679" y="1845"/>
                </a:lnTo>
                <a:lnTo>
                  <a:pt x="3680" y="1826"/>
                </a:lnTo>
                <a:lnTo>
                  <a:pt x="3679" y="1806"/>
                </a:lnTo>
                <a:lnTo>
                  <a:pt x="3676" y="1787"/>
                </a:lnTo>
                <a:lnTo>
                  <a:pt x="3672" y="1770"/>
                </a:lnTo>
                <a:lnTo>
                  <a:pt x="3665" y="1752"/>
                </a:lnTo>
                <a:lnTo>
                  <a:pt x="3657" y="1735"/>
                </a:lnTo>
                <a:lnTo>
                  <a:pt x="3648" y="1720"/>
                </a:lnTo>
                <a:lnTo>
                  <a:pt x="3637" y="1705"/>
                </a:lnTo>
                <a:lnTo>
                  <a:pt x="3625" y="1692"/>
                </a:lnTo>
                <a:lnTo>
                  <a:pt x="3611" y="1680"/>
                </a:lnTo>
                <a:lnTo>
                  <a:pt x="3596" y="1669"/>
                </a:lnTo>
                <a:lnTo>
                  <a:pt x="3581" y="1659"/>
                </a:lnTo>
                <a:lnTo>
                  <a:pt x="3564" y="1651"/>
                </a:lnTo>
                <a:lnTo>
                  <a:pt x="3548" y="1645"/>
                </a:lnTo>
                <a:lnTo>
                  <a:pt x="3529" y="1640"/>
                </a:lnTo>
                <a:lnTo>
                  <a:pt x="3510" y="1638"/>
                </a:lnTo>
                <a:lnTo>
                  <a:pt x="3491" y="1637"/>
                </a:lnTo>
                <a:close/>
                <a:moveTo>
                  <a:pt x="3302" y="1007"/>
                </a:moveTo>
                <a:lnTo>
                  <a:pt x="3302" y="1007"/>
                </a:lnTo>
                <a:lnTo>
                  <a:pt x="3284" y="1008"/>
                </a:lnTo>
                <a:lnTo>
                  <a:pt x="3265" y="1011"/>
                </a:lnTo>
                <a:lnTo>
                  <a:pt x="3246" y="1016"/>
                </a:lnTo>
                <a:lnTo>
                  <a:pt x="3229" y="1022"/>
                </a:lnTo>
                <a:lnTo>
                  <a:pt x="3213" y="1030"/>
                </a:lnTo>
                <a:lnTo>
                  <a:pt x="3196" y="1039"/>
                </a:lnTo>
                <a:lnTo>
                  <a:pt x="3182" y="1050"/>
                </a:lnTo>
                <a:lnTo>
                  <a:pt x="3169" y="1062"/>
                </a:lnTo>
                <a:lnTo>
                  <a:pt x="3156" y="1075"/>
                </a:lnTo>
                <a:lnTo>
                  <a:pt x="3145" y="1091"/>
                </a:lnTo>
                <a:lnTo>
                  <a:pt x="3137" y="1106"/>
                </a:lnTo>
                <a:lnTo>
                  <a:pt x="3129" y="1123"/>
                </a:lnTo>
                <a:lnTo>
                  <a:pt x="3122" y="1139"/>
                </a:lnTo>
                <a:lnTo>
                  <a:pt x="3118" y="1158"/>
                </a:lnTo>
                <a:lnTo>
                  <a:pt x="3114" y="1177"/>
                </a:lnTo>
                <a:lnTo>
                  <a:pt x="3113" y="1196"/>
                </a:lnTo>
                <a:lnTo>
                  <a:pt x="3114" y="1216"/>
                </a:lnTo>
                <a:lnTo>
                  <a:pt x="3118" y="1235"/>
                </a:lnTo>
                <a:lnTo>
                  <a:pt x="3122" y="1252"/>
                </a:lnTo>
                <a:lnTo>
                  <a:pt x="3129" y="1270"/>
                </a:lnTo>
                <a:lnTo>
                  <a:pt x="3137" y="1286"/>
                </a:lnTo>
                <a:lnTo>
                  <a:pt x="3145" y="1302"/>
                </a:lnTo>
                <a:lnTo>
                  <a:pt x="3156" y="1316"/>
                </a:lnTo>
                <a:lnTo>
                  <a:pt x="3169" y="1330"/>
                </a:lnTo>
                <a:lnTo>
                  <a:pt x="3182" y="1342"/>
                </a:lnTo>
                <a:lnTo>
                  <a:pt x="3196" y="1353"/>
                </a:lnTo>
                <a:lnTo>
                  <a:pt x="3213" y="1362"/>
                </a:lnTo>
                <a:lnTo>
                  <a:pt x="3229" y="1370"/>
                </a:lnTo>
                <a:lnTo>
                  <a:pt x="3246" y="1376"/>
                </a:lnTo>
                <a:lnTo>
                  <a:pt x="3265" y="1382"/>
                </a:lnTo>
                <a:lnTo>
                  <a:pt x="3284" y="1384"/>
                </a:lnTo>
                <a:lnTo>
                  <a:pt x="3302" y="1385"/>
                </a:lnTo>
                <a:lnTo>
                  <a:pt x="3322" y="1384"/>
                </a:lnTo>
                <a:lnTo>
                  <a:pt x="3340" y="1382"/>
                </a:lnTo>
                <a:lnTo>
                  <a:pt x="3359" y="1376"/>
                </a:lnTo>
                <a:lnTo>
                  <a:pt x="3375" y="1370"/>
                </a:lnTo>
                <a:lnTo>
                  <a:pt x="3392" y="1362"/>
                </a:lnTo>
                <a:lnTo>
                  <a:pt x="3407" y="1353"/>
                </a:lnTo>
                <a:lnTo>
                  <a:pt x="3423" y="1342"/>
                </a:lnTo>
                <a:lnTo>
                  <a:pt x="3436" y="1330"/>
                </a:lnTo>
                <a:lnTo>
                  <a:pt x="3448" y="1316"/>
                </a:lnTo>
                <a:lnTo>
                  <a:pt x="3459" y="1302"/>
                </a:lnTo>
                <a:lnTo>
                  <a:pt x="3468" y="1286"/>
                </a:lnTo>
                <a:lnTo>
                  <a:pt x="3476" y="1270"/>
                </a:lnTo>
                <a:lnTo>
                  <a:pt x="3483" y="1252"/>
                </a:lnTo>
                <a:lnTo>
                  <a:pt x="3487" y="1235"/>
                </a:lnTo>
                <a:lnTo>
                  <a:pt x="3490" y="1216"/>
                </a:lnTo>
                <a:lnTo>
                  <a:pt x="3491" y="1196"/>
                </a:lnTo>
                <a:lnTo>
                  <a:pt x="3490" y="1177"/>
                </a:lnTo>
                <a:lnTo>
                  <a:pt x="3487" y="1158"/>
                </a:lnTo>
                <a:lnTo>
                  <a:pt x="3483" y="1139"/>
                </a:lnTo>
                <a:lnTo>
                  <a:pt x="3476" y="1123"/>
                </a:lnTo>
                <a:lnTo>
                  <a:pt x="3468" y="1106"/>
                </a:lnTo>
                <a:lnTo>
                  <a:pt x="3459" y="1091"/>
                </a:lnTo>
                <a:lnTo>
                  <a:pt x="3448" y="1075"/>
                </a:lnTo>
                <a:lnTo>
                  <a:pt x="3436" y="1062"/>
                </a:lnTo>
                <a:lnTo>
                  <a:pt x="3423" y="1050"/>
                </a:lnTo>
                <a:lnTo>
                  <a:pt x="3407" y="1039"/>
                </a:lnTo>
                <a:lnTo>
                  <a:pt x="3392" y="1030"/>
                </a:lnTo>
                <a:lnTo>
                  <a:pt x="3375" y="1022"/>
                </a:lnTo>
                <a:lnTo>
                  <a:pt x="3359" y="1016"/>
                </a:lnTo>
                <a:lnTo>
                  <a:pt x="3340" y="1011"/>
                </a:lnTo>
                <a:lnTo>
                  <a:pt x="3322" y="1008"/>
                </a:lnTo>
                <a:lnTo>
                  <a:pt x="3302" y="1007"/>
                </a:lnTo>
                <a:close/>
                <a:moveTo>
                  <a:pt x="2466" y="980"/>
                </a:moveTo>
                <a:lnTo>
                  <a:pt x="2466" y="980"/>
                </a:lnTo>
                <a:lnTo>
                  <a:pt x="2447" y="981"/>
                </a:lnTo>
                <a:lnTo>
                  <a:pt x="2428" y="984"/>
                </a:lnTo>
                <a:lnTo>
                  <a:pt x="2410" y="989"/>
                </a:lnTo>
                <a:lnTo>
                  <a:pt x="2393" y="995"/>
                </a:lnTo>
                <a:lnTo>
                  <a:pt x="2376" y="1002"/>
                </a:lnTo>
                <a:lnTo>
                  <a:pt x="2361" y="1012"/>
                </a:lnTo>
                <a:lnTo>
                  <a:pt x="2346" y="1023"/>
                </a:lnTo>
                <a:lnTo>
                  <a:pt x="2333" y="1036"/>
                </a:lnTo>
                <a:lnTo>
                  <a:pt x="2320" y="1049"/>
                </a:lnTo>
                <a:lnTo>
                  <a:pt x="2310" y="1063"/>
                </a:lnTo>
                <a:lnTo>
                  <a:pt x="2300" y="1079"/>
                </a:lnTo>
                <a:lnTo>
                  <a:pt x="2292" y="1095"/>
                </a:lnTo>
                <a:lnTo>
                  <a:pt x="2285" y="1113"/>
                </a:lnTo>
                <a:lnTo>
                  <a:pt x="2281" y="1131"/>
                </a:lnTo>
                <a:lnTo>
                  <a:pt x="2278" y="1149"/>
                </a:lnTo>
                <a:lnTo>
                  <a:pt x="2277" y="1169"/>
                </a:lnTo>
                <a:lnTo>
                  <a:pt x="2278" y="1188"/>
                </a:lnTo>
                <a:lnTo>
                  <a:pt x="2281" y="1207"/>
                </a:lnTo>
                <a:lnTo>
                  <a:pt x="2285" y="1226"/>
                </a:lnTo>
                <a:lnTo>
                  <a:pt x="2292" y="1242"/>
                </a:lnTo>
                <a:lnTo>
                  <a:pt x="2300" y="1259"/>
                </a:lnTo>
                <a:lnTo>
                  <a:pt x="2310" y="1274"/>
                </a:lnTo>
                <a:lnTo>
                  <a:pt x="2320" y="1289"/>
                </a:lnTo>
                <a:lnTo>
                  <a:pt x="2333" y="1303"/>
                </a:lnTo>
                <a:lnTo>
                  <a:pt x="2346" y="1315"/>
                </a:lnTo>
                <a:lnTo>
                  <a:pt x="2361" y="1325"/>
                </a:lnTo>
                <a:lnTo>
                  <a:pt x="2376" y="1335"/>
                </a:lnTo>
                <a:lnTo>
                  <a:pt x="2393" y="1343"/>
                </a:lnTo>
                <a:lnTo>
                  <a:pt x="2410" y="1349"/>
                </a:lnTo>
                <a:lnTo>
                  <a:pt x="2428" y="1354"/>
                </a:lnTo>
                <a:lnTo>
                  <a:pt x="2447" y="1357"/>
                </a:lnTo>
                <a:lnTo>
                  <a:pt x="2466" y="1358"/>
                </a:lnTo>
                <a:lnTo>
                  <a:pt x="2486" y="1357"/>
                </a:lnTo>
                <a:lnTo>
                  <a:pt x="2504" y="1354"/>
                </a:lnTo>
                <a:lnTo>
                  <a:pt x="2522" y="1349"/>
                </a:lnTo>
                <a:lnTo>
                  <a:pt x="2540" y="1343"/>
                </a:lnTo>
                <a:lnTo>
                  <a:pt x="2556" y="1335"/>
                </a:lnTo>
                <a:lnTo>
                  <a:pt x="2572" y="1325"/>
                </a:lnTo>
                <a:lnTo>
                  <a:pt x="2586" y="1315"/>
                </a:lnTo>
                <a:lnTo>
                  <a:pt x="2599" y="1303"/>
                </a:lnTo>
                <a:lnTo>
                  <a:pt x="2612" y="1289"/>
                </a:lnTo>
                <a:lnTo>
                  <a:pt x="2623" y="1274"/>
                </a:lnTo>
                <a:lnTo>
                  <a:pt x="2631" y="1259"/>
                </a:lnTo>
                <a:lnTo>
                  <a:pt x="2640" y="1242"/>
                </a:lnTo>
                <a:lnTo>
                  <a:pt x="2646" y="1226"/>
                </a:lnTo>
                <a:lnTo>
                  <a:pt x="2651" y="1207"/>
                </a:lnTo>
                <a:lnTo>
                  <a:pt x="2654" y="1188"/>
                </a:lnTo>
                <a:lnTo>
                  <a:pt x="2655" y="1169"/>
                </a:lnTo>
                <a:lnTo>
                  <a:pt x="2654" y="1149"/>
                </a:lnTo>
                <a:lnTo>
                  <a:pt x="2651" y="1131"/>
                </a:lnTo>
                <a:lnTo>
                  <a:pt x="2646" y="1113"/>
                </a:lnTo>
                <a:lnTo>
                  <a:pt x="2640" y="1095"/>
                </a:lnTo>
                <a:lnTo>
                  <a:pt x="2631" y="1079"/>
                </a:lnTo>
                <a:lnTo>
                  <a:pt x="2623" y="1063"/>
                </a:lnTo>
                <a:lnTo>
                  <a:pt x="2612" y="1049"/>
                </a:lnTo>
                <a:lnTo>
                  <a:pt x="2599" y="1036"/>
                </a:lnTo>
                <a:lnTo>
                  <a:pt x="2586" y="1023"/>
                </a:lnTo>
                <a:lnTo>
                  <a:pt x="2572" y="1012"/>
                </a:lnTo>
                <a:lnTo>
                  <a:pt x="2556" y="1002"/>
                </a:lnTo>
                <a:lnTo>
                  <a:pt x="2540" y="995"/>
                </a:lnTo>
                <a:lnTo>
                  <a:pt x="2522" y="989"/>
                </a:lnTo>
                <a:lnTo>
                  <a:pt x="2504" y="984"/>
                </a:lnTo>
                <a:lnTo>
                  <a:pt x="2486" y="981"/>
                </a:lnTo>
                <a:lnTo>
                  <a:pt x="2466" y="980"/>
                </a:lnTo>
                <a:close/>
                <a:moveTo>
                  <a:pt x="2754" y="1565"/>
                </a:moveTo>
                <a:lnTo>
                  <a:pt x="2754" y="1565"/>
                </a:lnTo>
                <a:lnTo>
                  <a:pt x="2734" y="1566"/>
                </a:lnTo>
                <a:lnTo>
                  <a:pt x="2715" y="1568"/>
                </a:lnTo>
                <a:lnTo>
                  <a:pt x="2698" y="1573"/>
                </a:lnTo>
                <a:lnTo>
                  <a:pt x="2680" y="1579"/>
                </a:lnTo>
                <a:lnTo>
                  <a:pt x="2663" y="1587"/>
                </a:lnTo>
                <a:lnTo>
                  <a:pt x="2648" y="1597"/>
                </a:lnTo>
                <a:lnTo>
                  <a:pt x="2634" y="1608"/>
                </a:lnTo>
                <a:lnTo>
                  <a:pt x="2620" y="1620"/>
                </a:lnTo>
                <a:lnTo>
                  <a:pt x="2608" y="1634"/>
                </a:lnTo>
                <a:lnTo>
                  <a:pt x="2597" y="1648"/>
                </a:lnTo>
                <a:lnTo>
                  <a:pt x="2587" y="1663"/>
                </a:lnTo>
                <a:lnTo>
                  <a:pt x="2579" y="1680"/>
                </a:lnTo>
                <a:lnTo>
                  <a:pt x="2573" y="1698"/>
                </a:lnTo>
                <a:lnTo>
                  <a:pt x="2568" y="1715"/>
                </a:lnTo>
                <a:lnTo>
                  <a:pt x="2566" y="1734"/>
                </a:lnTo>
                <a:lnTo>
                  <a:pt x="2565" y="1753"/>
                </a:lnTo>
                <a:lnTo>
                  <a:pt x="2566" y="1773"/>
                </a:lnTo>
                <a:lnTo>
                  <a:pt x="2568" y="1792"/>
                </a:lnTo>
                <a:lnTo>
                  <a:pt x="2573" y="1809"/>
                </a:lnTo>
                <a:lnTo>
                  <a:pt x="2579" y="1827"/>
                </a:lnTo>
                <a:lnTo>
                  <a:pt x="2587" y="1844"/>
                </a:lnTo>
                <a:lnTo>
                  <a:pt x="2597" y="1859"/>
                </a:lnTo>
                <a:lnTo>
                  <a:pt x="2608" y="1873"/>
                </a:lnTo>
                <a:lnTo>
                  <a:pt x="2620" y="1887"/>
                </a:lnTo>
                <a:lnTo>
                  <a:pt x="2634" y="1899"/>
                </a:lnTo>
                <a:lnTo>
                  <a:pt x="2648" y="1910"/>
                </a:lnTo>
                <a:lnTo>
                  <a:pt x="2663" y="1920"/>
                </a:lnTo>
                <a:lnTo>
                  <a:pt x="2680" y="1928"/>
                </a:lnTo>
                <a:lnTo>
                  <a:pt x="2698" y="1934"/>
                </a:lnTo>
                <a:lnTo>
                  <a:pt x="2715" y="1939"/>
                </a:lnTo>
                <a:lnTo>
                  <a:pt x="2734" y="1942"/>
                </a:lnTo>
                <a:lnTo>
                  <a:pt x="2754" y="1942"/>
                </a:lnTo>
                <a:lnTo>
                  <a:pt x="2773" y="1942"/>
                </a:lnTo>
                <a:lnTo>
                  <a:pt x="2792" y="1939"/>
                </a:lnTo>
                <a:lnTo>
                  <a:pt x="2809" y="1934"/>
                </a:lnTo>
                <a:lnTo>
                  <a:pt x="2827" y="1928"/>
                </a:lnTo>
                <a:lnTo>
                  <a:pt x="2844" y="1920"/>
                </a:lnTo>
                <a:lnTo>
                  <a:pt x="2859" y="1910"/>
                </a:lnTo>
                <a:lnTo>
                  <a:pt x="2874" y="1899"/>
                </a:lnTo>
                <a:lnTo>
                  <a:pt x="2887" y="1887"/>
                </a:lnTo>
                <a:lnTo>
                  <a:pt x="2900" y="1873"/>
                </a:lnTo>
                <a:lnTo>
                  <a:pt x="2910" y="1859"/>
                </a:lnTo>
                <a:lnTo>
                  <a:pt x="2920" y="1844"/>
                </a:lnTo>
                <a:lnTo>
                  <a:pt x="2928" y="1827"/>
                </a:lnTo>
                <a:lnTo>
                  <a:pt x="2934" y="1809"/>
                </a:lnTo>
                <a:lnTo>
                  <a:pt x="2939" y="1792"/>
                </a:lnTo>
                <a:lnTo>
                  <a:pt x="2942" y="1773"/>
                </a:lnTo>
                <a:lnTo>
                  <a:pt x="2943" y="1753"/>
                </a:lnTo>
                <a:lnTo>
                  <a:pt x="2942" y="1734"/>
                </a:lnTo>
                <a:lnTo>
                  <a:pt x="2939" y="1715"/>
                </a:lnTo>
                <a:lnTo>
                  <a:pt x="2934" y="1698"/>
                </a:lnTo>
                <a:lnTo>
                  <a:pt x="2928" y="1680"/>
                </a:lnTo>
                <a:lnTo>
                  <a:pt x="2920" y="1663"/>
                </a:lnTo>
                <a:lnTo>
                  <a:pt x="2910" y="1648"/>
                </a:lnTo>
                <a:lnTo>
                  <a:pt x="2900" y="1634"/>
                </a:lnTo>
                <a:lnTo>
                  <a:pt x="2887" y="1620"/>
                </a:lnTo>
                <a:lnTo>
                  <a:pt x="2874" y="1608"/>
                </a:lnTo>
                <a:lnTo>
                  <a:pt x="2859" y="1597"/>
                </a:lnTo>
                <a:lnTo>
                  <a:pt x="2844" y="1587"/>
                </a:lnTo>
                <a:lnTo>
                  <a:pt x="2827" y="1579"/>
                </a:lnTo>
                <a:lnTo>
                  <a:pt x="2809" y="1573"/>
                </a:lnTo>
                <a:lnTo>
                  <a:pt x="2792" y="1568"/>
                </a:lnTo>
                <a:lnTo>
                  <a:pt x="2773" y="1566"/>
                </a:lnTo>
                <a:lnTo>
                  <a:pt x="2754" y="1565"/>
                </a:lnTo>
                <a:close/>
                <a:moveTo>
                  <a:pt x="2052" y="1520"/>
                </a:moveTo>
                <a:lnTo>
                  <a:pt x="2052" y="1520"/>
                </a:lnTo>
                <a:lnTo>
                  <a:pt x="2033" y="1521"/>
                </a:lnTo>
                <a:lnTo>
                  <a:pt x="2015" y="1523"/>
                </a:lnTo>
                <a:lnTo>
                  <a:pt x="1996" y="1529"/>
                </a:lnTo>
                <a:lnTo>
                  <a:pt x="1978" y="1534"/>
                </a:lnTo>
                <a:lnTo>
                  <a:pt x="1963" y="1543"/>
                </a:lnTo>
                <a:lnTo>
                  <a:pt x="1946" y="1552"/>
                </a:lnTo>
                <a:lnTo>
                  <a:pt x="1932" y="1563"/>
                </a:lnTo>
                <a:lnTo>
                  <a:pt x="1919" y="1575"/>
                </a:lnTo>
                <a:lnTo>
                  <a:pt x="1906" y="1588"/>
                </a:lnTo>
                <a:lnTo>
                  <a:pt x="1895" y="1603"/>
                </a:lnTo>
                <a:lnTo>
                  <a:pt x="1886" y="1618"/>
                </a:lnTo>
                <a:lnTo>
                  <a:pt x="1879" y="1635"/>
                </a:lnTo>
                <a:lnTo>
                  <a:pt x="1872" y="1652"/>
                </a:lnTo>
                <a:lnTo>
                  <a:pt x="1868" y="1670"/>
                </a:lnTo>
                <a:lnTo>
                  <a:pt x="1864" y="1689"/>
                </a:lnTo>
                <a:lnTo>
                  <a:pt x="1863" y="1709"/>
                </a:lnTo>
                <a:lnTo>
                  <a:pt x="1864" y="1727"/>
                </a:lnTo>
                <a:lnTo>
                  <a:pt x="1868" y="1746"/>
                </a:lnTo>
                <a:lnTo>
                  <a:pt x="1872" y="1765"/>
                </a:lnTo>
                <a:lnTo>
                  <a:pt x="1879" y="1782"/>
                </a:lnTo>
                <a:lnTo>
                  <a:pt x="1886" y="1798"/>
                </a:lnTo>
                <a:lnTo>
                  <a:pt x="1895" y="1814"/>
                </a:lnTo>
                <a:lnTo>
                  <a:pt x="1906" y="1829"/>
                </a:lnTo>
                <a:lnTo>
                  <a:pt x="1919" y="1842"/>
                </a:lnTo>
                <a:lnTo>
                  <a:pt x="1932" y="1855"/>
                </a:lnTo>
                <a:lnTo>
                  <a:pt x="1946" y="1866"/>
                </a:lnTo>
                <a:lnTo>
                  <a:pt x="1963" y="1875"/>
                </a:lnTo>
                <a:lnTo>
                  <a:pt x="1978" y="1882"/>
                </a:lnTo>
                <a:lnTo>
                  <a:pt x="1996" y="1889"/>
                </a:lnTo>
                <a:lnTo>
                  <a:pt x="2015" y="1893"/>
                </a:lnTo>
                <a:lnTo>
                  <a:pt x="2033" y="1897"/>
                </a:lnTo>
                <a:lnTo>
                  <a:pt x="2052" y="1898"/>
                </a:lnTo>
                <a:lnTo>
                  <a:pt x="2071" y="1897"/>
                </a:lnTo>
                <a:lnTo>
                  <a:pt x="2090" y="1893"/>
                </a:lnTo>
                <a:lnTo>
                  <a:pt x="2109" y="1889"/>
                </a:lnTo>
                <a:lnTo>
                  <a:pt x="2126" y="1882"/>
                </a:lnTo>
                <a:lnTo>
                  <a:pt x="2142" y="1875"/>
                </a:lnTo>
                <a:lnTo>
                  <a:pt x="2158" y="1866"/>
                </a:lnTo>
                <a:lnTo>
                  <a:pt x="2173" y="1855"/>
                </a:lnTo>
                <a:lnTo>
                  <a:pt x="2186" y="1842"/>
                </a:lnTo>
                <a:lnTo>
                  <a:pt x="2198" y="1829"/>
                </a:lnTo>
                <a:lnTo>
                  <a:pt x="2209" y="1814"/>
                </a:lnTo>
                <a:lnTo>
                  <a:pt x="2218" y="1798"/>
                </a:lnTo>
                <a:lnTo>
                  <a:pt x="2226" y="1782"/>
                </a:lnTo>
                <a:lnTo>
                  <a:pt x="2232" y="1765"/>
                </a:lnTo>
                <a:lnTo>
                  <a:pt x="2237" y="1746"/>
                </a:lnTo>
                <a:lnTo>
                  <a:pt x="2240" y="1727"/>
                </a:lnTo>
                <a:lnTo>
                  <a:pt x="2241" y="1709"/>
                </a:lnTo>
                <a:lnTo>
                  <a:pt x="2240" y="1689"/>
                </a:lnTo>
                <a:lnTo>
                  <a:pt x="2237" y="1670"/>
                </a:lnTo>
                <a:lnTo>
                  <a:pt x="2232" y="1652"/>
                </a:lnTo>
                <a:lnTo>
                  <a:pt x="2226" y="1635"/>
                </a:lnTo>
                <a:lnTo>
                  <a:pt x="2218" y="1618"/>
                </a:lnTo>
                <a:lnTo>
                  <a:pt x="2209" y="1603"/>
                </a:lnTo>
                <a:lnTo>
                  <a:pt x="2198" y="1588"/>
                </a:lnTo>
                <a:lnTo>
                  <a:pt x="2186" y="1575"/>
                </a:lnTo>
                <a:lnTo>
                  <a:pt x="2173" y="1563"/>
                </a:lnTo>
                <a:lnTo>
                  <a:pt x="2158" y="1552"/>
                </a:lnTo>
                <a:lnTo>
                  <a:pt x="2142" y="1543"/>
                </a:lnTo>
                <a:lnTo>
                  <a:pt x="2126" y="1534"/>
                </a:lnTo>
                <a:lnTo>
                  <a:pt x="2109" y="1529"/>
                </a:lnTo>
                <a:lnTo>
                  <a:pt x="2090" y="1523"/>
                </a:lnTo>
                <a:lnTo>
                  <a:pt x="2071" y="1521"/>
                </a:lnTo>
                <a:lnTo>
                  <a:pt x="2052" y="1520"/>
                </a:lnTo>
                <a:close/>
                <a:moveTo>
                  <a:pt x="3726" y="3483"/>
                </a:moveTo>
                <a:lnTo>
                  <a:pt x="3778" y="3483"/>
                </a:lnTo>
                <a:lnTo>
                  <a:pt x="4516" y="2873"/>
                </a:lnTo>
                <a:lnTo>
                  <a:pt x="841" y="2886"/>
                </a:lnTo>
                <a:lnTo>
                  <a:pt x="1161" y="3430"/>
                </a:lnTo>
                <a:lnTo>
                  <a:pt x="1206" y="3407"/>
                </a:lnTo>
                <a:lnTo>
                  <a:pt x="1250" y="3383"/>
                </a:lnTo>
                <a:lnTo>
                  <a:pt x="1294" y="3361"/>
                </a:lnTo>
                <a:lnTo>
                  <a:pt x="1338" y="3339"/>
                </a:lnTo>
                <a:lnTo>
                  <a:pt x="1381" y="3319"/>
                </a:lnTo>
                <a:lnTo>
                  <a:pt x="1426" y="3299"/>
                </a:lnTo>
                <a:lnTo>
                  <a:pt x="1469" y="3281"/>
                </a:lnTo>
                <a:lnTo>
                  <a:pt x="1512" y="3262"/>
                </a:lnTo>
                <a:lnTo>
                  <a:pt x="1555" y="3245"/>
                </a:lnTo>
                <a:lnTo>
                  <a:pt x="1598" y="3229"/>
                </a:lnTo>
                <a:lnTo>
                  <a:pt x="1641" y="3213"/>
                </a:lnTo>
                <a:lnTo>
                  <a:pt x="1684" y="3198"/>
                </a:lnTo>
                <a:lnTo>
                  <a:pt x="1726" y="3184"/>
                </a:lnTo>
                <a:lnTo>
                  <a:pt x="1769" y="3171"/>
                </a:lnTo>
                <a:lnTo>
                  <a:pt x="1811" y="3159"/>
                </a:lnTo>
                <a:lnTo>
                  <a:pt x="1853" y="3147"/>
                </a:lnTo>
                <a:lnTo>
                  <a:pt x="1895" y="3137"/>
                </a:lnTo>
                <a:lnTo>
                  <a:pt x="1937" y="3127"/>
                </a:lnTo>
                <a:lnTo>
                  <a:pt x="1979" y="3117"/>
                </a:lnTo>
                <a:lnTo>
                  <a:pt x="2021" y="3109"/>
                </a:lnTo>
                <a:lnTo>
                  <a:pt x="2062" y="3101"/>
                </a:lnTo>
                <a:lnTo>
                  <a:pt x="2104" y="3095"/>
                </a:lnTo>
                <a:lnTo>
                  <a:pt x="2145" y="3088"/>
                </a:lnTo>
                <a:lnTo>
                  <a:pt x="2186" y="3084"/>
                </a:lnTo>
                <a:lnTo>
                  <a:pt x="2227" y="3079"/>
                </a:lnTo>
                <a:lnTo>
                  <a:pt x="2268" y="3076"/>
                </a:lnTo>
                <a:lnTo>
                  <a:pt x="2309" y="3073"/>
                </a:lnTo>
                <a:lnTo>
                  <a:pt x="2350" y="3071"/>
                </a:lnTo>
                <a:lnTo>
                  <a:pt x="2390" y="3069"/>
                </a:lnTo>
                <a:lnTo>
                  <a:pt x="2430" y="3068"/>
                </a:lnTo>
                <a:lnTo>
                  <a:pt x="2470" y="3069"/>
                </a:lnTo>
                <a:lnTo>
                  <a:pt x="2511" y="3069"/>
                </a:lnTo>
                <a:lnTo>
                  <a:pt x="2551" y="3072"/>
                </a:lnTo>
                <a:lnTo>
                  <a:pt x="2591" y="3074"/>
                </a:lnTo>
                <a:lnTo>
                  <a:pt x="2630" y="3077"/>
                </a:lnTo>
                <a:lnTo>
                  <a:pt x="2669" y="3082"/>
                </a:lnTo>
                <a:lnTo>
                  <a:pt x="2709" y="3086"/>
                </a:lnTo>
                <a:lnTo>
                  <a:pt x="2747" y="3092"/>
                </a:lnTo>
                <a:lnTo>
                  <a:pt x="2787" y="3097"/>
                </a:lnTo>
                <a:lnTo>
                  <a:pt x="2826" y="3105"/>
                </a:lnTo>
                <a:lnTo>
                  <a:pt x="2865" y="3113"/>
                </a:lnTo>
                <a:lnTo>
                  <a:pt x="2903" y="3120"/>
                </a:lnTo>
                <a:lnTo>
                  <a:pt x="2942" y="3129"/>
                </a:lnTo>
                <a:lnTo>
                  <a:pt x="2981" y="3139"/>
                </a:lnTo>
                <a:lnTo>
                  <a:pt x="3019" y="3150"/>
                </a:lnTo>
                <a:lnTo>
                  <a:pt x="3057" y="3161"/>
                </a:lnTo>
                <a:lnTo>
                  <a:pt x="3096" y="3173"/>
                </a:lnTo>
                <a:lnTo>
                  <a:pt x="3133" y="3185"/>
                </a:lnTo>
                <a:lnTo>
                  <a:pt x="3172" y="3199"/>
                </a:lnTo>
                <a:lnTo>
                  <a:pt x="3210" y="3213"/>
                </a:lnTo>
                <a:lnTo>
                  <a:pt x="3247" y="3229"/>
                </a:lnTo>
                <a:lnTo>
                  <a:pt x="3285" y="3244"/>
                </a:lnTo>
                <a:lnTo>
                  <a:pt x="3322" y="3260"/>
                </a:lnTo>
                <a:lnTo>
                  <a:pt x="3359" y="3277"/>
                </a:lnTo>
                <a:lnTo>
                  <a:pt x="3396" y="3294"/>
                </a:lnTo>
                <a:lnTo>
                  <a:pt x="3434" y="3313"/>
                </a:lnTo>
                <a:lnTo>
                  <a:pt x="3507" y="3351"/>
                </a:lnTo>
                <a:lnTo>
                  <a:pt x="3580" y="3392"/>
                </a:lnTo>
                <a:lnTo>
                  <a:pt x="3653" y="3436"/>
                </a:lnTo>
                <a:lnTo>
                  <a:pt x="3726" y="3483"/>
                </a:lnTo>
                <a:close/>
                <a:moveTo>
                  <a:pt x="797" y="4074"/>
                </a:moveTo>
                <a:lnTo>
                  <a:pt x="797" y="4074"/>
                </a:lnTo>
                <a:lnTo>
                  <a:pt x="818" y="4112"/>
                </a:lnTo>
                <a:lnTo>
                  <a:pt x="840" y="4149"/>
                </a:lnTo>
                <a:lnTo>
                  <a:pt x="864" y="4187"/>
                </a:lnTo>
                <a:lnTo>
                  <a:pt x="889" y="4223"/>
                </a:lnTo>
                <a:lnTo>
                  <a:pt x="917" y="4260"/>
                </a:lnTo>
                <a:lnTo>
                  <a:pt x="946" y="4295"/>
                </a:lnTo>
                <a:lnTo>
                  <a:pt x="976" y="4331"/>
                </a:lnTo>
                <a:lnTo>
                  <a:pt x="1008" y="4366"/>
                </a:lnTo>
                <a:lnTo>
                  <a:pt x="5577" y="4366"/>
                </a:lnTo>
                <a:lnTo>
                  <a:pt x="5608" y="4331"/>
                </a:lnTo>
                <a:lnTo>
                  <a:pt x="5639" y="4295"/>
                </a:lnTo>
                <a:lnTo>
                  <a:pt x="5668" y="4260"/>
                </a:lnTo>
                <a:lnTo>
                  <a:pt x="5694" y="4223"/>
                </a:lnTo>
                <a:lnTo>
                  <a:pt x="5721" y="4187"/>
                </a:lnTo>
                <a:lnTo>
                  <a:pt x="5745" y="4149"/>
                </a:lnTo>
                <a:lnTo>
                  <a:pt x="5767" y="4112"/>
                </a:lnTo>
                <a:lnTo>
                  <a:pt x="5788" y="4074"/>
                </a:lnTo>
                <a:lnTo>
                  <a:pt x="5809" y="4032"/>
                </a:lnTo>
                <a:lnTo>
                  <a:pt x="5828" y="3990"/>
                </a:lnTo>
                <a:lnTo>
                  <a:pt x="5846" y="3948"/>
                </a:lnTo>
                <a:lnTo>
                  <a:pt x="5860" y="3905"/>
                </a:lnTo>
                <a:lnTo>
                  <a:pt x="724" y="3905"/>
                </a:lnTo>
                <a:lnTo>
                  <a:pt x="739" y="3948"/>
                </a:lnTo>
                <a:lnTo>
                  <a:pt x="756" y="3990"/>
                </a:lnTo>
                <a:lnTo>
                  <a:pt x="776" y="4032"/>
                </a:lnTo>
                <a:lnTo>
                  <a:pt x="797" y="407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姜饼娃娃"/>
          <p:cNvSpPr/>
          <p:nvPr/>
        </p:nvSpPr>
        <p:spPr bwMode="auto">
          <a:xfrm>
            <a:off x="9087364" y="2060480"/>
            <a:ext cx="619282" cy="743139"/>
          </a:xfrm>
          <a:custGeom>
            <a:avLst/>
            <a:gdLst>
              <a:gd name="T0" fmla="*/ 728694 w 1408113"/>
              <a:gd name="T1" fmla="*/ 1278756 h 1911350"/>
              <a:gd name="T2" fmla="*/ 623676 w 1408113"/>
              <a:gd name="T3" fmla="*/ 1247428 h 1911350"/>
              <a:gd name="T4" fmla="*/ 716003 w 1408113"/>
              <a:gd name="T5" fmla="*/ 981613 h 1911350"/>
              <a:gd name="T6" fmla="*/ 695063 w 1408113"/>
              <a:gd name="T7" fmla="*/ 1088572 h 1911350"/>
              <a:gd name="T8" fmla="*/ 633512 w 1408113"/>
              <a:gd name="T9" fmla="*/ 997435 h 1911350"/>
              <a:gd name="T10" fmla="*/ 739481 w 1408113"/>
              <a:gd name="T11" fmla="*/ 786684 h 1911350"/>
              <a:gd name="T12" fmla="*/ 654452 w 1408113"/>
              <a:gd name="T13" fmla="*/ 856619 h 1911350"/>
              <a:gd name="T14" fmla="*/ 665239 w 1408113"/>
              <a:gd name="T15" fmla="*/ 747760 h 1911350"/>
              <a:gd name="T16" fmla="*/ 653550 w 1408113"/>
              <a:gd name="T17" fmla="*/ 553290 h 1911350"/>
              <a:gd name="T18" fmla="*/ 817941 w 1408113"/>
              <a:gd name="T19" fmla="*/ 496819 h 1911350"/>
              <a:gd name="T20" fmla="*/ 745406 w 1408113"/>
              <a:gd name="T21" fmla="*/ 588307 h 1911350"/>
              <a:gd name="T22" fmla="*/ 542688 w 1408113"/>
              <a:gd name="T23" fmla="*/ 543509 h 1911350"/>
              <a:gd name="T24" fmla="*/ 839479 w 1408113"/>
              <a:gd name="T25" fmla="*/ 273092 h 1911350"/>
              <a:gd name="T26" fmla="*/ 807519 w 1408113"/>
              <a:gd name="T27" fmla="*/ 377836 h 1911350"/>
              <a:gd name="T28" fmla="*/ 755941 w 1408113"/>
              <a:gd name="T29" fmla="*/ 281003 h 1911350"/>
              <a:gd name="T30" fmla="*/ 617032 w 1408113"/>
              <a:gd name="T31" fmla="*/ 306952 h 1911350"/>
              <a:gd name="T32" fmla="*/ 525900 w 1408113"/>
              <a:gd name="T33" fmla="*/ 368026 h 1911350"/>
              <a:gd name="T34" fmla="*/ 547417 w 1408113"/>
              <a:gd name="T35" fmla="*/ 260751 h 1911350"/>
              <a:gd name="T36" fmla="*/ 425497 w 1408113"/>
              <a:gd name="T37" fmla="*/ 213284 h 1911350"/>
              <a:gd name="T38" fmla="*/ 406832 w 1408113"/>
              <a:gd name="T39" fmla="*/ 496819 h 1911350"/>
              <a:gd name="T40" fmla="*/ 458398 w 1408113"/>
              <a:gd name="T41" fmla="*/ 652194 h 1911350"/>
              <a:gd name="T42" fmla="*/ 70863 w 1408113"/>
              <a:gd name="T43" fmla="*/ 1024017 h 1911350"/>
              <a:gd name="T44" fmla="*/ 118949 w 1408113"/>
              <a:gd name="T45" fmla="*/ 1158822 h 1911350"/>
              <a:gd name="T46" fmla="*/ 410628 w 1408113"/>
              <a:gd name="T47" fmla="*/ 1109774 h 1911350"/>
              <a:gd name="T48" fmla="*/ 442580 w 1408113"/>
              <a:gd name="T49" fmla="*/ 1282553 h 1911350"/>
              <a:gd name="T50" fmla="*/ 243909 w 1408113"/>
              <a:gd name="T51" fmla="*/ 1756904 h 1911350"/>
              <a:gd name="T52" fmla="*/ 344827 w 1408113"/>
              <a:gd name="T53" fmla="*/ 1838231 h 1911350"/>
              <a:gd name="T54" fmla="*/ 583042 w 1408113"/>
              <a:gd name="T55" fmla="*/ 1517038 h 1911350"/>
              <a:gd name="T56" fmla="*/ 704523 w 1408113"/>
              <a:gd name="T57" fmla="*/ 1444889 h 1911350"/>
              <a:gd name="T58" fmla="*/ 929450 w 1408113"/>
              <a:gd name="T59" fmla="*/ 1771460 h 1911350"/>
              <a:gd name="T60" fmla="*/ 1072759 w 1408113"/>
              <a:gd name="T61" fmla="*/ 1835066 h 1911350"/>
              <a:gd name="T62" fmla="*/ 1161655 w 1408113"/>
              <a:gd name="T63" fmla="*/ 1737284 h 1911350"/>
              <a:gd name="T64" fmla="*/ 950330 w 1408113"/>
              <a:gd name="T65" fmla="*/ 1249010 h 1911350"/>
              <a:gd name="T66" fmla="*/ 1006009 w 1408113"/>
              <a:gd name="T67" fmla="*/ 1105027 h 1911350"/>
              <a:gd name="T68" fmla="*/ 1296106 w 1408113"/>
              <a:gd name="T69" fmla="*/ 1149329 h 1911350"/>
              <a:gd name="T70" fmla="*/ 1325843 w 1408113"/>
              <a:gd name="T71" fmla="*/ 1009144 h 1911350"/>
              <a:gd name="T72" fmla="*/ 908887 w 1408113"/>
              <a:gd name="T73" fmla="*/ 602829 h 1911350"/>
              <a:gd name="T74" fmla="*/ 997151 w 1408113"/>
              <a:gd name="T75" fmla="*/ 357583 h 1911350"/>
              <a:gd name="T76" fmla="*/ 795317 w 1408113"/>
              <a:gd name="T77" fmla="*/ 83542 h 1911350"/>
              <a:gd name="T78" fmla="*/ 826003 w 1408113"/>
              <a:gd name="T79" fmla="*/ 25949 h 1911350"/>
              <a:gd name="T80" fmla="*/ 1033215 w 1408113"/>
              <a:gd name="T81" fmla="*/ 228156 h 1911350"/>
              <a:gd name="T82" fmla="*/ 1041123 w 1408113"/>
              <a:gd name="T83" fmla="*/ 498402 h 1911350"/>
              <a:gd name="T84" fmla="*/ 1368867 w 1408113"/>
              <a:gd name="T85" fmla="*/ 955664 h 1911350"/>
              <a:gd name="T86" fmla="*/ 1378991 w 1408113"/>
              <a:gd name="T87" fmla="*/ 1145849 h 1911350"/>
              <a:gd name="T88" fmla="*/ 1228406 w 1408113"/>
              <a:gd name="T89" fmla="*/ 1239199 h 1911350"/>
              <a:gd name="T90" fmla="*/ 1007274 w 1408113"/>
              <a:gd name="T91" fmla="*/ 1194264 h 1911350"/>
              <a:gd name="T92" fmla="*/ 1217333 w 1408113"/>
              <a:gd name="T93" fmla="*/ 1662603 h 1911350"/>
              <a:gd name="T94" fmla="*/ 1176524 w 1408113"/>
              <a:gd name="T95" fmla="*/ 1852787 h 1911350"/>
              <a:gd name="T96" fmla="*/ 956657 w 1408113"/>
              <a:gd name="T97" fmla="*/ 1885697 h 1911350"/>
              <a:gd name="T98" fmla="*/ 735526 w 1408113"/>
              <a:gd name="T99" fmla="*/ 1517988 h 1911350"/>
              <a:gd name="T100" fmla="*/ 519771 w 1408113"/>
              <a:gd name="T101" fmla="*/ 1817978 h 1911350"/>
              <a:gd name="T102" fmla="*/ 320783 w 1408113"/>
              <a:gd name="T103" fmla="*/ 1899304 h 1911350"/>
              <a:gd name="T104" fmla="*/ 180006 w 1408113"/>
              <a:gd name="T105" fmla="*/ 1765448 h 1911350"/>
              <a:gd name="T106" fmla="*/ 371400 w 1408113"/>
              <a:gd name="T107" fmla="*/ 1287299 h 1911350"/>
              <a:gd name="T108" fmla="*/ 380258 w 1408113"/>
              <a:gd name="T109" fmla="*/ 1167367 h 1911350"/>
              <a:gd name="T110" fmla="*/ 93324 w 1408113"/>
              <a:gd name="T111" fmla="*/ 1218631 h 1911350"/>
              <a:gd name="T112" fmla="*/ 316 w 1408113"/>
              <a:gd name="T113" fmla="*/ 1045219 h 1911350"/>
              <a:gd name="T114" fmla="*/ 394494 w 1408113"/>
              <a:gd name="T115" fmla="*/ 642384 h 1911350"/>
              <a:gd name="T116" fmla="*/ 325212 w 1408113"/>
              <a:gd name="T117" fmla="*/ 455364 h 1911350"/>
              <a:gd name="T118" fmla="*/ 348940 w 1408113"/>
              <a:gd name="T119" fmla="*/ 219613 h 1911350"/>
              <a:gd name="T120" fmla="*/ 560897 w 1408113"/>
              <a:gd name="T121" fmla="*/ 22784 h 19113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08113" h="1911350">
                <a:moveTo>
                  <a:pt x="685325" y="1185863"/>
                </a:moveTo>
                <a:lnTo>
                  <a:pt x="691055" y="1186181"/>
                </a:lnTo>
                <a:lnTo>
                  <a:pt x="697422" y="1187451"/>
                </a:lnTo>
                <a:lnTo>
                  <a:pt x="702834" y="1188721"/>
                </a:lnTo>
                <a:lnTo>
                  <a:pt x="708246" y="1190626"/>
                </a:lnTo>
                <a:lnTo>
                  <a:pt x="713658" y="1193166"/>
                </a:lnTo>
                <a:lnTo>
                  <a:pt x="718433" y="1196023"/>
                </a:lnTo>
                <a:lnTo>
                  <a:pt x="723209" y="1199516"/>
                </a:lnTo>
                <a:lnTo>
                  <a:pt x="727347" y="1203326"/>
                </a:lnTo>
                <a:lnTo>
                  <a:pt x="731167" y="1207771"/>
                </a:lnTo>
                <a:lnTo>
                  <a:pt x="734988" y="1211898"/>
                </a:lnTo>
                <a:lnTo>
                  <a:pt x="737853" y="1216978"/>
                </a:lnTo>
                <a:lnTo>
                  <a:pt x="740400" y="1222058"/>
                </a:lnTo>
                <a:lnTo>
                  <a:pt x="741991" y="1227456"/>
                </a:lnTo>
                <a:lnTo>
                  <a:pt x="743583" y="1233488"/>
                </a:lnTo>
                <a:lnTo>
                  <a:pt x="744538" y="1239203"/>
                </a:lnTo>
                <a:lnTo>
                  <a:pt x="744538" y="1245236"/>
                </a:lnTo>
                <a:lnTo>
                  <a:pt x="744538" y="1251586"/>
                </a:lnTo>
                <a:lnTo>
                  <a:pt x="743583" y="1257301"/>
                </a:lnTo>
                <a:lnTo>
                  <a:pt x="741991" y="1263016"/>
                </a:lnTo>
                <a:lnTo>
                  <a:pt x="740400" y="1268731"/>
                </a:lnTo>
                <a:lnTo>
                  <a:pt x="737853" y="1273811"/>
                </a:lnTo>
                <a:lnTo>
                  <a:pt x="734988" y="1278891"/>
                </a:lnTo>
                <a:lnTo>
                  <a:pt x="731167" y="1283019"/>
                </a:lnTo>
                <a:lnTo>
                  <a:pt x="727347" y="1287464"/>
                </a:lnTo>
                <a:lnTo>
                  <a:pt x="723209" y="1291274"/>
                </a:lnTo>
                <a:lnTo>
                  <a:pt x="718433" y="1294766"/>
                </a:lnTo>
                <a:lnTo>
                  <a:pt x="713658" y="1297624"/>
                </a:lnTo>
                <a:lnTo>
                  <a:pt x="708246" y="1300164"/>
                </a:lnTo>
                <a:lnTo>
                  <a:pt x="702834" y="1302386"/>
                </a:lnTo>
                <a:lnTo>
                  <a:pt x="697422" y="1303656"/>
                </a:lnTo>
                <a:lnTo>
                  <a:pt x="691055" y="1304609"/>
                </a:lnTo>
                <a:lnTo>
                  <a:pt x="685325" y="1304926"/>
                </a:lnTo>
                <a:lnTo>
                  <a:pt x="679276" y="1304609"/>
                </a:lnTo>
                <a:lnTo>
                  <a:pt x="673228" y="1303656"/>
                </a:lnTo>
                <a:lnTo>
                  <a:pt x="667497" y="1302386"/>
                </a:lnTo>
                <a:lnTo>
                  <a:pt x="662085" y="1300164"/>
                </a:lnTo>
                <a:lnTo>
                  <a:pt x="656673" y="1297624"/>
                </a:lnTo>
                <a:lnTo>
                  <a:pt x="651898" y="1294766"/>
                </a:lnTo>
                <a:lnTo>
                  <a:pt x="647123" y="1291274"/>
                </a:lnTo>
                <a:lnTo>
                  <a:pt x="643303" y="1287464"/>
                </a:lnTo>
                <a:lnTo>
                  <a:pt x="639164" y="1283019"/>
                </a:lnTo>
                <a:lnTo>
                  <a:pt x="635662" y="1278891"/>
                </a:lnTo>
                <a:lnTo>
                  <a:pt x="632479" y="1273811"/>
                </a:lnTo>
                <a:lnTo>
                  <a:pt x="629932" y="1268731"/>
                </a:lnTo>
                <a:lnTo>
                  <a:pt x="628340" y="1263016"/>
                </a:lnTo>
                <a:lnTo>
                  <a:pt x="626749" y="1257301"/>
                </a:lnTo>
                <a:lnTo>
                  <a:pt x="625793" y="1251586"/>
                </a:lnTo>
                <a:lnTo>
                  <a:pt x="625475" y="1245236"/>
                </a:lnTo>
                <a:lnTo>
                  <a:pt x="625793" y="1239203"/>
                </a:lnTo>
                <a:lnTo>
                  <a:pt x="626749" y="1233488"/>
                </a:lnTo>
                <a:lnTo>
                  <a:pt x="628340" y="1227456"/>
                </a:lnTo>
                <a:lnTo>
                  <a:pt x="629932" y="1222058"/>
                </a:lnTo>
                <a:lnTo>
                  <a:pt x="632479" y="1216978"/>
                </a:lnTo>
                <a:lnTo>
                  <a:pt x="635662" y="1211898"/>
                </a:lnTo>
                <a:lnTo>
                  <a:pt x="639164" y="1207771"/>
                </a:lnTo>
                <a:lnTo>
                  <a:pt x="643303" y="1203326"/>
                </a:lnTo>
                <a:lnTo>
                  <a:pt x="647123" y="1199516"/>
                </a:lnTo>
                <a:lnTo>
                  <a:pt x="651898" y="1196023"/>
                </a:lnTo>
                <a:lnTo>
                  <a:pt x="656673" y="1193166"/>
                </a:lnTo>
                <a:lnTo>
                  <a:pt x="662085" y="1190626"/>
                </a:lnTo>
                <a:lnTo>
                  <a:pt x="667497" y="1188721"/>
                </a:lnTo>
                <a:lnTo>
                  <a:pt x="673228" y="1187451"/>
                </a:lnTo>
                <a:lnTo>
                  <a:pt x="679276" y="1186181"/>
                </a:lnTo>
                <a:lnTo>
                  <a:pt x="685325" y="1185863"/>
                </a:lnTo>
                <a:close/>
                <a:moveTo>
                  <a:pt x="685325" y="974725"/>
                </a:moveTo>
                <a:lnTo>
                  <a:pt x="691055" y="975043"/>
                </a:lnTo>
                <a:lnTo>
                  <a:pt x="697422" y="975995"/>
                </a:lnTo>
                <a:lnTo>
                  <a:pt x="702834" y="977265"/>
                </a:lnTo>
                <a:lnTo>
                  <a:pt x="708246" y="979488"/>
                </a:lnTo>
                <a:lnTo>
                  <a:pt x="713658" y="982028"/>
                </a:lnTo>
                <a:lnTo>
                  <a:pt x="718433" y="984885"/>
                </a:lnTo>
                <a:lnTo>
                  <a:pt x="723209" y="988060"/>
                </a:lnTo>
                <a:lnTo>
                  <a:pt x="727347" y="992188"/>
                </a:lnTo>
                <a:lnTo>
                  <a:pt x="731167" y="995998"/>
                </a:lnTo>
                <a:lnTo>
                  <a:pt x="734988" y="1000760"/>
                </a:lnTo>
                <a:lnTo>
                  <a:pt x="737853" y="1005523"/>
                </a:lnTo>
                <a:lnTo>
                  <a:pt x="740400" y="1010920"/>
                </a:lnTo>
                <a:lnTo>
                  <a:pt x="741991" y="1016318"/>
                </a:lnTo>
                <a:lnTo>
                  <a:pt x="743583" y="1022033"/>
                </a:lnTo>
                <a:lnTo>
                  <a:pt x="744538" y="1028065"/>
                </a:lnTo>
                <a:lnTo>
                  <a:pt x="744538" y="1033780"/>
                </a:lnTo>
                <a:lnTo>
                  <a:pt x="744538" y="1040131"/>
                </a:lnTo>
                <a:lnTo>
                  <a:pt x="743583" y="1046163"/>
                </a:lnTo>
                <a:lnTo>
                  <a:pt x="741991" y="1051561"/>
                </a:lnTo>
                <a:lnTo>
                  <a:pt x="740400" y="1056958"/>
                </a:lnTo>
                <a:lnTo>
                  <a:pt x="737853" y="1062673"/>
                </a:lnTo>
                <a:lnTo>
                  <a:pt x="734988" y="1067118"/>
                </a:lnTo>
                <a:lnTo>
                  <a:pt x="731167" y="1071881"/>
                </a:lnTo>
                <a:lnTo>
                  <a:pt x="727347" y="1076326"/>
                </a:lnTo>
                <a:lnTo>
                  <a:pt x="723209" y="1079818"/>
                </a:lnTo>
                <a:lnTo>
                  <a:pt x="718433" y="1083628"/>
                </a:lnTo>
                <a:lnTo>
                  <a:pt x="713658" y="1086486"/>
                </a:lnTo>
                <a:lnTo>
                  <a:pt x="708246" y="1089026"/>
                </a:lnTo>
                <a:lnTo>
                  <a:pt x="702834" y="1090931"/>
                </a:lnTo>
                <a:lnTo>
                  <a:pt x="697422" y="1092201"/>
                </a:lnTo>
                <a:lnTo>
                  <a:pt x="691055" y="1093471"/>
                </a:lnTo>
                <a:lnTo>
                  <a:pt x="685325" y="1093788"/>
                </a:lnTo>
                <a:lnTo>
                  <a:pt x="679276" y="1093471"/>
                </a:lnTo>
                <a:lnTo>
                  <a:pt x="673228" y="1092201"/>
                </a:lnTo>
                <a:lnTo>
                  <a:pt x="667497" y="1090931"/>
                </a:lnTo>
                <a:lnTo>
                  <a:pt x="662085" y="1089026"/>
                </a:lnTo>
                <a:lnTo>
                  <a:pt x="656673" y="1086486"/>
                </a:lnTo>
                <a:lnTo>
                  <a:pt x="651898" y="1083628"/>
                </a:lnTo>
                <a:lnTo>
                  <a:pt x="647123" y="1079818"/>
                </a:lnTo>
                <a:lnTo>
                  <a:pt x="643303" y="1076326"/>
                </a:lnTo>
                <a:lnTo>
                  <a:pt x="639164" y="1071881"/>
                </a:lnTo>
                <a:lnTo>
                  <a:pt x="635662" y="1067118"/>
                </a:lnTo>
                <a:lnTo>
                  <a:pt x="632479" y="1062673"/>
                </a:lnTo>
                <a:lnTo>
                  <a:pt x="629932" y="1056958"/>
                </a:lnTo>
                <a:lnTo>
                  <a:pt x="628340" y="1051561"/>
                </a:lnTo>
                <a:lnTo>
                  <a:pt x="626749" y="1046163"/>
                </a:lnTo>
                <a:lnTo>
                  <a:pt x="625793" y="1040131"/>
                </a:lnTo>
                <a:lnTo>
                  <a:pt x="625475" y="1033780"/>
                </a:lnTo>
                <a:lnTo>
                  <a:pt x="625793" y="1028065"/>
                </a:lnTo>
                <a:lnTo>
                  <a:pt x="626749" y="1022033"/>
                </a:lnTo>
                <a:lnTo>
                  <a:pt x="628340" y="1016318"/>
                </a:lnTo>
                <a:lnTo>
                  <a:pt x="629932" y="1010920"/>
                </a:lnTo>
                <a:lnTo>
                  <a:pt x="632479" y="1005523"/>
                </a:lnTo>
                <a:lnTo>
                  <a:pt x="635662" y="1000760"/>
                </a:lnTo>
                <a:lnTo>
                  <a:pt x="639164" y="995998"/>
                </a:lnTo>
                <a:lnTo>
                  <a:pt x="643303" y="992188"/>
                </a:lnTo>
                <a:lnTo>
                  <a:pt x="647123" y="988060"/>
                </a:lnTo>
                <a:lnTo>
                  <a:pt x="651898" y="984885"/>
                </a:lnTo>
                <a:lnTo>
                  <a:pt x="656673" y="982028"/>
                </a:lnTo>
                <a:lnTo>
                  <a:pt x="662085" y="979488"/>
                </a:lnTo>
                <a:lnTo>
                  <a:pt x="667497" y="977265"/>
                </a:lnTo>
                <a:lnTo>
                  <a:pt x="673228" y="975995"/>
                </a:lnTo>
                <a:lnTo>
                  <a:pt x="679276" y="975043"/>
                </a:lnTo>
                <a:lnTo>
                  <a:pt x="685325" y="974725"/>
                </a:lnTo>
                <a:close/>
                <a:moveTo>
                  <a:pt x="685325" y="747713"/>
                </a:moveTo>
                <a:lnTo>
                  <a:pt x="691055" y="748031"/>
                </a:lnTo>
                <a:lnTo>
                  <a:pt x="697422" y="748666"/>
                </a:lnTo>
                <a:lnTo>
                  <a:pt x="702834" y="750253"/>
                </a:lnTo>
                <a:lnTo>
                  <a:pt x="708246" y="752476"/>
                </a:lnTo>
                <a:lnTo>
                  <a:pt x="713658" y="755016"/>
                </a:lnTo>
                <a:lnTo>
                  <a:pt x="718433" y="757873"/>
                </a:lnTo>
                <a:lnTo>
                  <a:pt x="723209" y="761048"/>
                </a:lnTo>
                <a:lnTo>
                  <a:pt x="727347" y="765176"/>
                </a:lnTo>
                <a:lnTo>
                  <a:pt x="731167" y="768986"/>
                </a:lnTo>
                <a:lnTo>
                  <a:pt x="734988" y="773748"/>
                </a:lnTo>
                <a:lnTo>
                  <a:pt x="737853" y="778511"/>
                </a:lnTo>
                <a:lnTo>
                  <a:pt x="740400" y="783908"/>
                </a:lnTo>
                <a:lnTo>
                  <a:pt x="741991" y="789306"/>
                </a:lnTo>
                <a:lnTo>
                  <a:pt x="743583" y="795021"/>
                </a:lnTo>
                <a:lnTo>
                  <a:pt x="744538" y="801053"/>
                </a:lnTo>
                <a:lnTo>
                  <a:pt x="744538" y="807086"/>
                </a:lnTo>
                <a:lnTo>
                  <a:pt x="744538" y="812801"/>
                </a:lnTo>
                <a:lnTo>
                  <a:pt x="743583" y="819151"/>
                </a:lnTo>
                <a:lnTo>
                  <a:pt x="741991" y="824549"/>
                </a:lnTo>
                <a:lnTo>
                  <a:pt x="740400" y="829946"/>
                </a:lnTo>
                <a:lnTo>
                  <a:pt x="737853" y="835344"/>
                </a:lnTo>
                <a:lnTo>
                  <a:pt x="734988" y="840106"/>
                </a:lnTo>
                <a:lnTo>
                  <a:pt x="731167" y="844869"/>
                </a:lnTo>
                <a:lnTo>
                  <a:pt x="727347" y="849314"/>
                </a:lnTo>
                <a:lnTo>
                  <a:pt x="723209" y="852806"/>
                </a:lnTo>
                <a:lnTo>
                  <a:pt x="718433" y="856616"/>
                </a:lnTo>
                <a:lnTo>
                  <a:pt x="713658" y="859474"/>
                </a:lnTo>
                <a:lnTo>
                  <a:pt x="708246" y="862014"/>
                </a:lnTo>
                <a:lnTo>
                  <a:pt x="702834" y="863601"/>
                </a:lnTo>
                <a:lnTo>
                  <a:pt x="697422" y="865189"/>
                </a:lnTo>
                <a:lnTo>
                  <a:pt x="691055" y="866141"/>
                </a:lnTo>
                <a:lnTo>
                  <a:pt x="685325" y="866776"/>
                </a:lnTo>
                <a:lnTo>
                  <a:pt x="679276" y="866141"/>
                </a:lnTo>
                <a:lnTo>
                  <a:pt x="673228" y="865189"/>
                </a:lnTo>
                <a:lnTo>
                  <a:pt x="667497" y="863601"/>
                </a:lnTo>
                <a:lnTo>
                  <a:pt x="662085" y="862014"/>
                </a:lnTo>
                <a:lnTo>
                  <a:pt x="656673" y="859474"/>
                </a:lnTo>
                <a:lnTo>
                  <a:pt x="651898" y="856616"/>
                </a:lnTo>
                <a:lnTo>
                  <a:pt x="647123" y="852806"/>
                </a:lnTo>
                <a:lnTo>
                  <a:pt x="643303" y="849314"/>
                </a:lnTo>
                <a:lnTo>
                  <a:pt x="639164" y="844869"/>
                </a:lnTo>
                <a:lnTo>
                  <a:pt x="635662" y="840106"/>
                </a:lnTo>
                <a:lnTo>
                  <a:pt x="632479" y="835344"/>
                </a:lnTo>
                <a:lnTo>
                  <a:pt x="629932" y="829946"/>
                </a:lnTo>
                <a:lnTo>
                  <a:pt x="628340" y="824549"/>
                </a:lnTo>
                <a:lnTo>
                  <a:pt x="626749" y="819151"/>
                </a:lnTo>
                <a:lnTo>
                  <a:pt x="625793" y="812801"/>
                </a:lnTo>
                <a:lnTo>
                  <a:pt x="625475" y="807086"/>
                </a:lnTo>
                <a:lnTo>
                  <a:pt x="625793" y="801053"/>
                </a:lnTo>
                <a:lnTo>
                  <a:pt x="626749" y="795021"/>
                </a:lnTo>
                <a:lnTo>
                  <a:pt x="628340" y="789306"/>
                </a:lnTo>
                <a:lnTo>
                  <a:pt x="629932" y="783908"/>
                </a:lnTo>
                <a:lnTo>
                  <a:pt x="632479" y="778511"/>
                </a:lnTo>
                <a:lnTo>
                  <a:pt x="635662" y="773748"/>
                </a:lnTo>
                <a:lnTo>
                  <a:pt x="639164" y="768986"/>
                </a:lnTo>
                <a:lnTo>
                  <a:pt x="643303" y="765176"/>
                </a:lnTo>
                <a:lnTo>
                  <a:pt x="647123" y="761048"/>
                </a:lnTo>
                <a:lnTo>
                  <a:pt x="651898" y="757873"/>
                </a:lnTo>
                <a:lnTo>
                  <a:pt x="656673" y="755016"/>
                </a:lnTo>
                <a:lnTo>
                  <a:pt x="662085" y="752476"/>
                </a:lnTo>
                <a:lnTo>
                  <a:pt x="667497" y="750253"/>
                </a:lnTo>
                <a:lnTo>
                  <a:pt x="673228" y="748666"/>
                </a:lnTo>
                <a:lnTo>
                  <a:pt x="679276" y="748031"/>
                </a:lnTo>
                <a:lnTo>
                  <a:pt x="685325" y="747713"/>
                </a:lnTo>
                <a:close/>
                <a:moveTo>
                  <a:pt x="545802" y="498475"/>
                </a:moveTo>
                <a:lnTo>
                  <a:pt x="549615" y="498475"/>
                </a:lnTo>
                <a:lnTo>
                  <a:pt x="554065" y="498792"/>
                </a:lnTo>
                <a:lnTo>
                  <a:pt x="558197" y="500374"/>
                </a:lnTo>
                <a:lnTo>
                  <a:pt x="561693" y="502274"/>
                </a:lnTo>
                <a:lnTo>
                  <a:pt x="563282" y="503856"/>
                </a:lnTo>
                <a:lnTo>
                  <a:pt x="564871" y="505439"/>
                </a:lnTo>
                <a:lnTo>
                  <a:pt x="566778" y="507338"/>
                </a:lnTo>
                <a:lnTo>
                  <a:pt x="571227" y="511453"/>
                </a:lnTo>
                <a:lnTo>
                  <a:pt x="577584" y="517150"/>
                </a:lnTo>
                <a:lnTo>
                  <a:pt x="586483" y="523797"/>
                </a:lnTo>
                <a:lnTo>
                  <a:pt x="591250" y="527279"/>
                </a:lnTo>
                <a:lnTo>
                  <a:pt x="596971" y="531078"/>
                </a:lnTo>
                <a:lnTo>
                  <a:pt x="602692" y="534559"/>
                </a:lnTo>
                <a:lnTo>
                  <a:pt x="609048" y="538358"/>
                </a:lnTo>
                <a:lnTo>
                  <a:pt x="615722" y="541523"/>
                </a:lnTo>
                <a:lnTo>
                  <a:pt x="623032" y="545005"/>
                </a:lnTo>
                <a:lnTo>
                  <a:pt x="630660" y="547854"/>
                </a:lnTo>
                <a:lnTo>
                  <a:pt x="638605" y="551019"/>
                </a:lnTo>
                <a:lnTo>
                  <a:pt x="646869" y="552918"/>
                </a:lnTo>
                <a:lnTo>
                  <a:pt x="655768" y="555134"/>
                </a:lnTo>
                <a:lnTo>
                  <a:pt x="664349" y="556716"/>
                </a:lnTo>
                <a:lnTo>
                  <a:pt x="673883" y="557666"/>
                </a:lnTo>
                <a:lnTo>
                  <a:pt x="683418" y="557982"/>
                </a:lnTo>
                <a:lnTo>
                  <a:pt x="693588" y="557666"/>
                </a:lnTo>
                <a:lnTo>
                  <a:pt x="703759" y="556716"/>
                </a:lnTo>
                <a:lnTo>
                  <a:pt x="713929" y="554817"/>
                </a:lnTo>
                <a:lnTo>
                  <a:pt x="724735" y="551968"/>
                </a:lnTo>
                <a:lnTo>
                  <a:pt x="735541" y="548487"/>
                </a:lnTo>
                <a:lnTo>
                  <a:pt x="746664" y="544055"/>
                </a:lnTo>
                <a:lnTo>
                  <a:pt x="752385" y="541206"/>
                </a:lnTo>
                <a:lnTo>
                  <a:pt x="758106" y="538358"/>
                </a:lnTo>
                <a:lnTo>
                  <a:pt x="763509" y="534876"/>
                </a:lnTo>
                <a:lnTo>
                  <a:pt x="769548" y="531711"/>
                </a:lnTo>
                <a:lnTo>
                  <a:pt x="775268" y="527596"/>
                </a:lnTo>
                <a:lnTo>
                  <a:pt x="780989" y="523797"/>
                </a:lnTo>
                <a:lnTo>
                  <a:pt x="787028" y="519366"/>
                </a:lnTo>
                <a:lnTo>
                  <a:pt x="793066" y="514618"/>
                </a:lnTo>
                <a:lnTo>
                  <a:pt x="798787" y="509554"/>
                </a:lnTo>
                <a:lnTo>
                  <a:pt x="804826" y="504173"/>
                </a:lnTo>
                <a:lnTo>
                  <a:pt x="806415" y="502907"/>
                </a:lnTo>
                <a:lnTo>
                  <a:pt x="808322" y="501324"/>
                </a:lnTo>
                <a:lnTo>
                  <a:pt x="812136" y="499425"/>
                </a:lnTo>
                <a:lnTo>
                  <a:pt x="816267" y="498475"/>
                </a:lnTo>
                <a:lnTo>
                  <a:pt x="820717" y="498475"/>
                </a:lnTo>
                <a:lnTo>
                  <a:pt x="824531" y="498792"/>
                </a:lnTo>
                <a:lnTo>
                  <a:pt x="828662" y="500374"/>
                </a:lnTo>
                <a:lnTo>
                  <a:pt x="832158" y="502274"/>
                </a:lnTo>
                <a:lnTo>
                  <a:pt x="834065" y="503856"/>
                </a:lnTo>
                <a:lnTo>
                  <a:pt x="835337" y="505439"/>
                </a:lnTo>
                <a:lnTo>
                  <a:pt x="836926" y="507021"/>
                </a:lnTo>
                <a:lnTo>
                  <a:pt x="837879" y="508921"/>
                </a:lnTo>
                <a:lnTo>
                  <a:pt x="839786" y="512402"/>
                </a:lnTo>
                <a:lnTo>
                  <a:pt x="841057" y="516517"/>
                </a:lnTo>
                <a:lnTo>
                  <a:pt x="841375" y="520949"/>
                </a:lnTo>
                <a:lnTo>
                  <a:pt x="840422" y="524747"/>
                </a:lnTo>
                <a:lnTo>
                  <a:pt x="839468" y="528862"/>
                </a:lnTo>
                <a:lnTo>
                  <a:pt x="837243" y="532344"/>
                </a:lnTo>
                <a:lnTo>
                  <a:pt x="835972" y="534243"/>
                </a:lnTo>
                <a:lnTo>
                  <a:pt x="834383" y="535826"/>
                </a:lnTo>
                <a:lnTo>
                  <a:pt x="824848" y="544055"/>
                </a:lnTo>
                <a:lnTo>
                  <a:pt x="815632" y="551652"/>
                </a:lnTo>
                <a:lnTo>
                  <a:pt x="806097" y="558932"/>
                </a:lnTo>
                <a:lnTo>
                  <a:pt x="796562" y="565263"/>
                </a:lnTo>
                <a:lnTo>
                  <a:pt x="786710" y="571593"/>
                </a:lnTo>
                <a:lnTo>
                  <a:pt x="777493" y="576974"/>
                </a:lnTo>
                <a:lnTo>
                  <a:pt x="767641" y="582039"/>
                </a:lnTo>
                <a:lnTo>
                  <a:pt x="757788" y="586470"/>
                </a:lnTo>
                <a:lnTo>
                  <a:pt x="747936" y="590268"/>
                </a:lnTo>
                <a:lnTo>
                  <a:pt x="737765" y="593434"/>
                </a:lnTo>
                <a:lnTo>
                  <a:pt x="727913" y="595966"/>
                </a:lnTo>
                <a:lnTo>
                  <a:pt x="717743" y="598181"/>
                </a:lnTo>
                <a:lnTo>
                  <a:pt x="707572" y="600081"/>
                </a:lnTo>
                <a:lnTo>
                  <a:pt x="697402" y="600714"/>
                </a:lnTo>
                <a:lnTo>
                  <a:pt x="687232" y="601663"/>
                </a:lnTo>
                <a:lnTo>
                  <a:pt x="677062" y="601030"/>
                </a:lnTo>
                <a:lnTo>
                  <a:pt x="669116" y="600714"/>
                </a:lnTo>
                <a:lnTo>
                  <a:pt x="661488" y="600081"/>
                </a:lnTo>
                <a:lnTo>
                  <a:pt x="654179" y="599131"/>
                </a:lnTo>
                <a:lnTo>
                  <a:pt x="646551" y="597548"/>
                </a:lnTo>
                <a:lnTo>
                  <a:pt x="639877" y="595966"/>
                </a:lnTo>
                <a:lnTo>
                  <a:pt x="632567" y="594067"/>
                </a:lnTo>
                <a:lnTo>
                  <a:pt x="625892" y="592167"/>
                </a:lnTo>
                <a:lnTo>
                  <a:pt x="619536" y="589952"/>
                </a:lnTo>
                <a:lnTo>
                  <a:pt x="612862" y="587420"/>
                </a:lnTo>
                <a:lnTo>
                  <a:pt x="606823" y="584887"/>
                </a:lnTo>
                <a:lnTo>
                  <a:pt x="595064" y="579506"/>
                </a:lnTo>
                <a:lnTo>
                  <a:pt x="584258" y="573809"/>
                </a:lnTo>
                <a:lnTo>
                  <a:pt x="574405" y="567478"/>
                </a:lnTo>
                <a:lnTo>
                  <a:pt x="565189" y="561781"/>
                </a:lnTo>
                <a:lnTo>
                  <a:pt x="557243" y="556083"/>
                </a:lnTo>
                <a:lnTo>
                  <a:pt x="550569" y="550386"/>
                </a:lnTo>
                <a:lnTo>
                  <a:pt x="544530" y="545321"/>
                </a:lnTo>
                <a:lnTo>
                  <a:pt x="536267" y="537725"/>
                </a:lnTo>
                <a:lnTo>
                  <a:pt x="533089" y="534559"/>
                </a:lnTo>
                <a:lnTo>
                  <a:pt x="531500" y="532660"/>
                </a:lnTo>
                <a:lnTo>
                  <a:pt x="530546" y="531078"/>
                </a:lnTo>
                <a:lnTo>
                  <a:pt x="528639" y="527279"/>
                </a:lnTo>
                <a:lnTo>
                  <a:pt x="527686" y="523164"/>
                </a:lnTo>
                <a:lnTo>
                  <a:pt x="527050" y="519050"/>
                </a:lnTo>
                <a:lnTo>
                  <a:pt x="528004" y="514935"/>
                </a:lnTo>
                <a:lnTo>
                  <a:pt x="528957" y="511136"/>
                </a:lnTo>
                <a:lnTo>
                  <a:pt x="531182" y="507338"/>
                </a:lnTo>
                <a:lnTo>
                  <a:pt x="532771" y="505755"/>
                </a:lnTo>
                <a:lnTo>
                  <a:pt x="534042" y="504173"/>
                </a:lnTo>
                <a:lnTo>
                  <a:pt x="535949" y="502907"/>
                </a:lnTo>
                <a:lnTo>
                  <a:pt x="537856" y="501324"/>
                </a:lnTo>
                <a:lnTo>
                  <a:pt x="541670" y="499425"/>
                </a:lnTo>
                <a:lnTo>
                  <a:pt x="545802" y="498475"/>
                </a:lnTo>
                <a:close/>
                <a:moveTo>
                  <a:pt x="804227" y="260350"/>
                </a:moveTo>
                <a:lnTo>
                  <a:pt x="810260" y="260667"/>
                </a:lnTo>
                <a:lnTo>
                  <a:pt x="816610" y="261620"/>
                </a:lnTo>
                <a:lnTo>
                  <a:pt x="822007" y="262890"/>
                </a:lnTo>
                <a:lnTo>
                  <a:pt x="827405" y="265112"/>
                </a:lnTo>
                <a:lnTo>
                  <a:pt x="832802" y="267652"/>
                </a:lnTo>
                <a:lnTo>
                  <a:pt x="837565" y="270510"/>
                </a:lnTo>
                <a:lnTo>
                  <a:pt x="842328" y="274002"/>
                </a:lnTo>
                <a:lnTo>
                  <a:pt x="846138" y="277812"/>
                </a:lnTo>
                <a:lnTo>
                  <a:pt x="850265" y="281940"/>
                </a:lnTo>
                <a:lnTo>
                  <a:pt x="853440" y="286702"/>
                </a:lnTo>
                <a:lnTo>
                  <a:pt x="856615" y="291782"/>
                </a:lnTo>
                <a:lnTo>
                  <a:pt x="859155" y="296862"/>
                </a:lnTo>
                <a:lnTo>
                  <a:pt x="861060" y="302260"/>
                </a:lnTo>
                <a:lnTo>
                  <a:pt x="862648" y="307975"/>
                </a:lnTo>
                <a:lnTo>
                  <a:pt x="863600" y="313690"/>
                </a:lnTo>
                <a:lnTo>
                  <a:pt x="863600" y="320040"/>
                </a:lnTo>
                <a:lnTo>
                  <a:pt x="863600" y="326073"/>
                </a:lnTo>
                <a:lnTo>
                  <a:pt x="862648" y="331788"/>
                </a:lnTo>
                <a:lnTo>
                  <a:pt x="861060" y="337820"/>
                </a:lnTo>
                <a:lnTo>
                  <a:pt x="859155" y="343218"/>
                </a:lnTo>
                <a:lnTo>
                  <a:pt x="856615" y="348298"/>
                </a:lnTo>
                <a:lnTo>
                  <a:pt x="853440" y="353378"/>
                </a:lnTo>
                <a:lnTo>
                  <a:pt x="850265" y="357823"/>
                </a:lnTo>
                <a:lnTo>
                  <a:pt x="846138" y="361950"/>
                </a:lnTo>
                <a:lnTo>
                  <a:pt x="842328" y="365760"/>
                </a:lnTo>
                <a:lnTo>
                  <a:pt x="837565" y="369253"/>
                </a:lnTo>
                <a:lnTo>
                  <a:pt x="832802" y="372110"/>
                </a:lnTo>
                <a:lnTo>
                  <a:pt x="827405" y="374650"/>
                </a:lnTo>
                <a:lnTo>
                  <a:pt x="822007" y="376555"/>
                </a:lnTo>
                <a:lnTo>
                  <a:pt x="816610" y="378460"/>
                </a:lnTo>
                <a:lnTo>
                  <a:pt x="810260" y="379095"/>
                </a:lnTo>
                <a:lnTo>
                  <a:pt x="804227" y="379413"/>
                </a:lnTo>
                <a:lnTo>
                  <a:pt x="798195" y="379095"/>
                </a:lnTo>
                <a:lnTo>
                  <a:pt x="792162" y="378460"/>
                </a:lnTo>
                <a:lnTo>
                  <a:pt x="786765" y="376555"/>
                </a:lnTo>
                <a:lnTo>
                  <a:pt x="781367" y="374650"/>
                </a:lnTo>
                <a:lnTo>
                  <a:pt x="775970" y="372110"/>
                </a:lnTo>
                <a:lnTo>
                  <a:pt x="771207" y="369253"/>
                </a:lnTo>
                <a:lnTo>
                  <a:pt x="766445" y="365760"/>
                </a:lnTo>
                <a:lnTo>
                  <a:pt x="762317" y="361950"/>
                </a:lnTo>
                <a:lnTo>
                  <a:pt x="758507" y="357823"/>
                </a:lnTo>
                <a:lnTo>
                  <a:pt x="755332" y="353378"/>
                </a:lnTo>
                <a:lnTo>
                  <a:pt x="751840" y="348298"/>
                </a:lnTo>
                <a:lnTo>
                  <a:pt x="749300" y="343218"/>
                </a:lnTo>
                <a:lnTo>
                  <a:pt x="747712" y="337820"/>
                </a:lnTo>
                <a:lnTo>
                  <a:pt x="746125" y="331788"/>
                </a:lnTo>
                <a:lnTo>
                  <a:pt x="745172" y="326073"/>
                </a:lnTo>
                <a:lnTo>
                  <a:pt x="744537" y="320040"/>
                </a:lnTo>
                <a:lnTo>
                  <a:pt x="745172" y="313690"/>
                </a:lnTo>
                <a:lnTo>
                  <a:pt x="746125" y="307975"/>
                </a:lnTo>
                <a:lnTo>
                  <a:pt x="747712" y="302260"/>
                </a:lnTo>
                <a:lnTo>
                  <a:pt x="749300" y="296862"/>
                </a:lnTo>
                <a:lnTo>
                  <a:pt x="751840" y="291782"/>
                </a:lnTo>
                <a:lnTo>
                  <a:pt x="755332" y="286702"/>
                </a:lnTo>
                <a:lnTo>
                  <a:pt x="758507" y="281940"/>
                </a:lnTo>
                <a:lnTo>
                  <a:pt x="762317" y="277812"/>
                </a:lnTo>
                <a:lnTo>
                  <a:pt x="766445" y="274002"/>
                </a:lnTo>
                <a:lnTo>
                  <a:pt x="771207" y="270510"/>
                </a:lnTo>
                <a:lnTo>
                  <a:pt x="775970" y="267652"/>
                </a:lnTo>
                <a:lnTo>
                  <a:pt x="781367" y="265112"/>
                </a:lnTo>
                <a:lnTo>
                  <a:pt x="786765" y="262890"/>
                </a:lnTo>
                <a:lnTo>
                  <a:pt x="792162" y="261620"/>
                </a:lnTo>
                <a:lnTo>
                  <a:pt x="798195" y="260667"/>
                </a:lnTo>
                <a:lnTo>
                  <a:pt x="804227" y="260350"/>
                </a:lnTo>
                <a:close/>
                <a:moveTo>
                  <a:pt x="561023" y="260350"/>
                </a:moveTo>
                <a:lnTo>
                  <a:pt x="567373" y="260667"/>
                </a:lnTo>
                <a:lnTo>
                  <a:pt x="573088" y="261620"/>
                </a:lnTo>
                <a:lnTo>
                  <a:pt x="578803" y="262890"/>
                </a:lnTo>
                <a:lnTo>
                  <a:pt x="584200" y="265112"/>
                </a:lnTo>
                <a:lnTo>
                  <a:pt x="589280" y="267652"/>
                </a:lnTo>
                <a:lnTo>
                  <a:pt x="594043" y="270510"/>
                </a:lnTo>
                <a:lnTo>
                  <a:pt x="598806" y="274002"/>
                </a:lnTo>
                <a:lnTo>
                  <a:pt x="603251" y="277812"/>
                </a:lnTo>
                <a:lnTo>
                  <a:pt x="606743" y="281940"/>
                </a:lnTo>
                <a:lnTo>
                  <a:pt x="610553" y="286702"/>
                </a:lnTo>
                <a:lnTo>
                  <a:pt x="613411" y="291782"/>
                </a:lnTo>
                <a:lnTo>
                  <a:pt x="615951" y="296862"/>
                </a:lnTo>
                <a:lnTo>
                  <a:pt x="617538" y="302260"/>
                </a:lnTo>
                <a:lnTo>
                  <a:pt x="619126" y="307975"/>
                </a:lnTo>
                <a:lnTo>
                  <a:pt x="620078" y="313690"/>
                </a:lnTo>
                <a:lnTo>
                  <a:pt x="620713" y="320040"/>
                </a:lnTo>
                <a:lnTo>
                  <a:pt x="620078" y="326073"/>
                </a:lnTo>
                <a:lnTo>
                  <a:pt x="619126" y="331788"/>
                </a:lnTo>
                <a:lnTo>
                  <a:pt x="617538" y="337820"/>
                </a:lnTo>
                <a:lnTo>
                  <a:pt x="615951" y="343218"/>
                </a:lnTo>
                <a:lnTo>
                  <a:pt x="613411" y="348298"/>
                </a:lnTo>
                <a:lnTo>
                  <a:pt x="610553" y="353378"/>
                </a:lnTo>
                <a:lnTo>
                  <a:pt x="606743" y="357823"/>
                </a:lnTo>
                <a:lnTo>
                  <a:pt x="603251" y="361950"/>
                </a:lnTo>
                <a:lnTo>
                  <a:pt x="598806" y="365760"/>
                </a:lnTo>
                <a:lnTo>
                  <a:pt x="594043" y="369253"/>
                </a:lnTo>
                <a:lnTo>
                  <a:pt x="589280" y="372110"/>
                </a:lnTo>
                <a:lnTo>
                  <a:pt x="584200" y="374650"/>
                </a:lnTo>
                <a:lnTo>
                  <a:pt x="578803" y="376555"/>
                </a:lnTo>
                <a:lnTo>
                  <a:pt x="573088" y="378460"/>
                </a:lnTo>
                <a:lnTo>
                  <a:pt x="567373" y="379095"/>
                </a:lnTo>
                <a:lnTo>
                  <a:pt x="561023" y="379413"/>
                </a:lnTo>
                <a:lnTo>
                  <a:pt x="554990" y="379095"/>
                </a:lnTo>
                <a:lnTo>
                  <a:pt x="549275" y="378460"/>
                </a:lnTo>
                <a:lnTo>
                  <a:pt x="543243" y="376555"/>
                </a:lnTo>
                <a:lnTo>
                  <a:pt x="537845" y="374650"/>
                </a:lnTo>
                <a:lnTo>
                  <a:pt x="532448" y="372110"/>
                </a:lnTo>
                <a:lnTo>
                  <a:pt x="527685" y="369253"/>
                </a:lnTo>
                <a:lnTo>
                  <a:pt x="522922" y="365760"/>
                </a:lnTo>
                <a:lnTo>
                  <a:pt x="519112" y="361950"/>
                </a:lnTo>
                <a:lnTo>
                  <a:pt x="514985" y="357823"/>
                </a:lnTo>
                <a:lnTo>
                  <a:pt x="511810" y="353378"/>
                </a:lnTo>
                <a:lnTo>
                  <a:pt x="508635" y="348298"/>
                </a:lnTo>
                <a:lnTo>
                  <a:pt x="506412" y="343218"/>
                </a:lnTo>
                <a:lnTo>
                  <a:pt x="504190" y="337820"/>
                </a:lnTo>
                <a:lnTo>
                  <a:pt x="502602" y="331788"/>
                </a:lnTo>
                <a:lnTo>
                  <a:pt x="501650" y="326073"/>
                </a:lnTo>
                <a:lnTo>
                  <a:pt x="501650" y="320040"/>
                </a:lnTo>
                <a:lnTo>
                  <a:pt x="501650" y="313690"/>
                </a:lnTo>
                <a:lnTo>
                  <a:pt x="502602" y="307975"/>
                </a:lnTo>
                <a:lnTo>
                  <a:pt x="504190" y="302260"/>
                </a:lnTo>
                <a:lnTo>
                  <a:pt x="506412" y="296862"/>
                </a:lnTo>
                <a:lnTo>
                  <a:pt x="508635" y="291782"/>
                </a:lnTo>
                <a:lnTo>
                  <a:pt x="511810" y="286702"/>
                </a:lnTo>
                <a:lnTo>
                  <a:pt x="514985" y="281940"/>
                </a:lnTo>
                <a:lnTo>
                  <a:pt x="519112" y="277812"/>
                </a:lnTo>
                <a:lnTo>
                  <a:pt x="522922" y="274002"/>
                </a:lnTo>
                <a:lnTo>
                  <a:pt x="527685" y="270510"/>
                </a:lnTo>
                <a:lnTo>
                  <a:pt x="532448" y="267652"/>
                </a:lnTo>
                <a:lnTo>
                  <a:pt x="537845" y="265112"/>
                </a:lnTo>
                <a:lnTo>
                  <a:pt x="543243" y="262890"/>
                </a:lnTo>
                <a:lnTo>
                  <a:pt x="549275" y="261620"/>
                </a:lnTo>
                <a:lnTo>
                  <a:pt x="554990" y="260667"/>
                </a:lnTo>
                <a:lnTo>
                  <a:pt x="561023" y="260350"/>
                </a:lnTo>
                <a:close/>
                <a:moveTo>
                  <a:pt x="691677" y="64770"/>
                </a:moveTo>
                <a:lnTo>
                  <a:pt x="675806" y="65087"/>
                </a:lnTo>
                <a:lnTo>
                  <a:pt x="659617" y="66357"/>
                </a:lnTo>
                <a:lnTo>
                  <a:pt x="644380" y="68580"/>
                </a:lnTo>
                <a:lnTo>
                  <a:pt x="629144" y="71120"/>
                </a:lnTo>
                <a:lnTo>
                  <a:pt x="614542" y="74612"/>
                </a:lnTo>
                <a:lnTo>
                  <a:pt x="599623" y="78740"/>
                </a:lnTo>
                <a:lnTo>
                  <a:pt x="585021" y="83820"/>
                </a:lnTo>
                <a:lnTo>
                  <a:pt x="571372" y="89217"/>
                </a:lnTo>
                <a:lnTo>
                  <a:pt x="557405" y="95250"/>
                </a:lnTo>
                <a:lnTo>
                  <a:pt x="544073" y="102235"/>
                </a:lnTo>
                <a:lnTo>
                  <a:pt x="531058" y="109855"/>
                </a:lnTo>
                <a:lnTo>
                  <a:pt x="518678" y="117792"/>
                </a:lnTo>
                <a:lnTo>
                  <a:pt x="506298" y="126682"/>
                </a:lnTo>
                <a:lnTo>
                  <a:pt x="494871" y="135572"/>
                </a:lnTo>
                <a:lnTo>
                  <a:pt x="483444" y="145415"/>
                </a:lnTo>
                <a:lnTo>
                  <a:pt x="472651" y="155575"/>
                </a:lnTo>
                <a:lnTo>
                  <a:pt x="462493" y="166370"/>
                </a:lnTo>
                <a:lnTo>
                  <a:pt x="452653" y="177800"/>
                </a:lnTo>
                <a:lnTo>
                  <a:pt x="443765" y="189230"/>
                </a:lnTo>
                <a:lnTo>
                  <a:pt x="434877" y="201612"/>
                </a:lnTo>
                <a:lnTo>
                  <a:pt x="426941" y="213995"/>
                </a:lnTo>
                <a:lnTo>
                  <a:pt x="419323" y="227012"/>
                </a:lnTo>
                <a:lnTo>
                  <a:pt x="412340" y="240347"/>
                </a:lnTo>
                <a:lnTo>
                  <a:pt x="406308" y="254317"/>
                </a:lnTo>
                <a:lnTo>
                  <a:pt x="400912" y="268287"/>
                </a:lnTo>
                <a:lnTo>
                  <a:pt x="395833" y="282575"/>
                </a:lnTo>
                <a:lnTo>
                  <a:pt x="391707" y="297497"/>
                </a:lnTo>
                <a:lnTo>
                  <a:pt x="388215" y="312420"/>
                </a:lnTo>
                <a:lnTo>
                  <a:pt x="385676" y="327660"/>
                </a:lnTo>
                <a:lnTo>
                  <a:pt x="383454" y="343217"/>
                </a:lnTo>
                <a:lnTo>
                  <a:pt x="382184" y="358775"/>
                </a:lnTo>
                <a:lnTo>
                  <a:pt x="381866" y="374650"/>
                </a:lnTo>
                <a:lnTo>
                  <a:pt x="381866" y="384492"/>
                </a:lnTo>
                <a:lnTo>
                  <a:pt x="382184" y="394335"/>
                </a:lnTo>
                <a:lnTo>
                  <a:pt x="383454" y="404177"/>
                </a:lnTo>
                <a:lnTo>
                  <a:pt x="384406" y="414020"/>
                </a:lnTo>
                <a:lnTo>
                  <a:pt x="385676" y="423545"/>
                </a:lnTo>
                <a:lnTo>
                  <a:pt x="387263" y="433070"/>
                </a:lnTo>
                <a:lnTo>
                  <a:pt x="389485" y="442912"/>
                </a:lnTo>
                <a:lnTo>
                  <a:pt x="391707" y="452437"/>
                </a:lnTo>
                <a:lnTo>
                  <a:pt x="394246" y="461645"/>
                </a:lnTo>
                <a:lnTo>
                  <a:pt x="397103" y="470852"/>
                </a:lnTo>
                <a:lnTo>
                  <a:pt x="400595" y="480377"/>
                </a:lnTo>
                <a:lnTo>
                  <a:pt x="404086" y="489267"/>
                </a:lnTo>
                <a:lnTo>
                  <a:pt x="408213" y="498475"/>
                </a:lnTo>
                <a:lnTo>
                  <a:pt x="412022" y="507365"/>
                </a:lnTo>
                <a:lnTo>
                  <a:pt x="416784" y="516573"/>
                </a:lnTo>
                <a:lnTo>
                  <a:pt x="421545" y="525463"/>
                </a:lnTo>
                <a:lnTo>
                  <a:pt x="422815" y="528003"/>
                </a:lnTo>
                <a:lnTo>
                  <a:pt x="424402" y="531813"/>
                </a:lnTo>
                <a:lnTo>
                  <a:pt x="426624" y="538163"/>
                </a:lnTo>
                <a:lnTo>
                  <a:pt x="433607" y="545465"/>
                </a:lnTo>
                <a:lnTo>
                  <a:pt x="435194" y="547688"/>
                </a:lnTo>
                <a:lnTo>
                  <a:pt x="437099" y="550228"/>
                </a:lnTo>
                <a:lnTo>
                  <a:pt x="449161" y="567690"/>
                </a:lnTo>
                <a:lnTo>
                  <a:pt x="452018" y="572770"/>
                </a:lnTo>
                <a:lnTo>
                  <a:pt x="454875" y="578485"/>
                </a:lnTo>
                <a:lnTo>
                  <a:pt x="457414" y="585788"/>
                </a:lnTo>
                <a:lnTo>
                  <a:pt x="459954" y="593408"/>
                </a:lnTo>
                <a:lnTo>
                  <a:pt x="462176" y="601663"/>
                </a:lnTo>
                <a:lnTo>
                  <a:pt x="463446" y="611188"/>
                </a:lnTo>
                <a:lnTo>
                  <a:pt x="463763" y="615950"/>
                </a:lnTo>
                <a:lnTo>
                  <a:pt x="464398" y="621030"/>
                </a:lnTo>
                <a:lnTo>
                  <a:pt x="464398" y="626110"/>
                </a:lnTo>
                <a:lnTo>
                  <a:pt x="463763" y="631508"/>
                </a:lnTo>
                <a:lnTo>
                  <a:pt x="463128" y="636905"/>
                </a:lnTo>
                <a:lnTo>
                  <a:pt x="462493" y="642938"/>
                </a:lnTo>
                <a:lnTo>
                  <a:pt x="461224" y="648653"/>
                </a:lnTo>
                <a:lnTo>
                  <a:pt x="459954" y="654368"/>
                </a:lnTo>
                <a:lnTo>
                  <a:pt x="458049" y="660718"/>
                </a:lnTo>
                <a:lnTo>
                  <a:pt x="455827" y="666750"/>
                </a:lnTo>
                <a:lnTo>
                  <a:pt x="453288" y="672783"/>
                </a:lnTo>
                <a:lnTo>
                  <a:pt x="450114" y="679133"/>
                </a:lnTo>
                <a:lnTo>
                  <a:pt x="446939" y="685483"/>
                </a:lnTo>
                <a:lnTo>
                  <a:pt x="442813" y="692150"/>
                </a:lnTo>
                <a:lnTo>
                  <a:pt x="438686" y="699135"/>
                </a:lnTo>
                <a:lnTo>
                  <a:pt x="433607" y="705485"/>
                </a:lnTo>
                <a:lnTo>
                  <a:pt x="427894" y="712470"/>
                </a:lnTo>
                <a:lnTo>
                  <a:pt x="422180" y="719455"/>
                </a:lnTo>
                <a:lnTo>
                  <a:pt x="415831" y="726440"/>
                </a:lnTo>
                <a:lnTo>
                  <a:pt x="408530" y="733425"/>
                </a:lnTo>
                <a:lnTo>
                  <a:pt x="114274" y="968375"/>
                </a:lnTo>
                <a:lnTo>
                  <a:pt x="110465" y="971550"/>
                </a:lnTo>
                <a:lnTo>
                  <a:pt x="106338" y="975043"/>
                </a:lnTo>
                <a:lnTo>
                  <a:pt x="101894" y="979488"/>
                </a:lnTo>
                <a:lnTo>
                  <a:pt x="96498" y="984885"/>
                </a:lnTo>
                <a:lnTo>
                  <a:pt x="91102" y="991870"/>
                </a:lnTo>
                <a:lnTo>
                  <a:pt x="85706" y="999173"/>
                </a:lnTo>
                <a:lnTo>
                  <a:pt x="80309" y="1007745"/>
                </a:lnTo>
                <a:lnTo>
                  <a:pt x="77770" y="1012508"/>
                </a:lnTo>
                <a:lnTo>
                  <a:pt x="75230" y="1017270"/>
                </a:lnTo>
                <a:lnTo>
                  <a:pt x="73008" y="1022350"/>
                </a:lnTo>
                <a:lnTo>
                  <a:pt x="71104" y="1027430"/>
                </a:lnTo>
                <a:lnTo>
                  <a:pt x="69199" y="1032828"/>
                </a:lnTo>
                <a:lnTo>
                  <a:pt x="67930" y="1038543"/>
                </a:lnTo>
                <a:lnTo>
                  <a:pt x="66342" y="1044258"/>
                </a:lnTo>
                <a:lnTo>
                  <a:pt x="65708" y="1050290"/>
                </a:lnTo>
                <a:lnTo>
                  <a:pt x="65073" y="1056323"/>
                </a:lnTo>
                <a:lnTo>
                  <a:pt x="65073" y="1062990"/>
                </a:lnTo>
                <a:lnTo>
                  <a:pt x="65390" y="1069340"/>
                </a:lnTo>
                <a:lnTo>
                  <a:pt x="66025" y="1076325"/>
                </a:lnTo>
                <a:lnTo>
                  <a:pt x="67612" y="1083310"/>
                </a:lnTo>
                <a:lnTo>
                  <a:pt x="69199" y="1089978"/>
                </a:lnTo>
                <a:lnTo>
                  <a:pt x="71421" y="1097280"/>
                </a:lnTo>
                <a:lnTo>
                  <a:pt x="74278" y="1104583"/>
                </a:lnTo>
                <a:lnTo>
                  <a:pt x="77770" y="1111885"/>
                </a:lnTo>
                <a:lnTo>
                  <a:pt x="81262" y="1118553"/>
                </a:lnTo>
                <a:lnTo>
                  <a:pt x="85071" y="1124585"/>
                </a:lnTo>
                <a:lnTo>
                  <a:pt x="88562" y="1130300"/>
                </a:lnTo>
                <a:lnTo>
                  <a:pt x="92054" y="1135698"/>
                </a:lnTo>
                <a:lnTo>
                  <a:pt x="95863" y="1140460"/>
                </a:lnTo>
                <a:lnTo>
                  <a:pt x="99672" y="1145223"/>
                </a:lnTo>
                <a:lnTo>
                  <a:pt x="103482" y="1149350"/>
                </a:lnTo>
                <a:lnTo>
                  <a:pt x="107291" y="1153160"/>
                </a:lnTo>
                <a:lnTo>
                  <a:pt x="111417" y="1156970"/>
                </a:lnTo>
                <a:lnTo>
                  <a:pt x="115544" y="1159828"/>
                </a:lnTo>
                <a:lnTo>
                  <a:pt x="119353" y="1162685"/>
                </a:lnTo>
                <a:lnTo>
                  <a:pt x="123480" y="1165225"/>
                </a:lnTo>
                <a:lnTo>
                  <a:pt x="126971" y="1167448"/>
                </a:lnTo>
                <a:lnTo>
                  <a:pt x="134590" y="1171258"/>
                </a:lnTo>
                <a:lnTo>
                  <a:pt x="142208" y="1173798"/>
                </a:lnTo>
                <a:lnTo>
                  <a:pt x="149191" y="1176020"/>
                </a:lnTo>
                <a:lnTo>
                  <a:pt x="155540" y="1177290"/>
                </a:lnTo>
                <a:lnTo>
                  <a:pt x="161888" y="1177925"/>
                </a:lnTo>
                <a:lnTo>
                  <a:pt x="166967" y="1178243"/>
                </a:lnTo>
                <a:lnTo>
                  <a:pt x="171729" y="1178243"/>
                </a:lnTo>
                <a:lnTo>
                  <a:pt x="177760" y="1177608"/>
                </a:lnTo>
                <a:lnTo>
                  <a:pt x="323142" y="1111568"/>
                </a:lnTo>
                <a:lnTo>
                  <a:pt x="328221" y="1109980"/>
                </a:lnTo>
                <a:lnTo>
                  <a:pt x="338379" y="1107758"/>
                </a:lnTo>
                <a:lnTo>
                  <a:pt x="344727" y="1106805"/>
                </a:lnTo>
                <a:lnTo>
                  <a:pt x="351711" y="1106170"/>
                </a:lnTo>
                <a:lnTo>
                  <a:pt x="359329" y="1105218"/>
                </a:lnTo>
                <a:lnTo>
                  <a:pt x="367582" y="1104900"/>
                </a:lnTo>
                <a:lnTo>
                  <a:pt x="376153" y="1105218"/>
                </a:lnTo>
                <a:lnTo>
                  <a:pt x="385358" y="1106170"/>
                </a:lnTo>
                <a:lnTo>
                  <a:pt x="393929" y="1107440"/>
                </a:lnTo>
                <a:lnTo>
                  <a:pt x="398690" y="1108710"/>
                </a:lnTo>
                <a:lnTo>
                  <a:pt x="403134" y="1109980"/>
                </a:lnTo>
                <a:lnTo>
                  <a:pt x="407261" y="1111568"/>
                </a:lnTo>
                <a:lnTo>
                  <a:pt x="412022" y="1113473"/>
                </a:lnTo>
                <a:lnTo>
                  <a:pt x="416466" y="1115060"/>
                </a:lnTo>
                <a:lnTo>
                  <a:pt x="420910" y="1117600"/>
                </a:lnTo>
                <a:lnTo>
                  <a:pt x="424719" y="1120140"/>
                </a:lnTo>
                <a:lnTo>
                  <a:pt x="428846" y="1122998"/>
                </a:lnTo>
                <a:lnTo>
                  <a:pt x="432655" y="1126490"/>
                </a:lnTo>
                <a:lnTo>
                  <a:pt x="436782" y="1129983"/>
                </a:lnTo>
                <a:lnTo>
                  <a:pt x="441860" y="1135380"/>
                </a:lnTo>
                <a:lnTo>
                  <a:pt x="446304" y="1140778"/>
                </a:lnTo>
                <a:lnTo>
                  <a:pt x="450114" y="1147445"/>
                </a:lnTo>
                <a:lnTo>
                  <a:pt x="453288" y="1154113"/>
                </a:lnTo>
                <a:lnTo>
                  <a:pt x="456145" y="1160780"/>
                </a:lnTo>
                <a:lnTo>
                  <a:pt x="458367" y="1168400"/>
                </a:lnTo>
                <a:lnTo>
                  <a:pt x="460271" y="1176020"/>
                </a:lnTo>
                <a:lnTo>
                  <a:pt x="461224" y="1184593"/>
                </a:lnTo>
                <a:lnTo>
                  <a:pt x="462176" y="1193165"/>
                </a:lnTo>
                <a:lnTo>
                  <a:pt x="462176" y="1202373"/>
                </a:lnTo>
                <a:lnTo>
                  <a:pt x="461858" y="1211580"/>
                </a:lnTo>
                <a:lnTo>
                  <a:pt x="460589" y="1221423"/>
                </a:lnTo>
                <a:lnTo>
                  <a:pt x="459319" y="1231583"/>
                </a:lnTo>
                <a:lnTo>
                  <a:pt x="457097" y="1242060"/>
                </a:lnTo>
                <a:lnTo>
                  <a:pt x="454558" y="1253173"/>
                </a:lnTo>
                <a:lnTo>
                  <a:pt x="451383" y="1264603"/>
                </a:lnTo>
                <a:lnTo>
                  <a:pt x="447892" y="1275080"/>
                </a:lnTo>
                <a:lnTo>
                  <a:pt x="444082" y="1286828"/>
                </a:lnTo>
                <a:lnTo>
                  <a:pt x="439321" y="1299210"/>
                </a:lnTo>
                <a:lnTo>
                  <a:pt x="433925" y="1312228"/>
                </a:lnTo>
                <a:lnTo>
                  <a:pt x="421862" y="1340803"/>
                </a:lnTo>
                <a:lnTo>
                  <a:pt x="407578" y="1371600"/>
                </a:lnTo>
                <a:lnTo>
                  <a:pt x="392342" y="1403985"/>
                </a:lnTo>
                <a:lnTo>
                  <a:pt x="376470" y="1437005"/>
                </a:lnTo>
                <a:lnTo>
                  <a:pt x="359329" y="1470343"/>
                </a:lnTo>
                <a:lnTo>
                  <a:pt x="342823" y="1503363"/>
                </a:lnTo>
                <a:lnTo>
                  <a:pt x="326316" y="1534795"/>
                </a:lnTo>
                <a:lnTo>
                  <a:pt x="310445" y="1564958"/>
                </a:lnTo>
                <a:lnTo>
                  <a:pt x="282829" y="1616393"/>
                </a:lnTo>
                <a:lnTo>
                  <a:pt x="263148" y="1652905"/>
                </a:lnTo>
                <a:lnTo>
                  <a:pt x="254260" y="1668145"/>
                </a:lnTo>
                <a:lnTo>
                  <a:pt x="253308" y="1671003"/>
                </a:lnTo>
                <a:lnTo>
                  <a:pt x="250768" y="1678940"/>
                </a:lnTo>
                <a:lnTo>
                  <a:pt x="247277" y="1691323"/>
                </a:lnTo>
                <a:lnTo>
                  <a:pt x="246007" y="1698625"/>
                </a:lnTo>
                <a:lnTo>
                  <a:pt x="244420" y="1706563"/>
                </a:lnTo>
                <a:lnTo>
                  <a:pt x="243468" y="1715135"/>
                </a:lnTo>
                <a:lnTo>
                  <a:pt x="242198" y="1724343"/>
                </a:lnTo>
                <a:lnTo>
                  <a:pt x="241880" y="1733233"/>
                </a:lnTo>
                <a:lnTo>
                  <a:pt x="242198" y="1743075"/>
                </a:lnTo>
                <a:lnTo>
                  <a:pt x="243468" y="1752918"/>
                </a:lnTo>
                <a:lnTo>
                  <a:pt x="244737" y="1762760"/>
                </a:lnTo>
                <a:lnTo>
                  <a:pt x="246007" y="1767523"/>
                </a:lnTo>
                <a:lnTo>
                  <a:pt x="247277" y="1772603"/>
                </a:lnTo>
                <a:lnTo>
                  <a:pt x="249181" y="1777365"/>
                </a:lnTo>
                <a:lnTo>
                  <a:pt x="251086" y="1782128"/>
                </a:lnTo>
                <a:lnTo>
                  <a:pt x="252990" y="1786255"/>
                </a:lnTo>
                <a:lnTo>
                  <a:pt x="254895" y="1790383"/>
                </a:lnTo>
                <a:lnTo>
                  <a:pt x="257434" y="1794193"/>
                </a:lnTo>
                <a:lnTo>
                  <a:pt x="259974" y="1798320"/>
                </a:lnTo>
                <a:lnTo>
                  <a:pt x="263148" y="1801813"/>
                </a:lnTo>
                <a:lnTo>
                  <a:pt x="266005" y="1805623"/>
                </a:lnTo>
                <a:lnTo>
                  <a:pt x="269179" y="1808798"/>
                </a:lnTo>
                <a:lnTo>
                  <a:pt x="272671" y="1811973"/>
                </a:lnTo>
                <a:lnTo>
                  <a:pt x="276480" y="1815465"/>
                </a:lnTo>
                <a:lnTo>
                  <a:pt x="280289" y="1818323"/>
                </a:lnTo>
                <a:lnTo>
                  <a:pt x="284416" y="1821180"/>
                </a:lnTo>
                <a:lnTo>
                  <a:pt x="288860" y="1824038"/>
                </a:lnTo>
                <a:lnTo>
                  <a:pt x="293304" y="1826578"/>
                </a:lnTo>
                <a:lnTo>
                  <a:pt x="298065" y="1829118"/>
                </a:lnTo>
                <a:lnTo>
                  <a:pt x="308223" y="1833563"/>
                </a:lnTo>
                <a:lnTo>
                  <a:pt x="316159" y="1836420"/>
                </a:lnTo>
                <a:lnTo>
                  <a:pt x="324412" y="1838960"/>
                </a:lnTo>
                <a:lnTo>
                  <a:pt x="331395" y="1841183"/>
                </a:lnTo>
                <a:lnTo>
                  <a:pt x="338696" y="1843088"/>
                </a:lnTo>
                <a:lnTo>
                  <a:pt x="345997" y="1844358"/>
                </a:lnTo>
                <a:lnTo>
                  <a:pt x="352980" y="1845628"/>
                </a:lnTo>
                <a:lnTo>
                  <a:pt x="359964" y="1846263"/>
                </a:lnTo>
                <a:lnTo>
                  <a:pt x="366312" y="1846580"/>
                </a:lnTo>
                <a:lnTo>
                  <a:pt x="372661" y="1846263"/>
                </a:lnTo>
                <a:lnTo>
                  <a:pt x="378692" y="1845945"/>
                </a:lnTo>
                <a:lnTo>
                  <a:pt x="384723" y="1844993"/>
                </a:lnTo>
                <a:lnTo>
                  <a:pt x="390754" y="1844040"/>
                </a:lnTo>
                <a:lnTo>
                  <a:pt x="396151" y="1843088"/>
                </a:lnTo>
                <a:lnTo>
                  <a:pt x="401864" y="1841183"/>
                </a:lnTo>
                <a:lnTo>
                  <a:pt x="406943" y="1838960"/>
                </a:lnTo>
                <a:lnTo>
                  <a:pt x="412340" y="1836738"/>
                </a:lnTo>
                <a:lnTo>
                  <a:pt x="417418" y="1834198"/>
                </a:lnTo>
                <a:lnTo>
                  <a:pt x="422497" y="1831340"/>
                </a:lnTo>
                <a:lnTo>
                  <a:pt x="427259" y="1828165"/>
                </a:lnTo>
                <a:lnTo>
                  <a:pt x="432020" y="1824673"/>
                </a:lnTo>
                <a:lnTo>
                  <a:pt x="436782" y="1821180"/>
                </a:lnTo>
                <a:lnTo>
                  <a:pt x="441543" y="1817053"/>
                </a:lnTo>
                <a:lnTo>
                  <a:pt x="445670" y="1812925"/>
                </a:lnTo>
                <a:lnTo>
                  <a:pt x="450431" y="1808480"/>
                </a:lnTo>
                <a:lnTo>
                  <a:pt x="458684" y="1798955"/>
                </a:lnTo>
                <a:lnTo>
                  <a:pt x="467255" y="1788478"/>
                </a:lnTo>
                <a:lnTo>
                  <a:pt x="475508" y="1777365"/>
                </a:lnTo>
                <a:lnTo>
                  <a:pt x="483444" y="1765300"/>
                </a:lnTo>
                <a:lnTo>
                  <a:pt x="585021" y="1522095"/>
                </a:lnTo>
                <a:lnTo>
                  <a:pt x="586926" y="1517650"/>
                </a:lnTo>
                <a:lnTo>
                  <a:pt x="588195" y="1513840"/>
                </a:lnTo>
                <a:lnTo>
                  <a:pt x="590417" y="1509395"/>
                </a:lnTo>
                <a:lnTo>
                  <a:pt x="593274" y="1504315"/>
                </a:lnTo>
                <a:lnTo>
                  <a:pt x="597401" y="1498600"/>
                </a:lnTo>
                <a:lnTo>
                  <a:pt x="602162" y="1492885"/>
                </a:lnTo>
                <a:lnTo>
                  <a:pt x="607876" y="1486535"/>
                </a:lnTo>
                <a:lnTo>
                  <a:pt x="614859" y="1480820"/>
                </a:lnTo>
                <a:lnTo>
                  <a:pt x="618668" y="1477645"/>
                </a:lnTo>
                <a:lnTo>
                  <a:pt x="622795" y="1474788"/>
                </a:lnTo>
                <a:lnTo>
                  <a:pt x="627239" y="1471930"/>
                </a:lnTo>
                <a:lnTo>
                  <a:pt x="632318" y="1469390"/>
                </a:lnTo>
                <a:lnTo>
                  <a:pt x="637397" y="1466215"/>
                </a:lnTo>
                <a:lnTo>
                  <a:pt x="642793" y="1463675"/>
                </a:lnTo>
                <a:lnTo>
                  <a:pt x="648824" y="1461135"/>
                </a:lnTo>
                <a:lnTo>
                  <a:pt x="655173" y="1459230"/>
                </a:lnTo>
                <a:lnTo>
                  <a:pt x="661521" y="1457008"/>
                </a:lnTo>
                <a:lnTo>
                  <a:pt x="668822" y="1455103"/>
                </a:lnTo>
                <a:lnTo>
                  <a:pt x="676123" y="1453198"/>
                </a:lnTo>
                <a:lnTo>
                  <a:pt x="684059" y="1451928"/>
                </a:lnTo>
                <a:lnTo>
                  <a:pt x="692312" y="1450658"/>
                </a:lnTo>
                <a:lnTo>
                  <a:pt x="701200" y="1449705"/>
                </a:lnTo>
                <a:lnTo>
                  <a:pt x="704057" y="1449705"/>
                </a:lnTo>
                <a:lnTo>
                  <a:pt x="706914" y="1449705"/>
                </a:lnTo>
                <a:lnTo>
                  <a:pt x="715484" y="1450658"/>
                </a:lnTo>
                <a:lnTo>
                  <a:pt x="724055" y="1451928"/>
                </a:lnTo>
                <a:lnTo>
                  <a:pt x="731990" y="1453198"/>
                </a:lnTo>
                <a:lnTo>
                  <a:pt x="739291" y="1455103"/>
                </a:lnTo>
                <a:lnTo>
                  <a:pt x="746592" y="1457008"/>
                </a:lnTo>
                <a:lnTo>
                  <a:pt x="752941" y="1459230"/>
                </a:lnTo>
                <a:lnTo>
                  <a:pt x="759607" y="1461135"/>
                </a:lnTo>
                <a:lnTo>
                  <a:pt x="765320" y="1463675"/>
                </a:lnTo>
                <a:lnTo>
                  <a:pt x="770717" y="1466215"/>
                </a:lnTo>
                <a:lnTo>
                  <a:pt x="775796" y="1468755"/>
                </a:lnTo>
                <a:lnTo>
                  <a:pt x="780874" y="1471930"/>
                </a:lnTo>
                <a:lnTo>
                  <a:pt x="785318" y="1474788"/>
                </a:lnTo>
                <a:lnTo>
                  <a:pt x="789128" y="1477645"/>
                </a:lnTo>
                <a:lnTo>
                  <a:pt x="793254" y="1480503"/>
                </a:lnTo>
                <a:lnTo>
                  <a:pt x="800238" y="1486218"/>
                </a:lnTo>
                <a:lnTo>
                  <a:pt x="805634" y="1492250"/>
                </a:lnTo>
                <a:lnTo>
                  <a:pt x="810395" y="1497965"/>
                </a:lnTo>
                <a:lnTo>
                  <a:pt x="814204" y="1503045"/>
                </a:lnTo>
                <a:lnTo>
                  <a:pt x="816744" y="1507808"/>
                </a:lnTo>
                <a:lnTo>
                  <a:pt x="818966" y="1511618"/>
                </a:lnTo>
                <a:lnTo>
                  <a:pt x="820553" y="1515110"/>
                </a:lnTo>
                <a:lnTo>
                  <a:pt x="821505" y="1518285"/>
                </a:lnTo>
                <a:lnTo>
                  <a:pt x="924669" y="1765300"/>
                </a:lnTo>
                <a:lnTo>
                  <a:pt x="932605" y="1777365"/>
                </a:lnTo>
                <a:lnTo>
                  <a:pt x="940858" y="1788478"/>
                </a:lnTo>
                <a:lnTo>
                  <a:pt x="949111" y="1798955"/>
                </a:lnTo>
                <a:lnTo>
                  <a:pt x="957365" y="1808480"/>
                </a:lnTo>
                <a:lnTo>
                  <a:pt x="962126" y="1812925"/>
                </a:lnTo>
                <a:lnTo>
                  <a:pt x="966570" y="1817053"/>
                </a:lnTo>
                <a:lnTo>
                  <a:pt x="971331" y="1821180"/>
                </a:lnTo>
                <a:lnTo>
                  <a:pt x="975775" y="1824673"/>
                </a:lnTo>
                <a:lnTo>
                  <a:pt x="980854" y="1828165"/>
                </a:lnTo>
                <a:lnTo>
                  <a:pt x="985298" y="1831340"/>
                </a:lnTo>
                <a:lnTo>
                  <a:pt x="990377" y="1834198"/>
                </a:lnTo>
                <a:lnTo>
                  <a:pt x="995456" y="1836738"/>
                </a:lnTo>
                <a:lnTo>
                  <a:pt x="1000535" y="1839278"/>
                </a:lnTo>
                <a:lnTo>
                  <a:pt x="1006249" y="1841183"/>
                </a:lnTo>
                <a:lnTo>
                  <a:pt x="1011962" y="1843088"/>
                </a:lnTo>
                <a:lnTo>
                  <a:pt x="1017359" y="1844040"/>
                </a:lnTo>
                <a:lnTo>
                  <a:pt x="1023072" y="1844993"/>
                </a:lnTo>
                <a:lnTo>
                  <a:pt x="1029421" y="1845945"/>
                </a:lnTo>
                <a:lnTo>
                  <a:pt x="1035452" y="1846263"/>
                </a:lnTo>
                <a:lnTo>
                  <a:pt x="1041801" y="1846580"/>
                </a:lnTo>
                <a:lnTo>
                  <a:pt x="1048149" y="1846263"/>
                </a:lnTo>
                <a:lnTo>
                  <a:pt x="1055133" y="1845628"/>
                </a:lnTo>
                <a:lnTo>
                  <a:pt x="1062116" y="1844358"/>
                </a:lnTo>
                <a:lnTo>
                  <a:pt x="1069100" y="1843088"/>
                </a:lnTo>
                <a:lnTo>
                  <a:pt x="1076400" y="1841183"/>
                </a:lnTo>
                <a:lnTo>
                  <a:pt x="1083701" y="1838960"/>
                </a:lnTo>
                <a:lnTo>
                  <a:pt x="1091637" y="1836420"/>
                </a:lnTo>
                <a:lnTo>
                  <a:pt x="1099573" y="1833563"/>
                </a:lnTo>
                <a:lnTo>
                  <a:pt x="1109730" y="1829118"/>
                </a:lnTo>
                <a:lnTo>
                  <a:pt x="1114492" y="1826578"/>
                </a:lnTo>
                <a:lnTo>
                  <a:pt x="1119253" y="1824038"/>
                </a:lnTo>
                <a:lnTo>
                  <a:pt x="1123697" y="1821180"/>
                </a:lnTo>
                <a:lnTo>
                  <a:pt x="1127506" y="1818323"/>
                </a:lnTo>
                <a:lnTo>
                  <a:pt x="1131633" y="1815465"/>
                </a:lnTo>
                <a:lnTo>
                  <a:pt x="1135125" y="1811973"/>
                </a:lnTo>
                <a:lnTo>
                  <a:pt x="1138934" y="1808798"/>
                </a:lnTo>
                <a:lnTo>
                  <a:pt x="1142108" y="1805623"/>
                </a:lnTo>
                <a:lnTo>
                  <a:pt x="1144965" y="1801813"/>
                </a:lnTo>
                <a:lnTo>
                  <a:pt x="1147822" y="1798320"/>
                </a:lnTo>
                <a:lnTo>
                  <a:pt x="1150361" y="1794193"/>
                </a:lnTo>
                <a:lnTo>
                  <a:pt x="1152901" y="1790383"/>
                </a:lnTo>
                <a:lnTo>
                  <a:pt x="1155123" y="1786255"/>
                </a:lnTo>
                <a:lnTo>
                  <a:pt x="1157027" y="1782128"/>
                </a:lnTo>
                <a:lnTo>
                  <a:pt x="1158932" y="1777365"/>
                </a:lnTo>
                <a:lnTo>
                  <a:pt x="1160519" y="1772603"/>
                </a:lnTo>
                <a:lnTo>
                  <a:pt x="1162106" y="1767523"/>
                </a:lnTo>
                <a:lnTo>
                  <a:pt x="1163058" y="1762760"/>
                </a:lnTo>
                <a:lnTo>
                  <a:pt x="1164963" y="1752918"/>
                </a:lnTo>
                <a:lnTo>
                  <a:pt x="1165598" y="1743075"/>
                </a:lnTo>
                <a:lnTo>
                  <a:pt x="1165915" y="1733868"/>
                </a:lnTo>
                <a:lnTo>
                  <a:pt x="1165598" y="1724343"/>
                </a:lnTo>
                <a:lnTo>
                  <a:pt x="1164963" y="1715135"/>
                </a:lnTo>
                <a:lnTo>
                  <a:pt x="1164011" y="1706880"/>
                </a:lnTo>
                <a:lnTo>
                  <a:pt x="1162423" y="1699260"/>
                </a:lnTo>
                <a:lnTo>
                  <a:pt x="1160836" y="1691958"/>
                </a:lnTo>
                <a:lnTo>
                  <a:pt x="1157979" y="1680845"/>
                </a:lnTo>
                <a:lnTo>
                  <a:pt x="1155440" y="1671638"/>
                </a:lnTo>
                <a:lnTo>
                  <a:pt x="1146235" y="1655445"/>
                </a:lnTo>
                <a:lnTo>
                  <a:pt x="1126237" y="1617980"/>
                </a:lnTo>
                <a:lnTo>
                  <a:pt x="1097986" y="1565593"/>
                </a:lnTo>
                <a:lnTo>
                  <a:pt x="1081797" y="1535748"/>
                </a:lnTo>
                <a:lnTo>
                  <a:pt x="1065608" y="1503680"/>
                </a:lnTo>
                <a:lnTo>
                  <a:pt x="1048467" y="1470660"/>
                </a:lnTo>
                <a:lnTo>
                  <a:pt x="1031960" y="1437323"/>
                </a:lnTo>
                <a:lnTo>
                  <a:pt x="1015454" y="1403985"/>
                </a:lnTo>
                <a:lnTo>
                  <a:pt x="1000217" y="1371600"/>
                </a:lnTo>
                <a:lnTo>
                  <a:pt x="986251" y="1340803"/>
                </a:lnTo>
                <a:lnTo>
                  <a:pt x="974188" y="1312228"/>
                </a:lnTo>
                <a:lnTo>
                  <a:pt x="968792" y="1299210"/>
                </a:lnTo>
                <a:lnTo>
                  <a:pt x="964031" y="1286828"/>
                </a:lnTo>
                <a:lnTo>
                  <a:pt x="959904" y="1275080"/>
                </a:lnTo>
                <a:lnTo>
                  <a:pt x="956730" y="1264603"/>
                </a:lnTo>
                <a:lnTo>
                  <a:pt x="953555" y="1253173"/>
                </a:lnTo>
                <a:lnTo>
                  <a:pt x="951016" y="1242060"/>
                </a:lnTo>
                <a:lnTo>
                  <a:pt x="948794" y="1231583"/>
                </a:lnTo>
                <a:lnTo>
                  <a:pt x="947207" y="1221423"/>
                </a:lnTo>
                <a:lnTo>
                  <a:pt x="946255" y="1211580"/>
                </a:lnTo>
                <a:lnTo>
                  <a:pt x="945937" y="1202373"/>
                </a:lnTo>
                <a:lnTo>
                  <a:pt x="945937" y="1193165"/>
                </a:lnTo>
                <a:lnTo>
                  <a:pt x="946572" y="1184593"/>
                </a:lnTo>
                <a:lnTo>
                  <a:pt x="947842" y="1176020"/>
                </a:lnTo>
                <a:lnTo>
                  <a:pt x="949429" y="1168400"/>
                </a:lnTo>
                <a:lnTo>
                  <a:pt x="951651" y="1160780"/>
                </a:lnTo>
                <a:lnTo>
                  <a:pt x="954508" y="1154113"/>
                </a:lnTo>
                <a:lnTo>
                  <a:pt x="957999" y="1147445"/>
                </a:lnTo>
                <a:lnTo>
                  <a:pt x="961809" y="1140778"/>
                </a:lnTo>
                <a:lnTo>
                  <a:pt x="966253" y="1135380"/>
                </a:lnTo>
                <a:lnTo>
                  <a:pt x="971331" y="1129983"/>
                </a:lnTo>
                <a:lnTo>
                  <a:pt x="974823" y="1126490"/>
                </a:lnTo>
                <a:lnTo>
                  <a:pt x="978950" y="1122998"/>
                </a:lnTo>
                <a:lnTo>
                  <a:pt x="983394" y="1120140"/>
                </a:lnTo>
                <a:lnTo>
                  <a:pt x="987203" y="1117600"/>
                </a:lnTo>
                <a:lnTo>
                  <a:pt x="991647" y="1115060"/>
                </a:lnTo>
                <a:lnTo>
                  <a:pt x="996091" y="1113473"/>
                </a:lnTo>
                <a:lnTo>
                  <a:pt x="1000535" y="1111568"/>
                </a:lnTo>
                <a:lnTo>
                  <a:pt x="1004979" y="1109980"/>
                </a:lnTo>
                <a:lnTo>
                  <a:pt x="1009423" y="1108710"/>
                </a:lnTo>
                <a:lnTo>
                  <a:pt x="1014184" y="1107440"/>
                </a:lnTo>
                <a:lnTo>
                  <a:pt x="1023072" y="1106170"/>
                </a:lnTo>
                <a:lnTo>
                  <a:pt x="1032278" y="1105218"/>
                </a:lnTo>
                <a:lnTo>
                  <a:pt x="1040848" y="1105218"/>
                </a:lnTo>
                <a:lnTo>
                  <a:pt x="1049419" y="1105853"/>
                </a:lnTo>
                <a:lnTo>
                  <a:pt x="1057355" y="1106488"/>
                </a:lnTo>
                <a:lnTo>
                  <a:pt x="1064656" y="1107123"/>
                </a:lnTo>
                <a:lnTo>
                  <a:pt x="1071322" y="1108710"/>
                </a:lnTo>
                <a:lnTo>
                  <a:pt x="1082432" y="1111250"/>
                </a:lnTo>
                <a:lnTo>
                  <a:pt x="1088780" y="1112838"/>
                </a:lnTo>
                <a:lnTo>
                  <a:pt x="1230353" y="1177608"/>
                </a:lnTo>
                <a:lnTo>
                  <a:pt x="1236384" y="1178243"/>
                </a:lnTo>
                <a:lnTo>
                  <a:pt x="1241146" y="1178243"/>
                </a:lnTo>
                <a:lnTo>
                  <a:pt x="1246542" y="1177925"/>
                </a:lnTo>
                <a:lnTo>
                  <a:pt x="1252256" y="1177290"/>
                </a:lnTo>
                <a:lnTo>
                  <a:pt x="1258922" y="1176020"/>
                </a:lnTo>
                <a:lnTo>
                  <a:pt x="1265905" y="1173798"/>
                </a:lnTo>
                <a:lnTo>
                  <a:pt x="1273523" y="1171258"/>
                </a:lnTo>
                <a:lnTo>
                  <a:pt x="1281142" y="1167448"/>
                </a:lnTo>
                <a:lnTo>
                  <a:pt x="1284633" y="1165225"/>
                </a:lnTo>
                <a:lnTo>
                  <a:pt x="1288760" y="1162685"/>
                </a:lnTo>
                <a:lnTo>
                  <a:pt x="1292569" y="1159828"/>
                </a:lnTo>
                <a:lnTo>
                  <a:pt x="1296696" y="1156653"/>
                </a:lnTo>
                <a:lnTo>
                  <a:pt x="1300505" y="1153160"/>
                </a:lnTo>
                <a:lnTo>
                  <a:pt x="1304631" y="1149350"/>
                </a:lnTo>
                <a:lnTo>
                  <a:pt x="1308123" y="1145223"/>
                </a:lnTo>
                <a:lnTo>
                  <a:pt x="1312250" y="1140460"/>
                </a:lnTo>
                <a:lnTo>
                  <a:pt x="1315741" y="1135698"/>
                </a:lnTo>
                <a:lnTo>
                  <a:pt x="1319551" y="1130300"/>
                </a:lnTo>
                <a:lnTo>
                  <a:pt x="1323042" y="1124585"/>
                </a:lnTo>
                <a:lnTo>
                  <a:pt x="1326851" y="1118553"/>
                </a:lnTo>
                <a:lnTo>
                  <a:pt x="1330343" y="1111885"/>
                </a:lnTo>
                <a:lnTo>
                  <a:pt x="1333517" y="1104583"/>
                </a:lnTo>
                <a:lnTo>
                  <a:pt x="1336374" y="1097280"/>
                </a:lnTo>
                <a:lnTo>
                  <a:pt x="1338596" y="1089978"/>
                </a:lnTo>
                <a:lnTo>
                  <a:pt x="1340501" y="1083310"/>
                </a:lnTo>
                <a:lnTo>
                  <a:pt x="1342088" y="1076325"/>
                </a:lnTo>
                <a:lnTo>
                  <a:pt x="1342723" y="1069340"/>
                </a:lnTo>
                <a:lnTo>
                  <a:pt x="1343040" y="1062990"/>
                </a:lnTo>
                <a:lnTo>
                  <a:pt x="1343040" y="1056323"/>
                </a:lnTo>
                <a:lnTo>
                  <a:pt x="1342405" y="1050290"/>
                </a:lnTo>
                <a:lnTo>
                  <a:pt x="1341453" y="1044258"/>
                </a:lnTo>
                <a:lnTo>
                  <a:pt x="1340183" y="1038543"/>
                </a:lnTo>
                <a:lnTo>
                  <a:pt x="1338596" y="1032828"/>
                </a:lnTo>
                <a:lnTo>
                  <a:pt x="1337009" y="1027430"/>
                </a:lnTo>
                <a:lnTo>
                  <a:pt x="1335105" y="1022350"/>
                </a:lnTo>
                <a:lnTo>
                  <a:pt x="1332883" y="1017270"/>
                </a:lnTo>
                <a:lnTo>
                  <a:pt x="1330343" y="1012508"/>
                </a:lnTo>
                <a:lnTo>
                  <a:pt x="1327804" y="1007745"/>
                </a:lnTo>
                <a:lnTo>
                  <a:pt x="1322407" y="999173"/>
                </a:lnTo>
                <a:lnTo>
                  <a:pt x="1317011" y="991870"/>
                </a:lnTo>
                <a:lnTo>
                  <a:pt x="1310980" y="984885"/>
                </a:lnTo>
                <a:lnTo>
                  <a:pt x="1305901" y="979488"/>
                </a:lnTo>
                <a:lnTo>
                  <a:pt x="1301457" y="975043"/>
                </a:lnTo>
                <a:lnTo>
                  <a:pt x="1297648" y="971550"/>
                </a:lnTo>
                <a:lnTo>
                  <a:pt x="1293839" y="968375"/>
                </a:lnTo>
                <a:lnTo>
                  <a:pt x="1292569" y="967423"/>
                </a:lnTo>
                <a:lnTo>
                  <a:pt x="1117349" y="828040"/>
                </a:lnTo>
                <a:lnTo>
                  <a:pt x="996408" y="732155"/>
                </a:lnTo>
                <a:lnTo>
                  <a:pt x="939589" y="686753"/>
                </a:lnTo>
                <a:lnTo>
                  <a:pt x="931970" y="678498"/>
                </a:lnTo>
                <a:lnTo>
                  <a:pt x="925622" y="669925"/>
                </a:lnTo>
                <a:lnTo>
                  <a:pt x="920225" y="662305"/>
                </a:lnTo>
                <a:lnTo>
                  <a:pt x="915781" y="654685"/>
                </a:lnTo>
                <a:lnTo>
                  <a:pt x="912607" y="647383"/>
                </a:lnTo>
                <a:lnTo>
                  <a:pt x="910068" y="640715"/>
                </a:lnTo>
                <a:lnTo>
                  <a:pt x="908481" y="634048"/>
                </a:lnTo>
                <a:lnTo>
                  <a:pt x="907846" y="627698"/>
                </a:lnTo>
                <a:lnTo>
                  <a:pt x="907846" y="621348"/>
                </a:lnTo>
                <a:lnTo>
                  <a:pt x="908481" y="615633"/>
                </a:lnTo>
                <a:lnTo>
                  <a:pt x="910068" y="610235"/>
                </a:lnTo>
                <a:lnTo>
                  <a:pt x="911972" y="604838"/>
                </a:lnTo>
                <a:lnTo>
                  <a:pt x="913877" y="599123"/>
                </a:lnTo>
                <a:lnTo>
                  <a:pt x="916416" y="594043"/>
                </a:lnTo>
                <a:lnTo>
                  <a:pt x="918956" y="589598"/>
                </a:lnTo>
                <a:lnTo>
                  <a:pt x="922447" y="584835"/>
                </a:lnTo>
                <a:lnTo>
                  <a:pt x="925304" y="579755"/>
                </a:lnTo>
                <a:lnTo>
                  <a:pt x="927844" y="574993"/>
                </a:lnTo>
                <a:lnTo>
                  <a:pt x="930701" y="570548"/>
                </a:lnTo>
                <a:lnTo>
                  <a:pt x="938954" y="559753"/>
                </a:lnTo>
                <a:lnTo>
                  <a:pt x="946889" y="548958"/>
                </a:lnTo>
                <a:lnTo>
                  <a:pt x="954190" y="537528"/>
                </a:lnTo>
                <a:lnTo>
                  <a:pt x="961174" y="526415"/>
                </a:lnTo>
                <a:lnTo>
                  <a:pt x="967205" y="514350"/>
                </a:lnTo>
                <a:lnTo>
                  <a:pt x="973236" y="502603"/>
                </a:lnTo>
                <a:lnTo>
                  <a:pt x="978632" y="490537"/>
                </a:lnTo>
                <a:lnTo>
                  <a:pt x="983394" y="478472"/>
                </a:lnTo>
                <a:lnTo>
                  <a:pt x="987520" y="465772"/>
                </a:lnTo>
                <a:lnTo>
                  <a:pt x="991329" y="453390"/>
                </a:lnTo>
                <a:lnTo>
                  <a:pt x="994186" y="440690"/>
                </a:lnTo>
                <a:lnTo>
                  <a:pt x="996726" y="427672"/>
                </a:lnTo>
                <a:lnTo>
                  <a:pt x="998630" y="414655"/>
                </a:lnTo>
                <a:lnTo>
                  <a:pt x="999900" y="401637"/>
                </a:lnTo>
                <a:lnTo>
                  <a:pt x="1001170" y="387985"/>
                </a:lnTo>
                <a:lnTo>
                  <a:pt x="1001487" y="374650"/>
                </a:lnTo>
                <a:lnTo>
                  <a:pt x="1000535" y="358775"/>
                </a:lnTo>
                <a:lnTo>
                  <a:pt x="999583" y="343217"/>
                </a:lnTo>
                <a:lnTo>
                  <a:pt x="997678" y="327660"/>
                </a:lnTo>
                <a:lnTo>
                  <a:pt x="994821" y="312420"/>
                </a:lnTo>
                <a:lnTo>
                  <a:pt x="991647" y="297497"/>
                </a:lnTo>
                <a:lnTo>
                  <a:pt x="987203" y="282575"/>
                </a:lnTo>
                <a:lnTo>
                  <a:pt x="982441" y="268287"/>
                </a:lnTo>
                <a:lnTo>
                  <a:pt x="976728" y="254317"/>
                </a:lnTo>
                <a:lnTo>
                  <a:pt x="970697" y="240347"/>
                </a:lnTo>
                <a:lnTo>
                  <a:pt x="963713" y="227012"/>
                </a:lnTo>
                <a:lnTo>
                  <a:pt x="956412" y="213995"/>
                </a:lnTo>
                <a:lnTo>
                  <a:pt x="948159" y="201612"/>
                </a:lnTo>
                <a:lnTo>
                  <a:pt x="939589" y="189230"/>
                </a:lnTo>
                <a:lnTo>
                  <a:pt x="930383" y="177800"/>
                </a:lnTo>
                <a:lnTo>
                  <a:pt x="920543" y="166370"/>
                </a:lnTo>
                <a:lnTo>
                  <a:pt x="910385" y="155575"/>
                </a:lnTo>
                <a:lnTo>
                  <a:pt x="899593" y="145415"/>
                </a:lnTo>
                <a:lnTo>
                  <a:pt x="888165" y="135572"/>
                </a:lnTo>
                <a:lnTo>
                  <a:pt x="876738" y="126682"/>
                </a:lnTo>
                <a:lnTo>
                  <a:pt x="864675" y="117792"/>
                </a:lnTo>
                <a:lnTo>
                  <a:pt x="851978" y="109855"/>
                </a:lnTo>
                <a:lnTo>
                  <a:pt x="838964" y="102235"/>
                </a:lnTo>
                <a:lnTo>
                  <a:pt x="825632" y="95250"/>
                </a:lnTo>
                <a:lnTo>
                  <a:pt x="811982" y="89217"/>
                </a:lnTo>
                <a:lnTo>
                  <a:pt x="798016" y="83820"/>
                </a:lnTo>
                <a:lnTo>
                  <a:pt x="783414" y="78740"/>
                </a:lnTo>
                <a:lnTo>
                  <a:pt x="768812" y="74612"/>
                </a:lnTo>
                <a:lnTo>
                  <a:pt x="753576" y="71120"/>
                </a:lnTo>
                <a:lnTo>
                  <a:pt x="738339" y="68580"/>
                </a:lnTo>
                <a:lnTo>
                  <a:pt x="723102" y="66357"/>
                </a:lnTo>
                <a:lnTo>
                  <a:pt x="707548" y="65087"/>
                </a:lnTo>
                <a:lnTo>
                  <a:pt x="691677" y="64770"/>
                </a:lnTo>
                <a:close/>
                <a:moveTo>
                  <a:pt x="681837" y="0"/>
                </a:moveTo>
                <a:lnTo>
                  <a:pt x="691677" y="0"/>
                </a:lnTo>
                <a:lnTo>
                  <a:pt x="701200" y="0"/>
                </a:lnTo>
                <a:lnTo>
                  <a:pt x="711040" y="317"/>
                </a:lnTo>
                <a:lnTo>
                  <a:pt x="720246" y="952"/>
                </a:lnTo>
                <a:lnTo>
                  <a:pt x="729768" y="1587"/>
                </a:lnTo>
                <a:lnTo>
                  <a:pt x="739291" y="2857"/>
                </a:lnTo>
                <a:lnTo>
                  <a:pt x="748497" y="4127"/>
                </a:lnTo>
                <a:lnTo>
                  <a:pt x="757702" y="5715"/>
                </a:lnTo>
                <a:lnTo>
                  <a:pt x="767225" y="7620"/>
                </a:lnTo>
                <a:lnTo>
                  <a:pt x="776113" y="9207"/>
                </a:lnTo>
                <a:lnTo>
                  <a:pt x="785001" y="11430"/>
                </a:lnTo>
                <a:lnTo>
                  <a:pt x="793889" y="13970"/>
                </a:lnTo>
                <a:lnTo>
                  <a:pt x="802777" y="16510"/>
                </a:lnTo>
                <a:lnTo>
                  <a:pt x="811665" y="19367"/>
                </a:lnTo>
                <a:lnTo>
                  <a:pt x="819918" y="22860"/>
                </a:lnTo>
                <a:lnTo>
                  <a:pt x="828806" y="26035"/>
                </a:lnTo>
                <a:lnTo>
                  <a:pt x="837059" y="29210"/>
                </a:lnTo>
                <a:lnTo>
                  <a:pt x="845312" y="33020"/>
                </a:lnTo>
                <a:lnTo>
                  <a:pt x="853883" y="36830"/>
                </a:lnTo>
                <a:lnTo>
                  <a:pt x="861819" y="40957"/>
                </a:lnTo>
                <a:lnTo>
                  <a:pt x="870072" y="45402"/>
                </a:lnTo>
                <a:lnTo>
                  <a:pt x="877690" y="49530"/>
                </a:lnTo>
                <a:lnTo>
                  <a:pt x="885626" y="54292"/>
                </a:lnTo>
                <a:lnTo>
                  <a:pt x="900862" y="64135"/>
                </a:lnTo>
                <a:lnTo>
                  <a:pt x="915464" y="74295"/>
                </a:lnTo>
                <a:lnTo>
                  <a:pt x="929748" y="85407"/>
                </a:lnTo>
                <a:lnTo>
                  <a:pt x="943398" y="97472"/>
                </a:lnTo>
                <a:lnTo>
                  <a:pt x="956412" y="109855"/>
                </a:lnTo>
                <a:lnTo>
                  <a:pt x="968792" y="122872"/>
                </a:lnTo>
                <a:lnTo>
                  <a:pt x="980219" y="136207"/>
                </a:lnTo>
                <a:lnTo>
                  <a:pt x="991647" y="150495"/>
                </a:lnTo>
                <a:lnTo>
                  <a:pt x="1002122" y="165417"/>
                </a:lnTo>
                <a:lnTo>
                  <a:pt x="1007201" y="173037"/>
                </a:lnTo>
                <a:lnTo>
                  <a:pt x="1011962" y="180657"/>
                </a:lnTo>
                <a:lnTo>
                  <a:pt x="1016406" y="188277"/>
                </a:lnTo>
                <a:lnTo>
                  <a:pt x="1020850" y="196215"/>
                </a:lnTo>
                <a:lnTo>
                  <a:pt x="1024977" y="204152"/>
                </a:lnTo>
                <a:lnTo>
                  <a:pt x="1029103" y="212407"/>
                </a:lnTo>
                <a:lnTo>
                  <a:pt x="1032913" y="220345"/>
                </a:lnTo>
                <a:lnTo>
                  <a:pt x="1036722" y="228917"/>
                </a:lnTo>
                <a:lnTo>
                  <a:pt x="1040213" y="237490"/>
                </a:lnTo>
                <a:lnTo>
                  <a:pt x="1043388" y="245745"/>
                </a:lnTo>
                <a:lnTo>
                  <a:pt x="1046245" y="254635"/>
                </a:lnTo>
                <a:lnTo>
                  <a:pt x="1049419" y="263207"/>
                </a:lnTo>
                <a:lnTo>
                  <a:pt x="1051958" y="272415"/>
                </a:lnTo>
                <a:lnTo>
                  <a:pt x="1054498" y="280987"/>
                </a:lnTo>
                <a:lnTo>
                  <a:pt x="1056402" y="290195"/>
                </a:lnTo>
                <a:lnTo>
                  <a:pt x="1058307" y="299085"/>
                </a:lnTo>
                <a:lnTo>
                  <a:pt x="1060212" y="308292"/>
                </a:lnTo>
                <a:lnTo>
                  <a:pt x="1062116" y="317817"/>
                </a:lnTo>
                <a:lnTo>
                  <a:pt x="1063068" y="327025"/>
                </a:lnTo>
                <a:lnTo>
                  <a:pt x="1064021" y="336550"/>
                </a:lnTo>
                <a:lnTo>
                  <a:pt x="1064973" y="346075"/>
                </a:lnTo>
                <a:lnTo>
                  <a:pt x="1065608" y="355600"/>
                </a:lnTo>
                <a:lnTo>
                  <a:pt x="1065925" y="364807"/>
                </a:lnTo>
                <a:lnTo>
                  <a:pt x="1065925" y="374650"/>
                </a:lnTo>
                <a:lnTo>
                  <a:pt x="1065925" y="391160"/>
                </a:lnTo>
                <a:lnTo>
                  <a:pt x="1064973" y="407035"/>
                </a:lnTo>
                <a:lnTo>
                  <a:pt x="1063068" y="422910"/>
                </a:lnTo>
                <a:lnTo>
                  <a:pt x="1060529" y="438785"/>
                </a:lnTo>
                <a:lnTo>
                  <a:pt x="1057672" y="454342"/>
                </a:lnTo>
                <a:lnTo>
                  <a:pt x="1053863" y="469582"/>
                </a:lnTo>
                <a:lnTo>
                  <a:pt x="1049736" y="484822"/>
                </a:lnTo>
                <a:lnTo>
                  <a:pt x="1044657" y="500063"/>
                </a:lnTo>
                <a:lnTo>
                  <a:pt x="1038626" y="514985"/>
                </a:lnTo>
                <a:lnTo>
                  <a:pt x="1032278" y="529590"/>
                </a:lnTo>
                <a:lnTo>
                  <a:pt x="1025294" y="543878"/>
                </a:lnTo>
                <a:lnTo>
                  <a:pt x="1017676" y="557848"/>
                </a:lnTo>
                <a:lnTo>
                  <a:pt x="1009423" y="571818"/>
                </a:lnTo>
                <a:lnTo>
                  <a:pt x="1000535" y="585153"/>
                </a:lnTo>
                <a:lnTo>
                  <a:pt x="991329" y="598488"/>
                </a:lnTo>
                <a:lnTo>
                  <a:pt x="981172" y="611188"/>
                </a:lnTo>
                <a:lnTo>
                  <a:pt x="976410" y="618808"/>
                </a:lnTo>
                <a:lnTo>
                  <a:pt x="974188" y="621665"/>
                </a:lnTo>
                <a:lnTo>
                  <a:pt x="972601" y="623570"/>
                </a:lnTo>
                <a:lnTo>
                  <a:pt x="973236" y="624523"/>
                </a:lnTo>
                <a:lnTo>
                  <a:pt x="974506" y="627698"/>
                </a:lnTo>
                <a:lnTo>
                  <a:pt x="977363" y="631825"/>
                </a:lnTo>
                <a:lnTo>
                  <a:pt x="979902" y="634683"/>
                </a:lnTo>
                <a:lnTo>
                  <a:pt x="982759" y="638175"/>
                </a:lnTo>
                <a:lnTo>
                  <a:pt x="1333517" y="916940"/>
                </a:lnTo>
                <a:lnTo>
                  <a:pt x="1332565" y="915988"/>
                </a:lnTo>
                <a:lnTo>
                  <a:pt x="1340183" y="922655"/>
                </a:lnTo>
                <a:lnTo>
                  <a:pt x="1348437" y="929640"/>
                </a:lnTo>
                <a:lnTo>
                  <a:pt x="1356690" y="938530"/>
                </a:lnTo>
                <a:lnTo>
                  <a:pt x="1365260" y="948055"/>
                </a:lnTo>
                <a:lnTo>
                  <a:pt x="1369069" y="953453"/>
                </a:lnTo>
                <a:lnTo>
                  <a:pt x="1373513" y="958850"/>
                </a:lnTo>
                <a:lnTo>
                  <a:pt x="1377005" y="964565"/>
                </a:lnTo>
                <a:lnTo>
                  <a:pt x="1381132" y="970280"/>
                </a:lnTo>
                <a:lnTo>
                  <a:pt x="1384623" y="976630"/>
                </a:lnTo>
                <a:lnTo>
                  <a:pt x="1388115" y="982980"/>
                </a:lnTo>
                <a:lnTo>
                  <a:pt x="1391607" y="989648"/>
                </a:lnTo>
                <a:lnTo>
                  <a:pt x="1394464" y="996633"/>
                </a:lnTo>
                <a:lnTo>
                  <a:pt x="1397321" y="1003618"/>
                </a:lnTo>
                <a:lnTo>
                  <a:pt x="1399860" y="1010920"/>
                </a:lnTo>
                <a:lnTo>
                  <a:pt x="1402082" y="1018223"/>
                </a:lnTo>
                <a:lnTo>
                  <a:pt x="1403987" y="1026160"/>
                </a:lnTo>
                <a:lnTo>
                  <a:pt x="1405574" y="1033780"/>
                </a:lnTo>
                <a:lnTo>
                  <a:pt x="1406843" y="1041718"/>
                </a:lnTo>
                <a:lnTo>
                  <a:pt x="1407478" y="1050290"/>
                </a:lnTo>
                <a:lnTo>
                  <a:pt x="1408113" y="1058545"/>
                </a:lnTo>
                <a:lnTo>
                  <a:pt x="1408113" y="1067118"/>
                </a:lnTo>
                <a:lnTo>
                  <a:pt x="1407161" y="1075690"/>
                </a:lnTo>
                <a:lnTo>
                  <a:pt x="1406209" y="1084580"/>
                </a:lnTo>
                <a:lnTo>
                  <a:pt x="1404621" y="1093470"/>
                </a:lnTo>
                <a:lnTo>
                  <a:pt x="1402399" y="1102360"/>
                </a:lnTo>
                <a:lnTo>
                  <a:pt x="1399860" y="1111885"/>
                </a:lnTo>
                <a:lnTo>
                  <a:pt x="1396686" y="1121410"/>
                </a:lnTo>
                <a:lnTo>
                  <a:pt x="1393194" y="1130618"/>
                </a:lnTo>
                <a:lnTo>
                  <a:pt x="1388433" y="1140143"/>
                </a:lnTo>
                <a:lnTo>
                  <a:pt x="1383671" y="1149668"/>
                </a:lnTo>
                <a:lnTo>
                  <a:pt x="1378592" y="1158240"/>
                </a:lnTo>
                <a:lnTo>
                  <a:pt x="1373513" y="1166178"/>
                </a:lnTo>
                <a:lnTo>
                  <a:pt x="1368117" y="1173798"/>
                </a:lnTo>
                <a:lnTo>
                  <a:pt x="1362721" y="1181100"/>
                </a:lnTo>
                <a:lnTo>
                  <a:pt x="1356690" y="1187768"/>
                </a:lnTo>
                <a:lnTo>
                  <a:pt x="1350976" y="1194118"/>
                </a:lnTo>
                <a:lnTo>
                  <a:pt x="1345262" y="1200150"/>
                </a:lnTo>
                <a:lnTo>
                  <a:pt x="1338914" y="1205230"/>
                </a:lnTo>
                <a:lnTo>
                  <a:pt x="1332883" y="1210310"/>
                </a:lnTo>
                <a:lnTo>
                  <a:pt x="1326851" y="1214438"/>
                </a:lnTo>
                <a:lnTo>
                  <a:pt x="1320503" y="1218883"/>
                </a:lnTo>
                <a:lnTo>
                  <a:pt x="1314472" y="1222693"/>
                </a:lnTo>
                <a:lnTo>
                  <a:pt x="1307806" y="1226185"/>
                </a:lnTo>
                <a:lnTo>
                  <a:pt x="1301775" y="1229043"/>
                </a:lnTo>
                <a:lnTo>
                  <a:pt x="1295426" y="1231583"/>
                </a:lnTo>
                <a:lnTo>
                  <a:pt x="1289077" y="1234123"/>
                </a:lnTo>
                <a:lnTo>
                  <a:pt x="1282729" y="1236345"/>
                </a:lnTo>
                <a:lnTo>
                  <a:pt x="1277015" y="1238250"/>
                </a:lnTo>
                <a:lnTo>
                  <a:pt x="1270984" y="1239520"/>
                </a:lnTo>
                <a:lnTo>
                  <a:pt x="1264953" y="1240790"/>
                </a:lnTo>
                <a:lnTo>
                  <a:pt x="1258922" y="1241743"/>
                </a:lnTo>
                <a:lnTo>
                  <a:pt x="1253525" y="1242378"/>
                </a:lnTo>
                <a:lnTo>
                  <a:pt x="1242733" y="1243330"/>
                </a:lnTo>
                <a:lnTo>
                  <a:pt x="1232575" y="1243330"/>
                </a:lnTo>
                <a:lnTo>
                  <a:pt x="1223052" y="1242378"/>
                </a:lnTo>
                <a:lnTo>
                  <a:pt x="1215117" y="1241108"/>
                </a:lnTo>
                <a:lnTo>
                  <a:pt x="1211307" y="1240473"/>
                </a:lnTo>
                <a:lnTo>
                  <a:pt x="1207816" y="1238885"/>
                </a:lnTo>
                <a:lnTo>
                  <a:pt x="1065925" y="1173480"/>
                </a:lnTo>
                <a:lnTo>
                  <a:pt x="1060529" y="1172210"/>
                </a:lnTo>
                <a:lnTo>
                  <a:pt x="1054498" y="1170940"/>
                </a:lnTo>
                <a:lnTo>
                  <a:pt x="1047197" y="1170305"/>
                </a:lnTo>
                <a:lnTo>
                  <a:pt x="1040213" y="1169988"/>
                </a:lnTo>
                <a:lnTo>
                  <a:pt x="1032913" y="1170305"/>
                </a:lnTo>
                <a:lnTo>
                  <a:pt x="1029738" y="1170623"/>
                </a:lnTo>
                <a:lnTo>
                  <a:pt x="1026881" y="1171258"/>
                </a:lnTo>
                <a:lnTo>
                  <a:pt x="1024025" y="1172210"/>
                </a:lnTo>
                <a:lnTo>
                  <a:pt x="1020850" y="1173163"/>
                </a:lnTo>
                <a:lnTo>
                  <a:pt x="1018946" y="1174433"/>
                </a:lnTo>
                <a:lnTo>
                  <a:pt x="1016724" y="1176020"/>
                </a:lnTo>
                <a:lnTo>
                  <a:pt x="1015454" y="1177608"/>
                </a:lnTo>
                <a:lnTo>
                  <a:pt x="1014502" y="1179513"/>
                </a:lnTo>
                <a:lnTo>
                  <a:pt x="1013232" y="1181418"/>
                </a:lnTo>
                <a:lnTo>
                  <a:pt x="1012597" y="1183958"/>
                </a:lnTo>
                <a:lnTo>
                  <a:pt x="1011962" y="1187133"/>
                </a:lnTo>
                <a:lnTo>
                  <a:pt x="1011327" y="1190625"/>
                </a:lnTo>
                <a:lnTo>
                  <a:pt x="1010693" y="1194118"/>
                </a:lnTo>
                <a:lnTo>
                  <a:pt x="1010693" y="1198245"/>
                </a:lnTo>
                <a:lnTo>
                  <a:pt x="1010693" y="1203008"/>
                </a:lnTo>
                <a:lnTo>
                  <a:pt x="1010693" y="1207770"/>
                </a:lnTo>
                <a:lnTo>
                  <a:pt x="1011645" y="1213168"/>
                </a:lnTo>
                <a:lnTo>
                  <a:pt x="1012280" y="1218883"/>
                </a:lnTo>
                <a:lnTo>
                  <a:pt x="1013232" y="1225233"/>
                </a:lnTo>
                <a:lnTo>
                  <a:pt x="1014819" y="1231583"/>
                </a:lnTo>
                <a:lnTo>
                  <a:pt x="1016724" y="1238568"/>
                </a:lnTo>
                <a:lnTo>
                  <a:pt x="1018946" y="1246188"/>
                </a:lnTo>
                <a:lnTo>
                  <a:pt x="1022120" y="1256030"/>
                </a:lnTo>
                <a:lnTo>
                  <a:pt x="1025612" y="1266825"/>
                </a:lnTo>
                <a:lnTo>
                  <a:pt x="1030373" y="1278890"/>
                </a:lnTo>
                <a:lnTo>
                  <a:pt x="1035452" y="1291590"/>
                </a:lnTo>
                <a:lnTo>
                  <a:pt x="1047514" y="1319530"/>
                </a:lnTo>
                <a:lnTo>
                  <a:pt x="1061164" y="1349375"/>
                </a:lnTo>
                <a:lnTo>
                  <a:pt x="1076400" y="1381443"/>
                </a:lnTo>
                <a:lnTo>
                  <a:pt x="1092907" y="1414145"/>
                </a:lnTo>
                <a:lnTo>
                  <a:pt x="1109413" y="1447483"/>
                </a:lnTo>
                <a:lnTo>
                  <a:pt x="1126237" y="1480185"/>
                </a:lnTo>
                <a:lnTo>
                  <a:pt x="1158297" y="1541463"/>
                </a:lnTo>
                <a:lnTo>
                  <a:pt x="1186231" y="1592898"/>
                </a:lnTo>
                <a:lnTo>
                  <a:pt x="1213847" y="1643698"/>
                </a:lnTo>
                <a:lnTo>
                  <a:pt x="1215751" y="1648778"/>
                </a:lnTo>
                <a:lnTo>
                  <a:pt x="1219243" y="1660525"/>
                </a:lnTo>
                <a:lnTo>
                  <a:pt x="1221465" y="1668145"/>
                </a:lnTo>
                <a:lnTo>
                  <a:pt x="1224005" y="1677035"/>
                </a:lnTo>
                <a:lnTo>
                  <a:pt x="1225909" y="1687513"/>
                </a:lnTo>
                <a:lnTo>
                  <a:pt x="1228131" y="1698625"/>
                </a:lnTo>
                <a:lnTo>
                  <a:pt x="1229401" y="1711008"/>
                </a:lnTo>
                <a:lnTo>
                  <a:pt x="1230353" y="1723708"/>
                </a:lnTo>
                <a:lnTo>
                  <a:pt x="1230671" y="1736725"/>
                </a:lnTo>
                <a:lnTo>
                  <a:pt x="1230671" y="1743393"/>
                </a:lnTo>
                <a:lnTo>
                  <a:pt x="1230353" y="1750378"/>
                </a:lnTo>
                <a:lnTo>
                  <a:pt x="1229401" y="1757680"/>
                </a:lnTo>
                <a:lnTo>
                  <a:pt x="1228766" y="1764665"/>
                </a:lnTo>
                <a:lnTo>
                  <a:pt x="1227496" y="1771968"/>
                </a:lnTo>
                <a:lnTo>
                  <a:pt x="1225909" y="1778635"/>
                </a:lnTo>
                <a:lnTo>
                  <a:pt x="1224005" y="1785938"/>
                </a:lnTo>
                <a:lnTo>
                  <a:pt x="1222417" y="1792923"/>
                </a:lnTo>
                <a:lnTo>
                  <a:pt x="1219878" y="1800225"/>
                </a:lnTo>
                <a:lnTo>
                  <a:pt x="1216704" y="1806893"/>
                </a:lnTo>
                <a:lnTo>
                  <a:pt x="1213529" y="1814513"/>
                </a:lnTo>
                <a:lnTo>
                  <a:pt x="1210038" y="1821498"/>
                </a:lnTo>
                <a:lnTo>
                  <a:pt x="1205594" y="1828483"/>
                </a:lnTo>
                <a:lnTo>
                  <a:pt x="1201150" y="1834833"/>
                </a:lnTo>
                <a:lnTo>
                  <a:pt x="1196388" y="1841500"/>
                </a:lnTo>
                <a:lnTo>
                  <a:pt x="1191944" y="1847215"/>
                </a:lnTo>
                <a:lnTo>
                  <a:pt x="1186231" y="1852930"/>
                </a:lnTo>
                <a:lnTo>
                  <a:pt x="1180517" y="1858963"/>
                </a:lnTo>
                <a:lnTo>
                  <a:pt x="1174803" y="1864043"/>
                </a:lnTo>
                <a:lnTo>
                  <a:pt x="1168137" y="1869123"/>
                </a:lnTo>
                <a:lnTo>
                  <a:pt x="1161789" y="1873885"/>
                </a:lnTo>
                <a:lnTo>
                  <a:pt x="1154488" y="1878330"/>
                </a:lnTo>
                <a:lnTo>
                  <a:pt x="1147187" y="1882458"/>
                </a:lnTo>
                <a:lnTo>
                  <a:pt x="1139569" y="1886585"/>
                </a:lnTo>
                <a:lnTo>
                  <a:pt x="1131633" y="1890395"/>
                </a:lnTo>
                <a:lnTo>
                  <a:pt x="1123697" y="1893570"/>
                </a:lnTo>
                <a:lnTo>
                  <a:pt x="1110683" y="1898333"/>
                </a:lnTo>
                <a:lnTo>
                  <a:pt x="1098303" y="1902460"/>
                </a:lnTo>
                <a:lnTo>
                  <a:pt x="1086241" y="1905635"/>
                </a:lnTo>
                <a:lnTo>
                  <a:pt x="1074178" y="1908175"/>
                </a:lnTo>
                <a:lnTo>
                  <a:pt x="1063068" y="1910080"/>
                </a:lnTo>
                <a:lnTo>
                  <a:pt x="1052276" y="1911033"/>
                </a:lnTo>
                <a:lnTo>
                  <a:pt x="1041801" y="1911350"/>
                </a:lnTo>
                <a:lnTo>
                  <a:pt x="1031008" y="1911350"/>
                </a:lnTo>
                <a:lnTo>
                  <a:pt x="1021485" y="1910715"/>
                </a:lnTo>
                <a:lnTo>
                  <a:pt x="1011645" y="1909445"/>
                </a:lnTo>
                <a:lnTo>
                  <a:pt x="1002122" y="1907858"/>
                </a:lnTo>
                <a:lnTo>
                  <a:pt x="992917" y="1905318"/>
                </a:lnTo>
                <a:lnTo>
                  <a:pt x="984346" y="1902778"/>
                </a:lnTo>
                <a:lnTo>
                  <a:pt x="976093" y="1899603"/>
                </a:lnTo>
                <a:lnTo>
                  <a:pt x="968157" y="1895793"/>
                </a:lnTo>
                <a:lnTo>
                  <a:pt x="959904" y="1891983"/>
                </a:lnTo>
                <a:lnTo>
                  <a:pt x="952286" y="1887538"/>
                </a:lnTo>
                <a:lnTo>
                  <a:pt x="945302" y="1882775"/>
                </a:lnTo>
                <a:lnTo>
                  <a:pt x="938319" y="1877695"/>
                </a:lnTo>
                <a:lnTo>
                  <a:pt x="931335" y="1872615"/>
                </a:lnTo>
                <a:lnTo>
                  <a:pt x="925304" y="1867218"/>
                </a:lnTo>
                <a:lnTo>
                  <a:pt x="918638" y="1861503"/>
                </a:lnTo>
                <a:lnTo>
                  <a:pt x="912925" y="1855470"/>
                </a:lnTo>
                <a:lnTo>
                  <a:pt x="907211" y="1849438"/>
                </a:lnTo>
                <a:lnTo>
                  <a:pt x="901815" y="1843405"/>
                </a:lnTo>
                <a:lnTo>
                  <a:pt x="896101" y="1837055"/>
                </a:lnTo>
                <a:lnTo>
                  <a:pt x="885943" y="1824038"/>
                </a:lnTo>
                <a:lnTo>
                  <a:pt x="877055" y="1811338"/>
                </a:lnTo>
                <a:lnTo>
                  <a:pt x="868802" y="1798638"/>
                </a:lnTo>
                <a:lnTo>
                  <a:pt x="867215" y="1796098"/>
                </a:lnTo>
                <a:lnTo>
                  <a:pt x="866263" y="1793558"/>
                </a:lnTo>
                <a:lnTo>
                  <a:pt x="760559" y="1541145"/>
                </a:lnTo>
                <a:lnTo>
                  <a:pt x="760242" y="1539875"/>
                </a:lnTo>
                <a:lnTo>
                  <a:pt x="758337" y="1537335"/>
                </a:lnTo>
                <a:lnTo>
                  <a:pt x="755163" y="1533843"/>
                </a:lnTo>
                <a:lnTo>
                  <a:pt x="752623" y="1531620"/>
                </a:lnTo>
                <a:lnTo>
                  <a:pt x="750084" y="1529398"/>
                </a:lnTo>
                <a:lnTo>
                  <a:pt x="746592" y="1527175"/>
                </a:lnTo>
                <a:lnTo>
                  <a:pt x="742466" y="1525270"/>
                </a:lnTo>
                <a:lnTo>
                  <a:pt x="738022" y="1523048"/>
                </a:lnTo>
                <a:lnTo>
                  <a:pt x="732625" y="1521143"/>
                </a:lnTo>
                <a:lnTo>
                  <a:pt x="726912" y="1519238"/>
                </a:lnTo>
                <a:lnTo>
                  <a:pt x="719928" y="1517650"/>
                </a:lnTo>
                <a:lnTo>
                  <a:pt x="712310" y="1516063"/>
                </a:lnTo>
                <a:lnTo>
                  <a:pt x="704057" y="1515110"/>
                </a:lnTo>
                <a:lnTo>
                  <a:pt x="695804" y="1516063"/>
                </a:lnTo>
                <a:lnTo>
                  <a:pt x="688185" y="1517650"/>
                </a:lnTo>
                <a:lnTo>
                  <a:pt x="681202" y="1519238"/>
                </a:lnTo>
                <a:lnTo>
                  <a:pt x="675488" y="1521143"/>
                </a:lnTo>
                <a:lnTo>
                  <a:pt x="669774" y="1523365"/>
                </a:lnTo>
                <a:lnTo>
                  <a:pt x="665648" y="1525588"/>
                </a:lnTo>
                <a:lnTo>
                  <a:pt x="661521" y="1527810"/>
                </a:lnTo>
                <a:lnTo>
                  <a:pt x="658030" y="1529715"/>
                </a:lnTo>
                <a:lnTo>
                  <a:pt x="655173" y="1531938"/>
                </a:lnTo>
                <a:lnTo>
                  <a:pt x="652951" y="1534160"/>
                </a:lnTo>
                <a:lnTo>
                  <a:pt x="650729" y="1536383"/>
                </a:lnTo>
                <a:lnTo>
                  <a:pt x="649142" y="1538288"/>
                </a:lnTo>
                <a:lnTo>
                  <a:pt x="647554" y="1541463"/>
                </a:lnTo>
                <a:lnTo>
                  <a:pt x="646285" y="1543368"/>
                </a:lnTo>
                <a:lnTo>
                  <a:pt x="541851" y="1793558"/>
                </a:lnTo>
                <a:lnTo>
                  <a:pt x="540898" y="1796098"/>
                </a:lnTo>
                <a:lnTo>
                  <a:pt x="539311" y="1798638"/>
                </a:lnTo>
                <a:lnTo>
                  <a:pt x="531058" y="1811338"/>
                </a:lnTo>
                <a:lnTo>
                  <a:pt x="521535" y="1824038"/>
                </a:lnTo>
                <a:lnTo>
                  <a:pt x="511695" y="1837055"/>
                </a:lnTo>
                <a:lnTo>
                  <a:pt x="506298" y="1843405"/>
                </a:lnTo>
                <a:lnTo>
                  <a:pt x="500902" y="1849438"/>
                </a:lnTo>
                <a:lnTo>
                  <a:pt x="495188" y="1855470"/>
                </a:lnTo>
                <a:lnTo>
                  <a:pt x="488840" y="1861503"/>
                </a:lnTo>
                <a:lnTo>
                  <a:pt x="482809" y="1867218"/>
                </a:lnTo>
                <a:lnTo>
                  <a:pt x="476143" y="1872615"/>
                </a:lnTo>
                <a:lnTo>
                  <a:pt x="469794" y="1877695"/>
                </a:lnTo>
                <a:lnTo>
                  <a:pt x="462493" y="1882775"/>
                </a:lnTo>
                <a:lnTo>
                  <a:pt x="455192" y="1887538"/>
                </a:lnTo>
                <a:lnTo>
                  <a:pt x="447892" y="1891983"/>
                </a:lnTo>
                <a:lnTo>
                  <a:pt x="439956" y="1895793"/>
                </a:lnTo>
                <a:lnTo>
                  <a:pt x="432020" y="1899603"/>
                </a:lnTo>
                <a:lnTo>
                  <a:pt x="423450" y="1902778"/>
                </a:lnTo>
                <a:lnTo>
                  <a:pt x="414879" y="1905318"/>
                </a:lnTo>
                <a:lnTo>
                  <a:pt x="405991" y="1907858"/>
                </a:lnTo>
                <a:lnTo>
                  <a:pt x="396468" y="1909445"/>
                </a:lnTo>
                <a:lnTo>
                  <a:pt x="386628" y="1910715"/>
                </a:lnTo>
                <a:lnTo>
                  <a:pt x="376788" y="1911350"/>
                </a:lnTo>
                <a:lnTo>
                  <a:pt x="366630" y="1911350"/>
                </a:lnTo>
                <a:lnTo>
                  <a:pt x="355837" y="1911033"/>
                </a:lnTo>
                <a:lnTo>
                  <a:pt x="345045" y="1910080"/>
                </a:lnTo>
                <a:lnTo>
                  <a:pt x="333617" y="1908175"/>
                </a:lnTo>
                <a:lnTo>
                  <a:pt x="321872" y="1905635"/>
                </a:lnTo>
                <a:lnTo>
                  <a:pt x="309810" y="1902460"/>
                </a:lnTo>
                <a:lnTo>
                  <a:pt x="297430" y="1898333"/>
                </a:lnTo>
                <a:lnTo>
                  <a:pt x="284733" y="1893570"/>
                </a:lnTo>
                <a:lnTo>
                  <a:pt x="276480" y="1890395"/>
                </a:lnTo>
                <a:lnTo>
                  <a:pt x="268544" y="1886585"/>
                </a:lnTo>
                <a:lnTo>
                  <a:pt x="260926" y="1882458"/>
                </a:lnTo>
                <a:lnTo>
                  <a:pt x="253625" y="1878330"/>
                </a:lnTo>
                <a:lnTo>
                  <a:pt x="246324" y="1873885"/>
                </a:lnTo>
                <a:lnTo>
                  <a:pt x="239658" y="1869123"/>
                </a:lnTo>
                <a:lnTo>
                  <a:pt x="233627" y="1864043"/>
                </a:lnTo>
                <a:lnTo>
                  <a:pt x="227596" y="1858963"/>
                </a:lnTo>
                <a:lnTo>
                  <a:pt x="221565" y="1852930"/>
                </a:lnTo>
                <a:lnTo>
                  <a:pt x="216169" y="1847215"/>
                </a:lnTo>
                <a:lnTo>
                  <a:pt x="211407" y="1841500"/>
                </a:lnTo>
                <a:lnTo>
                  <a:pt x="206646" y="1834833"/>
                </a:lnTo>
                <a:lnTo>
                  <a:pt x="202519" y="1828483"/>
                </a:lnTo>
                <a:lnTo>
                  <a:pt x="198075" y="1821498"/>
                </a:lnTo>
                <a:lnTo>
                  <a:pt x="194584" y="1814513"/>
                </a:lnTo>
                <a:lnTo>
                  <a:pt x="191092" y="1806893"/>
                </a:lnTo>
                <a:lnTo>
                  <a:pt x="188235" y="1800225"/>
                </a:lnTo>
                <a:lnTo>
                  <a:pt x="185696" y="1792923"/>
                </a:lnTo>
                <a:lnTo>
                  <a:pt x="183791" y="1785938"/>
                </a:lnTo>
                <a:lnTo>
                  <a:pt x="182204" y="1778635"/>
                </a:lnTo>
                <a:lnTo>
                  <a:pt x="180617" y="1771333"/>
                </a:lnTo>
                <a:lnTo>
                  <a:pt x="179347" y="1764665"/>
                </a:lnTo>
                <a:lnTo>
                  <a:pt x="178395" y="1757363"/>
                </a:lnTo>
                <a:lnTo>
                  <a:pt x="177760" y="1750378"/>
                </a:lnTo>
                <a:lnTo>
                  <a:pt x="177442" y="1743393"/>
                </a:lnTo>
                <a:lnTo>
                  <a:pt x="177442" y="1736725"/>
                </a:lnTo>
                <a:lnTo>
                  <a:pt x="177760" y="1723073"/>
                </a:lnTo>
                <a:lnTo>
                  <a:pt x="178712" y="1710373"/>
                </a:lnTo>
                <a:lnTo>
                  <a:pt x="180299" y="1698308"/>
                </a:lnTo>
                <a:lnTo>
                  <a:pt x="182204" y="1686878"/>
                </a:lnTo>
                <a:lnTo>
                  <a:pt x="184743" y="1676400"/>
                </a:lnTo>
                <a:lnTo>
                  <a:pt x="186965" y="1666875"/>
                </a:lnTo>
                <a:lnTo>
                  <a:pt x="189505" y="1658620"/>
                </a:lnTo>
                <a:lnTo>
                  <a:pt x="193314" y="1646238"/>
                </a:lnTo>
                <a:lnTo>
                  <a:pt x="195853" y="1640205"/>
                </a:lnTo>
                <a:lnTo>
                  <a:pt x="203472" y="1626235"/>
                </a:lnTo>
                <a:lnTo>
                  <a:pt x="222835" y="1591628"/>
                </a:lnTo>
                <a:lnTo>
                  <a:pt x="249816" y="1540828"/>
                </a:lnTo>
                <a:lnTo>
                  <a:pt x="281876" y="1479868"/>
                </a:lnTo>
                <a:lnTo>
                  <a:pt x="298383" y="1447165"/>
                </a:lnTo>
                <a:lnTo>
                  <a:pt x="315206" y="1414145"/>
                </a:lnTo>
                <a:lnTo>
                  <a:pt x="331395" y="1381443"/>
                </a:lnTo>
                <a:lnTo>
                  <a:pt x="346632" y="1349375"/>
                </a:lnTo>
                <a:lnTo>
                  <a:pt x="360599" y="1319530"/>
                </a:lnTo>
                <a:lnTo>
                  <a:pt x="372661" y="1291590"/>
                </a:lnTo>
                <a:lnTo>
                  <a:pt x="377740" y="1278890"/>
                </a:lnTo>
                <a:lnTo>
                  <a:pt x="382184" y="1266825"/>
                </a:lnTo>
                <a:lnTo>
                  <a:pt x="385993" y="1256030"/>
                </a:lnTo>
                <a:lnTo>
                  <a:pt x="389167" y="1246188"/>
                </a:lnTo>
                <a:lnTo>
                  <a:pt x="391389" y="1238568"/>
                </a:lnTo>
                <a:lnTo>
                  <a:pt x="393294" y="1231583"/>
                </a:lnTo>
                <a:lnTo>
                  <a:pt x="394564" y="1225233"/>
                </a:lnTo>
                <a:lnTo>
                  <a:pt x="395833" y="1218883"/>
                </a:lnTo>
                <a:lnTo>
                  <a:pt x="396468" y="1213168"/>
                </a:lnTo>
                <a:lnTo>
                  <a:pt x="397103" y="1207770"/>
                </a:lnTo>
                <a:lnTo>
                  <a:pt x="397420" y="1203008"/>
                </a:lnTo>
                <a:lnTo>
                  <a:pt x="397420" y="1198245"/>
                </a:lnTo>
                <a:lnTo>
                  <a:pt x="397103" y="1194118"/>
                </a:lnTo>
                <a:lnTo>
                  <a:pt x="396786" y="1190625"/>
                </a:lnTo>
                <a:lnTo>
                  <a:pt x="396468" y="1187133"/>
                </a:lnTo>
                <a:lnTo>
                  <a:pt x="395833" y="1183958"/>
                </a:lnTo>
                <a:lnTo>
                  <a:pt x="394564" y="1181418"/>
                </a:lnTo>
                <a:lnTo>
                  <a:pt x="393611" y="1179513"/>
                </a:lnTo>
                <a:lnTo>
                  <a:pt x="392342" y="1177608"/>
                </a:lnTo>
                <a:lnTo>
                  <a:pt x="391389" y="1176020"/>
                </a:lnTo>
                <a:lnTo>
                  <a:pt x="389167" y="1174433"/>
                </a:lnTo>
                <a:lnTo>
                  <a:pt x="386945" y="1173163"/>
                </a:lnTo>
                <a:lnTo>
                  <a:pt x="384406" y="1172210"/>
                </a:lnTo>
                <a:lnTo>
                  <a:pt x="381549" y="1171258"/>
                </a:lnTo>
                <a:lnTo>
                  <a:pt x="378375" y="1170623"/>
                </a:lnTo>
                <a:lnTo>
                  <a:pt x="375200" y="1170305"/>
                </a:lnTo>
                <a:lnTo>
                  <a:pt x="368534" y="1169988"/>
                </a:lnTo>
                <a:lnTo>
                  <a:pt x="361551" y="1169988"/>
                </a:lnTo>
                <a:lnTo>
                  <a:pt x="355520" y="1170305"/>
                </a:lnTo>
                <a:lnTo>
                  <a:pt x="350124" y="1171258"/>
                </a:lnTo>
                <a:lnTo>
                  <a:pt x="345997" y="1172210"/>
                </a:lnTo>
                <a:lnTo>
                  <a:pt x="200297" y="1238885"/>
                </a:lnTo>
                <a:lnTo>
                  <a:pt x="196488" y="1240473"/>
                </a:lnTo>
                <a:lnTo>
                  <a:pt x="192996" y="1241108"/>
                </a:lnTo>
                <a:lnTo>
                  <a:pt x="185061" y="1242378"/>
                </a:lnTo>
                <a:lnTo>
                  <a:pt x="175538" y="1243330"/>
                </a:lnTo>
                <a:lnTo>
                  <a:pt x="165380" y="1243330"/>
                </a:lnTo>
                <a:lnTo>
                  <a:pt x="154588" y="1242378"/>
                </a:lnTo>
                <a:lnTo>
                  <a:pt x="148874" y="1241743"/>
                </a:lnTo>
                <a:lnTo>
                  <a:pt x="142843" y="1240790"/>
                </a:lnTo>
                <a:lnTo>
                  <a:pt x="137129" y="1239520"/>
                </a:lnTo>
                <a:lnTo>
                  <a:pt x="131098" y="1238250"/>
                </a:lnTo>
                <a:lnTo>
                  <a:pt x="125067" y="1236345"/>
                </a:lnTo>
                <a:lnTo>
                  <a:pt x="119036" y="1234123"/>
                </a:lnTo>
                <a:lnTo>
                  <a:pt x="112370" y="1231583"/>
                </a:lnTo>
                <a:lnTo>
                  <a:pt x="106338" y="1229043"/>
                </a:lnTo>
                <a:lnTo>
                  <a:pt x="100307" y="1226185"/>
                </a:lnTo>
                <a:lnTo>
                  <a:pt x="93641" y="1222693"/>
                </a:lnTo>
                <a:lnTo>
                  <a:pt x="87610" y="1218883"/>
                </a:lnTo>
                <a:lnTo>
                  <a:pt x="81262" y="1214438"/>
                </a:lnTo>
                <a:lnTo>
                  <a:pt x="75230" y="1210310"/>
                </a:lnTo>
                <a:lnTo>
                  <a:pt x="68882" y="1205230"/>
                </a:lnTo>
                <a:lnTo>
                  <a:pt x="62851" y="1200150"/>
                </a:lnTo>
                <a:lnTo>
                  <a:pt x="57137" y="1194118"/>
                </a:lnTo>
                <a:lnTo>
                  <a:pt x="51106" y="1187768"/>
                </a:lnTo>
                <a:lnTo>
                  <a:pt x="45392" y="1181100"/>
                </a:lnTo>
                <a:lnTo>
                  <a:pt x="39996" y="1173798"/>
                </a:lnTo>
                <a:lnTo>
                  <a:pt x="34600" y="1166178"/>
                </a:lnTo>
                <a:lnTo>
                  <a:pt x="29521" y="1158240"/>
                </a:lnTo>
                <a:lnTo>
                  <a:pt x="24442" y="1149668"/>
                </a:lnTo>
                <a:lnTo>
                  <a:pt x="19680" y="1140143"/>
                </a:lnTo>
                <a:lnTo>
                  <a:pt x="15236" y="1130618"/>
                </a:lnTo>
                <a:lnTo>
                  <a:pt x="11427" y="1121728"/>
                </a:lnTo>
                <a:lnTo>
                  <a:pt x="8253" y="1112520"/>
                </a:lnTo>
                <a:lnTo>
                  <a:pt x="5396" y="1103948"/>
                </a:lnTo>
                <a:lnTo>
                  <a:pt x="3809" y="1095058"/>
                </a:lnTo>
                <a:lnTo>
                  <a:pt x="1904" y="1086485"/>
                </a:lnTo>
                <a:lnTo>
                  <a:pt x="635" y="1078230"/>
                </a:lnTo>
                <a:lnTo>
                  <a:pt x="317" y="1069658"/>
                </a:lnTo>
                <a:lnTo>
                  <a:pt x="0" y="1061403"/>
                </a:lnTo>
                <a:lnTo>
                  <a:pt x="0" y="1055053"/>
                </a:lnTo>
                <a:lnTo>
                  <a:pt x="317" y="1048703"/>
                </a:lnTo>
                <a:lnTo>
                  <a:pt x="1270" y="1042670"/>
                </a:lnTo>
                <a:lnTo>
                  <a:pt x="1904" y="1036320"/>
                </a:lnTo>
                <a:lnTo>
                  <a:pt x="2857" y="1030288"/>
                </a:lnTo>
                <a:lnTo>
                  <a:pt x="4444" y="1024573"/>
                </a:lnTo>
                <a:lnTo>
                  <a:pt x="7618" y="1012825"/>
                </a:lnTo>
                <a:lnTo>
                  <a:pt x="11427" y="1002030"/>
                </a:lnTo>
                <a:lnTo>
                  <a:pt x="15554" y="991553"/>
                </a:lnTo>
                <a:lnTo>
                  <a:pt x="20633" y="981393"/>
                </a:lnTo>
                <a:lnTo>
                  <a:pt x="26029" y="971868"/>
                </a:lnTo>
                <a:lnTo>
                  <a:pt x="32060" y="962660"/>
                </a:lnTo>
                <a:lnTo>
                  <a:pt x="37774" y="954405"/>
                </a:lnTo>
                <a:lnTo>
                  <a:pt x="43805" y="946468"/>
                </a:lnTo>
                <a:lnTo>
                  <a:pt x="50154" y="939165"/>
                </a:lnTo>
                <a:lnTo>
                  <a:pt x="56502" y="932815"/>
                </a:lnTo>
                <a:lnTo>
                  <a:pt x="62851" y="926783"/>
                </a:lnTo>
                <a:lnTo>
                  <a:pt x="68564" y="921703"/>
                </a:lnTo>
                <a:lnTo>
                  <a:pt x="74278" y="916940"/>
                </a:lnTo>
                <a:lnTo>
                  <a:pt x="365995" y="684213"/>
                </a:lnTo>
                <a:lnTo>
                  <a:pt x="374248" y="676275"/>
                </a:lnTo>
                <a:lnTo>
                  <a:pt x="381232" y="667703"/>
                </a:lnTo>
                <a:lnTo>
                  <a:pt x="386945" y="660083"/>
                </a:lnTo>
                <a:lnTo>
                  <a:pt x="392024" y="652145"/>
                </a:lnTo>
                <a:lnTo>
                  <a:pt x="393929" y="648653"/>
                </a:lnTo>
                <a:lnTo>
                  <a:pt x="395833" y="644525"/>
                </a:lnTo>
                <a:lnTo>
                  <a:pt x="397103" y="641033"/>
                </a:lnTo>
                <a:lnTo>
                  <a:pt x="398373" y="637223"/>
                </a:lnTo>
                <a:lnTo>
                  <a:pt x="399325" y="633730"/>
                </a:lnTo>
                <a:lnTo>
                  <a:pt x="399642" y="630238"/>
                </a:lnTo>
                <a:lnTo>
                  <a:pt x="400595" y="626745"/>
                </a:lnTo>
                <a:lnTo>
                  <a:pt x="400595" y="623253"/>
                </a:lnTo>
                <a:lnTo>
                  <a:pt x="399960" y="618173"/>
                </a:lnTo>
                <a:lnTo>
                  <a:pt x="399008" y="613093"/>
                </a:lnTo>
                <a:lnTo>
                  <a:pt x="397420" y="608330"/>
                </a:lnTo>
                <a:lnTo>
                  <a:pt x="395516" y="603568"/>
                </a:lnTo>
                <a:lnTo>
                  <a:pt x="390437" y="596265"/>
                </a:lnTo>
                <a:lnTo>
                  <a:pt x="385358" y="588963"/>
                </a:lnTo>
                <a:lnTo>
                  <a:pt x="379644" y="583248"/>
                </a:lnTo>
                <a:lnTo>
                  <a:pt x="360916" y="545148"/>
                </a:lnTo>
                <a:lnTo>
                  <a:pt x="365043" y="557213"/>
                </a:lnTo>
                <a:lnTo>
                  <a:pt x="359012" y="546735"/>
                </a:lnTo>
                <a:lnTo>
                  <a:pt x="353933" y="535623"/>
                </a:lnTo>
                <a:lnTo>
                  <a:pt x="348854" y="524828"/>
                </a:lnTo>
                <a:lnTo>
                  <a:pt x="344092" y="514033"/>
                </a:lnTo>
                <a:lnTo>
                  <a:pt x="339966" y="502603"/>
                </a:lnTo>
                <a:lnTo>
                  <a:pt x="335839" y="491490"/>
                </a:lnTo>
                <a:lnTo>
                  <a:pt x="332348" y="480377"/>
                </a:lnTo>
                <a:lnTo>
                  <a:pt x="328856" y="468630"/>
                </a:lnTo>
                <a:lnTo>
                  <a:pt x="326316" y="456882"/>
                </a:lnTo>
                <a:lnTo>
                  <a:pt x="323777" y="445452"/>
                </a:lnTo>
                <a:lnTo>
                  <a:pt x="321872" y="433705"/>
                </a:lnTo>
                <a:lnTo>
                  <a:pt x="319968" y="421957"/>
                </a:lnTo>
                <a:lnTo>
                  <a:pt x="318698" y="410210"/>
                </a:lnTo>
                <a:lnTo>
                  <a:pt x="317746" y="398145"/>
                </a:lnTo>
                <a:lnTo>
                  <a:pt x="317111" y="386715"/>
                </a:lnTo>
                <a:lnTo>
                  <a:pt x="317111" y="374650"/>
                </a:lnTo>
                <a:lnTo>
                  <a:pt x="317111" y="364807"/>
                </a:lnTo>
                <a:lnTo>
                  <a:pt x="317428" y="355600"/>
                </a:lnTo>
                <a:lnTo>
                  <a:pt x="318063" y="346075"/>
                </a:lnTo>
                <a:lnTo>
                  <a:pt x="318698" y="336550"/>
                </a:lnTo>
                <a:lnTo>
                  <a:pt x="319968" y="327025"/>
                </a:lnTo>
                <a:lnTo>
                  <a:pt x="321238" y="317817"/>
                </a:lnTo>
                <a:lnTo>
                  <a:pt x="322825" y="308292"/>
                </a:lnTo>
                <a:lnTo>
                  <a:pt x="324729" y="299085"/>
                </a:lnTo>
                <a:lnTo>
                  <a:pt x="326316" y="290195"/>
                </a:lnTo>
                <a:lnTo>
                  <a:pt x="328538" y="280987"/>
                </a:lnTo>
                <a:lnTo>
                  <a:pt x="331078" y="272415"/>
                </a:lnTo>
                <a:lnTo>
                  <a:pt x="333617" y="263207"/>
                </a:lnTo>
                <a:lnTo>
                  <a:pt x="336474" y="254635"/>
                </a:lnTo>
                <a:lnTo>
                  <a:pt x="339966" y="245745"/>
                </a:lnTo>
                <a:lnTo>
                  <a:pt x="343140" y="237490"/>
                </a:lnTo>
                <a:lnTo>
                  <a:pt x="346314" y="228917"/>
                </a:lnTo>
                <a:lnTo>
                  <a:pt x="350124" y="220345"/>
                </a:lnTo>
                <a:lnTo>
                  <a:pt x="353933" y="212407"/>
                </a:lnTo>
                <a:lnTo>
                  <a:pt x="358059" y="204152"/>
                </a:lnTo>
                <a:lnTo>
                  <a:pt x="362503" y="196215"/>
                </a:lnTo>
                <a:lnTo>
                  <a:pt x="366630" y="188277"/>
                </a:lnTo>
                <a:lnTo>
                  <a:pt x="371391" y="180657"/>
                </a:lnTo>
                <a:lnTo>
                  <a:pt x="376153" y="173037"/>
                </a:lnTo>
                <a:lnTo>
                  <a:pt x="380914" y="165417"/>
                </a:lnTo>
                <a:lnTo>
                  <a:pt x="391389" y="150495"/>
                </a:lnTo>
                <a:lnTo>
                  <a:pt x="402499" y="136207"/>
                </a:lnTo>
                <a:lnTo>
                  <a:pt x="414244" y="122872"/>
                </a:lnTo>
                <a:lnTo>
                  <a:pt x="426941" y="109855"/>
                </a:lnTo>
                <a:lnTo>
                  <a:pt x="439956" y="97472"/>
                </a:lnTo>
                <a:lnTo>
                  <a:pt x="453288" y="85407"/>
                </a:lnTo>
                <a:lnTo>
                  <a:pt x="467572" y="74295"/>
                </a:lnTo>
                <a:lnTo>
                  <a:pt x="482491" y="64135"/>
                </a:lnTo>
                <a:lnTo>
                  <a:pt x="497410" y="54292"/>
                </a:lnTo>
                <a:lnTo>
                  <a:pt x="505346" y="49530"/>
                </a:lnTo>
                <a:lnTo>
                  <a:pt x="513282" y="45402"/>
                </a:lnTo>
                <a:lnTo>
                  <a:pt x="521218" y="40957"/>
                </a:lnTo>
                <a:lnTo>
                  <a:pt x="529154" y="36830"/>
                </a:lnTo>
                <a:lnTo>
                  <a:pt x="537407" y="33020"/>
                </a:lnTo>
                <a:lnTo>
                  <a:pt x="545977" y="29210"/>
                </a:lnTo>
                <a:lnTo>
                  <a:pt x="554230" y="26035"/>
                </a:lnTo>
                <a:lnTo>
                  <a:pt x="562801" y="22860"/>
                </a:lnTo>
                <a:lnTo>
                  <a:pt x="571689" y="19367"/>
                </a:lnTo>
                <a:lnTo>
                  <a:pt x="580260" y="16510"/>
                </a:lnTo>
                <a:lnTo>
                  <a:pt x="589148" y="13970"/>
                </a:lnTo>
                <a:lnTo>
                  <a:pt x="598036" y="11430"/>
                </a:lnTo>
                <a:lnTo>
                  <a:pt x="607241" y="9207"/>
                </a:lnTo>
                <a:lnTo>
                  <a:pt x="616129" y="7620"/>
                </a:lnTo>
                <a:lnTo>
                  <a:pt x="625334" y="5715"/>
                </a:lnTo>
                <a:lnTo>
                  <a:pt x="634857" y="4127"/>
                </a:lnTo>
                <a:lnTo>
                  <a:pt x="643745" y="2857"/>
                </a:lnTo>
                <a:lnTo>
                  <a:pt x="653268" y="1587"/>
                </a:lnTo>
                <a:lnTo>
                  <a:pt x="662791" y="952"/>
                </a:lnTo>
                <a:lnTo>
                  <a:pt x="672314" y="317"/>
                </a:lnTo>
                <a:lnTo>
                  <a:pt x="681837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" name="碗筷"/>
          <p:cNvSpPr/>
          <p:nvPr/>
        </p:nvSpPr>
        <p:spPr bwMode="auto">
          <a:xfrm>
            <a:off x="10328333" y="2170508"/>
            <a:ext cx="636117" cy="636117"/>
          </a:xfrm>
          <a:custGeom>
            <a:avLst/>
            <a:gdLst>
              <a:gd name="T0" fmla="*/ 2147483646 w 8126"/>
              <a:gd name="T1" fmla="*/ 2147483646 h 6743"/>
              <a:gd name="T2" fmla="*/ 2147483646 w 8126"/>
              <a:gd name="T3" fmla="*/ 2147483646 h 6743"/>
              <a:gd name="T4" fmla="*/ 2147483646 w 8126"/>
              <a:gd name="T5" fmla="*/ 2147483646 h 6743"/>
              <a:gd name="T6" fmla="*/ 2147483646 w 8126"/>
              <a:gd name="T7" fmla="*/ 2147483646 h 6743"/>
              <a:gd name="T8" fmla="*/ 2147483646 w 8126"/>
              <a:gd name="T9" fmla="*/ 2147483646 h 6743"/>
              <a:gd name="T10" fmla="*/ 2147483646 w 8126"/>
              <a:gd name="T11" fmla="*/ 2147483646 h 6743"/>
              <a:gd name="T12" fmla="*/ 2147483646 w 8126"/>
              <a:gd name="T13" fmla="*/ 2147483646 h 6743"/>
              <a:gd name="T14" fmla="*/ 2147483646 w 8126"/>
              <a:gd name="T15" fmla="*/ 2147483646 h 6743"/>
              <a:gd name="T16" fmla="*/ 2147483646 w 8126"/>
              <a:gd name="T17" fmla="*/ 2147483646 h 6743"/>
              <a:gd name="T18" fmla="*/ 2147483646 w 8126"/>
              <a:gd name="T19" fmla="*/ 2147483646 h 6743"/>
              <a:gd name="T20" fmla="*/ 2147483646 w 8126"/>
              <a:gd name="T21" fmla="*/ 2147483646 h 6743"/>
              <a:gd name="T22" fmla="*/ 2147483646 w 8126"/>
              <a:gd name="T23" fmla="*/ 2147483646 h 6743"/>
              <a:gd name="T24" fmla="*/ 2147483646 w 8126"/>
              <a:gd name="T25" fmla="*/ 2147483646 h 6743"/>
              <a:gd name="T26" fmla="*/ 2147483646 w 8126"/>
              <a:gd name="T27" fmla="*/ 2147483646 h 6743"/>
              <a:gd name="T28" fmla="*/ 2147483646 w 8126"/>
              <a:gd name="T29" fmla="*/ 2147483646 h 6743"/>
              <a:gd name="T30" fmla="*/ 322112854 w 8126"/>
              <a:gd name="T31" fmla="*/ 2147483646 h 6743"/>
              <a:gd name="T32" fmla="*/ 2147483646 w 8126"/>
              <a:gd name="T33" fmla="*/ 2147483646 h 6743"/>
              <a:gd name="T34" fmla="*/ 2147483646 w 8126"/>
              <a:gd name="T35" fmla="*/ 2147483646 h 6743"/>
              <a:gd name="T36" fmla="*/ 2147483646 w 8126"/>
              <a:gd name="T37" fmla="*/ 2147483646 h 6743"/>
              <a:gd name="T38" fmla="*/ 2147483646 w 8126"/>
              <a:gd name="T39" fmla="*/ 2147483646 h 6743"/>
              <a:gd name="T40" fmla="*/ 2147483646 w 8126"/>
              <a:gd name="T41" fmla="*/ 2147483646 h 6743"/>
              <a:gd name="T42" fmla="*/ 2147483646 w 8126"/>
              <a:gd name="T43" fmla="*/ 2147483646 h 6743"/>
              <a:gd name="T44" fmla="*/ 2147483646 w 8126"/>
              <a:gd name="T45" fmla="*/ 2147483646 h 6743"/>
              <a:gd name="T46" fmla="*/ 2147483646 w 8126"/>
              <a:gd name="T47" fmla="*/ 2147483646 h 6743"/>
              <a:gd name="T48" fmla="*/ 2147483646 w 8126"/>
              <a:gd name="T49" fmla="*/ 2147483646 h 6743"/>
              <a:gd name="T50" fmla="*/ 2147483646 w 8126"/>
              <a:gd name="T51" fmla="*/ 2147483646 h 6743"/>
              <a:gd name="T52" fmla="*/ 2147483646 w 8126"/>
              <a:gd name="T53" fmla="*/ 2147483646 h 6743"/>
              <a:gd name="T54" fmla="*/ 2147483646 w 8126"/>
              <a:gd name="T55" fmla="*/ 2147483646 h 6743"/>
              <a:gd name="T56" fmla="*/ 2147483646 w 8126"/>
              <a:gd name="T57" fmla="*/ 2147483646 h 6743"/>
              <a:gd name="T58" fmla="*/ 2147483646 w 8126"/>
              <a:gd name="T59" fmla="*/ 2147483646 h 6743"/>
              <a:gd name="T60" fmla="*/ 2147483646 w 8126"/>
              <a:gd name="T61" fmla="*/ 2147483646 h 6743"/>
              <a:gd name="T62" fmla="*/ 2147483646 w 8126"/>
              <a:gd name="T63" fmla="*/ 2147483646 h 6743"/>
              <a:gd name="T64" fmla="*/ 2147483646 w 8126"/>
              <a:gd name="T65" fmla="*/ 2147483646 h 6743"/>
              <a:gd name="T66" fmla="*/ 2147483646 w 8126"/>
              <a:gd name="T67" fmla="*/ 2147483646 h 6743"/>
              <a:gd name="T68" fmla="*/ 2147483646 w 8126"/>
              <a:gd name="T69" fmla="*/ 2147483646 h 6743"/>
              <a:gd name="T70" fmla="*/ 2147483646 w 8126"/>
              <a:gd name="T71" fmla="*/ 2147483646 h 6743"/>
              <a:gd name="T72" fmla="*/ 2147483646 w 8126"/>
              <a:gd name="T73" fmla="*/ 2147483646 h 6743"/>
              <a:gd name="T74" fmla="*/ 2147483646 w 8126"/>
              <a:gd name="T75" fmla="*/ 2147483646 h 6743"/>
              <a:gd name="T76" fmla="*/ 2147483646 w 8126"/>
              <a:gd name="T77" fmla="*/ 2147483646 h 6743"/>
              <a:gd name="T78" fmla="*/ 2147483646 w 8126"/>
              <a:gd name="T79" fmla="*/ 2147483646 h 6743"/>
              <a:gd name="T80" fmla="*/ 2147483646 w 8126"/>
              <a:gd name="T81" fmla="*/ 2147483646 h 6743"/>
              <a:gd name="T82" fmla="*/ 2147483646 w 8126"/>
              <a:gd name="T83" fmla="*/ 2147483646 h 6743"/>
              <a:gd name="T84" fmla="*/ 2147483646 w 8126"/>
              <a:gd name="T85" fmla="*/ 2147483646 h 6743"/>
              <a:gd name="T86" fmla="*/ 2147483646 w 8126"/>
              <a:gd name="T87" fmla="*/ 2147483646 h 6743"/>
              <a:gd name="T88" fmla="*/ 2147483646 w 8126"/>
              <a:gd name="T89" fmla="*/ 2147483646 h 6743"/>
              <a:gd name="T90" fmla="*/ 2147483646 w 8126"/>
              <a:gd name="T91" fmla="*/ 2147483646 h 6743"/>
              <a:gd name="T92" fmla="*/ 2147483646 w 8126"/>
              <a:gd name="T93" fmla="*/ 2147483646 h 6743"/>
              <a:gd name="T94" fmla="*/ 2147483646 w 8126"/>
              <a:gd name="T95" fmla="*/ 2147483646 h 6743"/>
              <a:gd name="T96" fmla="*/ 2147483646 w 8126"/>
              <a:gd name="T97" fmla="*/ 2147483646 h 6743"/>
              <a:gd name="T98" fmla="*/ 2147483646 w 8126"/>
              <a:gd name="T99" fmla="*/ 2147483646 h 6743"/>
              <a:gd name="T100" fmla="*/ 2147483646 w 8126"/>
              <a:gd name="T101" fmla="*/ 2147483646 h 6743"/>
              <a:gd name="T102" fmla="*/ 2147483646 w 8126"/>
              <a:gd name="T103" fmla="*/ 2147483646 h 6743"/>
              <a:gd name="T104" fmla="*/ 2147483646 w 8126"/>
              <a:gd name="T105" fmla="*/ 2147483646 h 6743"/>
              <a:gd name="T106" fmla="*/ 2147483646 w 8126"/>
              <a:gd name="T107" fmla="*/ 2147483646 h 6743"/>
              <a:gd name="T108" fmla="*/ 2147483646 w 8126"/>
              <a:gd name="T109" fmla="*/ 2147483646 h 6743"/>
              <a:gd name="T110" fmla="*/ 2147483646 w 8126"/>
              <a:gd name="T111" fmla="*/ 2147483646 h 6743"/>
              <a:gd name="T112" fmla="*/ 2147483646 w 8126"/>
              <a:gd name="T113" fmla="*/ 2147483646 h 6743"/>
              <a:gd name="T114" fmla="*/ 2147483646 w 8126"/>
              <a:gd name="T115" fmla="*/ 2147483646 h 6743"/>
              <a:gd name="T116" fmla="*/ 2147483646 w 8126"/>
              <a:gd name="T117" fmla="*/ 2147483646 h 6743"/>
              <a:gd name="T118" fmla="*/ 2147483646 w 8126"/>
              <a:gd name="T119" fmla="*/ 2147483646 h 6743"/>
              <a:gd name="T120" fmla="*/ 2147483646 w 8126"/>
              <a:gd name="T121" fmla="*/ 2147483646 h 6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126" h="6743">
                <a:moveTo>
                  <a:pt x="8126" y="0"/>
                </a:moveTo>
                <a:lnTo>
                  <a:pt x="8126" y="363"/>
                </a:lnTo>
                <a:lnTo>
                  <a:pt x="3058" y="363"/>
                </a:lnTo>
                <a:lnTo>
                  <a:pt x="3098" y="727"/>
                </a:lnTo>
                <a:lnTo>
                  <a:pt x="8126" y="686"/>
                </a:lnTo>
                <a:lnTo>
                  <a:pt x="8107" y="1029"/>
                </a:lnTo>
                <a:lnTo>
                  <a:pt x="3078" y="1070"/>
                </a:lnTo>
                <a:lnTo>
                  <a:pt x="3062" y="1122"/>
                </a:lnTo>
                <a:lnTo>
                  <a:pt x="3045" y="1172"/>
                </a:lnTo>
                <a:lnTo>
                  <a:pt x="3024" y="1220"/>
                </a:lnTo>
                <a:lnTo>
                  <a:pt x="3003" y="1269"/>
                </a:lnTo>
                <a:lnTo>
                  <a:pt x="2979" y="1318"/>
                </a:lnTo>
                <a:lnTo>
                  <a:pt x="2953" y="1366"/>
                </a:lnTo>
                <a:lnTo>
                  <a:pt x="2925" y="1416"/>
                </a:lnTo>
                <a:lnTo>
                  <a:pt x="2896" y="1468"/>
                </a:lnTo>
                <a:lnTo>
                  <a:pt x="2833" y="1578"/>
                </a:lnTo>
                <a:lnTo>
                  <a:pt x="2761" y="1701"/>
                </a:lnTo>
                <a:lnTo>
                  <a:pt x="2721" y="1767"/>
                </a:lnTo>
                <a:lnTo>
                  <a:pt x="2681" y="1839"/>
                </a:lnTo>
                <a:lnTo>
                  <a:pt x="2638" y="1916"/>
                </a:lnTo>
                <a:lnTo>
                  <a:pt x="2594" y="1999"/>
                </a:lnTo>
                <a:lnTo>
                  <a:pt x="2579" y="2033"/>
                </a:lnTo>
                <a:lnTo>
                  <a:pt x="2565" y="2068"/>
                </a:lnTo>
                <a:lnTo>
                  <a:pt x="2552" y="2101"/>
                </a:lnTo>
                <a:lnTo>
                  <a:pt x="2541" y="2136"/>
                </a:lnTo>
                <a:lnTo>
                  <a:pt x="2530" y="2170"/>
                </a:lnTo>
                <a:lnTo>
                  <a:pt x="2522" y="2203"/>
                </a:lnTo>
                <a:lnTo>
                  <a:pt x="2514" y="2236"/>
                </a:lnTo>
                <a:lnTo>
                  <a:pt x="2507" y="2269"/>
                </a:lnTo>
                <a:lnTo>
                  <a:pt x="2502" y="2303"/>
                </a:lnTo>
                <a:lnTo>
                  <a:pt x="2499" y="2335"/>
                </a:lnTo>
                <a:lnTo>
                  <a:pt x="2497" y="2369"/>
                </a:lnTo>
                <a:lnTo>
                  <a:pt x="2497" y="2401"/>
                </a:lnTo>
                <a:lnTo>
                  <a:pt x="2498" y="2435"/>
                </a:lnTo>
                <a:lnTo>
                  <a:pt x="2501" y="2467"/>
                </a:lnTo>
                <a:lnTo>
                  <a:pt x="2506" y="2500"/>
                </a:lnTo>
                <a:lnTo>
                  <a:pt x="2512" y="2532"/>
                </a:lnTo>
                <a:lnTo>
                  <a:pt x="2521" y="2566"/>
                </a:lnTo>
                <a:lnTo>
                  <a:pt x="2531" y="2598"/>
                </a:lnTo>
                <a:lnTo>
                  <a:pt x="2544" y="2631"/>
                </a:lnTo>
                <a:lnTo>
                  <a:pt x="2558" y="2664"/>
                </a:lnTo>
                <a:lnTo>
                  <a:pt x="2575" y="2697"/>
                </a:lnTo>
                <a:lnTo>
                  <a:pt x="2594" y="2731"/>
                </a:lnTo>
                <a:lnTo>
                  <a:pt x="2615" y="2763"/>
                </a:lnTo>
                <a:lnTo>
                  <a:pt x="2638" y="2797"/>
                </a:lnTo>
                <a:lnTo>
                  <a:pt x="2665" y="2830"/>
                </a:lnTo>
                <a:lnTo>
                  <a:pt x="2692" y="2864"/>
                </a:lnTo>
                <a:lnTo>
                  <a:pt x="2724" y="2897"/>
                </a:lnTo>
                <a:lnTo>
                  <a:pt x="2756" y="2931"/>
                </a:lnTo>
                <a:lnTo>
                  <a:pt x="2792" y="2966"/>
                </a:lnTo>
                <a:lnTo>
                  <a:pt x="2832" y="2999"/>
                </a:lnTo>
                <a:lnTo>
                  <a:pt x="2872" y="3034"/>
                </a:lnTo>
                <a:lnTo>
                  <a:pt x="2916" y="3069"/>
                </a:lnTo>
                <a:lnTo>
                  <a:pt x="7278" y="3069"/>
                </a:lnTo>
                <a:lnTo>
                  <a:pt x="7272" y="3145"/>
                </a:lnTo>
                <a:lnTo>
                  <a:pt x="7264" y="3221"/>
                </a:lnTo>
                <a:lnTo>
                  <a:pt x="7256" y="3295"/>
                </a:lnTo>
                <a:lnTo>
                  <a:pt x="7245" y="3369"/>
                </a:lnTo>
                <a:lnTo>
                  <a:pt x="7234" y="3443"/>
                </a:lnTo>
                <a:lnTo>
                  <a:pt x="7221" y="3515"/>
                </a:lnTo>
                <a:lnTo>
                  <a:pt x="7207" y="3587"/>
                </a:lnTo>
                <a:lnTo>
                  <a:pt x="7192" y="3659"/>
                </a:lnTo>
                <a:lnTo>
                  <a:pt x="7177" y="3730"/>
                </a:lnTo>
                <a:lnTo>
                  <a:pt x="7160" y="3799"/>
                </a:lnTo>
                <a:lnTo>
                  <a:pt x="7141" y="3868"/>
                </a:lnTo>
                <a:lnTo>
                  <a:pt x="7121" y="3936"/>
                </a:lnTo>
                <a:lnTo>
                  <a:pt x="7100" y="4003"/>
                </a:lnTo>
                <a:lnTo>
                  <a:pt x="7080" y="4070"/>
                </a:lnTo>
                <a:lnTo>
                  <a:pt x="7056" y="4136"/>
                </a:lnTo>
                <a:lnTo>
                  <a:pt x="7033" y="4201"/>
                </a:lnTo>
                <a:lnTo>
                  <a:pt x="7009" y="4265"/>
                </a:lnTo>
                <a:lnTo>
                  <a:pt x="6983" y="4329"/>
                </a:lnTo>
                <a:lnTo>
                  <a:pt x="6957" y="4391"/>
                </a:lnTo>
                <a:lnTo>
                  <a:pt x="6930" y="4454"/>
                </a:lnTo>
                <a:lnTo>
                  <a:pt x="6902" y="4514"/>
                </a:lnTo>
                <a:lnTo>
                  <a:pt x="6873" y="4575"/>
                </a:lnTo>
                <a:lnTo>
                  <a:pt x="6843" y="4635"/>
                </a:lnTo>
                <a:lnTo>
                  <a:pt x="6813" y="4693"/>
                </a:lnTo>
                <a:lnTo>
                  <a:pt x="6782" y="4751"/>
                </a:lnTo>
                <a:lnTo>
                  <a:pt x="6750" y="4808"/>
                </a:lnTo>
                <a:lnTo>
                  <a:pt x="6718" y="4864"/>
                </a:lnTo>
                <a:lnTo>
                  <a:pt x="6684" y="4919"/>
                </a:lnTo>
                <a:lnTo>
                  <a:pt x="6651" y="4973"/>
                </a:lnTo>
                <a:lnTo>
                  <a:pt x="6616" y="5028"/>
                </a:lnTo>
                <a:lnTo>
                  <a:pt x="6581" y="5080"/>
                </a:lnTo>
                <a:lnTo>
                  <a:pt x="6545" y="5132"/>
                </a:lnTo>
                <a:lnTo>
                  <a:pt x="6509" y="5183"/>
                </a:lnTo>
                <a:lnTo>
                  <a:pt x="6472" y="5233"/>
                </a:lnTo>
                <a:lnTo>
                  <a:pt x="6435" y="5282"/>
                </a:lnTo>
                <a:lnTo>
                  <a:pt x="6398" y="5330"/>
                </a:lnTo>
                <a:lnTo>
                  <a:pt x="6360" y="5378"/>
                </a:lnTo>
                <a:lnTo>
                  <a:pt x="6322" y="5424"/>
                </a:lnTo>
                <a:lnTo>
                  <a:pt x="6282" y="5471"/>
                </a:lnTo>
                <a:lnTo>
                  <a:pt x="6243" y="5515"/>
                </a:lnTo>
                <a:lnTo>
                  <a:pt x="6203" y="5559"/>
                </a:lnTo>
                <a:lnTo>
                  <a:pt x="6164" y="5602"/>
                </a:lnTo>
                <a:lnTo>
                  <a:pt x="6123" y="5643"/>
                </a:lnTo>
                <a:lnTo>
                  <a:pt x="6083" y="5684"/>
                </a:lnTo>
                <a:lnTo>
                  <a:pt x="6042" y="5724"/>
                </a:lnTo>
                <a:lnTo>
                  <a:pt x="6002" y="5764"/>
                </a:lnTo>
                <a:lnTo>
                  <a:pt x="5960" y="5802"/>
                </a:lnTo>
                <a:lnTo>
                  <a:pt x="5919" y="5839"/>
                </a:lnTo>
                <a:lnTo>
                  <a:pt x="5878" y="5875"/>
                </a:lnTo>
                <a:lnTo>
                  <a:pt x="5836" y="5910"/>
                </a:lnTo>
                <a:lnTo>
                  <a:pt x="5794" y="5945"/>
                </a:lnTo>
                <a:lnTo>
                  <a:pt x="5754" y="5978"/>
                </a:lnTo>
                <a:lnTo>
                  <a:pt x="5712" y="6011"/>
                </a:lnTo>
                <a:lnTo>
                  <a:pt x="5670" y="6042"/>
                </a:lnTo>
                <a:lnTo>
                  <a:pt x="5628" y="6072"/>
                </a:lnTo>
                <a:lnTo>
                  <a:pt x="5587" y="6101"/>
                </a:lnTo>
                <a:lnTo>
                  <a:pt x="5545" y="6130"/>
                </a:lnTo>
                <a:lnTo>
                  <a:pt x="5504" y="6157"/>
                </a:lnTo>
                <a:lnTo>
                  <a:pt x="5463" y="6183"/>
                </a:lnTo>
                <a:lnTo>
                  <a:pt x="5422" y="6209"/>
                </a:lnTo>
                <a:lnTo>
                  <a:pt x="5380" y="6233"/>
                </a:lnTo>
                <a:lnTo>
                  <a:pt x="5340" y="6256"/>
                </a:lnTo>
                <a:lnTo>
                  <a:pt x="5299" y="6278"/>
                </a:lnTo>
                <a:lnTo>
                  <a:pt x="5259" y="6299"/>
                </a:lnTo>
                <a:lnTo>
                  <a:pt x="5219" y="6743"/>
                </a:lnTo>
                <a:lnTo>
                  <a:pt x="1988" y="6743"/>
                </a:lnTo>
                <a:lnTo>
                  <a:pt x="1988" y="6340"/>
                </a:lnTo>
                <a:lnTo>
                  <a:pt x="1898" y="6288"/>
                </a:lnTo>
                <a:lnTo>
                  <a:pt x="1813" y="6236"/>
                </a:lnTo>
                <a:lnTo>
                  <a:pt x="1729" y="6182"/>
                </a:lnTo>
                <a:lnTo>
                  <a:pt x="1648" y="6127"/>
                </a:lnTo>
                <a:lnTo>
                  <a:pt x="1569" y="6071"/>
                </a:lnTo>
                <a:lnTo>
                  <a:pt x="1494" y="6015"/>
                </a:lnTo>
                <a:lnTo>
                  <a:pt x="1420" y="5957"/>
                </a:lnTo>
                <a:lnTo>
                  <a:pt x="1349" y="5899"/>
                </a:lnTo>
                <a:lnTo>
                  <a:pt x="1279" y="5840"/>
                </a:lnTo>
                <a:lnTo>
                  <a:pt x="1213" y="5781"/>
                </a:lnTo>
                <a:lnTo>
                  <a:pt x="1150" y="5721"/>
                </a:lnTo>
                <a:lnTo>
                  <a:pt x="1087" y="5661"/>
                </a:lnTo>
                <a:lnTo>
                  <a:pt x="1027" y="5599"/>
                </a:lnTo>
                <a:lnTo>
                  <a:pt x="970" y="5538"/>
                </a:lnTo>
                <a:lnTo>
                  <a:pt x="914" y="5475"/>
                </a:lnTo>
                <a:lnTo>
                  <a:pt x="861" y="5414"/>
                </a:lnTo>
                <a:lnTo>
                  <a:pt x="809" y="5351"/>
                </a:lnTo>
                <a:lnTo>
                  <a:pt x="760" y="5287"/>
                </a:lnTo>
                <a:lnTo>
                  <a:pt x="713" y="5225"/>
                </a:lnTo>
                <a:lnTo>
                  <a:pt x="666" y="5162"/>
                </a:lnTo>
                <a:lnTo>
                  <a:pt x="623" y="5098"/>
                </a:lnTo>
                <a:lnTo>
                  <a:pt x="582" y="5036"/>
                </a:lnTo>
                <a:lnTo>
                  <a:pt x="541" y="4972"/>
                </a:lnTo>
                <a:lnTo>
                  <a:pt x="503" y="4910"/>
                </a:lnTo>
                <a:lnTo>
                  <a:pt x="467" y="4846"/>
                </a:lnTo>
                <a:lnTo>
                  <a:pt x="432" y="4783"/>
                </a:lnTo>
                <a:lnTo>
                  <a:pt x="399" y="4721"/>
                </a:lnTo>
                <a:lnTo>
                  <a:pt x="367" y="4659"/>
                </a:lnTo>
                <a:lnTo>
                  <a:pt x="338" y="4597"/>
                </a:lnTo>
                <a:lnTo>
                  <a:pt x="309" y="4536"/>
                </a:lnTo>
                <a:lnTo>
                  <a:pt x="283" y="4475"/>
                </a:lnTo>
                <a:lnTo>
                  <a:pt x="257" y="4415"/>
                </a:lnTo>
                <a:lnTo>
                  <a:pt x="234" y="4354"/>
                </a:lnTo>
                <a:lnTo>
                  <a:pt x="212" y="4295"/>
                </a:lnTo>
                <a:lnTo>
                  <a:pt x="191" y="4237"/>
                </a:lnTo>
                <a:lnTo>
                  <a:pt x="171" y="4179"/>
                </a:lnTo>
                <a:lnTo>
                  <a:pt x="153" y="4123"/>
                </a:lnTo>
                <a:lnTo>
                  <a:pt x="135" y="4067"/>
                </a:lnTo>
                <a:lnTo>
                  <a:pt x="119" y="4011"/>
                </a:lnTo>
                <a:lnTo>
                  <a:pt x="105" y="3958"/>
                </a:lnTo>
                <a:lnTo>
                  <a:pt x="91" y="3905"/>
                </a:lnTo>
                <a:lnTo>
                  <a:pt x="79" y="3853"/>
                </a:lnTo>
                <a:lnTo>
                  <a:pt x="67" y="3802"/>
                </a:lnTo>
                <a:lnTo>
                  <a:pt x="57" y="3752"/>
                </a:lnTo>
                <a:lnTo>
                  <a:pt x="47" y="3703"/>
                </a:lnTo>
                <a:lnTo>
                  <a:pt x="39" y="3657"/>
                </a:lnTo>
                <a:lnTo>
                  <a:pt x="25" y="3566"/>
                </a:lnTo>
                <a:lnTo>
                  <a:pt x="15" y="3482"/>
                </a:lnTo>
                <a:lnTo>
                  <a:pt x="7" y="3403"/>
                </a:lnTo>
                <a:lnTo>
                  <a:pt x="2" y="3331"/>
                </a:lnTo>
                <a:lnTo>
                  <a:pt x="0" y="3267"/>
                </a:lnTo>
                <a:lnTo>
                  <a:pt x="0" y="3210"/>
                </a:lnTo>
                <a:lnTo>
                  <a:pt x="1" y="3161"/>
                </a:lnTo>
                <a:lnTo>
                  <a:pt x="5" y="3121"/>
                </a:lnTo>
                <a:lnTo>
                  <a:pt x="9" y="3089"/>
                </a:lnTo>
                <a:lnTo>
                  <a:pt x="1646" y="3089"/>
                </a:lnTo>
                <a:lnTo>
                  <a:pt x="1628" y="3053"/>
                </a:lnTo>
                <a:lnTo>
                  <a:pt x="1612" y="3018"/>
                </a:lnTo>
                <a:lnTo>
                  <a:pt x="1597" y="2982"/>
                </a:lnTo>
                <a:lnTo>
                  <a:pt x="1583" y="2946"/>
                </a:lnTo>
                <a:lnTo>
                  <a:pt x="1569" y="2911"/>
                </a:lnTo>
                <a:lnTo>
                  <a:pt x="1558" y="2875"/>
                </a:lnTo>
                <a:lnTo>
                  <a:pt x="1546" y="2841"/>
                </a:lnTo>
                <a:lnTo>
                  <a:pt x="1536" y="2805"/>
                </a:lnTo>
                <a:lnTo>
                  <a:pt x="1526" y="2770"/>
                </a:lnTo>
                <a:lnTo>
                  <a:pt x="1517" y="2734"/>
                </a:lnTo>
                <a:lnTo>
                  <a:pt x="1510" y="2699"/>
                </a:lnTo>
                <a:lnTo>
                  <a:pt x="1503" y="2663"/>
                </a:lnTo>
                <a:lnTo>
                  <a:pt x="1497" y="2629"/>
                </a:lnTo>
                <a:lnTo>
                  <a:pt x="1492" y="2594"/>
                </a:lnTo>
                <a:lnTo>
                  <a:pt x="1487" y="2559"/>
                </a:lnTo>
                <a:lnTo>
                  <a:pt x="1483" y="2524"/>
                </a:lnTo>
                <a:lnTo>
                  <a:pt x="1481" y="2489"/>
                </a:lnTo>
                <a:lnTo>
                  <a:pt x="1479" y="2455"/>
                </a:lnTo>
                <a:lnTo>
                  <a:pt x="1478" y="2420"/>
                </a:lnTo>
                <a:lnTo>
                  <a:pt x="1478" y="2385"/>
                </a:lnTo>
                <a:lnTo>
                  <a:pt x="1478" y="2352"/>
                </a:lnTo>
                <a:lnTo>
                  <a:pt x="1479" y="2317"/>
                </a:lnTo>
                <a:lnTo>
                  <a:pt x="1481" y="2283"/>
                </a:lnTo>
                <a:lnTo>
                  <a:pt x="1483" y="2248"/>
                </a:lnTo>
                <a:lnTo>
                  <a:pt x="1487" y="2215"/>
                </a:lnTo>
                <a:lnTo>
                  <a:pt x="1490" y="2181"/>
                </a:lnTo>
                <a:lnTo>
                  <a:pt x="1501" y="2114"/>
                </a:lnTo>
                <a:lnTo>
                  <a:pt x="1514" y="2047"/>
                </a:lnTo>
                <a:lnTo>
                  <a:pt x="1529" y="1981"/>
                </a:lnTo>
                <a:lnTo>
                  <a:pt x="1546" y="1916"/>
                </a:lnTo>
                <a:lnTo>
                  <a:pt x="1566" y="1851"/>
                </a:lnTo>
                <a:lnTo>
                  <a:pt x="1589" y="1787"/>
                </a:lnTo>
                <a:lnTo>
                  <a:pt x="1613" y="1723"/>
                </a:lnTo>
                <a:lnTo>
                  <a:pt x="1640" y="1661"/>
                </a:lnTo>
                <a:lnTo>
                  <a:pt x="1669" y="1598"/>
                </a:lnTo>
                <a:lnTo>
                  <a:pt x="1700" y="1538"/>
                </a:lnTo>
                <a:lnTo>
                  <a:pt x="1733" y="1478"/>
                </a:lnTo>
                <a:lnTo>
                  <a:pt x="1766" y="1417"/>
                </a:lnTo>
                <a:lnTo>
                  <a:pt x="1802" y="1359"/>
                </a:lnTo>
                <a:lnTo>
                  <a:pt x="1840" y="1301"/>
                </a:lnTo>
                <a:lnTo>
                  <a:pt x="1879" y="1245"/>
                </a:lnTo>
                <a:lnTo>
                  <a:pt x="1919" y="1190"/>
                </a:lnTo>
                <a:lnTo>
                  <a:pt x="1961" y="1136"/>
                </a:lnTo>
                <a:lnTo>
                  <a:pt x="2004" y="1081"/>
                </a:lnTo>
                <a:lnTo>
                  <a:pt x="2048" y="1029"/>
                </a:lnTo>
                <a:lnTo>
                  <a:pt x="1664" y="1029"/>
                </a:lnTo>
                <a:lnTo>
                  <a:pt x="1625" y="1075"/>
                </a:lnTo>
                <a:lnTo>
                  <a:pt x="1587" y="1123"/>
                </a:lnTo>
                <a:lnTo>
                  <a:pt x="1548" y="1170"/>
                </a:lnTo>
                <a:lnTo>
                  <a:pt x="1512" y="1217"/>
                </a:lnTo>
                <a:lnTo>
                  <a:pt x="1478" y="1265"/>
                </a:lnTo>
                <a:lnTo>
                  <a:pt x="1444" y="1313"/>
                </a:lnTo>
                <a:lnTo>
                  <a:pt x="1410" y="1362"/>
                </a:lnTo>
                <a:lnTo>
                  <a:pt x="1380" y="1410"/>
                </a:lnTo>
                <a:lnTo>
                  <a:pt x="1350" y="1460"/>
                </a:lnTo>
                <a:lnTo>
                  <a:pt x="1322" y="1510"/>
                </a:lnTo>
                <a:lnTo>
                  <a:pt x="1296" y="1560"/>
                </a:lnTo>
                <a:lnTo>
                  <a:pt x="1270" y="1611"/>
                </a:lnTo>
                <a:lnTo>
                  <a:pt x="1247" y="1662"/>
                </a:lnTo>
                <a:lnTo>
                  <a:pt x="1225" y="1713"/>
                </a:lnTo>
                <a:lnTo>
                  <a:pt x="1205" y="1765"/>
                </a:lnTo>
                <a:lnTo>
                  <a:pt x="1188" y="1817"/>
                </a:lnTo>
                <a:lnTo>
                  <a:pt x="1172" y="1869"/>
                </a:lnTo>
                <a:lnTo>
                  <a:pt x="1158" y="1923"/>
                </a:lnTo>
                <a:lnTo>
                  <a:pt x="1145" y="1977"/>
                </a:lnTo>
                <a:lnTo>
                  <a:pt x="1136" y="2030"/>
                </a:lnTo>
                <a:lnTo>
                  <a:pt x="1128" y="2086"/>
                </a:lnTo>
                <a:lnTo>
                  <a:pt x="1122" y="2141"/>
                </a:lnTo>
                <a:lnTo>
                  <a:pt x="1118" y="2197"/>
                </a:lnTo>
                <a:lnTo>
                  <a:pt x="1117" y="2253"/>
                </a:lnTo>
                <a:lnTo>
                  <a:pt x="1120" y="2310"/>
                </a:lnTo>
                <a:lnTo>
                  <a:pt x="1123" y="2368"/>
                </a:lnTo>
                <a:lnTo>
                  <a:pt x="1129" y="2426"/>
                </a:lnTo>
                <a:lnTo>
                  <a:pt x="1138" y="2485"/>
                </a:lnTo>
                <a:lnTo>
                  <a:pt x="1150" y="2544"/>
                </a:lnTo>
                <a:lnTo>
                  <a:pt x="1164" y="2604"/>
                </a:lnTo>
                <a:lnTo>
                  <a:pt x="1181" y="2664"/>
                </a:lnTo>
                <a:lnTo>
                  <a:pt x="1201" y="2726"/>
                </a:lnTo>
                <a:lnTo>
                  <a:pt x="858" y="2726"/>
                </a:lnTo>
                <a:lnTo>
                  <a:pt x="839" y="2688"/>
                </a:lnTo>
                <a:lnTo>
                  <a:pt x="823" y="2649"/>
                </a:lnTo>
                <a:lnTo>
                  <a:pt x="808" y="2610"/>
                </a:lnTo>
                <a:lnTo>
                  <a:pt x="795" y="2571"/>
                </a:lnTo>
                <a:lnTo>
                  <a:pt x="783" y="2530"/>
                </a:lnTo>
                <a:lnTo>
                  <a:pt x="774" y="2488"/>
                </a:lnTo>
                <a:lnTo>
                  <a:pt x="767" y="2445"/>
                </a:lnTo>
                <a:lnTo>
                  <a:pt x="761" y="2401"/>
                </a:lnTo>
                <a:lnTo>
                  <a:pt x="758" y="2357"/>
                </a:lnTo>
                <a:lnTo>
                  <a:pt x="756" y="2312"/>
                </a:lnTo>
                <a:lnTo>
                  <a:pt x="757" y="2266"/>
                </a:lnTo>
                <a:lnTo>
                  <a:pt x="758" y="2218"/>
                </a:lnTo>
                <a:lnTo>
                  <a:pt x="763" y="2170"/>
                </a:lnTo>
                <a:lnTo>
                  <a:pt x="768" y="2121"/>
                </a:lnTo>
                <a:lnTo>
                  <a:pt x="776" y="2070"/>
                </a:lnTo>
                <a:lnTo>
                  <a:pt x="787" y="2019"/>
                </a:lnTo>
                <a:lnTo>
                  <a:pt x="798" y="1966"/>
                </a:lnTo>
                <a:lnTo>
                  <a:pt x="814" y="1912"/>
                </a:lnTo>
                <a:lnTo>
                  <a:pt x="830" y="1858"/>
                </a:lnTo>
                <a:lnTo>
                  <a:pt x="847" y="1801"/>
                </a:lnTo>
                <a:lnTo>
                  <a:pt x="868" y="1744"/>
                </a:lnTo>
                <a:lnTo>
                  <a:pt x="891" y="1686"/>
                </a:lnTo>
                <a:lnTo>
                  <a:pt x="916" y="1626"/>
                </a:lnTo>
                <a:lnTo>
                  <a:pt x="943" y="1565"/>
                </a:lnTo>
                <a:lnTo>
                  <a:pt x="972" y="1503"/>
                </a:lnTo>
                <a:lnTo>
                  <a:pt x="1004" y="1439"/>
                </a:lnTo>
                <a:lnTo>
                  <a:pt x="1037" y="1374"/>
                </a:lnTo>
                <a:lnTo>
                  <a:pt x="1073" y="1308"/>
                </a:lnTo>
                <a:lnTo>
                  <a:pt x="1111" y="1241"/>
                </a:lnTo>
                <a:lnTo>
                  <a:pt x="1152" y="1172"/>
                </a:lnTo>
                <a:lnTo>
                  <a:pt x="1195" y="1101"/>
                </a:lnTo>
                <a:lnTo>
                  <a:pt x="1241" y="1029"/>
                </a:lnTo>
                <a:lnTo>
                  <a:pt x="89" y="1029"/>
                </a:lnTo>
                <a:lnTo>
                  <a:pt x="89" y="746"/>
                </a:lnTo>
                <a:lnTo>
                  <a:pt x="1293" y="707"/>
                </a:lnTo>
                <a:lnTo>
                  <a:pt x="1290" y="686"/>
                </a:lnTo>
                <a:lnTo>
                  <a:pt x="1286" y="666"/>
                </a:lnTo>
                <a:lnTo>
                  <a:pt x="1283" y="626"/>
                </a:lnTo>
                <a:lnTo>
                  <a:pt x="1282" y="585"/>
                </a:lnTo>
                <a:lnTo>
                  <a:pt x="1281" y="545"/>
                </a:lnTo>
                <a:lnTo>
                  <a:pt x="1279" y="504"/>
                </a:lnTo>
                <a:lnTo>
                  <a:pt x="1277" y="465"/>
                </a:lnTo>
                <a:lnTo>
                  <a:pt x="1274" y="424"/>
                </a:lnTo>
                <a:lnTo>
                  <a:pt x="1271" y="403"/>
                </a:lnTo>
                <a:lnTo>
                  <a:pt x="1268" y="383"/>
                </a:lnTo>
                <a:lnTo>
                  <a:pt x="89" y="383"/>
                </a:lnTo>
                <a:lnTo>
                  <a:pt x="89" y="39"/>
                </a:lnTo>
                <a:lnTo>
                  <a:pt x="8126" y="0"/>
                </a:lnTo>
                <a:close/>
                <a:moveTo>
                  <a:pt x="1601" y="368"/>
                </a:moveTo>
                <a:lnTo>
                  <a:pt x="1601" y="368"/>
                </a:lnTo>
                <a:lnTo>
                  <a:pt x="1599" y="368"/>
                </a:lnTo>
                <a:lnTo>
                  <a:pt x="1598" y="371"/>
                </a:lnTo>
                <a:lnTo>
                  <a:pt x="1597" y="380"/>
                </a:lnTo>
                <a:lnTo>
                  <a:pt x="1597" y="395"/>
                </a:lnTo>
                <a:lnTo>
                  <a:pt x="1598" y="415"/>
                </a:lnTo>
                <a:lnTo>
                  <a:pt x="1604" y="465"/>
                </a:lnTo>
                <a:lnTo>
                  <a:pt x="1613" y="524"/>
                </a:lnTo>
                <a:lnTo>
                  <a:pt x="1632" y="635"/>
                </a:lnTo>
                <a:lnTo>
                  <a:pt x="1641" y="689"/>
                </a:lnTo>
                <a:lnTo>
                  <a:pt x="2028" y="684"/>
                </a:lnTo>
                <a:lnTo>
                  <a:pt x="1984" y="353"/>
                </a:lnTo>
                <a:lnTo>
                  <a:pt x="1601" y="368"/>
                </a:lnTo>
                <a:close/>
                <a:moveTo>
                  <a:pt x="2337" y="345"/>
                </a:moveTo>
                <a:lnTo>
                  <a:pt x="2337" y="345"/>
                </a:lnTo>
                <a:lnTo>
                  <a:pt x="2332" y="349"/>
                </a:lnTo>
                <a:lnTo>
                  <a:pt x="2328" y="353"/>
                </a:lnTo>
                <a:lnTo>
                  <a:pt x="2325" y="360"/>
                </a:lnTo>
                <a:lnTo>
                  <a:pt x="2322" y="368"/>
                </a:lnTo>
                <a:lnTo>
                  <a:pt x="2319" y="379"/>
                </a:lnTo>
                <a:lnTo>
                  <a:pt x="2317" y="389"/>
                </a:lnTo>
                <a:lnTo>
                  <a:pt x="2315" y="415"/>
                </a:lnTo>
                <a:lnTo>
                  <a:pt x="2313" y="445"/>
                </a:lnTo>
                <a:lnTo>
                  <a:pt x="2313" y="476"/>
                </a:lnTo>
                <a:lnTo>
                  <a:pt x="2316" y="510"/>
                </a:lnTo>
                <a:lnTo>
                  <a:pt x="2318" y="545"/>
                </a:lnTo>
                <a:lnTo>
                  <a:pt x="2323" y="578"/>
                </a:lnTo>
                <a:lnTo>
                  <a:pt x="2327" y="612"/>
                </a:lnTo>
                <a:lnTo>
                  <a:pt x="2332" y="642"/>
                </a:lnTo>
                <a:lnTo>
                  <a:pt x="2338" y="669"/>
                </a:lnTo>
                <a:lnTo>
                  <a:pt x="2342" y="692"/>
                </a:lnTo>
                <a:lnTo>
                  <a:pt x="2348" y="709"/>
                </a:lnTo>
                <a:lnTo>
                  <a:pt x="2352" y="716"/>
                </a:lnTo>
                <a:lnTo>
                  <a:pt x="2354" y="721"/>
                </a:lnTo>
                <a:lnTo>
                  <a:pt x="2356" y="723"/>
                </a:lnTo>
                <a:lnTo>
                  <a:pt x="2359" y="724"/>
                </a:lnTo>
                <a:lnTo>
                  <a:pt x="2747" y="722"/>
                </a:lnTo>
                <a:lnTo>
                  <a:pt x="2749" y="676"/>
                </a:lnTo>
                <a:lnTo>
                  <a:pt x="2750" y="633"/>
                </a:lnTo>
                <a:lnTo>
                  <a:pt x="2749" y="593"/>
                </a:lnTo>
                <a:lnTo>
                  <a:pt x="2748" y="557"/>
                </a:lnTo>
                <a:lnTo>
                  <a:pt x="2746" y="525"/>
                </a:lnTo>
                <a:lnTo>
                  <a:pt x="2742" y="495"/>
                </a:lnTo>
                <a:lnTo>
                  <a:pt x="2738" y="468"/>
                </a:lnTo>
                <a:lnTo>
                  <a:pt x="2733" y="444"/>
                </a:lnTo>
                <a:lnTo>
                  <a:pt x="2727" y="422"/>
                </a:lnTo>
                <a:lnTo>
                  <a:pt x="2721" y="403"/>
                </a:lnTo>
                <a:lnTo>
                  <a:pt x="2714" y="386"/>
                </a:lnTo>
                <a:lnTo>
                  <a:pt x="2707" y="371"/>
                </a:lnTo>
                <a:lnTo>
                  <a:pt x="2701" y="358"/>
                </a:lnTo>
                <a:lnTo>
                  <a:pt x="2694" y="348"/>
                </a:lnTo>
                <a:lnTo>
                  <a:pt x="2687" y="338"/>
                </a:lnTo>
                <a:lnTo>
                  <a:pt x="2679" y="330"/>
                </a:lnTo>
                <a:lnTo>
                  <a:pt x="2337" y="345"/>
                </a:lnTo>
                <a:close/>
                <a:moveTo>
                  <a:pt x="2371" y="1070"/>
                </a:moveTo>
                <a:lnTo>
                  <a:pt x="2371" y="1070"/>
                </a:lnTo>
                <a:lnTo>
                  <a:pt x="2349" y="1110"/>
                </a:lnTo>
                <a:lnTo>
                  <a:pt x="2324" y="1152"/>
                </a:lnTo>
                <a:lnTo>
                  <a:pt x="2295" y="1196"/>
                </a:lnTo>
                <a:lnTo>
                  <a:pt x="2264" y="1241"/>
                </a:lnTo>
                <a:lnTo>
                  <a:pt x="2196" y="1337"/>
                </a:lnTo>
                <a:lnTo>
                  <a:pt x="2124" y="1438"/>
                </a:lnTo>
                <a:lnTo>
                  <a:pt x="2087" y="1490"/>
                </a:lnTo>
                <a:lnTo>
                  <a:pt x="2051" y="1543"/>
                </a:lnTo>
                <a:lnTo>
                  <a:pt x="2016" y="1597"/>
                </a:lnTo>
                <a:lnTo>
                  <a:pt x="1981" y="1651"/>
                </a:lnTo>
                <a:lnTo>
                  <a:pt x="1948" y="1707"/>
                </a:lnTo>
                <a:lnTo>
                  <a:pt x="1917" y="1764"/>
                </a:lnTo>
                <a:lnTo>
                  <a:pt x="1889" y="1821"/>
                </a:lnTo>
                <a:lnTo>
                  <a:pt x="1876" y="1850"/>
                </a:lnTo>
                <a:lnTo>
                  <a:pt x="1864" y="1877"/>
                </a:lnTo>
                <a:lnTo>
                  <a:pt x="1850" y="1912"/>
                </a:lnTo>
                <a:lnTo>
                  <a:pt x="1837" y="1948"/>
                </a:lnTo>
                <a:lnTo>
                  <a:pt x="1827" y="1983"/>
                </a:lnTo>
                <a:lnTo>
                  <a:pt x="1816" y="2019"/>
                </a:lnTo>
                <a:lnTo>
                  <a:pt x="1808" y="2056"/>
                </a:lnTo>
                <a:lnTo>
                  <a:pt x="1800" y="2092"/>
                </a:lnTo>
                <a:lnTo>
                  <a:pt x="1794" y="2129"/>
                </a:lnTo>
                <a:lnTo>
                  <a:pt x="1789" y="2166"/>
                </a:lnTo>
                <a:lnTo>
                  <a:pt x="1786" y="2203"/>
                </a:lnTo>
                <a:lnTo>
                  <a:pt x="1784" y="2240"/>
                </a:lnTo>
                <a:lnTo>
                  <a:pt x="1783" y="2279"/>
                </a:lnTo>
                <a:lnTo>
                  <a:pt x="1783" y="2316"/>
                </a:lnTo>
                <a:lnTo>
                  <a:pt x="1785" y="2354"/>
                </a:lnTo>
                <a:lnTo>
                  <a:pt x="1787" y="2392"/>
                </a:lnTo>
                <a:lnTo>
                  <a:pt x="1792" y="2430"/>
                </a:lnTo>
                <a:lnTo>
                  <a:pt x="1798" y="2467"/>
                </a:lnTo>
                <a:lnTo>
                  <a:pt x="1805" y="2506"/>
                </a:lnTo>
                <a:lnTo>
                  <a:pt x="1814" y="2544"/>
                </a:lnTo>
                <a:lnTo>
                  <a:pt x="1823" y="2582"/>
                </a:lnTo>
                <a:lnTo>
                  <a:pt x="1835" y="2620"/>
                </a:lnTo>
                <a:lnTo>
                  <a:pt x="1847" y="2659"/>
                </a:lnTo>
                <a:lnTo>
                  <a:pt x="1863" y="2697"/>
                </a:lnTo>
                <a:lnTo>
                  <a:pt x="1878" y="2735"/>
                </a:lnTo>
                <a:lnTo>
                  <a:pt x="1895" y="2773"/>
                </a:lnTo>
                <a:lnTo>
                  <a:pt x="1915" y="2811"/>
                </a:lnTo>
                <a:lnTo>
                  <a:pt x="1934" y="2849"/>
                </a:lnTo>
                <a:lnTo>
                  <a:pt x="1956" y="2886"/>
                </a:lnTo>
                <a:lnTo>
                  <a:pt x="1980" y="2923"/>
                </a:lnTo>
                <a:lnTo>
                  <a:pt x="2004" y="2960"/>
                </a:lnTo>
                <a:lnTo>
                  <a:pt x="2031" y="2996"/>
                </a:lnTo>
                <a:lnTo>
                  <a:pt x="2058" y="3033"/>
                </a:lnTo>
                <a:lnTo>
                  <a:pt x="2089" y="3069"/>
                </a:lnTo>
                <a:lnTo>
                  <a:pt x="2412" y="3069"/>
                </a:lnTo>
                <a:lnTo>
                  <a:pt x="2389" y="3038"/>
                </a:lnTo>
                <a:lnTo>
                  <a:pt x="2367" y="3005"/>
                </a:lnTo>
                <a:lnTo>
                  <a:pt x="2345" y="2972"/>
                </a:lnTo>
                <a:lnTo>
                  <a:pt x="2324" y="2938"/>
                </a:lnTo>
                <a:lnTo>
                  <a:pt x="2304" y="2902"/>
                </a:lnTo>
                <a:lnTo>
                  <a:pt x="2284" y="2866"/>
                </a:lnTo>
                <a:lnTo>
                  <a:pt x="2266" y="2830"/>
                </a:lnTo>
                <a:lnTo>
                  <a:pt x="2248" y="2793"/>
                </a:lnTo>
                <a:lnTo>
                  <a:pt x="2232" y="2755"/>
                </a:lnTo>
                <a:lnTo>
                  <a:pt x="2217" y="2717"/>
                </a:lnTo>
                <a:lnTo>
                  <a:pt x="2203" y="2678"/>
                </a:lnTo>
                <a:lnTo>
                  <a:pt x="2189" y="2639"/>
                </a:lnTo>
                <a:lnTo>
                  <a:pt x="2178" y="2600"/>
                </a:lnTo>
                <a:lnTo>
                  <a:pt x="2167" y="2560"/>
                </a:lnTo>
                <a:lnTo>
                  <a:pt x="2157" y="2520"/>
                </a:lnTo>
                <a:lnTo>
                  <a:pt x="2149" y="2480"/>
                </a:lnTo>
                <a:lnTo>
                  <a:pt x="2143" y="2440"/>
                </a:lnTo>
                <a:lnTo>
                  <a:pt x="2137" y="2399"/>
                </a:lnTo>
                <a:lnTo>
                  <a:pt x="2133" y="2360"/>
                </a:lnTo>
                <a:lnTo>
                  <a:pt x="2130" y="2319"/>
                </a:lnTo>
                <a:lnTo>
                  <a:pt x="2129" y="2280"/>
                </a:lnTo>
                <a:lnTo>
                  <a:pt x="2130" y="2239"/>
                </a:lnTo>
                <a:lnTo>
                  <a:pt x="2133" y="2200"/>
                </a:lnTo>
                <a:lnTo>
                  <a:pt x="2136" y="2161"/>
                </a:lnTo>
                <a:lnTo>
                  <a:pt x="2142" y="2123"/>
                </a:lnTo>
                <a:lnTo>
                  <a:pt x="2149" y="2085"/>
                </a:lnTo>
                <a:lnTo>
                  <a:pt x="2158" y="2047"/>
                </a:lnTo>
                <a:lnTo>
                  <a:pt x="2170" y="2010"/>
                </a:lnTo>
                <a:lnTo>
                  <a:pt x="2182" y="1974"/>
                </a:lnTo>
                <a:lnTo>
                  <a:pt x="2197" y="1938"/>
                </a:lnTo>
                <a:lnTo>
                  <a:pt x="2214" y="1903"/>
                </a:lnTo>
                <a:lnTo>
                  <a:pt x="2232" y="1869"/>
                </a:lnTo>
                <a:lnTo>
                  <a:pt x="2260" y="1823"/>
                </a:lnTo>
                <a:lnTo>
                  <a:pt x="2289" y="1778"/>
                </a:lnTo>
                <a:lnTo>
                  <a:pt x="2345" y="1690"/>
                </a:lnTo>
                <a:lnTo>
                  <a:pt x="2403" y="1603"/>
                </a:lnTo>
                <a:lnTo>
                  <a:pt x="2461" y="1512"/>
                </a:lnTo>
                <a:lnTo>
                  <a:pt x="2521" y="1417"/>
                </a:lnTo>
                <a:lnTo>
                  <a:pt x="2552" y="1367"/>
                </a:lnTo>
                <a:lnTo>
                  <a:pt x="2583" y="1314"/>
                </a:lnTo>
                <a:lnTo>
                  <a:pt x="2615" y="1259"/>
                </a:lnTo>
                <a:lnTo>
                  <a:pt x="2648" y="1199"/>
                </a:lnTo>
                <a:lnTo>
                  <a:pt x="2681" y="1137"/>
                </a:lnTo>
                <a:lnTo>
                  <a:pt x="2714" y="1070"/>
                </a:lnTo>
                <a:lnTo>
                  <a:pt x="2677" y="1068"/>
                </a:lnTo>
                <a:lnTo>
                  <a:pt x="2634" y="1068"/>
                </a:lnTo>
                <a:lnTo>
                  <a:pt x="2543" y="1070"/>
                </a:lnTo>
                <a:lnTo>
                  <a:pt x="2451" y="1072"/>
                </a:lnTo>
                <a:lnTo>
                  <a:pt x="2410" y="1072"/>
                </a:lnTo>
                <a:lnTo>
                  <a:pt x="2371" y="1070"/>
                </a:lnTo>
                <a:close/>
                <a:moveTo>
                  <a:pt x="350" y="3378"/>
                </a:moveTo>
                <a:lnTo>
                  <a:pt x="350" y="3378"/>
                </a:lnTo>
                <a:lnTo>
                  <a:pt x="350" y="3411"/>
                </a:lnTo>
                <a:lnTo>
                  <a:pt x="352" y="3447"/>
                </a:lnTo>
                <a:lnTo>
                  <a:pt x="355" y="3486"/>
                </a:lnTo>
                <a:lnTo>
                  <a:pt x="359" y="3527"/>
                </a:lnTo>
                <a:lnTo>
                  <a:pt x="365" y="3571"/>
                </a:lnTo>
                <a:lnTo>
                  <a:pt x="372" y="3616"/>
                </a:lnTo>
                <a:lnTo>
                  <a:pt x="379" y="3662"/>
                </a:lnTo>
                <a:lnTo>
                  <a:pt x="388" y="3711"/>
                </a:lnTo>
                <a:lnTo>
                  <a:pt x="399" y="3760"/>
                </a:lnTo>
                <a:lnTo>
                  <a:pt x="409" y="3810"/>
                </a:lnTo>
                <a:lnTo>
                  <a:pt x="422" y="3859"/>
                </a:lnTo>
                <a:lnTo>
                  <a:pt x="435" y="3909"/>
                </a:lnTo>
                <a:lnTo>
                  <a:pt x="448" y="3958"/>
                </a:lnTo>
                <a:lnTo>
                  <a:pt x="464" y="4007"/>
                </a:lnTo>
                <a:lnTo>
                  <a:pt x="479" y="4053"/>
                </a:lnTo>
                <a:lnTo>
                  <a:pt x="495" y="4098"/>
                </a:lnTo>
                <a:lnTo>
                  <a:pt x="594" y="4098"/>
                </a:lnTo>
                <a:lnTo>
                  <a:pt x="594" y="3775"/>
                </a:lnTo>
                <a:lnTo>
                  <a:pt x="1019" y="3775"/>
                </a:lnTo>
                <a:lnTo>
                  <a:pt x="1019" y="4058"/>
                </a:lnTo>
                <a:lnTo>
                  <a:pt x="881" y="4063"/>
                </a:lnTo>
                <a:lnTo>
                  <a:pt x="881" y="3905"/>
                </a:lnTo>
                <a:lnTo>
                  <a:pt x="716" y="3905"/>
                </a:lnTo>
                <a:lnTo>
                  <a:pt x="716" y="4200"/>
                </a:lnTo>
                <a:lnTo>
                  <a:pt x="1180" y="4200"/>
                </a:lnTo>
                <a:lnTo>
                  <a:pt x="1180" y="3775"/>
                </a:lnTo>
                <a:lnTo>
                  <a:pt x="1927" y="3775"/>
                </a:lnTo>
                <a:lnTo>
                  <a:pt x="1927" y="4339"/>
                </a:lnTo>
                <a:lnTo>
                  <a:pt x="1502" y="4339"/>
                </a:lnTo>
                <a:lnTo>
                  <a:pt x="1502" y="4066"/>
                </a:lnTo>
                <a:lnTo>
                  <a:pt x="1642" y="4066"/>
                </a:lnTo>
                <a:lnTo>
                  <a:pt x="1642" y="4199"/>
                </a:lnTo>
                <a:lnTo>
                  <a:pt x="1793" y="4183"/>
                </a:lnTo>
                <a:lnTo>
                  <a:pt x="1793" y="3915"/>
                </a:lnTo>
                <a:lnTo>
                  <a:pt x="1340" y="3915"/>
                </a:lnTo>
                <a:lnTo>
                  <a:pt x="1340" y="4343"/>
                </a:lnTo>
                <a:lnTo>
                  <a:pt x="652" y="4343"/>
                </a:lnTo>
                <a:lnTo>
                  <a:pt x="679" y="4413"/>
                </a:lnTo>
                <a:lnTo>
                  <a:pt x="707" y="4482"/>
                </a:lnTo>
                <a:lnTo>
                  <a:pt x="737" y="4550"/>
                </a:lnTo>
                <a:lnTo>
                  <a:pt x="768" y="4619"/>
                </a:lnTo>
                <a:lnTo>
                  <a:pt x="802" y="4685"/>
                </a:lnTo>
                <a:lnTo>
                  <a:pt x="836" y="4751"/>
                </a:lnTo>
                <a:lnTo>
                  <a:pt x="873" y="4817"/>
                </a:lnTo>
                <a:lnTo>
                  <a:pt x="911" y="4881"/>
                </a:lnTo>
                <a:lnTo>
                  <a:pt x="950" y="4944"/>
                </a:lnTo>
                <a:lnTo>
                  <a:pt x="991" y="5007"/>
                </a:lnTo>
                <a:lnTo>
                  <a:pt x="1034" y="5068"/>
                </a:lnTo>
                <a:lnTo>
                  <a:pt x="1079" y="5129"/>
                </a:lnTo>
                <a:lnTo>
                  <a:pt x="1125" y="5188"/>
                </a:lnTo>
                <a:lnTo>
                  <a:pt x="1173" y="5247"/>
                </a:lnTo>
                <a:lnTo>
                  <a:pt x="1223" y="5304"/>
                </a:lnTo>
                <a:lnTo>
                  <a:pt x="1275" y="5360"/>
                </a:lnTo>
                <a:lnTo>
                  <a:pt x="1328" y="5416"/>
                </a:lnTo>
                <a:lnTo>
                  <a:pt x="1383" y="5471"/>
                </a:lnTo>
                <a:lnTo>
                  <a:pt x="1439" y="5523"/>
                </a:lnTo>
                <a:lnTo>
                  <a:pt x="1499" y="5575"/>
                </a:lnTo>
                <a:lnTo>
                  <a:pt x="1559" y="5626"/>
                </a:lnTo>
                <a:lnTo>
                  <a:pt x="1620" y="5675"/>
                </a:lnTo>
                <a:lnTo>
                  <a:pt x="1684" y="5723"/>
                </a:lnTo>
                <a:lnTo>
                  <a:pt x="1750" y="5770"/>
                </a:lnTo>
                <a:lnTo>
                  <a:pt x="1817" y="5816"/>
                </a:lnTo>
                <a:lnTo>
                  <a:pt x="1887" y="5860"/>
                </a:lnTo>
                <a:lnTo>
                  <a:pt x="1958" y="5903"/>
                </a:lnTo>
                <a:lnTo>
                  <a:pt x="2031" y="5943"/>
                </a:lnTo>
                <a:lnTo>
                  <a:pt x="2106" y="5984"/>
                </a:lnTo>
                <a:lnTo>
                  <a:pt x="2182" y="6022"/>
                </a:lnTo>
                <a:lnTo>
                  <a:pt x="2261" y="6059"/>
                </a:lnTo>
                <a:lnTo>
                  <a:pt x="2341" y="6095"/>
                </a:lnTo>
                <a:lnTo>
                  <a:pt x="2341" y="6424"/>
                </a:lnTo>
                <a:lnTo>
                  <a:pt x="4889" y="6424"/>
                </a:lnTo>
                <a:lnTo>
                  <a:pt x="4889" y="6117"/>
                </a:lnTo>
                <a:lnTo>
                  <a:pt x="4961" y="6074"/>
                </a:lnTo>
                <a:lnTo>
                  <a:pt x="5031" y="6032"/>
                </a:lnTo>
                <a:lnTo>
                  <a:pt x="5101" y="5987"/>
                </a:lnTo>
                <a:lnTo>
                  <a:pt x="5171" y="5942"/>
                </a:lnTo>
                <a:lnTo>
                  <a:pt x="5238" y="5897"/>
                </a:lnTo>
                <a:lnTo>
                  <a:pt x="5304" y="5852"/>
                </a:lnTo>
                <a:lnTo>
                  <a:pt x="5369" y="5806"/>
                </a:lnTo>
                <a:lnTo>
                  <a:pt x="5432" y="5759"/>
                </a:lnTo>
                <a:lnTo>
                  <a:pt x="5496" y="5712"/>
                </a:lnTo>
                <a:lnTo>
                  <a:pt x="5558" y="5663"/>
                </a:lnTo>
                <a:lnTo>
                  <a:pt x="5618" y="5614"/>
                </a:lnTo>
                <a:lnTo>
                  <a:pt x="5677" y="5564"/>
                </a:lnTo>
                <a:lnTo>
                  <a:pt x="5734" y="5515"/>
                </a:lnTo>
                <a:lnTo>
                  <a:pt x="5791" y="5464"/>
                </a:lnTo>
                <a:lnTo>
                  <a:pt x="5846" y="5411"/>
                </a:lnTo>
                <a:lnTo>
                  <a:pt x="5901" y="5358"/>
                </a:lnTo>
                <a:lnTo>
                  <a:pt x="5953" y="5305"/>
                </a:lnTo>
                <a:lnTo>
                  <a:pt x="6005" y="5250"/>
                </a:lnTo>
                <a:lnTo>
                  <a:pt x="6055" y="5195"/>
                </a:lnTo>
                <a:lnTo>
                  <a:pt x="6105" y="5139"/>
                </a:lnTo>
                <a:lnTo>
                  <a:pt x="6152" y="5082"/>
                </a:lnTo>
                <a:lnTo>
                  <a:pt x="6199" y="5023"/>
                </a:lnTo>
                <a:lnTo>
                  <a:pt x="6244" y="4964"/>
                </a:lnTo>
                <a:lnTo>
                  <a:pt x="6288" y="4904"/>
                </a:lnTo>
                <a:lnTo>
                  <a:pt x="6331" y="4842"/>
                </a:lnTo>
                <a:lnTo>
                  <a:pt x="6371" y="4780"/>
                </a:lnTo>
                <a:lnTo>
                  <a:pt x="6412" y="4716"/>
                </a:lnTo>
                <a:lnTo>
                  <a:pt x="6450" y="4652"/>
                </a:lnTo>
                <a:lnTo>
                  <a:pt x="6487" y="4586"/>
                </a:lnTo>
                <a:lnTo>
                  <a:pt x="6523" y="4519"/>
                </a:lnTo>
                <a:lnTo>
                  <a:pt x="6558" y="4451"/>
                </a:lnTo>
                <a:lnTo>
                  <a:pt x="6592" y="4381"/>
                </a:lnTo>
                <a:lnTo>
                  <a:pt x="6208" y="4381"/>
                </a:lnTo>
                <a:lnTo>
                  <a:pt x="6208" y="4067"/>
                </a:lnTo>
                <a:lnTo>
                  <a:pt x="6330" y="4058"/>
                </a:lnTo>
                <a:lnTo>
                  <a:pt x="6330" y="4221"/>
                </a:lnTo>
                <a:lnTo>
                  <a:pt x="6491" y="4221"/>
                </a:lnTo>
                <a:lnTo>
                  <a:pt x="6491" y="3936"/>
                </a:lnTo>
                <a:lnTo>
                  <a:pt x="6046" y="3936"/>
                </a:lnTo>
                <a:lnTo>
                  <a:pt x="6046" y="4361"/>
                </a:lnTo>
                <a:lnTo>
                  <a:pt x="5239" y="4361"/>
                </a:lnTo>
                <a:lnTo>
                  <a:pt x="5239" y="3745"/>
                </a:lnTo>
                <a:lnTo>
                  <a:pt x="5705" y="3745"/>
                </a:lnTo>
                <a:lnTo>
                  <a:pt x="5705" y="4009"/>
                </a:lnTo>
                <a:lnTo>
                  <a:pt x="5569" y="4011"/>
                </a:lnTo>
                <a:lnTo>
                  <a:pt x="5555" y="3919"/>
                </a:lnTo>
                <a:lnTo>
                  <a:pt x="5379" y="3919"/>
                </a:lnTo>
                <a:lnTo>
                  <a:pt x="5379" y="4200"/>
                </a:lnTo>
                <a:lnTo>
                  <a:pt x="5865" y="4200"/>
                </a:lnTo>
                <a:lnTo>
                  <a:pt x="5865" y="3734"/>
                </a:lnTo>
                <a:lnTo>
                  <a:pt x="6614" y="3734"/>
                </a:lnTo>
                <a:lnTo>
                  <a:pt x="6634" y="4081"/>
                </a:lnTo>
                <a:lnTo>
                  <a:pt x="6754" y="4081"/>
                </a:lnTo>
                <a:lnTo>
                  <a:pt x="6789" y="3997"/>
                </a:lnTo>
                <a:lnTo>
                  <a:pt x="6806" y="3954"/>
                </a:lnTo>
                <a:lnTo>
                  <a:pt x="6822" y="3910"/>
                </a:lnTo>
                <a:lnTo>
                  <a:pt x="6838" y="3865"/>
                </a:lnTo>
                <a:lnTo>
                  <a:pt x="6854" y="3821"/>
                </a:lnTo>
                <a:lnTo>
                  <a:pt x="6867" y="3775"/>
                </a:lnTo>
                <a:lnTo>
                  <a:pt x="6881" y="3730"/>
                </a:lnTo>
                <a:lnTo>
                  <a:pt x="6893" y="3684"/>
                </a:lnTo>
                <a:lnTo>
                  <a:pt x="6903" y="3639"/>
                </a:lnTo>
                <a:lnTo>
                  <a:pt x="6913" y="3594"/>
                </a:lnTo>
                <a:lnTo>
                  <a:pt x="6920" y="3549"/>
                </a:lnTo>
                <a:lnTo>
                  <a:pt x="6924" y="3506"/>
                </a:lnTo>
                <a:lnTo>
                  <a:pt x="6928" y="3462"/>
                </a:lnTo>
                <a:lnTo>
                  <a:pt x="6929" y="3420"/>
                </a:lnTo>
                <a:lnTo>
                  <a:pt x="6928" y="3378"/>
                </a:lnTo>
                <a:lnTo>
                  <a:pt x="350" y="3378"/>
                </a:lnTo>
                <a:close/>
                <a:moveTo>
                  <a:pt x="4108" y="3763"/>
                </a:moveTo>
                <a:lnTo>
                  <a:pt x="3661" y="3763"/>
                </a:lnTo>
                <a:lnTo>
                  <a:pt x="3661" y="4338"/>
                </a:lnTo>
                <a:lnTo>
                  <a:pt x="4431" y="4338"/>
                </a:lnTo>
                <a:lnTo>
                  <a:pt x="4431" y="3881"/>
                </a:lnTo>
                <a:lnTo>
                  <a:pt x="4928" y="3881"/>
                </a:lnTo>
                <a:lnTo>
                  <a:pt x="4928" y="4221"/>
                </a:lnTo>
                <a:lnTo>
                  <a:pt x="4743" y="4221"/>
                </a:lnTo>
                <a:lnTo>
                  <a:pt x="4743" y="4047"/>
                </a:lnTo>
                <a:lnTo>
                  <a:pt x="4625" y="4058"/>
                </a:lnTo>
                <a:lnTo>
                  <a:pt x="4625" y="4350"/>
                </a:lnTo>
                <a:lnTo>
                  <a:pt x="5069" y="4350"/>
                </a:lnTo>
                <a:lnTo>
                  <a:pt x="5069" y="3764"/>
                </a:lnTo>
                <a:lnTo>
                  <a:pt x="4271" y="3764"/>
                </a:lnTo>
                <a:lnTo>
                  <a:pt x="4271" y="4222"/>
                </a:lnTo>
                <a:lnTo>
                  <a:pt x="3806" y="4222"/>
                </a:lnTo>
                <a:lnTo>
                  <a:pt x="3806" y="3885"/>
                </a:lnTo>
                <a:lnTo>
                  <a:pt x="3982" y="3895"/>
                </a:lnTo>
                <a:lnTo>
                  <a:pt x="3988" y="4038"/>
                </a:lnTo>
                <a:lnTo>
                  <a:pt x="4110" y="4038"/>
                </a:lnTo>
                <a:lnTo>
                  <a:pt x="4108" y="3763"/>
                </a:lnTo>
                <a:close/>
                <a:moveTo>
                  <a:pt x="2561" y="3763"/>
                </a:moveTo>
                <a:lnTo>
                  <a:pt x="2115" y="3763"/>
                </a:lnTo>
                <a:lnTo>
                  <a:pt x="2115" y="4338"/>
                </a:lnTo>
                <a:lnTo>
                  <a:pt x="2884" y="4338"/>
                </a:lnTo>
                <a:lnTo>
                  <a:pt x="2884" y="3881"/>
                </a:lnTo>
                <a:lnTo>
                  <a:pt x="3382" y="3881"/>
                </a:lnTo>
                <a:lnTo>
                  <a:pt x="3382" y="4221"/>
                </a:lnTo>
                <a:lnTo>
                  <a:pt x="3197" y="4221"/>
                </a:lnTo>
                <a:lnTo>
                  <a:pt x="3197" y="4047"/>
                </a:lnTo>
                <a:lnTo>
                  <a:pt x="3078" y="4058"/>
                </a:lnTo>
                <a:lnTo>
                  <a:pt x="3078" y="4350"/>
                </a:lnTo>
                <a:lnTo>
                  <a:pt x="3522" y="4350"/>
                </a:lnTo>
                <a:lnTo>
                  <a:pt x="3522" y="3764"/>
                </a:lnTo>
                <a:lnTo>
                  <a:pt x="2725" y="3764"/>
                </a:lnTo>
                <a:lnTo>
                  <a:pt x="2725" y="4222"/>
                </a:lnTo>
                <a:lnTo>
                  <a:pt x="2260" y="4222"/>
                </a:lnTo>
                <a:lnTo>
                  <a:pt x="2260" y="3885"/>
                </a:lnTo>
                <a:lnTo>
                  <a:pt x="2436" y="3895"/>
                </a:lnTo>
                <a:lnTo>
                  <a:pt x="2442" y="4038"/>
                </a:lnTo>
                <a:lnTo>
                  <a:pt x="2564" y="4038"/>
                </a:lnTo>
                <a:lnTo>
                  <a:pt x="2561" y="376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汉堡可乐"/>
          <p:cNvSpPr/>
          <p:nvPr/>
        </p:nvSpPr>
        <p:spPr bwMode="auto">
          <a:xfrm>
            <a:off x="7833770" y="2073107"/>
            <a:ext cx="733519" cy="733519"/>
          </a:xfrm>
          <a:custGeom>
            <a:avLst/>
            <a:gdLst>
              <a:gd name="T0" fmla="*/ 2147483646 w 6610"/>
              <a:gd name="T1" fmla="*/ 2147483646 h 5970"/>
              <a:gd name="T2" fmla="*/ 2147483646 w 6610"/>
              <a:gd name="T3" fmla="*/ 909645345 h 5970"/>
              <a:gd name="T4" fmla="*/ 2147483646 w 6610"/>
              <a:gd name="T5" fmla="*/ 215446673 h 5970"/>
              <a:gd name="T6" fmla="*/ 2147483646 w 6610"/>
              <a:gd name="T7" fmla="*/ 2147483646 h 5970"/>
              <a:gd name="T8" fmla="*/ 2147483646 w 6610"/>
              <a:gd name="T9" fmla="*/ 2147483646 h 5970"/>
              <a:gd name="T10" fmla="*/ 2147483646 w 6610"/>
              <a:gd name="T11" fmla="*/ 2147483646 h 5970"/>
              <a:gd name="T12" fmla="*/ 2147483646 w 6610"/>
              <a:gd name="T13" fmla="*/ 2147483646 h 5970"/>
              <a:gd name="T14" fmla="*/ 2147483646 w 6610"/>
              <a:gd name="T15" fmla="*/ 2147483646 h 5970"/>
              <a:gd name="T16" fmla="*/ 0 w 6610"/>
              <a:gd name="T17" fmla="*/ 2147483646 h 5970"/>
              <a:gd name="T18" fmla="*/ 2147483646 w 6610"/>
              <a:gd name="T19" fmla="*/ 2147483646 h 5970"/>
              <a:gd name="T20" fmla="*/ 2147483646 w 6610"/>
              <a:gd name="T21" fmla="*/ 2147483646 h 5970"/>
              <a:gd name="T22" fmla="*/ 2147483646 w 6610"/>
              <a:gd name="T23" fmla="*/ 2147483646 h 5970"/>
              <a:gd name="T24" fmla="*/ 2147483646 w 6610"/>
              <a:gd name="T25" fmla="*/ 2147483646 h 5970"/>
              <a:gd name="T26" fmla="*/ 2147483646 w 6610"/>
              <a:gd name="T27" fmla="*/ 2147483646 h 5970"/>
              <a:gd name="T28" fmla="*/ 2147483646 w 6610"/>
              <a:gd name="T29" fmla="*/ 2147483646 h 5970"/>
              <a:gd name="T30" fmla="*/ 2147483646 w 6610"/>
              <a:gd name="T31" fmla="*/ 2147483646 h 5970"/>
              <a:gd name="T32" fmla="*/ 2147483646 w 6610"/>
              <a:gd name="T33" fmla="*/ 2147483646 h 5970"/>
              <a:gd name="T34" fmla="*/ 2147483646 w 6610"/>
              <a:gd name="T35" fmla="*/ 2147483646 h 5970"/>
              <a:gd name="T36" fmla="*/ 2147483646 w 6610"/>
              <a:gd name="T37" fmla="*/ 2147483646 h 5970"/>
              <a:gd name="T38" fmla="*/ 2147483646 w 6610"/>
              <a:gd name="T39" fmla="*/ 2147483646 h 5970"/>
              <a:gd name="T40" fmla="*/ 2147483646 w 6610"/>
              <a:gd name="T41" fmla="*/ 2147483646 h 5970"/>
              <a:gd name="T42" fmla="*/ 2147483646 w 6610"/>
              <a:gd name="T43" fmla="*/ 2147483646 h 5970"/>
              <a:gd name="T44" fmla="*/ 2147483646 w 6610"/>
              <a:gd name="T45" fmla="*/ 2147483646 h 5970"/>
              <a:gd name="T46" fmla="*/ 2147483646 w 6610"/>
              <a:gd name="T47" fmla="*/ 2147483646 h 5970"/>
              <a:gd name="T48" fmla="*/ 2147483646 w 6610"/>
              <a:gd name="T49" fmla="*/ 2147483646 h 5970"/>
              <a:gd name="T50" fmla="*/ 2147483646 w 6610"/>
              <a:gd name="T51" fmla="*/ 2147483646 h 5970"/>
              <a:gd name="T52" fmla="*/ 2147483646 w 6610"/>
              <a:gd name="T53" fmla="*/ 2147483646 h 5970"/>
              <a:gd name="T54" fmla="*/ 2147483646 w 6610"/>
              <a:gd name="T55" fmla="*/ 2147483646 h 5970"/>
              <a:gd name="T56" fmla="*/ 2147483646 w 6610"/>
              <a:gd name="T57" fmla="*/ 2147483646 h 5970"/>
              <a:gd name="T58" fmla="*/ 2147483646 w 6610"/>
              <a:gd name="T59" fmla="*/ 2147483646 h 5970"/>
              <a:gd name="T60" fmla="*/ 2147483646 w 6610"/>
              <a:gd name="T61" fmla="*/ 2147483646 h 5970"/>
              <a:gd name="T62" fmla="*/ 2147483646 w 6610"/>
              <a:gd name="T63" fmla="*/ 2147483646 h 5970"/>
              <a:gd name="T64" fmla="*/ 2147483646 w 6610"/>
              <a:gd name="T65" fmla="*/ 2147483646 h 5970"/>
              <a:gd name="T66" fmla="*/ 2147483646 w 6610"/>
              <a:gd name="T67" fmla="*/ 2147483646 h 5970"/>
              <a:gd name="T68" fmla="*/ 2147483646 w 6610"/>
              <a:gd name="T69" fmla="*/ 2147483646 h 5970"/>
              <a:gd name="T70" fmla="*/ 2147483646 w 6610"/>
              <a:gd name="T71" fmla="*/ 2147483646 h 5970"/>
              <a:gd name="T72" fmla="*/ 2147483646 w 6610"/>
              <a:gd name="T73" fmla="*/ 2147483646 h 5970"/>
              <a:gd name="T74" fmla="*/ 2147483646 w 6610"/>
              <a:gd name="T75" fmla="*/ 2147483646 h 5970"/>
              <a:gd name="T76" fmla="*/ 2147483646 w 6610"/>
              <a:gd name="T77" fmla="*/ 2147483646 h 5970"/>
              <a:gd name="T78" fmla="*/ 2147483646 w 6610"/>
              <a:gd name="T79" fmla="*/ 2147483646 h 5970"/>
              <a:gd name="T80" fmla="*/ 2147483646 w 6610"/>
              <a:gd name="T81" fmla="*/ 2147483646 h 5970"/>
              <a:gd name="T82" fmla="*/ 2147483646 w 6610"/>
              <a:gd name="T83" fmla="*/ 2147483646 h 5970"/>
              <a:gd name="T84" fmla="*/ 2147483646 w 6610"/>
              <a:gd name="T85" fmla="*/ 2147483646 h 5970"/>
              <a:gd name="T86" fmla="*/ 2147483646 w 6610"/>
              <a:gd name="T87" fmla="*/ 2147483646 h 5970"/>
              <a:gd name="T88" fmla="*/ 2147483646 w 6610"/>
              <a:gd name="T89" fmla="*/ 2147483646 h 5970"/>
              <a:gd name="T90" fmla="*/ 2147483646 w 6610"/>
              <a:gd name="T91" fmla="*/ 2147483646 h 5970"/>
              <a:gd name="T92" fmla="*/ 2147483646 w 6610"/>
              <a:gd name="T93" fmla="*/ 2147483646 h 5970"/>
              <a:gd name="T94" fmla="*/ 2147483646 w 6610"/>
              <a:gd name="T95" fmla="*/ 2147483646 h 5970"/>
              <a:gd name="T96" fmla="*/ 2147483646 w 6610"/>
              <a:gd name="T97" fmla="*/ 2147483646 h 5970"/>
              <a:gd name="T98" fmla="*/ 2147483646 w 6610"/>
              <a:gd name="T99" fmla="*/ 2147483646 h 5970"/>
              <a:gd name="T100" fmla="*/ 2147483646 w 6610"/>
              <a:gd name="T101" fmla="*/ 2147483646 h 5970"/>
              <a:gd name="T102" fmla="*/ 2147483646 w 6610"/>
              <a:gd name="T103" fmla="*/ 2147483646 h 5970"/>
              <a:gd name="T104" fmla="*/ 2147483646 w 6610"/>
              <a:gd name="T105" fmla="*/ 2147483646 h 5970"/>
              <a:gd name="T106" fmla="*/ 2147483646 w 6610"/>
              <a:gd name="T107" fmla="*/ 2147483646 h 5970"/>
              <a:gd name="T108" fmla="*/ 2147483646 w 6610"/>
              <a:gd name="T109" fmla="*/ 2147483646 h 5970"/>
              <a:gd name="T110" fmla="*/ 2147483646 w 6610"/>
              <a:gd name="T111" fmla="*/ 2147483646 h 5970"/>
              <a:gd name="T112" fmla="*/ 2147483646 w 6610"/>
              <a:gd name="T113" fmla="*/ 2147483646 h 5970"/>
              <a:gd name="T114" fmla="*/ 2147483646 w 6610"/>
              <a:gd name="T115" fmla="*/ 2147483646 h 5970"/>
              <a:gd name="T116" fmla="*/ 2147483646 w 6610"/>
              <a:gd name="T117" fmla="*/ 2147483646 h 5970"/>
              <a:gd name="T118" fmla="*/ 2147483646 w 6610"/>
              <a:gd name="T119" fmla="*/ 2147483646 h 5970"/>
              <a:gd name="T120" fmla="*/ 2147483646 w 6610"/>
              <a:gd name="T121" fmla="*/ 2147483646 h 5970"/>
              <a:gd name="T122" fmla="*/ 2147483646 w 6610"/>
              <a:gd name="T123" fmla="*/ 2147483646 h 5970"/>
              <a:gd name="T124" fmla="*/ 2147483646 w 6610"/>
              <a:gd name="T125" fmla="*/ 2147483646 h 59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10" h="5970">
                <a:moveTo>
                  <a:pt x="75" y="997"/>
                </a:moveTo>
                <a:lnTo>
                  <a:pt x="2325" y="994"/>
                </a:lnTo>
                <a:lnTo>
                  <a:pt x="2339" y="992"/>
                </a:lnTo>
                <a:lnTo>
                  <a:pt x="2352" y="990"/>
                </a:lnTo>
                <a:lnTo>
                  <a:pt x="2363" y="984"/>
                </a:lnTo>
                <a:lnTo>
                  <a:pt x="2374" y="979"/>
                </a:lnTo>
                <a:lnTo>
                  <a:pt x="2383" y="971"/>
                </a:lnTo>
                <a:lnTo>
                  <a:pt x="2390" y="962"/>
                </a:lnTo>
                <a:lnTo>
                  <a:pt x="2396" y="951"/>
                </a:lnTo>
                <a:lnTo>
                  <a:pt x="2401" y="936"/>
                </a:lnTo>
                <a:lnTo>
                  <a:pt x="2608" y="258"/>
                </a:lnTo>
                <a:lnTo>
                  <a:pt x="2624" y="226"/>
                </a:lnTo>
                <a:lnTo>
                  <a:pt x="2643" y="196"/>
                </a:lnTo>
                <a:lnTo>
                  <a:pt x="2661" y="168"/>
                </a:lnTo>
                <a:lnTo>
                  <a:pt x="2681" y="142"/>
                </a:lnTo>
                <a:lnTo>
                  <a:pt x="2703" y="118"/>
                </a:lnTo>
                <a:lnTo>
                  <a:pt x="2724" y="96"/>
                </a:lnTo>
                <a:lnTo>
                  <a:pt x="2748" y="77"/>
                </a:lnTo>
                <a:lnTo>
                  <a:pt x="2773" y="59"/>
                </a:lnTo>
                <a:lnTo>
                  <a:pt x="2786" y="52"/>
                </a:lnTo>
                <a:lnTo>
                  <a:pt x="2799" y="45"/>
                </a:lnTo>
                <a:lnTo>
                  <a:pt x="2813" y="38"/>
                </a:lnTo>
                <a:lnTo>
                  <a:pt x="2826" y="32"/>
                </a:lnTo>
                <a:lnTo>
                  <a:pt x="2840" y="26"/>
                </a:lnTo>
                <a:lnTo>
                  <a:pt x="2856" y="22"/>
                </a:lnTo>
                <a:lnTo>
                  <a:pt x="2870" y="18"/>
                </a:lnTo>
                <a:lnTo>
                  <a:pt x="2885" y="14"/>
                </a:lnTo>
                <a:lnTo>
                  <a:pt x="2900" y="11"/>
                </a:lnTo>
                <a:lnTo>
                  <a:pt x="2917" y="9"/>
                </a:lnTo>
                <a:lnTo>
                  <a:pt x="2933" y="8"/>
                </a:lnTo>
                <a:lnTo>
                  <a:pt x="2949" y="7"/>
                </a:lnTo>
                <a:lnTo>
                  <a:pt x="2967" y="6"/>
                </a:lnTo>
                <a:lnTo>
                  <a:pt x="2984" y="7"/>
                </a:lnTo>
                <a:lnTo>
                  <a:pt x="3020" y="9"/>
                </a:lnTo>
                <a:lnTo>
                  <a:pt x="4496" y="0"/>
                </a:lnTo>
                <a:lnTo>
                  <a:pt x="4496" y="290"/>
                </a:lnTo>
                <a:lnTo>
                  <a:pt x="3096" y="294"/>
                </a:lnTo>
                <a:lnTo>
                  <a:pt x="3078" y="297"/>
                </a:lnTo>
                <a:lnTo>
                  <a:pt x="3061" y="301"/>
                </a:lnTo>
                <a:lnTo>
                  <a:pt x="3045" y="305"/>
                </a:lnTo>
                <a:lnTo>
                  <a:pt x="3029" y="311"/>
                </a:lnTo>
                <a:lnTo>
                  <a:pt x="3015" y="317"/>
                </a:lnTo>
                <a:lnTo>
                  <a:pt x="3001" y="324"/>
                </a:lnTo>
                <a:lnTo>
                  <a:pt x="2987" y="332"/>
                </a:lnTo>
                <a:lnTo>
                  <a:pt x="2975" y="341"/>
                </a:lnTo>
                <a:lnTo>
                  <a:pt x="2963" y="350"/>
                </a:lnTo>
                <a:lnTo>
                  <a:pt x="2952" y="361"/>
                </a:lnTo>
                <a:lnTo>
                  <a:pt x="2941" y="372"/>
                </a:lnTo>
                <a:lnTo>
                  <a:pt x="2931" y="384"/>
                </a:lnTo>
                <a:lnTo>
                  <a:pt x="2922" y="397"/>
                </a:lnTo>
                <a:lnTo>
                  <a:pt x="2915" y="411"/>
                </a:lnTo>
                <a:lnTo>
                  <a:pt x="2907" y="425"/>
                </a:lnTo>
                <a:lnTo>
                  <a:pt x="2900" y="440"/>
                </a:lnTo>
                <a:lnTo>
                  <a:pt x="2764" y="903"/>
                </a:lnTo>
                <a:lnTo>
                  <a:pt x="2759" y="926"/>
                </a:lnTo>
                <a:lnTo>
                  <a:pt x="2758" y="936"/>
                </a:lnTo>
                <a:lnTo>
                  <a:pt x="2757" y="945"/>
                </a:lnTo>
                <a:lnTo>
                  <a:pt x="2758" y="954"/>
                </a:lnTo>
                <a:lnTo>
                  <a:pt x="2759" y="962"/>
                </a:lnTo>
                <a:lnTo>
                  <a:pt x="2762" y="969"/>
                </a:lnTo>
                <a:lnTo>
                  <a:pt x="2764" y="975"/>
                </a:lnTo>
                <a:lnTo>
                  <a:pt x="2768" y="980"/>
                </a:lnTo>
                <a:lnTo>
                  <a:pt x="2773" y="984"/>
                </a:lnTo>
                <a:lnTo>
                  <a:pt x="2777" y="988"/>
                </a:lnTo>
                <a:lnTo>
                  <a:pt x="2783" y="991"/>
                </a:lnTo>
                <a:lnTo>
                  <a:pt x="2790" y="992"/>
                </a:lnTo>
                <a:lnTo>
                  <a:pt x="2798" y="993"/>
                </a:lnTo>
                <a:lnTo>
                  <a:pt x="2805" y="994"/>
                </a:lnTo>
                <a:lnTo>
                  <a:pt x="2814" y="993"/>
                </a:lnTo>
                <a:lnTo>
                  <a:pt x="3285" y="993"/>
                </a:lnTo>
                <a:lnTo>
                  <a:pt x="3024" y="5390"/>
                </a:lnTo>
                <a:lnTo>
                  <a:pt x="368" y="5390"/>
                </a:lnTo>
                <a:lnTo>
                  <a:pt x="75" y="997"/>
                </a:lnTo>
                <a:close/>
                <a:moveTo>
                  <a:pt x="761" y="5970"/>
                </a:moveTo>
                <a:lnTo>
                  <a:pt x="6022" y="5945"/>
                </a:lnTo>
                <a:lnTo>
                  <a:pt x="6091" y="5938"/>
                </a:lnTo>
                <a:lnTo>
                  <a:pt x="6156" y="5934"/>
                </a:lnTo>
                <a:lnTo>
                  <a:pt x="6272" y="5928"/>
                </a:lnTo>
                <a:lnTo>
                  <a:pt x="6324" y="5923"/>
                </a:lnTo>
                <a:lnTo>
                  <a:pt x="6348" y="5920"/>
                </a:lnTo>
                <a:lnTo>
                  <a:pt x="6371" y="5917"/>
                </a:lnTo>
                <a:lnTo>
                  <a:pt x="6392" y="5912"/>
                </a:lnTo>
                <a:lnTo>
                  <a:pt x="6413" y="5907"/>
                </a:lnTo>
                <a:lnTo>
                  <a:pt x="6433" y="5901"/>
                </a:lnTo>
                <a:lnTo>
                  <a:pt x="6451" y="5894"/>
                </a:lnTo>
                <a:lnTo>
                  <a:pt x="6469" y="5886"/>
                </a:lnTo>
                <a:lnTo>
                  <a:pt x="6485" y="5876"/>
                </a:lnTo>
                <a:lnTo>
                  <a:pt x="6501" y="5865"/>
                </a:lnTo>
                <a:lnTo>
                  <a:pt x="6515" y="5852"/>
                </a:lnTo>
                <a:lnTo>
                  <a:pt x="6529" y="5838"/>
                </a:lnTo>
                <a:lnTo>
                  <a:pt x="6541" y="5822"/>
                </a:lnTo>
                <a:lnTo>
                  <a:pt x="6552" y="5804"/>
                </a:lnTo>
                <a:lnTo>
                  <a:pt x="6563" y="5784"/>
                </a:lnTo>
                <a:lnTo>
                  <a:pt x="6572" y="5761"/>
                </a:lnTo>
                <a:lnTo>
                  <a:pt x="6580" y="5737"/>
                </a:lnTo>
                <a:lnTo>
                  <a:pt x="6588" y="5710"/>
                </a:lnTo>
                <a:lnTo>
                  <a:pt x="6594" y="5681"/>
                </a:lnTo>
                <a:lnTo>
                  <a:pt x="6600" y="5649"/>
                </a:lnTo>
                <a:lnTo>
                  <a:pt x="6604" y="5614"/>
                </a:lnTo>
                <a:lnTo>
                  <a:pt x="6608" y="5576"/>
                </a:lnTo>
                <a:lnTo>
                  <a:pt x="6610" y="5535"/>
                </a:lnTo>
                <a:lnTo>
                  <a:pt x="0" y="5560"/>
                </a:lnTo>
                <a:lnTo>
                  <a:pt x="1" y="5599"/>
                </a:lnTo>
                <a:lnTo>
                  <a:pt x="5" y="5634"/>
                </a:lnTo>
                <a:lnTo>
                  <a:pt x="10" y="5666"/>
                </a:lnTo>
                <a:lnTo>
                  <a:pt x="17" y="5697"/>
                </a:lnTo>
                <a:lnTo>
                  <a:pt x="25" y="5725"/>
                </a:lnTo>
                <a:lnTo>
                  <a:pt x="35" y="5752"/>
                </a:lnTo>
                <a:lnTo>
                  <a:pt x="47" y="5776"/>
                </a:lnTo>
                <a:lnTo>
                  <a:pt x="60" y="5799"/>
                </a:lnTo>
                <a:lnTo>
                  <a:pt x="76" y="5818"/>
                </a:lnTo>
                <a:lnTo>
                  <a:pt x="91" y="5838"/>
                </a:lnTo>
                <a:lnTo>
                  <a:pt x="110" y="5854"/>
                </a:lnTo>
                <a:lnTo>
                  <a:pt x="128" y="5870"/>
                </a:lnTo>
                <a:lnTo>
                  <a:pt x="149" y="5884"/>
                </a:lnTo>
                <a:lnTo>
                  <a:pt x="171" y="5897"/>
                </a:lnTo>
                <a:lnTo>
                  <a:pt x="195" y="5908"/>
                </a:lnTo>
                <a:lnTo>
                  <a:pt x="219" y="5918"/>
                </a:lnTo>
                <a:lnTo>
                  <a:pt x="245" y="5926"/>
                </a:lnTo>
                <a:lnTo>
                  <a:pt x="272" y="5934"/>
                </a:lnTo>
                <a:lnTo>
                  <a:pt x="300" y="5941"/>
                </a:lnTo>
                <a:lnTo>
                  <a:pt x="329" y="5946"/>
                </a:lnTo>
                <a:lnTo>
                  <a:pt x="360" y="5952"/>
                </a:lnTo>
                <a:lnTo>
                  <a:pt x="391" y="5955"/>
                </a:lnTo>
                <a:lnTo>
                  <a:pt x="424" y="5958"/>
                </a:lnTo>
                <a:lnTo>
                  <a:pt x="458" y="5961"/>
                </a:lnTo>
                <a:lnTo>
                  <a:pt x="528" y="5965"/>
                </a:lnTo>
                <a:lnTo>
                  <a:pt x="602" y="5968"/>
                </a:lnTo>
                <a:lnTo>
                  <a:pt x="761" y="5970"/>
                </a:lnTo>
                <a:close/>
                <a:moveTo>
                  <a:pt x="3808" y="5384"/>
                </a:moveTo>
                <a:lnTo>
                  <a:pt x="5889" y="5370"/>
                </a:lnTo>
                <a:lnTo>
                  <a:pt x="5924" y="5366"/>
                </a:lnTo>
                <a:lnTo>
                  <a:pt x="5958" y="5361"/>
                </a:lnTo>
                <a:lnTo>
                  <a:pt x="5989" y="5354"/>
                </a:lnTo>
                <a:lnTo>
                  <a:pt x="6019" y="5347"/>
                </a:lnTo>
                <a:lnTo>
                  <a:pt x="6047" y="5339"/>
                </a:lnTo>
                <a:lnTo>
                  <a:pt x="6073" y="5330"/>
                </a:lnTo>
                <a:lnTo>
                  <a:pt x="6099" y="5319"/>
                </a:lnTo>
                <a:lnTo>
                  <a:pt x="6123" y="5308"/>
                </a:lnTo>
                <a:lnTo>
                  <a:pt x="6144" y="5295"/>
                </a:lnTo>
                <a:lnTo>
                  <a:pt x="6165" y="5282"/>
                </a:lnTo>
                <a:lnTo>
                  <a:pt x="6185" y="5267"/>
                </a:lnTo>
                <a:lnTo>
                  <a:pt x="6203" y="5251"/>
                </a:lnTo>
                <a:lnTo>
                  <a:pt x="6220" y="5234"/>
                </a:lnTo>
                <a:lnTo>
                  <a:pt x="6235" y="5215"/>
                </a:lnTo>
                <a:lnTo>
                  <a:pt x="6250" y="5197"/>
                </a:lnTo>
                <a:lnTo>
                  <a:pt x="6263" y="5176"/>
                </a:lnTo>
                <a:lnTo>
                  <a:pt x="6276" y="5154"/>
                </a:lnTo>
                <a:lnTo>
                  <a:pt x="6288" y="5131"/>
                </a:lnTo>
                <a:lnTo>
                  <a:pt x="6297" y="5107"/>
                </a:lnTo>
                <a:lnTo>
                  <a:pt x="6307" y="5082"/>
                </a:lnTo>
                <a:lnTo>
                  <a:pt x="6316" y="5055"/>
                </a:lnTo>
                <a:lnTo>
                  <a:pt x="6324" y="5027"/>
                </a:lnTo>
                <a:lnTo>
                  <a:pt x="6330" y="4998"/>
                </a:lnTo>
                <a:lnTo>
                  <a:pt x="6337" y="4967"/>
                </a:lnTo>
                <a:lnTo>
                  <a:pt x="6342" y="4936"/>
                </a:lnTo>
                <a:lnTo>
                  <a:pt x="6348" y="4902"/>
                </a:lnTo>
                <a:lnTo>
                  <a:pt x="6352" y="4868"/>
                </a:lnTo>
                <a:lnTo>
                  <a:pt x="6355" y="4832"/>
                </a:lnTo>
                <a:lnTo>
                  <a:pt x="6362" y="4755"/>
                </a:lnTo>
                <a:lnTo>
                  <a:pt x="6367" y="4673"/>
                </a:lnTo>
                <a:lnTo>
                  <a:pt x="3325" y="4678"/>
                </a:lnTo>
                <a:lnTo>
                  <a:pt x="3323" y="4758"/>
                </a:lnTo>
                <a:lnTo>
                  <a:pt x="3323" y="4796"/>
                </a:lnTo>
                <a:lnTo>
                  <a:pt x="3324" y="4833"/>
                </a:lnTo>
                <a:lnTo>
                  <a:pt x="3325" y="4868"/>
                </a:lnTo>
                <a:lnTo>
                  <a:pt x="3327" y="4902"/>
                </a:lnTo>
                <a:lnTo>
                  <a:pt x="3331" y="4935"/>
                </a:lnTo>
                <a:lnTo>
                  <a:pt x="3334" y="4966"/>
                </a:lnTo>
                <a:lnTo>
                  <a:pt x="3338" y="4997"/>
                </a:lnTo>
                <a:lnTo>
                  <a:pt x="3345" y="5026"/>
                </a:lnTo>
                <a:lnTo>
                  <a:pt x="3351" y="5054"/>
                </a:lnTo>
                <a:lnTo>
                  <a:pt x="3359" y="5080"/>
                </a:lnTo>
                <a:lnTo>
                  <a:pt x="3368" y="5106"/>
                </a:lnTo>
                <a:lnTo>
                  <a:pt x="3378" y="5130"/>
                </a:lnTo>
                <a:lnTo>
                  <a:pt x="3390" y="5153"/>
                </a:lnTo>
                <a:lnTo>
                  <a:pt x="3402" y="5175"/>
                </a:lnTo>
                <a:lnTo>
                  <a:pt x="3416" y="5196"/>
                </a:lnTo>
                <a:lnTo>
                  <a:pt x="3430" y="5215"/>
                </a:lnTo>
                <a:lnTo>
                  <a:pt x="3446" y="5234"/>
                </a:lnTo>
                <a:lnTo>
                  <a:pt x="3465" y="5251"/>
                </a:lnTo>
                <a:lnTo>
                  <a:pt x="3485" y="5268"/>
                </a:lnTo>
                <a:lnTo>
                  <a:pt x="3505" y="5283"/>
                </a:lnTo>
                <a:lnTo>
                  <a:pt x="3527" y="5298"/>
                </a:lnTo>
                <a:lnTo>
                  <a:pt x="3551" y="5311"/>
                </a:lnTo>
                <a:lnTo>
                  <a:pt x="3578" y="5323"/>
                </a:lnTo>
                <a:lnTo>
                  <a:pt x="3605" y="5335"/>
                </a:lnTo>
                <a:lnTo>
                  <a:pt x="3634" y="5345"/>
                </a:lnTo>
                <a:lnTo>
                  <a:pt x="3665" y="5355"/>
                </a:lnTo>
                <a:lnTo>
                  <a:pt x="3698" y="5364"/>
                </a:lnTo>
                <a:lnTo>
                  <a:pt x="3733" y="5371"/>
                </a:lnTo>
                <a:lnTo>
                  <a:pt x="3770" y="5378"/>
                </a:lnTo>
                <a:lnTo>
                  <a:pt x="3808" y="5384"/>
                </a:lnTo>
                <a:close/>
                <a:moveTo>
                  <a:pt x="3655" y="3635"/>
                </a:moveTo>
                <a:lnTo>
                  <a:pt x="3655" y="3635"/>
                </a:lnTo>
                <a:lnTo>
                  <a:pt x="3633" y="3636"/>
                </a:lnTo>
                <a:lnTo>
                  <a:pt x="3611" y="3639"/>
                </a:lnTo>
                <a:lnTo>
                  <a:pt x="3590" y="3642"/>
                </a:lnTo>
                <a:lnTo>
                  <a:pt x="3569" y="3646"/>
                </a:lnTo>
                <a:lnTo>
                  <a:pt x="3549" y="3650"/>
                </a:lnTo>
                <a:lnTo>
                  <a:pt x="3529" y="3655"/>
                </a:lnTo>
                <a:lnTo>
                  <a:pt x="3510" y="3661"/>
                </a:lnTo>
                <a:lnTo>
                  <a:pt x="3491" y="3667"/>
                </a:lnTo>
                <a:lnTo>
                  <a:pt x="3474" y="3675"/>
                </a:lnTo>
                <a:lnTo>
                  <a:pt x="3456" y="3683"/>
                </a:lnTo>
                <a:lnTo>
                  <a:pt x="3440" y="3691"/>
                </a:lnTo>
                <a:lnTo>
                  <a:pt x="3424" y="3700"/>
                </a:lnTo>
                <a:lnTo>
                  <a:pt x="3408" y="3710"/>
                </a:lnTo>
                <a:lnTo>
                  <a:pt x="3393" y="3721"/>
                </a:lnTo>
                <a:lnTo>
                  <a:pt x="3379" y="3733"/>
                </a:lnTo>
                <a:lnTo>
                  <a:pt x="3366" y="3745"/>
                </a:lnTo>
                <a:lnTo>
                  <a:pt x="3353" y="3758"/>
                </a:lnTo>
                <a:lnTo>
                  <a:pt x="3341" y="3772"/>
                </a:lnTo>
                <a:lnTo>
                  <a:pt x="3328" y="3788"/>
                </a:lnTo>
                <a:lnTo>
                  <a:pt x="3318" y="3803"/>
                </a:lnTo>
                <a:lnTo>
                  <a:pt x="3308" y="3819"/>
                </a:lnTo>
                <a:lnTo>
                  <a:pt x="3298" y="3837"/>
                </a:lnTo>
                <a:lnTo>
                  <a:pt x="3289" y="3854"/>
                </a:lnTo>
                <a:lnTo>
                  <a:pt x="3282" y="3874"/>
                </a:lnTo>
                <a:lnTo>
                  <a:pt x="3274" y="3894"/>
                </a:lnTo>
                <a:lnTo>
                  <a:pt x="3267" y="3914"/>
                </a:lnTo>
                <a:lnTo>
                  <a:pt x="3262" y="3936"/>
                </a:lnTo>
                <a:lnTo>
                  <a:pt x="3256" y="3959"/>
                </a:lnTo>
                <a:lnTo>
                  <a:pt x="3252" y="3982"/>
                </a:lnTo>
                <a:lnTo>
                  <a:pt x="3249" y="4007"/>
                </a:lnTo>
                <a:lnTo>
                  <a:pt x="3247" y="4032"/>
                </a:lnTo>
                <a:lnTo>
                  <a:pt x="3244" y="4058"/>
                </a:lnTo>
                <a:lnTo>
                  <a:pt x="3247" y="4084"/>
                </a:lnTo>
                <a:lnTo>
                  <a:pt x="3250" y="4109"/>
                </a:lnTo>
                <a:lnTo>
                  <a:pt x="3254" y="4132"/>
                </a:lnTo>
                <a:lnTo>
                  <a:pt x="3259" y="4155"/>
                </a:lnTo>
                <a:lnTo>
                  <a:pt x="3264" y="4176"/>
                </a:lnTo>
                <a:lnTo>
                  <a:pt x="3271" y="4197"/>
                </a:lnTo>
                <a:lnTo>
                  <a:pt x="3277" y="4217"/>
                </a:lnTo>
                <a:lnTo>
                  <a:pt x="3285" y="4237"/>
                </a:lnTo>
                <a:lnTo>
                  <a:pt x="3294" y="4255"/>
                </a:lnTo>
                <a:lnTo>
                  <a:pt x="3303" y="4271"/>
                </a:lnTo>
                <a:lnTo>
                  <a:pt x="3313" y="4289"/>
                </a:lnTo>
                <a:lnTo>
                  <a:pt x="3323" y="4304"/>
                </a:lnTo>
                <a:lnTo>
                  <a:pt x="3335" y="4320"/>
                </a:lnTo>
                <a:lnTo>
                  <a:pt x="3347" y="4334"/>
                </a:lnTo>
                <a:lnTo>
                  <a:pt x="3359" y="4347"/>
                </a:lnTo>
                <a:lnTo>
                  <a:pt x="3372" y="4359"/>
                </a:lnTo>
                <a:lnTo>
                  <a:pt x="3386" y="4371"/>
                </a:lnTo>
                <a:lnTo>
                  <a:pt x="3401" y="4383"/>
                </a:lnTo>
                <a:lnTo>
                  <a:pt x="3416" y="4393"/>
                </a:lnTo>
                <a:lnTo>
                  <a:pt x="3431" y="4403"/>
                </a:lnTo>
                <a:lnTo>
                  <a:pt x="3448" y="4412"/>
                </a:lnTo>
                <a:lnTo>
                  <a:pt x="3464" y="4420"/>
                </a:lnTo>
                <a:lnTo>
                  <a:pt x="3481" y="4429"/>
                </a:lnTo>
                <a:lnTo>
                  <a:pt x="3499" y="4435"/>
                </a:lnTo>
                <a:lnTo>
                  <a:pt x="3517" y="4443"/>
                </a:lnTo>
                <a:lnTo>
                  <a:pt x="3536" y="4448"/>
                </a:lnTo>
                <a:lnTo>
                  <a:pt x="3574" y="4459"/>
                </a:lnTo>
                <a:lnTo>
                  <a:pt x="3615" y="4468"/>
                </a:lnTo>
                <a:lnTo>
                  <a:pt x="3657" y="4475"/>
                </a:lnTo>
                <a:lnTo>
                  <a:pt x="3678" y="4472"/>
                </a:lnTo>
                <a:lnTo>
                  <a:pt x="3700" y="4470"/>
                </a:lnTo>
                <a:lnTo>
                  <a:pt x="3721" y="4466"/>
                </a:lnTo>
                <a:lnTo>
                  <a:pt x="3741" y="4462"/>
                </a:lnTo>
                <a:lnTo>
                  <a:pt x="3762" y="4456"/>
                </a:lnTo>
                <a:lnTo>
                  <a:pt x="3783" y="4451"/>
                </a:lnTo>
                <a:lnTo>
                  <a:pt x="3804" y="4443"/>
                </a:lnTo>
                <a:lnTo>
                  <a:pt x="3823" y="4435"/>
                </a:lnTo>
                <a:lnTo>
                  <a:pt x="3843" y="4427"/>
                </a:lnTo>
                <a:lnTo>
                  <a:pt x="3863" y="4418"/>
                </a:lnTo>
                <a:lnTo>
                  <a:pt x="3881" y="4407"/>
                </a:lnTo>
                <a:lnTo>
                  <a:pt x="3900" y="4396"/>
                </a:lnTo>
                <a:lnTo>
                  <a:pt x="3917" y="4384"/>
                </a:lnTo>
                <a:lnTo>
                  <a:pt x="3935" y="4372"/>
                </a:lnTo>
                <a:lnTo>
                  <a:pt x="3951" y="4358"/>
                </a:lnTo>
                <a:lnTo>
                  <a:pt x="3967" y="4344"/>
                </a:lnTo>
                <a:lnTo>
                  <a:pt x="3985" y="4358"/>
                </a:lnTo>
                <a:lnTo>
                  <a:pt x="4002" y="4372"/>
                </a:lnTo>
                <a:lnTo>
                  <a:pt x="4021" y="4384"/>
                </a:lnTo>
                <a:lnTo>
                  <a:pt x="4040" y="4396"/>
                </a:lnTo>
                <a:lnTo>
                  <a:pt x="4058" y="4408"/>
                </a:lnTo>
                <a:lnTo>
                  <a:pt x="4078" y="4418"/>
                </a:lnTo>
                <a:lnTo>
                  <a:pt x="4096" y="4428"/>
                </a:lnTo>
                <a:lnTo>
                  <a:pt x="4116" y="4436"/>
                </a:lnTo>
                <a:lnTo>
                  <a:pt x="4137" y="4444"/>
                </a:lnTo>
                <a:lnTo>
                  <a:pt x="4156" y="4452"/>
                </a:lnTo>
                <a:lnTo>
                  <a:pt x="4177" y="4457"/>
                </a:lnTo>
                <a:lnTo>
                  <a:pt x="4199" y="4463"/>
                </a:lnTo>
                <a:lnTo>
                  <a:pt x="4221" y="4468"/>
                </a:lnTo>
                <a:lnTo>
                  <a:pt x="4243" y="4471"/>
                </a:lnTo>
                <a:lnTo>
                  <a:pt x="4266" y="4475"/>
                </a:lnTo>
                <a:lnTo>
                  <a:pt x="4289" y="4477"/>
                </a:lnTo>
                <a:lnTo>
                  <a:pt x="4310" y="4476"/>
                </a:lnTo>
                <a:lnTo>
                  <a:pt x="4332" y="4475"/>
                </a:lnTo>
                <a:lnTo>
                  <a:pt x="4353" y="4474"/>
                </a:lnTo>
                <a:lnTo>
                  <a:pt x="4374" y="4470"/>
                </a:lnTo>
                <a:lnTo>
                  <a:pt x="4393" y="4467"/>
                </a:lnTo>
                <a:lnTo>
                  <a:pt x="4412" y="4463"/>
                </a:lnTo>
                <a:lnTo>
                  <a:pt x="4431" y="4458"/>
                </a:lnTo>
                <a:lnTo>
                  <a:pt x="4448" y="4452"/>
                </a:lnTo>
                <a:lnTo>
                  <a:pt x="4466" y="4445"/>
                </a:lnTo>
                <a:lnTo>
                  <a:pt x="4482" y="4438"/>
                </a:lnTo>
                <a:lnTo>
                  <a:pt x="4498" y="4428"/>
                </a:lnTo>
                <a:lnTo>
                  <a:pt x="4514" y="4418"/>
                </a:lnTo>
                <a:lnTo>
                  <a:pt x="4528" y="4408"/>
                </a:lnTo>
                <a:lnTo>
                  <a:pt x="4542" y="4396"/>
                </a:lnTo>
                <a:lnTo>
                  <a:pt x="4555" y="4383"/>
                </a:lnTo>
                <a:lnTo>
                  <a:pt x="4568" y="4369"/>
                </a:lnTo>
                <a:lnTo>
                  <a:pt x="4579" y="4382"/>
                </a:lnTo>
                <a:lnTo>
                  <a:pt x="4591" y="4394"/>
                </a:lnTo>
                <a:lnTo>
                  <a:pt x="4604" y="4405"/>
                </a:lnTo>
                <a:lnTo>
                  <a:pt x="4618" y="4415"/>
                </a:lnTo>
                <a:lnTo>
                  <a:pt x="4634" y="4423"/>
                </a:lnTo>
                <a:lnTo>
                  <a:pt x="4649" y="4432"/>
                </a:lnTo>
                <a:lnTo>
                  <a:pt x="4665" y="4440"/>
                </a:lnTo>
                <a:lnTo>
                  <a:pt x="4683" y="4447"/>
                </a:lnTo>
                <a:lnTo>
                  <a:pt x="4702" y="4453"/>
                </a:lnTo>
                <a:lnTo>
                  <a:pt x="4720" y="4458"/>
                </a:lnTo>
                <a:lnTo>
                  <a:pt x="4741" y="4463"/>
                </a:lnTo>
                <a:lnTo>
                  <a:pt x="4762" y="4467"/>
                </a:lnTo>
                <a:lnTo>
                  <a:pt x="4783" y="4469"/>
                </a:lnTo>
                <a:lnTo>
                  <a:pt x="4806" y="4471"/>
                </a:lnTo>
                <a:lnTo>
                  <a:pt x="4830" y="4472"/>
                </a:lnTo>
                <a:lnTo>
                  <a:pt x="4854" y="4472"/>
                </a:lnTo>
                <a:lnTo>
                  <a:pt x="4880" y="4472"/>
                </a:lnTo>
                <a:lnTo>
                  <a:pt x="4904" y="4470"/>
                </a:lnTo>
                <a:lnTo>
                  <a:pt x="4928" y="4468"/>
                </a:lnTo>
                <a:lnTo>
                  <a:pt x="4951" y="4465"/>
                </a:lnTo>
                <a:lnTo>
                  <a:pt x="4972" y="4460"/>
                </a:lnTo>
                <a:lnTo>
                  <a:pt x="4994" y="4455"/>
                </a:lnTo>
                <a:lnTo>
                  <a:pt x="5014" y="4450"/>
                </a:lnTo>
                <a:lnTo>
                  <a:pt x="5034" y="4443"/>
                </a:lnTo>
                <a:lnTo>
                  <a:pt x="5052" y="4436"/>
                </a:lnTo>
                <a:lnTo>
                  <a:pt x="5071" y="4429"/>
                </a:lnTo>
                <a:lnTo>
                  <a:pt x="5087" y="4420"/>
                </a:lnTo>
                <a:lnTo>
                  <a:pt x="5103" y="4411"/>
                </a:lnTo>
                <a:lnTo>
                  <a:pt x="5118" y="4401"/>
                </a:lnTo>
                <a:lnTo>
                  <a:pt x="5132" y="4392"/>
                </a:lnTo>
                <a:lnTo>
                  <a:pt x="5145" y="4381"/>
                </a:lnTo>
                <a:lnTo>
                  <a:pt x="5156" y="4370"/>
                </a:lnTo>
                <a:lnTo>
                  <a:pt x="5170" y="4384"/>
                </a:lnTo>
                <a:lnTo>
                  <a:pt x="5185" y="4396"/>
                </a:lnTo>
                <a:lnTo>
                  <a:pt x="5201" y="4408"/>
                </a:lnTo>
                <a:lnTo>
                  <a:pt x="5216" y="4419"/>
                </a:lnTo>
                <a:lnTo>
                  <a:pt x="5232" y="4429"/>
                </a:lnTo>
                <a:lnTo>
                  <a:pt x="5250" y="4438"/>
                </a:lnTo>
                <a:lnTo>
                  <a:pt x="5267" y="4445"/>
                </a:lnTo>
                <a:lnTo>
                  <a:pt x="5285" y="4453"/>
                </a:lnTo>
                <a:lnTo>
                  <a:pt x="5303" y="4459"/>
                </a:lnTo>
                <a:lnTo>
                  <a:pt x="5322" y="4465"/>
                </a:lnTo>
                <a:lnTo>
                  <a:pt x="5342" y="4470"/>
                </a:lnTo>
                <a:lnTo>
                  <a:pt x="5361" y="4474"/>
                </a:lnTo>
                <a:lnTo>
                  <a:pt x="5381" y="4477"/>
                </a:lnTo>
                <a:lnTo>
                  <a:pt x="5402" y="4480"/>
                </a:lnTo>
                <a:lnTo>
                  <a:pt x="5422" y="4481"/>
                </a:lnTo>
                <a:lnTo>
                  <a:pt x="5444" y="4482"/>
                </a:lnTo>
                <a:lnTo>
                  <a:pt x="5485" y="4476"/>
                </a:lnTo>
                <a:lnTo>
                  <a:pt x="5524" y="4467"/>
                </a:lnTo>
                <a:lnTo>
                  <a:pt x="5561" y="4455"/>
                </a:lnTo>
                <a:lnTo>
                  <a:pt x="5596" y="4442"/>
                </a:lnTo>
                <a:lnTo>
                  <a:pt x="5630" y="4428"/>
                </a:lnTo>
                <a:lnTo>
                  <a:pt x="5662" y="4411"/>
                </a:lnTo>
                <a:lnTo>
                  <a:pt x="5691" y="4394"/>
                </a:lnTo>
                <a:lnTo>
                  <a:pt x="5718" y="4375"/>
                </a:lnTo>
                <a:lnTo>
                  <a:pt x="5737" y="4392"/>
                </a:lnTo>
                <a:lnTo>
                  <a:pt x="5756" y="4406"/>
                </a:lnTo>
                <a:lnTo>
                  <a:pt x="5774" y="4419"/>
                </a:lnTo>
                <a:lnTo>
                  <a:pt x="5793" y="4430"/>
                </a:lnTo>
                <a:lnTo>
                  <a:pt x="5812" y="4441"/>
                </a:lnTo>
                <a:lnTo>
                  <a:pt x="5832" y="4450"/>
                </a:lnTo>
                <a:lnTo>
                  <a:pt x="5853" y="4457"/>
                </a:lnTo>
                <a:lnTo>
                  <a:pt x="5874" y="4464"/>
                </a:lnTo>
                <a:lnTo>
                  <a:pt x="5894" y="4469"/>
                </a:lnTo>
                <a:lnTo>
                  <a:pt x="5915" y="4474"/>
                </a:lnTo>
                <a:lnTo>
                  <a:pt x="5937" y="4477"/>
                </a:lnTo>
                <a:lnTo>
                  <a:pt x="5959" y="4479"/>
                </a:lnTo>
                <a:lnTo>
                  <a:pt x="5982" y="4480"/>
                </a:lnTo>
                <a:lnTo>
                  <a:pt x="6004" y="4480"/>
                </a:lnTo>
                <a:lnTo>
                  <a:pt x="6026" y="4480"/>
                </a:lnTo>
                <a:lnTo>
                  <a:pt x="6049" y="4478"/>
                </a:lnTo>
                <a:lnTo>
                  <a:pt x="6075" y="4472"/>
                </a:lnTo>
                <a:lnTo>
                  <a:pt x="6099" y="4466"/>
                </a:lnTo>
                <a:lnTo>
                  <a:pt x="6121" y="4459"/>
                </a:lnTo>
                <a:lnTo>
                  <a:pt x="6143" y="4452"/>
                </a:lnTo>
                <a:lnTo>
                  <a:pt x="6164" y="4444"/>
                </a:lnTo>
                <a:lnTo>
                  <a:pt x="6184" y="4435"/>
                </a:lnTo>
                <a:lnTo>
                  <a:pt x="6203" y="4425"/>
                </a:lnTo>
                <a:lnTo>
                  <a:pt x="6222" y="4416"/>
                </a:lnTo>
                <a:lnTo>
                  <a:pt x="6239" y="4406"/>
                </a:lnTo>
                <a:lnTo>
                  <a:pt x="6256" y="4394"/>
                </a:lnTo>
                <a:lnTo>
                  <a:pt x="6272" y="4383"/>
                </a:lnTo>
                <a:lnTo>
                  <a:pt x="6288" y="4371"/>
                </a:lnTo>
                <a:lnTo>
                  <a:pt x="6302" y="4358"/>
                </a:lnTo>
                <a:lnTo>
                  <a:pt x="6315" y="4345"/>
                </a:lnTo>
                <a:lnTo>
                  <a:pt x="6327" y="4330"/>
                </a:lnTo>
                <a:lnTo>
                  <a:pt x="6339" y="4316"/>
                </a:lnTo>
                <a:lnTo>
                  <a:pt x="6350" y="4302"/>
                </a:lnTo>
                <a:lnTo>
                  <a:pt x="6360" y="4286"/>
                </a:lnTo>
                <a:lnTo>
                  <a:pt x="6369" y="4270"/>
                </a:lnTo>
                <a:lnTo>
                  <a:pt x="6377" y="4254"/>
                </a:lnTo>
                <a:lnTo>
                  <a:pt x="6385" y="4237"/>
                </a:lnTo>
                <a:lnTo>
                  <a:pt x="6391" y="4219"/>
                </a:lnTo>
                <a:lnTo>
                  <a:pt x="6398" y="4200"/>
                </a:lnTo>
                <a:lnTo>
                  <a:pt x="6403" y="4182"/>
                </a:lnTo>
                <a:lnTo>
                  <a:pt x="6408" y="4162"/>
                </a:lnTo>
                <a:lnTo>
                  <a:pt x="6411" y="4143"/>
                </a:lnTo>
                <a:lnTo>
                  <a:pt x="6413" y="4123"/>
                </a:lnTo>
                <a:lnTo>
                  <a:pt x="6415" y="4102"/>
                </a:lnTo>
                <a:lnTo>
                  <a:pt x="6416" y="4080"/>
                </a:lnTo>
                <a:lnTo>
                  <a:pt x="6417" y="4058"/>
                </a:lnTo>
                <a:lnTo>
                  <a:pt x="6417" y="4037"/>
                </a:lnTo>
                <a:lnTo>
                  <a:pt x="6416" y="4014"/>
                </a:lnTo>
                <a:lnTo>
                  <a:pt x="6412" y="3990"/>
                </a:lnTo>
                <a:lnTo>
                  <a:pt x="6408" y="3966"/>
                </a:lnTo>
                <a:lnTo>
                  <a:pt x="6402" y="3943"/>
                </a:lnTo>
                <a:lnTo>
                  <a:pt x="6397" y="3922"/>
                </a:lnTo>
                <a:lnTo>
                  <a:pt x="6390" y="3901"/>
                </a:lnTo>
                <a:lnTo>
                  <a:pt x="6383" y="3880"/>
                </a:lnTo>
                <a:lnTo>
                  <a:pt x="6375" y="3862"/>
                </a:lnTo>
                <a:lnTo>
                  <a:pt x="6367" y="3843"/>
                </a:lnTo>
                <a:lnTo>
                  <a:pt x="6359" y="3827"/>
                </a:lnTo>
                <a:lnTo>
                  <a:pt x="6349" y="3810"/>
                </a:lnTo>
                <a:lnTo>
                  <a:pt x="6339" y="3794"/>
                </a:lnTo>
                <a:lnTo>
                  <a:pt x="6329" y="3780"/>
                </a:lnTo>
                <a:lnTo>
                  <a:pt x="6318" y="3766"/>
                </a:lnTo>
                <a:lnTo>
                  <a:pt x="6307" y="3753"/>
                </a:lnTo>
                <a:lnTo>
                  <a:pt x="6295" y="3739"/>
                </a:lnTo>
                <a:lnTo>
                  <a:pt x="6282" y="3729"/>
                </a:lnTo>
                <a:lnTo>
                  <a:pt x="6270" y="3717"/>
                </a:lnTo>
                <a:lnTo>
                  <a:pt x="6256" y="3707"/>
                </a:lnTo>
                <a:lnTo>
                  <a:pt x="6243" y="3697"/>
                </a:lnTo>
                <a:lnTo>
                  <a:pt x="6229" y="3688"/>
                </a:lnTo>
                <a:lnTo>
                  <a:pt x="6213" y="3680"/>
                </a:lnTo>
                <a:lnTo>
                  <a:pt x="6198" y="3673"/>
                </a:lnTo>
                <a:lnTo>
                  <a:pt x="6183" y="3666"/>
                </a:lnTo>
                <a:lnTo>
                  <a:pt x="6166" y="3660"/>
                </a:lnTo>
                <a:lnTo>
                  <a:pt x="6150" y="3655"/>
                </a:lnTo>
                <a:lnTo>
                  <a:pt x="6134" y="3650"/>
                </a:lnTo>
                <a:lnTo>
                  <a:pt x="6116" y="3646"/>
                </a:lnTo>
                <a:lnTo>
                  <a:pt x="6097" y="3642"/>
                </a:lnTo>
                <a:lnTo>
                  <a:pt x="6061" y="3637"/>
                </a:lnTo>
                <a:lnTo>
                  <a:pt x="6023" y="3635"/>
                </a:lnTo>
                <a:lnTo>
                  <a:pt x="6001" y="3632"/>
                </a:lnTo>
                <a:lnTo>
                  <a:pt x="5979" y="3631"/>
                </a:lnTo>
                <a:lnTo>
                  <a:pt x="5959" y="3632"/>
                </a:lnTo>
                <a:lnTo>
                  <a:pt x="5938" y="3635"/>
                </a:lnTo>
                <a:lnTo>
                  <a:pt x="5917" y="3638"/>
                </a:lnTo>
                <a:lnTo>
                  <a:pt x="5896" y="3643"/>
                </a:lnTo>
                <a:lnTo>
                  <a:pt x="5877" y="3649"/>
                </a:lnTo>
                <a:lnTo>
                  <a:pt x="5857" y="3655"/>
                </a:lnTo>
                <a:lnTo>
                  <a:pt x="5837" y="3664"/>
                </a:lnTo>
                <a:lnTo>
                  <a:pt x="5818" y="3673"/>
                </a:lnTo>
                <a:lnTo>
                  <a:pt x="5798" y="3684"/>
                </a:lnTo>
                <a:lnTo>
                  <a:pt x="5780" y="3695"/>
                </a:lnTo>
                <a:lnTo>
                  <a:pt x="5760" y="3707"/>
                </a:lnTo>
                <a:lnTo>
                  <a:pt x="5741" y="3720"/>
                </a:lnTo>
                <a:lnTo>
                  <a:pt x="5723" y="3734"/>
                </a:lnTo>
                <a:lnTo>
                  <a:pt x="5705" y="3749"/>
                </a:lnTo>
                <a:lnTo>
                  <a:pt x="5690" y="3734"/>
                </a:lnTo>
                <a:lnTo>
                  <a:pt x="5675" y="3720"/>
                </a:lnTo>
                <a:lnTo>
                  <a:pt x="5658" y="3707"/>
                </a:lnTo>
                <a:lnTo>
                  <a:pt x="5642" y="3695"/>
                </a:lnTo>
                <a:lnTo>
                  <a:pt x="5626" y="3685"/>
                </a:lnTo>
                <a:lnTo>
                  <a:pt x="5608" y="3675"/>
                </a:lnTo>
                <a:lnTo>
                  <a:pt x="5591" y="3667"/>
                </a:lnTo>
                <a:lnTo>
                  <a:pt x="5572" y="3660"/>
                </a:lnTo>
                <a:lnTo>
                  <a:pt x="5553" y="3654"/>
                </a:lnTo>
                <a:lnTo>
                  <a:pt x="5534" y="3650"/>
                </a:lnTo>
                <a:lnTo>
                  <a:pt x="5514" y="3647"/>
                </a:lnTo>
                <a:lnTo>
                  <a:pt x="5493" y="3643"/>
                </a:lnTo>
                <a:lnTo>
                  <a:pt x="5473" y="3642"/>
                </a:lnTo>
                <a:lnTo>
                  <a:pt x="5452" y="3642"/>
                </a:lnTo>
                <a:lnTo>
                  <a:pt x="5430" y="3643"/>
                </a:lnTo>
                <a:lnTo>
                  <a:pt x="5408" y="3647"/>
                </a:lnTo>
                <a:lnTo>
                  <a:pt x="5390" y="3643"/>
                </a:lnTo>
                <a:lnTo>
                  <a:pt x="5372" y="3641"/>
                </a:lnTo>
                <a:lnTo>
                  <a:pt x="5355" y="3641"/>
                </a:lnTo>
                <a:lnTo>
                  <a:pt x="5337" y="3642"/>
                </a:lnTo>
                <a:lnTo>
                  <a:pt x="5320" y="3644"/>
                </a:lnTo>
                <a:lnTo>
                  <a:pt x="5302" y="3648"/>
                </a:lnTo>
                <a:lnTo>
                  <a:pt x="5285" y="3652"/>
                </a:lnTo>
                <a:lnTo>
                  <a:pt x="5268" y="3658"/>
                </a:lnTo>
                <a:lnTo>
                  <a:pt x="5251" y="3665"/>
                </a:lnTo>
                <a:lnTo>
                  <a:pt x="5233" y="3673"/>
                </a:lnTo>
                <a:lnTo>
                  <a:pt x="5217" y="3683"/>
                </a:lnTo>
                <a:lnTo>
                  <a:pt x="5200" y="3693"/>
                </a:lnTo>
                <a:lnTo>
                  <a:pt x="5183" y="3703"/>
                </a:lnTo>
                <a:lnTo>
                  <a:pt x="5166" y="3717"/>
                </a:lnTo>
                <a:lnTo>
                  <a:pt x="5149" y="3730"/>
                </a:lnTo>
                <a:lnTo>
                  <a:pt x="5133" y="3744"/>
                </a:lnTo>
                <a:lnTo>
                  <a:pt x="5121" y="3732"/>
                </a:lnTo>
                <a:lnTo>
                  <a:pt x="5109" y="3721"/>
                </a:lnTo>
                <a:lnTo>
                  <a:pt x="5097" y="3711"/>
                </a:lnTo>
                <a:lnTo>
                  <a:pt x="5083" y="3701"/>
                </a:lnTo>
                <a:lnTo>
                  <a:pt x="5070" y="3693"/>
                </a:lnTo>
                <a:lnTo>
                  <a:pt x="5054" y="3684"/>
                </a:lnTo>
                <a:lnTo>
                  <a:pt x="5039" y="3677"/>
                </a:lnTo>
                <a:lnTo>
                  <a:pt x="5023" y="3670"/>
                </a:lnTo>
                <a:lnTo>
                  <a:pt x="5006" y="3664"/>
                </a:lnTo>
                <a:lnTo>
                  <a:pt x="4989" y="3659"/>
                </a:lnTo>
                <a:lnTo>
                  <a:pt x="4971" y="3654"/>
                </a:lnTo>
                <a:lnTo>
                  <a:pt x="4953" y="3650"/>
                </a:lnTo>
                <a:lnTo>
                  <a:pt x="4934" y="3647"/>
                </a:lnTo>
                <a:lnTo>
                  <a:pt x="4915" y="3643"/>
                </a:lnTo>
                <a:lnTo>
                  <a:pt x="4894" y="3641"/>
                </a:lnTo>
                <a:lnTo>
                  <a:pt x="4873" y="3640"/>
                </a:lnTo>
                <a:lnTo>
                  <a:pt x="4856" y="3639"/>
                </a:lnTo>
                <a:lnTo>
                  <a:pt x="4838" y="3640"/>
                </a:lnTo>
                <a:lnTo>
                  <a:pt x="4819" y="3641"/>
                </a:lnTo>
                <a:lnTo>
                  <a:pt x="4802" y="3643"/>
                </a:lnTo>
                <a:lnTo>
                  <a:pt x="4783" y="3646"/>
                </a:lnTo>
                <a:lnTo>
                  <a:pt x="4765" y="3650"/>
                </a:lnTo>
                <a:lnTo>
                  <a:pt x="4746" y="3654"/>
                </a:lnTo>
                <a:lnTo>
                  <a:pt x="4728" y="3660"/>
                </a:lnTo>
                <a:lnTo>
                  <a:pt x="4710" y="3666"/>
                </a:lnTo>
                <a:lnTo>
                  <a:pt x="4692" y="3674"/>
                </a:lnTo>
                <a:lnTo>
                  <a:pt x="4674" y="3683"/>
                </a:lnTo>
                <a:lnTo>
                  <a:pt x="4657" y="3691"/>
                </a:lnTo>
                <a:lnTo>
                  <a:pt x="4640" y="3702"/>
                </a:lnTo>
                <a:lnTo>
                  <a:pt x="4623" y="3714"/>
                </a:lnTo>
                <a:lnTo>
                  <a:pt x="4608" y="3727"/>
                </a:lnTo>
                <a:lnTo>
                  <a:pt x="4592" y="3741"/>
                </a:lnTo>
                <a:lnTo>
                  <a:pt x="4588" y="3744"/>
                </a:lnTo>
                <a:lnTo>
                  <a:pt x="4585" y="3746"/>
                </a:lnTo>
                <a:lnTo>
                  <a:pt x="4581" y="3747"/>
                </a:lnTo>
                <a:lnTo>
                  <a:pt x="4578" y="3747"/>
                </a:lnTo>
                <a:lnTo>
                  <a:pt x="4572" y="3746"/>
                </a:lnTo>
                <a:lnTo>
                  <a:pt x="4565" y="3744"/>
                </a:lnTo>
                <a:lnTo>
                  <a:pt x="4550" y="3727"/>
                </a:lnTo>
                <a:lnTo>
                  <a:pt x="4533" y="3713"/>
                </a:lnTo>
                <a:lnTo>
                  <a:pt x="4517" y="3700"/>
                </a:lnTo>
                <a:lnTo>
                  <a:pt x="4499" y="3688"/>
                </a:lnTo>
                <a:lnTo>
                  <a:pt x="4482" y="3677"/>
                </a:lnTo>
                <a:lnTo>
                  <a:pt x="4463" y="3668"/>
                </a:lnTo>
                <a:lnTo>
                  <a:pt x="4445" y="3660"/>
                </a:lnTo>
                <a:lnTo>
                  <a:pt x="4425" y="3653"/>
                </a:lnTo>
                <a:lnTo>
                  <a:pt x="4405" y="3648"/>
                </a:lnTo>
                <a:lnTo>
                  <a:pt x="4386" y="3642"/>
                </a:lnTo>
                <a:lnTo>
                  <a:pt x="4365" y="3639"/>
                </a:lnTo>
                <a:lnTo>
                  <a:pt x="4344" y="3636"/>
                </a:lnTo>
                <a:lnTo>
                  <a:pt x="4322" y="3634"/>
                </a:lnTo>
                <a:lnTo>
                  <a:pt x="4302" y="3632"/>
                </a:lnTo>
                <a:lnTo>
                  <a:pt x="4257" y="3631"/>
                </a:lnTo>
                <a:lnTo>
                  <a:pt x="4235" y="3631"/>
                </a:lnTo>
                <a:lnTo>
                  <a:pt x="4214" y="3634"/>
                </a:lnTo>
                <a:lnTo>
                  <a:pt x="4195" y="3636"/>
                </a:lnTo>
                <a:lnTo>
                  <a:pt x="4175" y="3640"/>
                </a:lnTo>
                <a:lnTo>
                  <a:pt x="4155" y="3644"/>
                </a:lnTo>
                <a:lnTo>
                  <a:pt x="4137" y="3651"/>
                </a:lnTo>
                <a:lnTo>
                  <a:pt x="4118" y="3659"/>
                </a:lnTo>
                <a:lnTo>
                  <a:pt x="4101" y="3666"/>
                </a:lnTo>
                <a:lnTo>
                  <a:pt x="4084" y="3676"/>
                </a:lnTo>
                <a:lnTo>
                  <a:pt x="4067" y="3686"/>
                </a:lnTo>
                <a:lnTo>
                  <a:pt x="4052" y="3698"/>
                </a:lnTo>
                <a:lnTo>
                  <a:pt x="4035" y="3710"/>
                </a:lnTo>
                <a:lnTo>
                  <a:pt x="4020" y="3723"/>
                </a:lnTo>
                <a:lnTo>
                  <a:pt x="4006" y="3737"/>
                </a:lnTo>
                <a:lnTo>
                  <a:pt x="3992" y="3753"/>
                </a:lnTo>
                <a:lnTo>
                  <a:pt x="3977" y="3768"/>
                </a:lnTo>
                <a:lnTo>
                  <a:pt x="3960" y="3749"/>
                </a:lnTo>
                <a:lnTo>
                  <a:pt x="3941" y="3732"/>
                </a:lnTo>
                <a:lnTo>
                  <a:pt x="3922" y="3715"/>
                </a:lnTo>
                <a:lnTo>
                  <a:pt x="3903" y="3700"/>
                </a:lnTo>
                <a:lnTo>
                  <a:pt x="3883" y="3687"/>
                </a:lnTo>
                <a:lnTo>
                  <a:pt x="3864" y="3675"/>
                </a:lnTo>
                <a:lnTo>
                  <a:pt x="3844" y="3665"/>
                </a:lnTo>
                <a:lnTo>
                  <a:pt x="3824" y="3655"/>
                </a:lnTo>
                <a:lnTo>
                  <a:pt x="3804" y="3648"/>
                </a:lnTo>
                <a:lnTo>
                  <a:pt x="3784" y="3642"/>
                </a:lnTo>
                <a:lnTo>
                  <a:pt x="3763" y="3637"/>
                </a:lnTo>
                <a:lnTo>
                  <a:pt x="3741" y="3634"/>
                </a:lnTo>
                <a:lnTo>
                  <a:pt x="3721" y="3631"/>
                </a:lnTo>
                <a:lnTo>
                  <a:pt x="3699" y="3631"/>
                </a:lnTo>
                <a:lnTo>
                  <a:pt x="3677" y="3632"/>
                </a:lnTo>
                <a:lnTo>
                  <a:pt x="3655" y="3635"/>
                </a:lnTo>
                <a:close/>
                <a:moveTo>
                  <a:pt x="3992" y="2704"/>
                </a:moveTo>
                <a:lnTo>
                  <a:pt x="3992" y="2704"/>
                </a:lnTo>
                <a:lnTo>
                  <a:pt x="3949" y="2709"/>
                </a:lnTo>
                <a:lnTo>
                  <a:pt x="3907" y="2716"/>
                </a:lnTo>
                <a:lnTo>
                  <a:pt x="3868" y="2724"/>
                </a:lnTo>
                <a:lnTo>
                  <a:pt x="3830" y="2732"/>
                </a:lnTo>
                <a:lnTo>
                  <a:pt x="3793" y="2742"/>
                </a:lnTo>
                <a:lnTo>
                  <a:pt x="3758" y="2753"/>
                </a:lnTo>
                <a:lnTo>
                  <a:pt x="3724" y="2765"/>
                </a:lnTo>
                <a:lnTo>
                  <a:pt x="3691" y="2778"/>
                </a:lnTo>
                <a:lnTo>
                  <a:pt x="3659" y="2792"/>
                </a:lnTo>
                <a:lnTo>
                  <a:pt x="3630" y="2809"/>
                </a:lnTo>
                <a:lnTo>
                  <a:pt x="3602" y="2825"/>
                </a:lnTo>
                <a:lnTo>
                  <a:pt x="3574" y="2843"/>
                </a:lnTo>
                <a:lnTo>
                  <a:pt x="3549" y="2862"/>
                </a:lnTo>
                <a:lnTo>
                  <a:pt x="3525" y="2882"/>
                </a:lnTo>
                <a:lnTo>
                  <a:pt x="3502" y="2904"/>
                </a:lnTo>
                <a:lnTo>
                  <a:pt x="3480" y="2926"/>
                </a:lnTo>
                <a:lnTo>
                  <a:pt x="3461" y="2950"/>
                </a:lnTo>
                <a:lnTo>
                  <a:pt x="3441" y="2975"/>
                </a:lnTo>
                <a:lnTo>
                  <a:pt x="3425" y="3000"/>
                </a:lnTo>
                <a:lnTo>
                  <a:pt x="3408" y="3027"/>
                </a:lnTo>
                <a:lnTo>
                  <a:pt x="3394" y="3056"/>
                </a:lnTo>
                <a:lnTo>
                  <a:pt x="3381" y="3085"/>
                </a:lnTo>
                <a:lnTo>
                  <a:pt x="3369" y="3116"/>
                </a:lnTo>
                <a:lnTo>
                  <a:pt x="3359" y="3147"/>
                </a:lnTo>
                <a:lnTo>
                  <a:pt x="3350" y="3180"/>
                </a:lnTo>
                <a:lnTo>
                  <a:pt x="3343" y="3214"/>
                </a:lnTo>
                <a:lnTo>
                  <a:pt x="3336" y="3250"/>
                </a:lnTo>
                <a:lnTo>
                  <a:pt x="3332" y="3286"/>
                </a:lnTo>
                <a:lnTo>
                  <a:pt x="3328" y="3323"/>
                </a:lnTo>
                <a:lnTo>
                  <a:pt x="3326" y="3363"/>
                </a:lnTo>
                <a:lnTo>
                  <a:pt x="3325" y="3402"/>
                </a:lnTo>
                <a:lnTo>
                  <a:pt x="3326" y="3443"/>
                </a:lnTo>
                <a:lnTo>
                  <a:pt x="6361" y="3443"/>
                </a:lnTo>
                <a:lnTo>
                  <a:pt x="6357" y="3401"/>
                </a:lnTo>
                <a:lnTo>
                  <a:pt x="6354" y="3360"/>
                </a:lnTo>
                <a:lnTo>
                  <a:pt x="6350" y="3321"/>
                </a:lnTo>
                <a:lnTo>
                  <a:pt x="6343" y="3283"/>
                </a:lnTo>
                <a:lnTo>
                  <a:pt x="6337" y="3247"/>
                </a:lnTo>
                <a:lnTo>
                  <a:pt x="6329" y="3211"/>
                </a:lnTo>
                <a:lnTo>
                  <a:pt x="6319" y="3176"/>
                </a:lnTo>
                <a:lnTo>
                  <a:pt x="6309" y="3143"/>
                </a:lnTo>
                <a:lnTo>
                  <a:pt x="6298" y="3111"/>
                </a:lnTo>
                <a:lnTo>
                  <a:pt x="6286" y="3080"/>
                </a:lnTo>
                <a:lnTo>
                  <a:pt x="6273" y="3050"/>
                </a:lnTo>
                <a:lnTo>
                  <a:pt x="6259" y="3022"/>
                </a:lnTo>
                <a:lnTo>
                  <a:pt x="6244" y="2994"/>
                </a:lnTo>
                <a:lnTo>
                  <a:pt x="6227" y="2968"/>
                </a:lnTo>
                <a:lnTo>
                  <a:pt x="6210" y="2943"/>
                </a:lnTo>
                <a:lnTo>
                  <a:pt x="6191" y="2920"/>
                </a:lnTo>
                <a:lnTo>
                  <a:pt x="6172" y="2897"/>
                </a:lnTo>
                <a:lnTo>
                  <a:pt x="6151" y="2877"/>
                </a:lnTo>
                <a:lnTo>
                  <a:pt x="6129" y="2856"/>
                </a:lnTo>
                <a:lnTo>
                  <a:pt x="6106" y="2837"/>
                </a:lnTo>
                <a:lnTo>
                  <a:pt x="6082" y="2820"/>
                </a:lnTo>
                <a:lnTo>
                  <a:pt x="6058" y="2803"/>
                </a:lnTo>
                <a:lnTo>
                  <a:pt x="6032" y="2788"/>
                </a:lnTo>
                <a:lnTo>
                  <a:pt x="6005" y="2774"/>
                </a:lnTo>
                <a:lnTo>
                  <a:pt x="5977" y="2761"/>
                </a:lnTo>
                <a:lnTo>
                  <a:pt x="5948" y="2749"/>
                </a:lnTo>
                <a:lnTo>
                  <a:pt x="5917" y="2739"/>
                </a:lnTo>
                <a:lnTo>
                  <a:pt x="5887" y="2729"/>
                </a:lnTo>
                <a:lnTo>
                  <a:pt x="5854" y="2721"/>
                </a:lnTo>
                <a:lnTo>
                  <a:pt x="5821" y="2715"/>
                </a:lnTo>
                <a:lnTo>
                  <a:pt x="5786" y="2709"/>
                </a:lnTo>
                <a:lnTo>
                  <a:pt x="5751" y="2704"/>
                </a:lnTo>
                <a:lnTo>
                  <a:pt x="3992" y="2704"/>
                </a:lnTo>
                <a:close/>
                <a:moveTo>
                  <a:pt x="399" y="1343"/>
                </a:moveTo>
                <a:lnTo>
                  <a:pt x="440" y="2174"/>
                </a:lnTo>
                <a:lnTo>
                  <a:pt x="447" y="2188"/>
                </a:lnTo>
                <a:lnTo>
                  <a:pt x="454" y="2203"/>
                </a:lnTo>
                <a:lnTo>
                  <a:pt x="462" y="2213"/>
                </a:lnTo>
                <a:lnTo>
                  <a:pt x="472" y="2222"/>
                </a:lnTo>
                <a:lnTo>
                  <a:pt x="478" y="2227"/>
                </a:lnTo>
                <a:lnTo>
                  <a:pt x="483" y="2230"/>
                </a:lnTo>
                <a:lnTo>
                  <a:pt x="490" y="2232"/>
                </a:lnTo>
                <a:lnTo>
                  <a:pt x="496" y="2234"/>
                </a:lnTo>
                <a:lnTo>
                  <a:pt x="503" y="2235"/>
                </a:lnTo>
                <a:lnTo>
                  <a:pt x="510" y="2236"/>
                </a:lnTo>
                <a:lnTo>
                  <a:pt x="528" y="2236"/>
                </a:lnTo>
                <a:lnTo>
                  <a:pt x="1996" y="2220"/>
                </a:lnTo>
                <a:lnTo>
                  <a:pt x="2008" y="2219"/>
                </a:lnTo>
                <a:lnTo>
                  <a:pt x="2019" y="2217"/>
                </a:lnTo>
                <a:lnTo>
                  <a:pt x="2029" y="2212"/>
                </a:lnTo>
                <a:lnTo>
                  <a:pt x="2037" y="2207"/>
                </a:lnTo>
                <a:lnTo>
                  <a:pt x="2045" y="2200"/>
                </a:lnTo>
                <a:lnTo>
                  <a:pt x="2052" y="2193"/>
                </a:lnTo>
                <a:lnTo>
                  <a:pt x="2057" y="2183"/>
                </a:lnTo>
                <a:lnTo>
                  <a:pt x="2061" y="2172"/>
                </a:lnTo>
                <a:lnTo>
                  <a:pt x="2282" y="1359"/>
                </a:lnTo>
                <a:lnTo>
                  <a:pt x="2280" y="1348"/>
                </a:lnTo>
                <a:lnTo>
                  <a:pt x="2277" y="1338"/>
                </a:lnTo>
                <a:lnTo>
                  <a:pt x="2273" y="1330"/>
                </a:lnTo>
                <a:lnTo>
                  <a:pt x="2268" y="1322"/>
                </a:lnTo>
                <a:lnTo>
                  <a:pt x="2261" y="1315"/>
                </a:lnTo>
                <a:lnTo>
                  <a:pt x="2254" y="1311"/>
                </a:lnTo>
                <a:lnTo>
                  <a:pt x="2246" y="1308"/>
                </a:lnTo>
                <a:lnTo>
                  <a:pt x="2235" y="1307"/>
                </a:lnTo>
                <a:lnTo>
                  <a:pt x="443" y="1309"/>
                </a:lnTo>
                <a:lnTo>
                  <a:pt x="433" y="1309"/>
                </a:lnTo>
                <a:lnTo>
                  <a:pt x="425" y="1311"/>
                </a:lnTo>
                <a:lnTo>
                  <a:pt x="419" y="1313"/>
                </a:lnTo>
                <a:lnTo>
                  <a:pt x="412" y="1318"/>
                </a:lnTo>
                <a:lnTo>
                  <a:pt x="408" y="1322"/>
                </a:lnTo>
                <a:lnTo>
                  <a:pt x="403" y="1328"/>
                </a:lnTo>
                <a:lnTo>
                  <a:pt x="401" y="1335"/>
                </a:lnTo>
                <a:lnTo>
                  <a:pt x="399" y="1343"/>
                </a:lnTo>
                <a:close/>
                <a:moveTo>
                  <a:pt x="2935" y="2172"/>
                </a:moveTo>
                <a:lnTo>
                  <a:pt x="2977" y="1361"/>
                </a:lnTo>
                <a:lnTo>
                  <a:pt x="2972" y="1346"/>
                </a:lnTo>
                <a:lnTo>
                  <a:pt x="2967" y="1334"/>
                </a:lnTo>
                <a:lnTo>
                  <a:pt x="2961" y="1325"/>
                </a:lnTo>
                <a:lnTo>
                  <a:pt x="2955" y="1318"/>
                </a:lnTo>
                <a:lnTo>
                  <a:pt x="2947" y="1312"/>
                </a:lnTo>
                <a:lnTo>
                  <a:pt x="2937" y="1309"/>
                </a:lnTo>
                <a:lnTo>
                  <a:pt x="2927" y="1308"/>
                </a:lnTo>
                <a:lnTo>
                  <a:pt x="2913" y="1308"/>
                </a:lnTo>
                <a:lnTo>
                  <a:pt x="2695" y="1303"/>
                </a:lnTo>
                <a:lnTo>
                  <a:pt x="2683" y="1305"/>
                </a:lnTo>
                <a:lnTo>
                  <a:pt x="2672" y="1307"/>
                </a:lnTo>
                <a:lnTo>
                  <a:pt x="2662" y="1310"/>
                </a:lnTo>
                <a:lnTo>
                  <a:pt x="2653" y="1315"/>
                </a:lnTo>
                <a:lnTo>
                  <a:pt x="2646" y="1322"/>
                </a:lnTo>
                <a:lnTo>
                  <a:pt x="2639" y="1331"/>
                </a:lnTo>
                <a:lnTo>
                  <a:pt x="2634" y="1340"/>
                </a:lnTo>
                <a:lnTo>
                  <a:pt x="2628" y="1350"/>
                </a:lnTo>
                <a:lnTo>
                  <a:pt x="2402" y="2158"/>
                </a:lnTo>
                <a:lnTo>
                  <a:pt x="2404" y="2169"/>
                </a:lnTo>
                <a:lnTo>
                  <a:pt x="2408" y="2178"/>
                </a:lnTo>
                <a:lnTo>
                  <a:pt x="2411" y="2187"/>
                </a:lnTo>
                <a:lnTo>
                  <a:pt x="2416" y="2195"/>
                </a:lnTo>
                <a:lnTo>
                  <a:pt x="2423" y="2201"/>
                </a:lnTo>
                <a:lnTo>
                  <a:pt x="2430" y="2206"/>
                </a:lnTo>
                <a:lnTo>
                  <a:pt x="2438" y="2209"/>
                </a:lnTo>
                <a:lnTo>
                  <a:pt x="2449" y="2211"/>
                </a:lnTo>
                <a:lnTo>
                  <a:pt x="2892" y="2207"/>
                </a:lnTo>
                <a:lnTo>
                  <a:pt x="2901" y="2206"/>
                </a:lnTo>
                <a:lnTo>
                  <a:pt x="2909" y="2204"/>
                </a:lnTo>
                <a:lnTo>
                  <a:pt x="2916" y="2201"/>
                </a:lnTo>
                <a:lnTo>
                  <a:pt x="2922" y="2197"/>
                </a:lnTo>
                <a:lnTo>
                  <a:pt x="2927" y="2193"/>
                </a:lnTo>
                <a:lnTo>
                  <a:pt x="2931" y="2187"/>
                </a:lnTo>
                <a:lnTo>
                  <a:pt x="2933" y="2180"/>
                </a:lnTo>
                <a:lnTo>
                  <a:pt x="2935" y="217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 noEditPoints="1"/>
          </p:cNvSpPr>
          <p:nvPr/>
        </p:nvSpPr>
        <p:spPr>
          <a:xfrm>
            <a:off x="6275343" y="4250516"/>
            <a:ext cx="440713" cy="563367"/>
          </a:xfrm>
          <a:custGeom>
            <a:avLst/>
            <a:gdLst/>
            <a:ahLst/>
            <a:cxnLst>
              <a:cxn ang="0">
                <a:pos x="45308" y="245791"/>
              </a:cxn>
              <a:cxn ang="0">
                <a:pos x="32363" y="236088"/>
              </a:cxn>
              <a:cxn ang="0">
                <a:pos x="32363" y="100257"/>
              </a:cxn>
              <a:cxn ang="0">
                <a:pos x="45308" y="90554"/>
              </a:cxn>
              <a:cxn ang="0">
                <a:pos x="249192" y="90554"/>
              </a:cxn>
              <a:cxn ang="0">
                <a:pos x="265374" y="100257"/>
              </a:cxn>
              <a:cxn ang="0">
                <a:pos x="265374" y="236088"/>
              </a:cxn>
              <a:cxn ang="0">
                <a:pos x="249192" y="245791"/>
              </a:cxn>
              <a:cxn ang="0">
                <a:pos x="45308" y="245791"/>
              </a:cxn>
              <a:cxn ang="0">
                <a:pos x="90615" y="58214"/>
              </a:cxn>
              <a:cxn ang="0">
                <a:pos x="90615" y="45277"/>
              </a:cxn>
              <a:cxn ang="0">
                <a:pos x="103561" y="32341"/>
              </a:cxn>
              <a:cxn ang="0">
                <a:pos x="307445" y="32341"/>
              </a:cxn>
              <a:cxn ang="0">
                <a:pos x="320390" y="45277"/>
              </a:cxn>
              <a:cxn ang="0">
                <a:pos x="320390" y="177875"/>
              </a:cxn>
              <a:cxn ang="0">
                <a:pos x="307445" y="187577"/>
              </a:cxn>
              <a:cxn ang="0">
                <a:pos x="297736" y="187577"/>
              </a:cxn>
              <a:cxn ang="0">
                <a:pos x="297736" y="100257"/>
              </a:cxn>
              <a:cxn ang="0">
                <a:pos x="249192" y="58214"/>
              </a:cxn>
              <a:cxn ang="0">
                <a:pos x="90615" y="58214"/>
              </a:cxn>
              <a:cxn ang="0">
                <a:pos x="307445" y="0"/>
              </a:cxn>
              <a:cxn ang="0">
                <a:pos x="103561" y="0"/>
              </a:cxn>
              <a:cxn ang="0">
                <a:pos x="58253" y="45277"/>
              </a:cxn>
              <a:cxn ang="0">
                <a:pos x="58253" y="58214"/>
              </a:cxn>
              <a:cxn ang="0">
                <a:pos x="45308" y="58214"/>
              </a:cxn>
              <a:cxn ang="0">
                <a:pos x="0" y="100257"/>
              </a:cxn>
              <a:cxn ang="0">
                <a:pos x="0" y="236088"/>
              </a:cxn>
              <a:cxn ang="0">
                <a:pos x="45308" y="278131"/>
              </a:cxn>
              <a:cxn ang="0">
                <a:pos x="126214" y="278131"/>
              </a:cxn>
              <a:cxn ang="0">
                <a:pos x="126214" y="300770"/>
              </a:cxn>
              <a:cxn ang="0">
                <a:pos x="84143" y="300770"/>
              </a:cxn>
              <a:cxn ang="0">
                <a:pos x="67962" y="316940"/>
              </a:cxn>
              <a:cxn ang="0">
                <a:pos x="84143" y="336345"/>
              </a:cxn>
              <a:cxn ang="0">
                <a:pos x="213594" y="336345"/>
              </a:cxn>
              <a:cxn ang="0">
                <a:pos x="229775" y="316940"/>
              </a:cxn>
              <a:cxn ang="0">
                <a:pos x="213594" y="300770"/>
              </a:cxn>
              <a:cxn ang="0">
                <a:pos x="171522" y="300770"/>
              </a:cxn>
              <a:cxn ang="0">
                <a:pos x="171522" y="278131"/>
              </a:cxn>
              <a:cxn ang="0">
                <a:pos x="249192" y="278131"/>
              </a:cxn>
              <a:cxn ang="0">
                <a:pos x="297736" y="236088"/>
              </a:cxn>
              <a:cxn ang="0">
                <a:pos x="297736" y="219918"/>
              </a:cxn>
              <a:cxn ang="0">
                <a:pos x="307445" y="219918"/>
              </a:cxn>
              <a:cxn ang="0">
                <a:pos x="352753" y="177875"/>
              </a:cxn>
              <a:cxn ang="0">
                <a:pos x="352753" y="45277"/>
              </a:cxn>
              <a:cxn ang="0">
                <a:pos x="3074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207"/>
          <p:cNvSpPr/>
          <p:nvPr/>
        </p:nvSpPr>
        <p:spPr>
          <a:xfrm>
            <a:off x="7343756" y="4316653"/>
            <a:ext cx="608460" cy="431093"/>
          </a:xfrm>
          <a:custGeom>
            <a:avLst/>
            <a:gdLst/>
            <a:ahLst/>
            <a:cxnLst>
              <a:cxn ang="0">
                <a:pos x="256084" y="82093"/>
              </a:cxn>
              <a:cxn ang="0">
                <a:pos x="256084" y="78275"/>
              </a:cxn>
              <a:cxn ang="0">
                <a:pos x="205251" y="27683"/>
              </a:cxn>
              <a:cxn ang="0">
                <a:pos x="180314" y="35319"/>
              </a:cxn>
              <a:cxn ang="0">
                <a:pos x="123726" y="0"/>
              </a:cxn>
              <a:cxn ang="0">
                <a:pos x="67138" y="35319"/>
              </a:cxn>
              <a:cxn ang="0">
                <a:pos x="48915" y="29592"/>
              </a:cxn>
              <a:cxn ang="0">
                <a:pos x="20141" y="58229"/>
              </a:cxn>
              <a:cxn ang="0">
                <a:pos x="21101" y="66820"/>
              </a:cxn>
              <a:cxn ang="0">
                <a:pos x="0" y="103094"/>
              </a:cxn>
              <a:cxn ang="0">
                <a:pos x="42201" y="146050"/>
              </a:cxn>
              <a:cxn ang="0">
                <a:pos x="42201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240738" y="146050"/>
              </a:cxn>
              <a:cxn ang="0">
                <a:pos x="242656" y="146050"/>
              </a:cxn>
              <a:cxn ang="0">
                <a:pos x="276225" y="112640"/>
              </a:cxn>
              <a:cxn ang="0">
                <a:pos x="256084" y="82093"/>
              </a:cxn>
            </a:cxnLst>
            <a:rect l="0" t="0" r="0" b="0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218"/>
          <p:cNvSpPr>
            <a:spLocks noEditPoints="1"/>
          </p:cNvSpPr>
          <p:nvPr/>
        </p:nvSpPr>
        <p:spPr>
          <a:xfrm>
            <a:off x="5328984" y="4260436"/>
            <a:ext cx="318660" cy="543525"/>
          </a:xfrm>
          <a:custGeom>
            <a:avLst/>
            <a:gdLst/>
            <a:ahLst/>
            <a:cxnLst>
              <a:cxn ang="0">
                <a:pos x="214313" y="113874"/>
              </a:cxn>
              <a:cxn ang="0">
                <a:pos x="107157" y="0"/>
              </a:cxn>
              <a:cxn ang="0">
                <a:pos x="0" y="113874"/>
              </a:cxn>
              <a:cxn ang="0">
                <a:pos x="93762" y="246886"/>
              </a:cxn>
              <a:cxn ang="0">
                <a:pos x="81324" y="269852"/>
              </a:cxn>
              <a:cxn ang="0">
                <a:pos x="81324" y="272723"/>
              </a:cxn>
              <a:cxn ang="0">
                <a:pos x="84194" y="274637"/>
              </a:cxn>
              <a:cxn ang="0">
                <a:pos x="130119" y="274637"/>
              </a:cxn>
              <a:cxn ang="0">
                <a:pos x="133946" y="272723"/>
              </a:cxn>
              <a:cxn ang="0">
                <a:pos x="133946" y="269852"/>
              </a:cxn>
              <a:cxn ang="0">
                <a:pos x="121508" y="246886"/>
              </a:cxn>
              <a:cxn ang="0">
                <a:pos x="214313" y="113874"/>
              </a:cxn>
              <a:cxn ang="0">
                <a:pos x="35400" y="124400"/>
              </a:cxn>
              <a:cxn ang="0">
                <a:pos x="34443" y="122486"/>
              </a:cxn>
              <a:cxn ang="0">
                <a:pos x="46881" y="57415"/>
              </a:cxn>
              <a:cxn ang="0">
                <a:pos x="75584" y="56458"/>
              </a:cxn>
              <a:cxn ang="0">
                <a:pos x="78454" y="60286"/>
              </a:cxn>
              <a:cxn ang="0">
                <a:pos x="70800" y="76554"/>
              </a:cxn>
              <a:cxn ang="0">
                <a:pos x="66016" y="84209"/>
              </a:cxn>
              <a:cxn ang="0">
                <a:pos x="58362" y="112917"/>
              </a:cxn>
              <a:cxn ang="0">
                <a:pos x="51665" y="127271"/>
              </a:cxn>
              <a:cxn ang="0">
                <a:pos x="46881" y="128228"/>
              </a:cxn>
              <a:cxn ang="0">
                <a:pos x="35400" y="124400"/>
              </a:cxn>
            </a:cxnLst>
            <a:rect l="0" t="0" r="0" b="0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493"/>
          <p:cNvSpPr/>
          <p:nvPr/>
        </p:nvSpPr>
        <p:spPr>
          <a:xfrm>
            <a:off x="1631929" y="4231576"/>
            <a:ext cx="434099" cy="601245"/>
          </a:xfrm>
          <a:custGeom>
            <a:avLst/>
            <a:gdLst/>
            <a:ahLst/>
            <a:cxnLst>
              <a:cxn ang="0">
                <a:pos x="66121" y="161720"/>
              </a:cxn>
              <a:cxn ang="0">
                <a:pos x="98702" y="129185"/>
              </a:cxn>
              <a:cxn ang="0">
                <a:pos x="118826" y="149280"/>
              </a:cxn>
              <a:cxn ang="0">
                <a:pos x="118826" y="214351"/>
              </a:cxn>
              <a:cxn ang="0">
                <a:pos x="118826" y="215308"/>
              </a:cxn>
              <a:cxn ang="0">
                <a:pos x="112118" y="244972"/>
              </a:cxn>
              <a:cxn ang="0">
                <a:pos x="98702" y="249757"/>
              </a:cxn>
              <a:cxn ang="0">
                <a:pos x="83370" y="244015"/>
              </a:cxn>
              <a:cxn ang="0">
                <a:pos x="78578" y="226791"/>
              </a:cxn>
              <a:cxn ang="0">
                <a:pos x="68037" y="212437"/>
              </a:cxn>
              <a:cxn ang="0">
                <a:pos x="53663" y="223920"/>
              </a:cxn>
              <a:cxn ang="0">
                <a:pos x="64204" y="261240"/>
              </a:cxn>
              <a:cxn ang="0">
                <a:pos x="98702" y="274637"/>
              </a:cxn>
              <a:cxn ang="0">
                <a:pos x="130325" y="262197"/>
              </a:cxn>
              <a:cxn ang="0">
                <a:pos x="144699" y="214351"/>
              </a:cxn>
              <a:cxn ang="0">
                <a:pos x="144699" y="149280"/>
              </a:cxn>
              <a:cxn ang="0">
                <a:pos x="164823" y="129185"/>
              </a:cxn>
              <a:cxn ang="0">
                <a:pos x="197404" y="161720"/>
              </a:cxn>
              <a:cxn ang="0">
                <a:pos x="230944" y="129185"/>
              </a:cxn>
              <a:cxn ang="0">
                <a:pos x="261608" y="159806"/>
              </a:cxn>
              <a:cxn ang="0">
                <a:pos x="263525" y="135883"/>
              </a:cxn>
              <a:cxn ang="0">
                <a:pos x="140866" y="22966"/>
              </a:cxn>
              <a:cxn ang="0">
                <a:pos x="140866" y="8612"/>
              </a:cxn>
              <a:cxn ang="0">
                <a:pos x="132242" y="0"/>
              </a:cxn>
              <a:cxn ang="0">
                <a:pos x="122659" y="8612"/>
              </a:cxn>
              <a:cxn ang="0">
                <a:pos x="122659" y="22966"/>
              </a:cxn>
              <a:cxn ang="0">
                <a:pos x="0" y="135883"/>
              </a:cxn>
              <a:cxn ang="0">
                <a:pos x="2875" y="159806"/>
              </a:cxn>
              <a:cxn ang="0">
                <a:pos x="33540" y="129185"/>
              </a:cxn>
              <a:cxn ang="0">
                <a:pos x="66121" y="161720"/>
              </a:cxn>
            </a:cxnLst>
            <a:rect l="0" t="0" r="0" b="0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>
          <a:xfrm>
            <a:off x="2693727" y="4288695"/>
            <a:ext cx="733519" cy="487008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>
          <a:xfrm>
            <a:off x="4054946" y="4292302"/>
            <a:ext cx="646338" cy="479793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2"/>
          <p:cNvGrpSpPr/>
          <p:nvPr/>
        </p:nvGrpSpPr>
        <p:grpSpPr>
          <a:xfrm>
            <a:off x="432445" y="4247810"/>
            <a:ext cx="571784" cy="568778"/>
            <a:chOff x="0" y="0"/>
            <a:chExt cx="377825" cy="374650"/>
          </a:xfrm>
          <a:solidFill>
            <a:schemeClr val="accent5">
              <a:lumMod val="75000"/>
            </a:schemeClr>
          </a:solidFill>
        </p:grpSpPr>
        <p:sp>
          <p:nvSpPr>
            <p:cNvPr id="9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扳手"/>
          <p:cNvSpPr/>
          <p:nvPr/>
        </p:nvSpPr>
        <p:spPr bwMode="auto">
          <a:xfrm>
            <a:off x="8567890" y="4231576"/>
            <a:ext cx="377582" cy="491818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电视机"/>
          <p:cNvSpPr/>
          <p:nvPr/>
        </p:nvSpPr>
        <p:spPr bwMode="auto">
          <a:xfrm>
            <a:off x="9519060" y="4197305"/>
            <a:ext cx="606656" cy="606656"/>
          </a:xfrm>
          <a:custGeom>
            <a:avLst/>
            <a:gdLst>
              <a:gd name="T0" fmla="*/ 291065635 w 5643"/>
              <a:gd name="T1" fmla="*/ 74701230 h 5531"/>
              <a:gd name="T2" fmla="*/ 0 w 5643"/>
              <a:gd name="T3" fmla="*/ 631761781 h 5531"/>
              <a:gd name="T4" fmla="*/ 124221326 w 5643"/>
              <a:gd name="T5" fmla="*/ 234954587 h 5531"/>
              <a:gd name="T6" fmla="*/ 105986935 w 5643"/>
              <a:gd name="T7" fmla="*/ 239752000 h 5531"/>
              <a:gd name="T8" fmla="*/ 90259798 w 5643"/>
              <a:gd name="T9" fmla="*/ 249346489 h 5531"/>
              <a:gd name="T10" fmla="*/ 77837969 w 5643"/>
              <a:gd name="T11" fmla="*/ 262939104 h 5531"/>
              <a:gd name="T12" fmla="*/ 69860128 w 5643"/>
              <a:gd name="T13" fmla="*/ 279615264 h 5531"/>
              <a:gd name="T14" fmla="*/ 66897132 w 5643"/>
              <a:gd name="T15" fmla="*/ 298576357 h 5531"/>
              <a:gd name="T16" fmla="*/ 68264694 w 5643"/>
              <a:gd name="T17" fmla="*/ 509887056 h 5531"/>
              <a:gd name="T18" fmla="*/ 74760869 w 5643"/>
              <a:gd name="T19" fmla="*/ 527362841 h 5531"/>
              <a:gd name="T20" fmla="*/ 85587265 w 5643"/>
              <a:gd name="T21" fmla="*/ 542211865 h 5531"/>
              <a:gd name="T22" fmla="*/ 100402919 w 5643"/>
              <a:gd name="T23" fmla="*/ 553062763 h 5531"/>
              <a:gd name="T24" fmla="*/ 117839256 w 5643"/>
              <a:gd name="T25" fmla="*/ 559573369 h 5531"/>
              <a:gd name="T26" fmla="*/ 420757212 w 5643"/>
              <a:gd name="T27" fmla="*/ 560944059 h 5531"/>
              <a:gd name="T28" fmla="*/ 439675215 w 5643"/>
              <a:gd name="T29" fmla="*/ 557974457 h 5531"/>
              <a:gd name="T30" fmla="*/ 456314173 w 5643"/>
              <a:gd name="T31" fmla="*/ 549978880 h 5531"/>
              <a:gd name="T32" fmla="*/ 469876031 w 5643"/>
              <a:gd name="T33" fmla="*/ 537528732 h 5531"/>
              <a:gd name="T34" fmla="*/ 479448969 w 5643"/>
              <a:gd name="T35" fmla="*/ 521766140 h 5531"/>
              <a:gd name="T36" fmla="*/ 484121502 w 5643"/>
              <a:gd name="T37" fmla="*/ 503490392 h 5531"/>
              <a:gd name="T38" fmla="*/ 484121502 w 5643"/>
              <a:gd name="T39" fmla="*/ 292065751 h 5531"/>
              <a:gd name="T40" fmla="*/ 479448969 w 5643"/>
              <a:gd name="T41" fmla="*/ 273790002 h 5531"/>
              <a:gd name="T42" fmla="*/ 469876031 w 5643"/>
              <a:gd name="T43" fmla="*/ 257913130 h 5531"/>
              <a:gd name="T44" fmla="*/ 456314173 w 5643"/>
              <a:gd name="T45" fmla="*/ 245577262 h 5531"/>
              <a:gd name="T46" fmla="*/ 439675215 w 5643"/>
              <a:gd name="T47" fmla="*/ 237467405 h 5531"/>
              <a:gd name="T48" fmla="*/ 420757212 w 5643"/>
              <a:gd name="T49" fmla="*/ 234612083 h 5531"/>
              <a:gd name="T50" fmla="*/ 609596624 w 5643"/>
              <a:gd name="T51" fmla="*/ 236210996 h 5531"/>
              <a:gd name="T52" fmla="*/ 609596624 w 5643"/>
              <a:gd name="T53" fmla="*/ 277673510 h 5531"/>
              <a:gd name="T54" fmla="*/ 609596624 w 5643"/>
              <a:gd name="T55" fmla="*/ 318108176 h 5531"/>
              <a:gd name="T56" fmla="*/ 609596624 w 5643"/>
              <a:gd name="T57" fmla="*/ 359570691 h 5531"/>
              <a:gd name="T58" fmla="*/ 549423200 w 5643"/>
              <a:gd name="T59" fmla="*/ 417367200 h 5531"/>
              <a:gd name="T60" fmla="*/ 536089213 w 5643"/>
              <a:gd name="T61" fmla="*/ 422164613 h 5531"/>
              <a:gd name="T62" fmla="*/ 525490688 w 5643"/>
              <a:gd name="T63" fmla="*/ 434957265 h 5531"/>
              <a:gd name="T64" fmla="*/ 523325409 w 5643"/>
              <a:gd name="T65" fmla="*/ 446265285 h 5531"/>
              <a:gd name="T66" fmla="*/ 524578868 w 5643"/>
              <a:gd name="T67" fmla="*/ 455060487 h 5531"/>
              <a:gd name="T68" fmla="*/ 533923934 w 5643"/>
              <a:gd name="T69" fmla="*/ 468767045 h 5531"/>
              <a:gd name="T70" fmla="*/ 547941534 w 5643"/>
              <a:gd name="T71" fmla="*/ 475049090 h 5531"/>
              <a:gd name="T72" fmla="*/ 555349192 w 5643"/>
              <a:gd name="T73" fmla="*/ 475277651 h 5531"/>
              <a:gd name="T74" fmla="*/ 568569413 w 5643"/>
              <a:gd name="T75" fmla="*/ 470480237 h 5531"/>
              <a:gd name="T76" fmla="*/ 579167937 w 5643"/>
              <a:gd name="T77" fmla="*/ 457687586 h 5531"/>
              <a:gd name="T78" fmla="*/ 581447321 w 5643"/>
              <a:gd name="T79" fmla="*/ 446265285 h 5531"/>
              <a:gd name="T80" fmla="*/ 580079758 w 5643"/>
              <a:gd name="T81" fmla="*/ 437584364 h 5531"/>
              <a:gd name="T82" fmla="*/ 570848458 w 5643"/>
              <a:gd name="T83" fmla="*/ 423877806 h 5531"/>
              <a:gd name="T84" fmla="*/ 556830859 w 5643"/>
              <a:gd name="T85" fmla="*/ 417595423 h 5531"/>
              <a:gd name="T86" fmla="*/ 552386196 w 5643"/>
              <a:gd name="T87" fmla="*/ 499264380 h 5531"/>
              <a:gd name="T88" fmla="*/ 541103721 w 5643"/>
              <a:gd name="T89" fmla="*/ 501548638 h 5531"/>
              <a:gd name="T90" fmla="*/ 528225813 w 5643"/>
              <a:gd name="T91" fmla="*/ 512171313 h 5531"/>
              <a:gd name="T92" fmla="*/ 523439176 w 5643"/>
              <a:gd name="T93" fmla="*/ 525535367 h 5531"/>
              <a:gd name="T94" fmla="*/ 523553280 w 5643"/>
              <a:gd name="T95" fmla="*/ 532959879 h 5531"/>
              <a:gd name="T96" fmla="*/ 529935351 w 5643"/>
              <a:gd name="T97" fmla="*/ 546894998 h 5531"/>
              <a:gd name="T98" fmla="*/ 543725080 w 5643"/>
              <a:gd name="T99" fmla="*/ 556260926 h 5531"/>
              <a:gd name="T100" fmla="*/ 552386196 w 5643"/>
              <a:gd name="T101" fmla="*/ 557631615 h 5531"/>
              <a:gd name="T102" fmla="*/ 563782775 w 5643"/>
              <a:gd name="T103" fmla="*/ 555347358 h 5531"/>
              <a:gd name="T104" fmla="*/ 576432812 w 5643"/>
              <a:gd name="T105" fmla="*/ 544724683 h 5531"/>
              <a:gd name="T106" fmla="*/ 581333216 w 5643"/>
              <a:gd name="T107" fmla="*/ 531474909 h 5531"/>
              <a:gd name="T108" fmla="*/ 581105346 w 5643"/>
              <a:gd name="T109" fmla="*/ 524050397 h 5531"/>
              <a:gd name="T110" fmla="*/ 574723275 w 5643"/>
              <a:gd name="T111" fmla="*/ 510000998 h 5531"/>
              <a:gd name="T112" fmla="*/ 561047650 w 5643"/>
              <a:gd name="T113" fmla="*/ 500635070 h 5531"/>
              <a:gd name="T114" fmla="*/ 552386196 w 5643"/>
              <a:gd name="T115" fmla="*/ 499264380 h 5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643" h="5531">
                <a:moveTo>
                  <a:pt x="0" y="1511"/>
                </a:moveTo>
                <a:lnTo>
                  <a:pt x="1627" y="1511"/>
                </a:lnTo>
                <a:lnTo>
                  <a:pt x="645" y="270"/>
                </a:lnTo>
                <a:lnTo>
                  <a:pt x="987" y="0"/>
                </a:lnTo>
                <a:lnTo>
                  <a:pt x="2000" y="1279"/>
                </a:lnTo>
                <a:lnTo>
                  <a:pt x="2554" y="654"/>
                </a:lnTo>
                <a:lnTo>
                  <a:pt x="2881" y="944"/>
                </a:lnTo>
                <a:lnTo>
                  <a:pt x="2379" y="1511"/>
                </a:lnTo>
                <a:lnTo>
                  <a:pt x="5643" y="1511"/>
                </a:lnTo>
                <a:lnTo>
                  <a:pt x="5643" y="5531"/>
                </a:lnTo>
                <a:lnTo>
                  <a:pt x="0" y="5531"/>
                </a:lnTo>
                <a:lnTo>
                  <a:pt x="0" y="1511"/>
                </a:lnTo>
                <a:close/>
                <a:moveTo>
                  <a:pt x="1147" y="2054"/>
                </a:moveTo>
                <a:lnTo>
                  <a:pt x="1147" y="2054"/>
                </a:lnTo>
                <a:lnTo>
                  <a:pt x="1119" y="2055"/>
                </a:lnTo>
                <a:lnTo>
                  <a:pt x="1090" y="2057"/>
                </a:lnTo>
                <a:lnTo>
                  <a:pt x="1062" y="2060"/>
                </a:lnTo>
                <a:lnTo>
                  <a:pt x="1034" y="2066"/>
                </a:lnTo>
                <a:lnTo>
                  <a:pt x="1008" y="2072"/>
                </a:lnTo>
                <a:lnTo>
                  <a:pt x="981" y="2079"/>
                </a:lnTo>
                <a:lnTo>
                  <a:pt x="956" y="2088"/>
                </a:lnTo>
                <a:lnTo>
                  <a:pt x="930" y="2099"/>
                </a:lnTo>
                <a:lnTo>
                  <a:pt x="905" y="2109"/>
                </a:lnTo>
                <a:lnTo>
                  <a:pt x="881" y="2122"/>
                </a:lnTo>
                <a:lnTo>
                  <a:pt x="858" y="2136"/>
                </a:lnTo>
                <a:lnTo>
                  <a:pt x="834" y="2150"/>
                </a:lnTo>
                <a:lnTo>
                  <a:pt x="813" y="2166"/>
                </a:lnTo>
                <a:lnTo>
                  <a:pt x="792" y="2183"/>
                </a:lnTo>
                <a:lnTo>
                  <a:pt x="772" y="2200"/>
                </a:lnTo>
                <a:lnTo>
                  <a:pt x="751" y="2219"/>
                </a:lnTo>
                <a:lnTo>
                  <a:pt x="733" y="2238"/>
                </a:lnTo>
                <a:lnTo>
                  <a:pt x="715" y="2258"/>
                </a:lnTo>
                <a:lnTo>
                  <a:pt x="699" y="2280"/>
                </a:lnTo>
                <a:lnTo>
                  <a:pt x="683" y="2302"/>
                </a:lnTo>
                <a:lnTo>
                  <a:pt x="668" y="2324"/>
                </a:lnTo>
                <a:lnTo>
                  <a:pt x="656" y="2348"/>
                </a:lnTo>
                <a:lnTo>
                  <a:pt x="643" y="2372"/>
                </a:lnTo>
                <a:lnTo>
                  <a:pt x="631" y="2397"/>
                </a:lnTo>
                <a:lnTo>
                  <a:pt x="622" y="2422"/>
                </a:lnTo>
                <a:lnTo>
                  <a:pt x="613" y="2448"/>
                </a:lnTo>
                <a:lnTo>
                  <a:pt x="604" y="2474"/>
                </a:lnTo>
                <a:lnTo>
                  <a:pt x="599" y="2502"/>
                </a:lnTo>
                <a:lnTo>
                  <a:pt x="594" y="2530"/>
                </a:lnTo>
                <a:lnTo>
                  <a:pt x="591" y="2557"/>
                </a:lnTo>
                <a:lnTo>
                  <a:pt x="589" y="2586"/>
                </a:lnTo>
                <a:lnTo>
                  <a:pt x="587" y="2614"/>
                </a:lnTo>
                <a:lnTo>
                  <a:pt x="587" y="4351"/>
                </a:lnTo>
                <a:lnTo>
                  <a:pt x="589" y="4379"/>
                </a:lnTo>
                <a:lnTo>
                  <a:pt x="591" y="4408"/>
                </a:lnTo>
                <a:lnTo>
                  <a:pt x="594" y="4436"/>
                </a:lnTo>
                <a:lnTo>
                  <a:pt x="599" y="4464"/>
                </a:lnTo>
                <a:lnTo>
                  <a:pt x="604" y="4490"/>
                </a:lnTo>
                <a:lnTo>
                  <a:pt x="613" y="4517"/>
                </a:lnTo>
                <a:lnTo>
                  <a:pt x="622" y="4543"/>
                </a:lnTo>
                <a:lnTo>
                  <a:pt x="631" y="4568"/>
                </a:lnTo>
                <a:lnTo>
                  <a:pt x="643" y="4593"/>
                </a:lnTo>
                <a:lnTo>
                  <a:pt x="656" y="4617"/>
                </a:lnTo>
                <a:lnTo>
                  <a:pt x="668" y="4640"/>
                </a:lnTo>
                <a:lnTo>
                  <a:pt x="683" y="4664"/>
                </a:lnTo>
                <a:lnTo>
                  <a:pt x="699" y="4685"/>
                </a:lnTo>
                <a:lnTo>
                  <a:pt x="715" y="4706"/>
                </a:lnTo>
                <a:lnTo>
                  <a:pt x="733" y="4726"/>
                </a:lnTo>
                <a:lnTo>
                  <a:pt x="751" y="4747"/>
                </a:lnTo>
                <a:lnTo>
                  <a:pt x="772" y="4765"/>
                </a:lnTo>
                <a:lnTo>
                  <a:pt x="792" y="4783"/>
                </a:lnTo>
                <a:lnTo>
                  <a:pt x="813" y="4799"/>
                </a:lnTo>
                <a:lnTo>
                  <a:pt x="834" y="4815"/>
                </a:lnTo>
                <a:lnTo>
                  <a:pt x="858" y="4830"/>
                </a:lnTo>
                <a:lnTo>
                  <a:pt x="881" y="4842"/>
                </a:lnTo>
                <a:lnTo>
                  <a:pt x="905" y="4855"/>
                </a:lnTo>
                <a:lnTo>
                  <a:pt x="930" y="4867"/>
                </a:lnTo>
                <a:lnTo>
                  <a:pt x="956" y="4877"/>
                </a:lnTo>
                <a:lnTo>
                  <a:pt x="981" y="4885"/>
                </a:lnTo>
                <a:lnTo>
                  <a:pt x="1008" y="4894"/>
                </a:lnTo>
                <a:lnTo>
                  <a:pt x="1034" y="4899"/>
                </a:lnTo>
                <a:lnTo>
                  <a:pt x="1062" y="4904"/>
                </a:lnTo>
                <a:lnTo>
                  <a:pt x="1090" y="4907"/>
                </a:lnTo>
                <a:lnTo>
                  <a:pt x="1119" y="4911"/>
                </a:lnTo>
                <a:lnTo>
                  <a:pt x="1147" y="4911"/>
                </a:lnTo>
                <a:lnTo>
                  <a:pt x="3692" y="4911"/>
                </a:lnTo>
                <a:lnTo>
                  <a:pt x="3721" y="4911"/>
                </a:lnTo>
                <a:lnTo>
                  <a:pt x="3748" y="4907"/>
                </a:lnTo>
                <a:lnTo>
                  <a:pt x="3777" y="4904"/>
                </a:lnTo>
                <a:lnTo>
                  <a:pt x="3804" y="4899"/>
                </a:lnTo>
                <a:lnTo>
                  <a:pt x="3831" y="4894"/>
                </a:lnTo>
                <a:lnTo>
                  <a:pt x="3858" y="4885"/>
                </a:lnTo>
                <a:lnTo>
                  <a:pt x="3883" y="4877"/>
                </a:lnTo>
                <a:lnTo>
                  <a:pt x="3909" y="4867"/>
                </a:lnTo>
                <a:lnTo>
                  <a:pt x="3933" y="4855"/>
                </a:lnTo>
                <a:lnTo>
                  <a:pt x="3958" y="4842"/>
                </a:lnTo>
                <a:lnTo>
                  <a:pt x="3981" y="4830"/>
                </a:lnTo>
                <a:lnTo>
                  <a:pt x="4004" y="4815"/>
                </a:lnTo>
                <a:lnTo>
                  <a:pt x="4026" y="4799"/>
                </a:lnTo>
                <a:lnTo>
                  <a:pt x="4047" y="4783"/>
                </a:lnTo>
                <a:lnTo>
                  <a:pt x="4068" y="4765"/>
                </a:lnTo>
                <a:lnTo>
                  <a:pt x="4087" y="4747"/>
                </a:lnTo>
                <a:lnTo>
                  <a:pt x="4106" y="4726"/>
                </a:lnTo>
                <a:lnTo>
                  <a:pt x="4123" y="4706"/>
                </a:lnTo>
                <a:lnTo>
                  <a:pt x="4140" y="4685"/>
                </a:lnTo>
                <a:lnTo>
                  <a:pt x="4156" y="4664"/>
                </a:lnTo>
                <a:lnTo>
                  <a:pt x="4170" y="4640"/>
                </a:lnTo>
                <a:lnTo>
                  <a:pt x="4184" y="4617"/>
                </a:lnTo>
                <a:lnTo>
                  <a:pt x="4196" y="4593"/>
                </a:lnTo>
                <a:lnTo>
                  <a:pt x="4207" y="4568"/>
                </a:lnTo>
                <a:lnTo>
                  <a:pt x="4218" y="4543"/>
                </a:lnTo>
                <a:lnTo>
                  <a:pt x="4226" y="4517"/>
                </a:lnTo>
                <a:lnTo>
                  <a:pt x="4234" y="4490"/>
                </a:lnTo>
                <a:lnTo>
                  <a:pt x="4240" y="4464"/>
                </a:lnTo>
                <a:lnTo>
                  <a:pt x="4245" y="4436"/>
                </a:lnTo>
                <a:lnTo>
                  <a:pt x="4248" y="4408"/>
                </a:lnTo>
                <a:lnTo>
                  <a:pt x="4251" y="4379"/>
                </a:lnTo>
                <a:lnTo>
                  <a:pt x="4252" y="4351"/>
                </a:lnTo>
                <a:lnTo>
                  <a:pt x="4252" y="2614"/>
                </a:lnTo>
                <a:lnTo>
                  <a:pt x="4251" y="2586"/>
                </a:lnTo>
                <a:lnTo>
                  <a:pt x="4248" y="2557"/>
                </a:lnTo>
                <a:lnTo>
                  <a:pt x="4245" y="2530"/>
                </a:lnTo>
                <a:lnTo>
                  <a:pt x="4240" y="2502"/>
                </a:lnTo>
                <a:lnTo>
                  <a:pt x="4234" y="2474"/>
                </a:lnTo>
                <a:lnTo>
                  <a:pt x="4226" y="2448"/>
                </a:lnTo>
                <a:lnTo>
                  <a:pt x="4218" y="2422"/>
                </a:lnTo>
                <a:lnTo>
                  <a:pt x="4207" y="2397"/>
                </a:lnTo>
                <a:lnTo>
                  <a:pt x="4196" y="2372"/>
                </a:lnTo>
                <a:lnTo>
                  <a:pt x="4184" y="2348"/>
                </a:lnTo>
                <a:lnTo>
                  <a:pt x="4170" y="2324"/>
                </a:lnTo>
                <a:lnTo>
                  <a:pt x="4156" y="2302"/>
                </a:lnTo>
                <a:lnTo>
                  <a:pt x="4140" y="2280"/>
                </a:lnTo>
                <a:lnTo>
                  <a:pt x="4123" y="2258"/>
                </a:lnTo>
                <a:lnTo>
                  <a:pt x="4106" y="2238"/>
                </a:lnTo>
                <a:lnTo>
                  <a:pt x="4087" y="2219"/>
                </a:lnTo>
                <a:lnTo>
                  <a:pt x="4068" y="2200"/>
                </a:lnTo>
                <a:lnTo>
                  <a:pt x="4047" y="2183"/>
                </a:lnTo>
                <a:lnTo>
                  <a:pt x="4026" y="2166"/>
                </a:lnTo>
                <a:lnTo>
                  <a:pt x="4004" y="2150"/>
                </a:lnTo>
                <a:lnTo>
                  <a:pt x="3981" y="2136"/>
                </a:lnTo>
                <a:lnTo>
                  <a:pt x="3958" y="2122"/>
                </a:lnTo>
                <a:lnTo>
                  <a:pt x="3933" y="2109"/>
                </a:lnTo>
                <a:lnTo>
                  <a:pt x="3909" y="2099"/>
                </a:lnTo>
                <a:lnTo>
                  <a:pt x="3883" y="2088"/>
                </a:lnTo>
                <a:lnTo>
                  <a:pt x="3858" y="2079"/>
                </a:lnTo>
                <a:lnTo>
                  <a:pt x="3831" y="2072"/>
                </a:lnTo>
                <a:lnTo>
                  <a:pt x="3804" y="2066"/>
                </a:lnTo>
                <a:lnTo>
                  <a:pt x="3777" y="2060"/>
                </a:lnTo>
                <a:lnTo>
                  <a:pt x="3748" y="2057"/>
                </a:lnTo>
                <a:lnTo>
                  <a:pt x="3721" y="2055"/>
                </a:lnTo>
                <a:lnTo>
                  <a:pt x="3692" y="2054"/>
                </a:lnTo>
                <a:lnTo>
                  <a:pt x="1147" y="2054"/>
                </a:lnTo>
                <a:close/>
                <a:moveTo>
                  <a:pt x="4522" y="2068"/>
                </a:moveTo>
                <a:lnTo>
                  <a:pt x="4522" y="2268"/>
                </a:lnTo>
                <a:lnTo>
                  <a:pt x="5349" y="2268"/>
                </a:lnTo>
                <a:lnTo>
                  <a:pt x="5349" y="2068"/>
                </a:lnTo>
                <a:lnTo>
                  <a:pt x="4522" y="2068"/>
                </a:lnTo>
                <a:close/>
                <a:moveTo>
                  <a:pt x="4522" y="2431"/>
                </a:moveTo>
                <a:lnTo>
                  <a:pt x="4522" y="2632"/>
                </a:lnTo>
                <a:lnTo>
                  <a:pt x="5349" y="2632"/>
                </a:lnTo>
                <a:lnTo>
                  <a:pt x="5349" y="2431"/>
                </a:lnTo>
                <a:lnTo>
                  <a:pt x="4522" y="2431"/>
                </a:lnTo>
                <a:close/>
                <a:moveTo>
                  <a:pt x="4522" y="2785"/>
                </a:moveTo>
                <a:lnTo>
                  <a:pt x="4522" y="2985"/>
                </a:lnTo>
                <a:lnTo>
                  <a:pt x="5349" y="2985"/>
                </a:lnTo>
                <a:lnTo>
                  <a:pt x="5349" y="2785"/>
                </a:lnTo>
                <a:lnTo>
                  <a:pt x="4522" y="2785"/>
                </a:lnTo>
                <a:close/>
                <a:moveTo>
                  <a:pt x="4522" y="3148"/>
                </a:moveTo>
                <a:lnTo>
                  <a:pt x="4522" y="3349"/>
                </a:lnTo>
                <a:lnTo>
                  <a:pt x="5349" y="3349"/>
                </a:lnTo>
                <a:lnTo>
                  <a:pt x="5349" y="3148"/>
                </a:lnTo>
                <a:lnTo>
                  <a:pt x="4522" y="3148"/>
                </a:lnTo>
                <a:close/>
                <a:moveTo>
                  <a:pt x="4847" y="3653"/>
                </a:moveTo>
                <a:lnTo>
                  <a:pt x="4847" y="3653"/>
                </a:lnTo>
                <a:lnTo>
                  <a:pt x="4834" y="3653"/>
                </a:lnTo>
                <a:lnTo>
                  <a:pt x="4821" y="3654"/>
                </a:lnTo>
                <a:lnTo>
                  <a:pt x="4808" y="3656"/>
                </a:lnTo>
                <a:lnTo>
                  <a:pt x="4795" y="3658"/>
                </a:lnTo>
                <a:lnTo>
                  <a:pt x="4771" y="3664"/>
                </a:lnTo>
                <a:lnTo>
                  <a:pt x="4748" y="3673"/>
                </a:lnTo>
                <a:lnTo>
                  <a:pt x="4725" y="3683"/>
                </a:lnTo>
                <a:lnTo>
                  <a:pt x="4704" y="3696"/>
                </a:lnTo>
                <a:lnTo>
                  <a:pt x="4685" y="3711"/>
                </a:lnTo>
                <a:lnTo>
                  <a:pt x="4667" y="3727"/>
                </a:lnTo>
                <a:lnTo>
                  <a:pt x="4650" y="3745"/>
                </a:lnTo>
                <a:lnTo>
                  <a:pt x="4635" y="3764"/>
                </a:lnTo>
                <a:lnTo>
                  <a:pt x="4622" y="3786"/>
                </a:lnTo>
                <a:lnTo>
                  <a:pt x="4611" y="3808"/>
                </a:lnTo>
                <a:lnTo>
                  <a:pt x="4603" y="3831"/>
                </a:lnTo>
                <a:lnTo>
                  <a:pt x="4596" y="3856"/>
                </a:lnTo>
                <a:lnTo>
                  <a:pt x="4594" y="3869"/>
                </a:lnTo>
                <a:lnTo>
                  <a:pt x="4593" y="3881"/>
                </a:lnTo>
                <a:lnTo>
                  <a:pt x="4592" y="3894"/>
                </a:lnTo>
                <a:lnTo>
                  <a:pt x="4592" y="3907"/>
                </a:lnTo>
                <a:lnTo>
                  <a:pt x="4592" y="3921"/>
                </a:lnTo>
                <a:lnTo>
                  <a:pt x="4593" y="3934"/>
                </a:lnTo>
                <a:lnTo>
                  <a:pt x="4594" y="3946"/>
                </a:lnTo>
                <a:lnTo>
                  <a:pt x="4596" y="3959"/>
                </a:lnTo>
                <a:lnTo>
                  <a:pt x="4603" y="3984"/>
                </a:lnTo>
                <a:lnTo>
                  <a:pt x="4611" y="4007"/>
                </a:lnTo>
                <a:lnTo>
                  <a:pt x="4622" y="4029"/>
                </a:lnTo>
                <a:lnTo>
                  <a:pt x="4635" y="4051"/>
                </a:lnTo>
                <a:lnTo>
                  <a:pt x="4650" y="4070"/>
                </a:lnTo>
                <a:lnTo>
                  <a:pt x="4667" y="4088"/>
                </a:lnTo>
                <a:lnTo>
                  <a:pt x="4685" y="4104"/>
                </a:lnTo>
                <a:lnTo>
                  <a:pt x="4704" y="4119"/>
                </a:lnTo>
                <a:lnTo>
                  <a:pt x="4725" y="4131"/>
                </a:lnTo>
                <a:lnTo>
                  <a:pt x="4748" y="4142"/>
                </a:lnTo>
                <a:lnTo>
                  <a:pt x="4771" y="4151"/>
                </a:lnTo>
                <a:lnTo>
                  <a:pt x="4795" y="4157"/>
                </a:lnTo>
                <a:lnTo>
                  <a:pt x="4808" y="4159"/>
                </a:lnTo>
                <a:lnTo>
                  <a:pt x="4821" y="4161"/>
                </a:lnTo>
                <a:lnTo>
                  <a:pt x="4834" y="4162"/>
                </a:lnTo>
                <a:lnTo>
                  <a:pt x="4847" y="4162"/>
                </a:lnTo>
                <a:lnTo>
                  <a:pt x="4860" y="4162"/>
                </a:lnTo>
                <a:lnTo>
                  <a:pt x="4873" y="4161"/>
                </a:lnTo>
                <a:lnTo>
                  <a:pt x="4886" y="4159"/>
                </a:lnTo>
                <a:lnTo>
                  <a:pt x="4899" y="4157"/>
                </a:lnTo>
                <a:lnTo>
                  <a:pt x="4923" y="4151"/>
                </a:lnTo>
                <a:lnTo>
                  <a:pt x="4947" y="4142"/>
                </a:lnTo>
                <a:lnTo>
                  <a:pt x="4969" y="4131"/>
                </a:lnTo>
                <a:lnTo>
                  <a:pt x="4989" y="4119"/>
                </a:lnTo>
                <a:lnTo>
                  <a:pt x="5009" y="4104"/>
                </a:lnTo>
                <a:lnTo>
                  <a:pt x="5027" y="4088"/>
                </a:lnTo>
                <a:lnTo>
                  <a:pt x="5043" y="4070"/>
                </a:lnTo>
                <a:lnTo>
                  <a:pt x="5058" y="4051"/>
                </a:lnTo>
                <a:lnTo>
                  <a:pt x="5071" y="4029"/>
                </a:lnTo>
                <a:lnTo>
                  <a:pt x="5082" y="4007"/>
                </a:lnTo>
                <a:lnTo>
                  <a:pt x="5090" y="3984"/>
                </a:lnTo>
                <a:lnTo>
                  <a:pt x="5097" y="3959"/>
                </a:lnTo>
                <a:lnTo>
                  <a:pt x="5099" y="3946"/>
                </a:lnTo>
                <a:lnTo>
                  <a:pt x="5101" y="3934"/>
                </a:lnTo>
                <a:lnTo>
                  <a:pt x="5102" y="3921"/>
                </a:lnTo>
                <a:lnTo>
                  <a:pt x="5102" y="3907"/>
                </a:lnTo>
                <a:lnTo>
                  <a:pt x="5102" y="3894"/>
                </a:lnTo>
                <a:lnTo>
                  <a:pt x="5101" y="3881"/>
                </a:lnTo>
                <a:lnTo>
                  <a:pt x="5099" y="3869"/>
                </a:lnTo>
                <a:lnTo>
                  <a:pt x="5097" y="3856"/>
                </a:lnTo>
                <a:lnTo>
                  <a:pt x="5090" y="3831"/>
                </a:lnTo>
                <a:lnTo>
                  <a:pt x="5082" y="3808"/>
                </a:lnTo>
                <a:lnTo>
                  <a:pt x="5071" y="3786"/>
                </a:lnTo>
                <a:lnTo>
                  <a:pt x="5058" y="3764"/>
                </a:lnTo>
                <a:lnTo>
                  <a:pt x="5043" y="3745"/>
                </a:lnTo>
                <a:lnTo>
                  <a:pt x="5027" y="3727"/>
                </a:lnTo>
                <a:lnTo>
                  <a:pt x="5009" y="3711"/>
                </a:lnTo>
                <a:lnTo>
                  <a:pt x="4989" y="3696"/>
                </a:lnTo>
                <a:lnTo>
                  <a:pt x="4969" y="3683"/>
                </a:lnTo>
                <a:lnTo>
                  <a:pt x="4947" y="3673"/>
                </a:lnTo>
                <a:lnTo>
                  <a:pt x="4923" y="3664"/>
                </a:lnTo>
                <a:lnTo>
                  <a:pt x="4899" y="3658"/>
                </a:lnTo>
                <a:lnTo>
                  <a:pt x="4886" y="3656"/>
                </a:lnTo>
                <a:lnTo>
                  <a:pt x="4873" y="3654"/>
                </a:lnTo>
                <a:lnTo>
                  <a:pt x="4860" y="3653"/>
                </a:lnTo>
                <a:lnTo>
                  <a:pt x="4847" y="3653"/>
                </a:lnTo>
                <a:close/>
                <a:moveTo>
                  <a:pt x="4847" y="4371"/>
                </a:moveTo>
                <a:lnTo>
                  <a:pt x="4847" y="4371"/>
                </a:lnTo>
                <a:lnTo>
                  <a:pt x="4834" y="4372"/>
                </a:lnTo>
                <a:lnTo>
                  <a:pt x="4821" y="4373"/>
                </a:lnTo>
                <a:lnTo>
                  <a:pt x="4808" y="4374"/>
                </a:lnTo>
                <a:lnTo>
                  <a:pt x="4795" y="4376"/>
                </a:lnTo>
                <a:lnTo>
                  <a:pt x="4771" y="4383"/>
                </a:lnTo>
                <a:lnTo>
                  <a:pt x="4748" y="4391"/>
                </a:lnTo>
                <a:lnTo>
                  <a:pt x="4725" y="4402"/>
                </a:lnTo>
                <a:lnTo>
                  <a:pt x="4704" y="4415"/>
                </a:lnTo>
                <a:lnTo>
                  <a:pt x="4685" y="4430"/>
                </a:lnTo>
                <a:lnTo>
                  <a:pt x="4667" y="4447"/>
                </a:lnTo>
                <a:lnTo>
                  <a:pt x="4650" y="4465"/>
                </a:lnTo>
                <a:lnTo>
                  <a:pt x="4635" y="4484"/>
                </a:lnTo>
                <a:lnTo>
                  <a:pt x="4622" y="4505"/>
                </a:lnTo>
                <a:lnTo>
                  <a:pt x="4611" y="4527"/>
                </a:lnTo>
                <a:lnTo>
                  <a:pt x="4603" y="4551"/>
                </a:lnTo>
                <a:lnTo>
                  <a:pt x="4596" y="4575"/>
                </a:lnTo>
                <a:lnTo>
                  <a:pt x="4594" y="4588"/>
                </a:lnTo>
                <a:lnTo>
                  <a:pt x="4593" y="4601"/>
                </a:lnTo>
                <a:lnTo>
                  <a:pt x="4592" y="4614"/>
                </a:lnTo>
                <a:lnTo>
                  <a:pt x="4592" y="4626"/>
                </a:lnTo>
                <a:lnTo>
                  <a:pt x="4592" y="4639"/>
                </a:lnTo>
                <a:lnTo>
                  <a:pt x="4593" y="4653"/>
                </a:lnTo>
                <a:lnTo>
                  <a:pt x="4594" y="4666"/>
                </a:lnTo>
                <a:lnTo>
                  <a:pt x="4596" y="4677"/>
                </a:lnTo>
                <a:lnTo>
                  <a:pt x="4603" y="4702"/>
                </a:lnTo>
                <a:lnTo>
                  <a:pt x="4611" y="4725"/>
                </a:lnTo>
                <a:lnTo>
                  <a:pt x="4622" y="4748"/>
                </a:lnTo>
                <a:lnTo>
                  <a:pt x="4635" y="4769"/>
                </a:lnTo>
                <a:lnTo>
                  <a:pt x="4650" y="4788"/>
                </a:lnTo>
                <a:lnTo>
                  <a:pt x="4667" y="4807"/>
                </a:lnTo>
                <a:lnTo>
                  <a:pt x="4685" y="4823"/>
                </a:lnTo>
                <a:lnTo>
                  <a:pt x="4704" y="4838"/>
                </a:lnTo>
                <a:lnTo>
                  <a:pt x="4725" y="4851"/>
                </a:lnTo>
                <a:lnTo>
                  <a:pt x="4748" y="4862"/>
                </a:lnTo>
                <a:lnTo>
                  <a:pt x="4771" y="4870"/>
                </a:lnTo>
                <a:lnTo>
                  <a:pt x="4795" y="4877"/>
                </a:lnTo>
                <a:lnTo>
                  <a:pt x="4808" y="4879"/>
                </a:lnTo>
                <a:lnTo>
                  <a:pt x="4821" y="4880"/>
                </a:lnTo>
                <a:lnTo>
                  <a:pt x="4834" y="4881"/>
                </a:lnTo>
                <a:lnTo>
                  <a:pt x="4847" y="4882"/>
                </a:lnTo>
                <a:lnTo>
                  <a:pt x="4860" y="4881"/>
                </a:lnTo>
                <a:lnTo>
                  <a:pt x="4873" y="4880"/>
                </a:lnTo>
                <a:lnTo>
                  <a:pt x="4886" y="4879"/>
                </a:lnTo>
                <a:lnTo>
                  <a:pt x="4899" y="4877"/>
                </a:lnTo>
                <a:lnTo>
                  <a:pt x="4923" y="4870"/>
                </a:lnTo>
                <a:lnTo>
                  <a:pt x="4947" y="4862"/>
                </a:lnTo>
                <a:lnTo>
                  <a:pt x="4969" y="4851"/>
                </a:lnTo>
                <a:lnTo>
                  <a:pt x="4989" y="4838"/>
                </a:lnTo>
                <a:lnTo>
                  <a:pt x="5009" y="4823"/>
                </a:lnTo>
                <a:lnTo>
                  <a:pt x="5027" y="4807"/>
                </a:lnTo>
                <a:lnTo>
                  <a:pt x="5043" y="4788"/>
                </a:lnTo>
                <a:lnTo>
                  <a:pt x="5058" y="4769"/>
                </a:lnTo>
                <a:lnTo>
                  <a:pt x="5071" y="4748"/>
                </a:lnTo>
                <a:lnTo>
                  <a:pt x="5082" y="4725"/>
                </a:lnTo>
                <a:lnTo>
                  <a:pt x="5090" y="4702"/>
                </a:lnTo>
                <a:lnTo>
                  <a:pt x="5097" y="4677"/>
                </a:lnTo>
                <a:lnTo>
                  <a:pt x="5099" y="4666"/>
                </a:lnTo>
                <a:lnTo>
                  <a:pt x="5101" y="4653"/>
                </a:lnTo>
                <a:lnTo>
                  <a:pt x="5102" y="4639"/>
                </a:lnTo>
                <a:lnTo>
                  <a:pt x="5102" y="4626"/>
                </a:lnTo>
                <a:lnTo>
                  <a:pt x="5102" y="4614"/>
                </a:lnTo>
                <a:lnTo>
                  <a:pt x="5101" y="4601"/>
                </a:lnTo>
                <a:lnTo>
                  <a:pt x="5099" y="4588"/>
                </a:lnTo>
                <a:lnTo>
                  <a:pt x="5097" y="4575"/>
                </a:lnTo>
                <a:lnTo>
                  <a:pt x="5090" y="4551"/>
                </a:lnTo>
                <a:lnTo>
                  <a:pt x="5082" y="4527"/>
                </a:lnTo>
                <a:lnTo>
                  <a:pt x="5071" y="4505"/>
                </a:lnTo>
                <a:lnTo>
                  <a:pt x="5058" y="4484"/>
                </a:lnTo>
                <a:lnTo>
                  <a:pt x="5043" y="4465"/>
                </a:lnTo>
                <a:lnTo>
                  <a:pt x="5027" y="4447"/>
                </a:lnTo>
                <a:lnTo>
                  <a:pt x="5009" y="4430"/>
                </a:lnTo>
                <a:lnTo>
                  <a:pt x="4989" y="4415"/>
                </a:lnTo>
                <a:lnTo>
                  <a:pt x="4969" y="4402"/>
                </a:lnTo>
                <a:lnTo>
                  <a:pt x="4947" y="4391"/>
                </a:lnTo>
                <a:lnTo>
                  <a:pt x="4923" y="4383"/>
                </a:lnTo>
                <a:lnTo>
                  <a:pt x="4899" y="4376"/>
                </a:lnTo>
                <a:lnTo>
                  <a:pt x="4886" y="4374"/>
                </a:lnTo>
                <a:lnTo>
                  <a:pt x="4873" y="4373"/>
                </a:lnTo>
                <a:lnTo>
                  <a:pt x="4860" y="4372"/>
                </a:lnTo>
                <a:lnTo>
                  <a:pt x="4847" y="43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tIns="504000" r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购物车"/>
          <p:cNvSpPr/>
          <p:nvPr/>
        </p:nvSpPr>
        <p:spPr>
          <a:xfrm>
            <a:off x="10514119" y="4299517"/>
            <a:ext cx="603049" cy="462959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显示器"/>
          <p:cNvSpPr/>
          <p:nvPr/>
        </p:nvSpPr>
        <p:spPr bwMode="auto">
          <a:xfrm>
            <a:off x="511809" y="5359512"/>
            <a:ext cx="492420" cy="492420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5" name="蓝牙"/>
          <p:cNvSpPr/>
          <p:nvPr/>
        </p:nvSpPr>
        <p:spPr bwMode="auto">
          <a:xfrm>
            <a:off x="1715503" y="5359512"/>
            <a:ext cx="492420" cy="49242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手机"/>
          <p:cNvSpPr/>
          <p:nvPr/>
        </p:nvSpPr>
        <p:spPr bwMode="auto">
          <a:xfrm>
            <a:off x="2919194" y="5359512"/>
            <a:ext cx="241700" cy="4924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话筒"/>
          <p:cNvSpPr/>
          <p:nvPr/>
        </p:nvSpPr>
        <p:spPr>
          <a:xfrm>
            <a:off x="3872167" y="5359512"/>
            <a:ext cx="282585" cy="492420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手机"/>
          <p:cNvSpPr/>
          <p:nvPr/>
        </p:nvSpPr>
        <p:spPr bwMode="auto">
          <a:xfrm>
            <a:off x="4866025" y="5359512"/>
            <a:ext cx="271161" cy="492420"/>
          </a:xfrm>
          <a:custGeom>
            <a:avLst/>
            <a:gdLst>
              <a:gd name="T0" fmla="*/ 750267 w 3056"/>
              <a:gd name="T1" fmla="*/ 27771 h 5968"/>
              <a:gd name="T2" fmla="*/ 691573 w 3056"/>
              <a:gd name="T3" fmla="*/ 0 h 5968"/>
              <a:gd name="T4" fmla="*/ 628413 w 3056"/>
              <a:gd name="T5" fmla="*/ 33835 h 5968"/>
              <a:gd name="T6" fmla="*/ 268272 w 3056"/>
              <a:gd name="T7" fmla="*/ 220250 h 5968"/>
              <a:gd name="T8" fmla="*/ 135890 w 3056"/>
              <a:gd name="T9" fmla="*/ 260788 h 5968"/>
              <a:gd name="T10" fmla="*/ 40831 w 3056"/>
              <a:gd name="T11" fmla="*/ 356230 h 5968"/>
              <a:gd name="T12" fmla="*/ 319 w 3056"/>
              <a:gd name="T13" fmla="*/ 488380 h 5968"/>
              <a:gd name="T14" fmla="*/ 16907 w 3056"/>
              <a:gd name="T15" fmla="*/ 1719224 h 5968"/>
              <a:gd name="T16" fmla="*/ 92507 w 3056"/>
              <a:gd name="T17" fmla="*/ 1831264 h 5968"/>
              <a:gd name="T18" fmla="*/ 212129 w 3056"/>
              <a:gd name="T19" fmla="*/ 1896062 h 5968"/>
              <a:gd name="T20" fmla="*/ 734637 w 3056"/>
              <a:gd name="T21" fmla="*/ 1901808 h 5968"/>
              <a:gd name="T22" fmla="*/ 860957 w 3056"/>
              <a:gd name="T23" fmla="*/ 1848820 h 5968"/>
              <a:gd name="T24" fmla="*/ 946447 w 3056"/>
              <a:gd name="T25" fmla="*/ 1744760 h 5968"/>
              <a:gd name="T26" fmla="*/ 974837 w 3056"/>
              <a:gd name="T27" fmla="*/ 502744 h 5968"/>
              <a:gd name="T28" fmla="*/ 954741 w 3056"/>
              <a:gd name="T29" fmla="*/ 399641 h 5968"/>
              <a:gd name="T30" fmla="*/ 893494 w 3056"/>
              <a:gd name="T31" fmla="*/ 305796 h 5968"/>
              <a:gd name="T32" fmla="*/ 800668 w 3056"/>
              <a:gd name="T33" fmla="*/ 242594 h 5968"/>
              <a:gd name="T34" fmla="*/ 193628 w 3056"/>
              <a:gd name="T35" fmla="*/ 517427 h 5968"/>
              <a:gd name="T36" fmla="*/ 217552 w 3056"/>
              <a:gd name="T37" fmla="*/ 468270 h 5968"/>
              <a:gd name="T38" fmla="*/ 260935 w 3056"/>
              <a:gd name="T39" fmla="*/ 435711 h 5968"/>
              <a:gd name="T40" fmla="*/ 669562 w 3056"/>
              <a:gd name="T41" fmla="*/ 426774 h 5968"/>
              <a:gd name="T42" fmla="*/ 723472 w 3056"/>
              <a:gd name="T43" fmla="*/ 440819 h 5968"/>
              <a:gd name="T44" fmla="*/ 763665 w 3056"/>
              <a:gd name="T45" fmla="*/ 476888 h 5968"/>
              <a:gd name="T46" fmla="*/ 782485 w 3056"/>
              <a:gd name="T47" fmla="*/ 528918 h 5968"/>
              <a:gd name="T48" fmla="*/ 777700 w 3056"/>
              <a:gd name="T49" fmla="*/ 896320 h 5968"/>
              <a:gd name="T50" fmla="*/ 749629 w 3056"/>
              <a:gd name="T51" fmla="*/ 942924 h 5968"/>
              <a:gd name="T52" fmla="*/ 703376 w 3056"/>
              <a:gd name="T53" fmla="*/ 971014 h 5968"/>
              <a:gd name="T54" fmla="*/ 293153 w 3056"/>
              <a:gd name="T55" fmla="*/ 975483 h 5968"/>
              <a:gd name="T56" fmla="*/ 241795 w 3056"/>
              <a:gd name="T57" fmla="*/ 956650 h 5968"/>
              <a:gd name="T58" fmla="*/ 205111 w 3056"/>
              <a:gd name="T59" fmla="*/ 916749 h 5968"/>
              <a:gd name="T60" fmla="*/ 191395 w 3056"/>
              <a:gd name="T61" fmla="*/ 862485 h 5968"/>
              <a:gd name="T62" fmla="*/ 227122 w 3056"/>
              <a:gd name="T63" fmla="*/ 1163493 h 5968"/>
              <a:gd name="T64" fmla="*/ 390445 w 3056"/>
              <a:gd name="T65" fmla="*/ 1148490 h 5968"/>
              <a:gd name="T66" fmla="*/ 422025 w 3056"/>
              <a:gd name="T67" fmla="*/ 1163493 h 5968"/>
              <a:gd name="T68" fmla="*/ 431595 w 3056"/>
              <a:gd name="T69" fmla="*/ 1310007 h 5968"/>
              <a:gd name="T70" fmla="*/ 409904 w 3056"/>
              <a:gd name="T71" fmla="*/ 1341927 h 5968"/>
              <a:gd name="T72" fmla="*/ 246580 w 3056"/>
              <a:gd name="T73" fmla="*/ 1344800 h 5968"/>
              <a:gd name="T74" fmla="*/ 219785 w 3056"/>
              <a:gd name="T75" fmla="*/ 1317987 h 5968"/>
              <a:gd name="T76" fmla="*/ 538776 w 3056"/>
              <a:gd name="T77" fmla="*/ 1173388 h 5968"/>
              <a:gd name="T78" fmla="*/ 568123 w 3056"/>
              <a:gd name="T79" fmla="*/ 1149129 h 5968"/>
              <a:gd name="T80" fmla="*/ 730809 w 3056"/>
              <a:gd name="T81" fmla="*/ 1155513 h 5968"/>
              <a:gd name="T82" fmla="*/ 748991 w 3056"/>
              <a:gd name="T83" fmla="*/ 1189667 h 5968"/>
              <a:gd name="T84" fmla="*/ 737189 w 3056"/>
              <a:gd name="T85" fmla="*/ 1334904 h 5968"/>
              <a:gd name="T86" fmla="*/ 576736 w 3056"/>
              <a:gd name="T87" fmla="*/ 1346715 h 5968"/>
              <a:gd name="T88" fmla="*/ 542923 w 3056"/>
              <a:gd name="T89" fmla="*/ 1328840 h 5968"/>
              <a:gd name="T90" fmla="*/ 218190 w 3056"/>
              <a:gd name="T91" fmla="*/ 1483653 h 5968"/>
              <a:gd name="T92" fmla="*/ 239243 w 3056"/>
              <a:gd name="T93" fmla="*/ 1451733 h 5968"/>
              <a:gd name="T94" fmla="*/ 402567 w 3056"/>
              <a:gd name="T95" fmla="*/ 1448860 h 5968"/>
              <a:gd name="T96" fmla="*/ 429681 w 3056"/>
              <a:gd name="T97" fmla="*/ 1475992 h 5968"/>
              <a:gd name="T98" fmla="*/ 426491 w 3056"/>
              <a:gd name="T99" fmla="*/ 1624102 h 5968"/>
              <a:gd name="T100" fmla="*/ 394592 w 3056"/>
              <a:gd name="T101" fmla="*/ 1645169 h 5968"/>
              <a:gd name="T102" fmla="*/ 232864 w 3056"/>
              <a:gd name="T103" fmla="*/ 1635912 h 5968"/>
              <a:gd name="T104" fmla="*/ 217871 w 3056"/>
              <a:gd name="T105" fmla="*/ 1488122 h 5968"/>
              <a:gd name="T106" fmla="*/ 547708 w 3056"/>
              <a:gd name="T107" fmla="*/ 1459393 h 5968"/>
              <a:gd name="T108" fmla="*/ 708160 w 3056"/>
              <a:gd name="T109" fmla="*/ 1447264 h 5968"/>
              <a:gd name="T110" fmla="*/ 742292 w 3056"/>
              <a:gd name="T111" fmla="*/ 1465139 h 5968"/>
              <a:gd name="T112" fmla="*/ 748353 w 3056"/>
              <a:gd name="T113" fmla="*/ 1612611 h 5968"/>
              <a:gd name="T114" fmla="*/ 724110 w 3056"/>
              <a:gd name="T115" fmla="*/ 1641977 h 5968"/>
              <a:gd name="T116" fmla="*/ 560467 w 3056"/>
              <a:gd name="T117" fmla="*/ 1641977 h 5968"/>
              <a:gd name="T118" fmla="*/ 536543 w 3056"/>
              <a:gd name="T119" fmla="*/ 1612611 h 596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56" h="5968">
                <a:moveTo>
                  <a:pt x="2407" y="725"/>
                </a:moveTo>
                <a:lnTo>
                  <a:pt x="2407" y="239"/>
                </a:lnTo>
                <a:lnTo>
                  <a:pt x="2406" y="215"/>
                </a:lnTo>
                <a:lnTo>
                  <a:pt x="2403" y="191"/>
                </a:lnTo>
                <a:lnTo>
                  <a:pt x="2396" y="168"/>
                </a:lnTo>
                <a:lnTo>
                  <a:pt x="2388" y="147"/>
                </a:lnTo>
                <a:lnTo>
                  <a:pt x="2379" y="126"/>
                </a:lnTo>
                <a:lnTo>
                  <a:pt x="2366" y="106"/>
                </a:lnTo>
                <a:lnTo>
                  <a:pt x="2352" y="87"/>
                </a:lnTo>
                <a:lnTo>
                  <a:pt x="2338" y="70"/>
                </a:lnTo>
                <a:lnTo>
                  <a:pt x="2320" y="54"/>
                </a:lnTo>
                <a:lnTo>
                  <a:pt x="2302" y="40"/>
                </a:lnTo>
                <a:lnTo>
                  <a:pt x="2282" y="29"/>
                </a:lnTo>
                <a:lnTo>
                  <a:pt x="2261" y="18"/>
                </a:lnTo>
                <a:lnTo>
                  <a:pt x="2239" y="11"/>
                </a:lnTo>
                <a:lnTo>
                  <a:pt x="2217" y="5"/>
                </a:lnTo>
                <a:lnTo>
                  <a:pt x="2192" y="2"/>
                </a:lnTo>
                <a:lnTo>
                  <a:pt x="2168" y="0"/>
                </a:lnTo>
                <a:lnTo>
                  <a:pt x="2144" y="2"/>
                </a:lnTo>
                <a:lnTo>
                  <a:pt x="2120" y="5"/>
                </a:lnTo>
                <a:lnTo>
                  <a:pt x="2097" y="11"/>
                </a:lnTo>
                <a:lnTo>
                  <a:pt x="2075" y="18"/>
                </a:lnTo>
                <a:lnTo>
                  <a:pt x="2054" y="29"/>
                </a:lnTo>
                <a:lnTo>
                  <a:pt x="2035" y="40"/>
                </a:lnTo>
                <a:lnTo>
                  <a:pt x="2016" y="54"/>
                </a:lnTo>
                <a:lnTo>
                  <a:pt x="1999" y="70"/>
                </a:lnTo>
                <a:lnTo>
                  <a:pt x="1983" y="87"/>
                </a:lnTo>
                <a:lnTo>
                  <a:pt x="1970" y="106"/>
                </a:lnTo>
                <a:lnTo>
                  <a:pt x="1958" y="126"/>
                </a:lnTo>
                <a:lnTo>
                  <a:pt x="1948" y="147"/>
                </a:lnTo>
                <a:lnTo>
                  <a:pt x="1940" y="168"/>
                </a:lnTo>
                <a:lnTo>
                  <a:pt x="1934" y="191"/>
                </a:lnTo>
                <a:lnTo>
                  <a:pt x="1931" y="215"/>
                </a:lnTo>
                <a:lnTo>
                  <a:pt x="1930" y="239"/>
                </a:lnTo>
                <a:lnTo>
                  <a:pt x="1930" y="689"/>
                </a:lnTo>
                <a:lnTo>
                  <a:pt x="887" y="689"/>
                </a:lnTo>
                <a:lnTo>
                  <a:pt x="841" y="690"/>
                </a:lnTo>
                <a:lnTo>
                  <a:pt x="795" y="693"/>
                </a:lnTo>
                <a:lnTo>
                  <a:pt x="751" y="700"/>
                </a:lnTo>
                <a:lnTo>
                  <a:pt x="708" y="707"/>
                </a:lnTo>
                <a:lnTo>
                  <a:pt x="665" y="716"/>
                </a:lnTo>
                <a:lnTo>
                  <a:pt x="623" y="729"/>
                </a:lnTo>
                <a:lnTo>
                  <a:pt x="582" y="743"/>
                </a:lnTo>
                <a:lnTo>
                  <a:pt x="541" y="758"/>
                </a:lnTo>
                <a:lnTo>
                  <a:pt x="502" y="776"/>
                </a:lnTo>
                <a:lnTo>
                  <a:pt x="464" y="796"/>
                </a:lnTo>
                <a:lnTo>
                  <a:pt x="426" y="817"/>
                </a:lnTo>
                <a:lnTo>
                  <a:pt x="391" y="840"/>
                </a:lnTo>
                <a:lnTo>
                  <a:pt x="356" y="866"/>
                </a:lnTo>
                <a:lnTo>
                  <a:pt x="322" y="892"/>
                </a:lnTo>
                <a:lnTo>
                  <a:pt x="290" y="919"/>
                </a:lnTo>
                <a:lnTo>
                  <a:pt x="259" y="949"/>
                </a:lnTo>
                <a:lnTo>
                  <a:pt x="230" y="979"/>
                </a:lnTo>
                <a:lnTo>
                  <a:pt x="203" y="1012"/>
                </a:lnTo>
                <a:lnTo>
                  <a:pt x="176" y="1045"/>
                </a:lnTo>
                <a:lnTo>
                  <a:pt x="151" y="1080"/>
                </a:lnTo>
                <a:lnTo>
                  <a:pt x="128" y="1116"/>
                </a:lnTo>
                <a:lnTo>
                  <a:pt x="107" y="1153"/>
                </a:lnTo>
                <a:lnTo>
                  <a:pt x="87" y="1191"/>
                </a:lnTo>
                <a:lnTo>
                  <a:pt x="69" y="1230"/>
                </a:lnTo>
                <a:lnTo>
                  <a:pt x="53" y="1270"/>
                </a:lnTo>
                <a:lnTo>
                  <a:pt x="40" y="1312"/>
                </a:lnTo>
                <a:lnTo>
                  <a:pt x="27" y="1354"/>
                </a:lnTo>
                <a:lnTo>
                  <a:pt x="18" y="1396"/>
                </a:lnTo>
                <a:lnTo>
                  <a:pt x="9" y="1440"/>
                </a:lnTo>
                <a:lnTo>
                  <a:pt x="4" y="1485"/>
                </a:lnTo>
                <a:lnTo>
                  <a:pt x="1" y="1530"/>
                </a:lnTo>
                <a:lnTo>
                  <a:pt x="0" y="1575"/>
                </a:lnTo>
                <a:lnTo>
                  <a:pt x="0" y="5081"/>
                </a:lnTo>
                <a:lnTo>
                  <a:pt x="1" y="5128"/>
                </a:lnTo>
                <a:lnTo>
                  <a:pt x="4" y="5172"/>
                </a:lnTo>
                <a:lnTo>
                  <a:pt x="9" y="5217"/>
                </a:lnTo>
                <a:lnTo>
                  <a:pt x="18" y="5260"/>
                </a:lnTo>
                <a:lnTo>
                  <a:pt x="27" y="5303"/>
                </a:lnTo>
                <a:lnTo>
                  <a:pt x="40" y="5345"/>
                </a:lnTo>
                <a:lnTo>
                  <a:pt x="53" y="5386"/>
                </a:lnTo>
                <a:lnTo>
                  <a:pt x="69" y="5426"/>
                </a:lnTo>
                <a:lnTo>
                  <a:pt x="87" y="5466"/>
                </a:lnTo>
                <a:lnTo>
                  <a:pt x="107" y="5504"/>
                </a:lnTo>
                <a:lnTo>
                  <a:pt x="128" y="5541"/>
                </a:lnTo>
                <a:lnTo>
                  <a:pt x="151" y="5577"/>
                </a:lnTo>
                <a:lnTo>
                  <a:pt x="176" y="5612"/>
                </a:lnTo>
                <a:lnTo>
                  <a:pt x="203" y="5646"/>
                </a:lnTo>
                <a:lnTo>
                  <a:pt x="230" y="5677"/>
                </a:lnTo>
                <a:lnTo>
                  <a:pt x="259" y="5709"/>
                </a:lnTo>
                <a:lnTo>
                  <a:pt x="290" y="5737"/>
                </a:lnTo>
                <a:lnTo>
                  <a:pt x="322" y="5766"/>
                </a:lnTo>
                <a:lnTo>
                  <a:pt x="356" y="5792"/>
                </a:lnTo>
                <a:lnTo>
                  <a:pt x="391" y="5817"/>
                </a:lnTo>
                <a:lnTo>
                  <a:pt x="426" y="5840"/>
                </a:lnTo>
                <a:lnTo>
                  <a:pt x="464" y="5861"/>
                </a:lnTo>
                <a:lnTo>
                  <a:pt x="502" y="5880"/>
                </a:lnTo>
                <a:lnTo>
                  <a:pt x="541" y="5898"/>
                </a:lnTo>
                <a:lnTo>
                  <a:pt x="582" y="5914"/>
                </a:lnTo>
                <a:lnTo>
                  <a:pt x="623" y="5928"/>
                </a:lnTo>
                <a:lnTo>
                  <a:pt x="665" y="5940"/>
                </a:lnTo>
                <a:lnTo>
                  <a:pt x="708" y="5951"/>
                </a:lnTo>
                <a:lnTo>
                  <a:pt x="751" y="5958"/>
                </a:lnTo>
                <a:lnTo>
                  <a:pt x="795" y="5963"/>
                </a:lnTo>
                <a:lnTo>
                  <a:pt x="841" y="5967"/>
                </a:lnTo>
                <a:lnTo>
                  <a:pt x="887" y="5968"/>
                </a:lnTo>
                <a:lnTo>
                  <a:pt x="2168" y="5968"/>
                </a:lnTo>
                <a:lnTo>
                  <a:pt x="2214" y="5967"/>
                </a:lnTo>
                <a:lnTo>
                  <a:pt x="2259" y="5963"/>
                </a:lnTo>
                <a:lnTo>
                  <a:pt x="2303" y="5958"/>
                </a:lnTo>
                <a:lnTo>
                  <a:pt x="2347" y="5951"/>
                </a:lnTo>
                <a:lnTo>
                  <a:pt x="2390" y="5940"/>
                </a:lnTo>
                <a:lnTo>
                  <a:pt x="2432" y="5928"/>
                </a:lnTo>
                <a:lnTo>
                  <a:pt x="2473" y="5914"/>
                </a:lnTo>
                <a:lnTo>
                  <a:pt x="2513" y="5898"/>
                </a:lnTo>
                <a:lnTo>
                  <a:pt x="2553" y="5880"/>
                </a:lnTo>
                <a:lnTo>
                  <a:pt x="2591" y="5861"/>
                </a:lnTo>
                <a:lnTo>
                  <a:pt x="2628" y="5840"/>
                </a:lnTo>
                <a:lnTo>
                  <a:pt x="2664" y="5817"/>
                </a:lnTo>
                <a:lnTo>
                  <a:pt x="2699" y="5792"/>
                </a:lnTo>
                <a:lnTo>
                  <a:pt x="2733" y="5766"/>
                </a:lnTo>
                <a:lnTo>
                  <a:pt x="2764" y="5737"/>
                </a:lnTo>
                <a:lnTo>
                  <a:pt x="2795" y="5709"/>
                </a:lnTo>
                <a:lnTo>
                  <a:pt x="2824" y="5677"/>
                </a:lnTo>
                <a:lnTo>
                  <a:pt x="2853" y="5646"/>
                </a:lnTo>
                <a:lnTo>
                  <a:pt x="2879" y="5612"/>
                </a:lnTo>
                <a:lnTo>
                  <a:pt x="2904" y="5577"/>
                </a:lnTo>
                <a:lnTo>
                  <a:pt x="2926" y="5541"/>
                </a:lnTo>
                <a:lnTo>
                  <a:pt x="2948" y="5504"/>
                </a:lnTo>
                <a:lnTo>
                  <a:pt x="2967" y="5466"/>
                </a:lnTo>
                <a:lnTo>
                  <a:pt x="2985" y="5426"/>
                </a:lnTo>
                <a:lnTo>
                  <a:pt x="3001" y="5386"/>
                </a:lnTo>
                <a:lnTo>
                  <a:pt x="3016" y="5345"/>
                </a:lnTo>
                <a:lnTo>
                  <a:pt x="3027" y="5303"/>
                </a:lnTo>
                <a:lnTo>
                  <a:pt x="3038" y="5260"/>
                </a:lnTo>
                <a:lnTo>
                  <a:pt x="3045" y="5217"/>
                </a:lnTo>
                <a:lnTo>
                  <a:pt x="3050" y="5172"/>
                </a:lnTo>
                <a:lnTo>
                  <a:pt x="3054" y="5128"/>
                </a:lnTo>
                <a:lnTo>
                  <a:pt x="3056" y="5081"/>
                </a:lnTo>
                <a:lnTo>
                  <a:pt x="3056" y="1575"/>
                </a:lnTo>
                <a:lnTo>
                  <a:pt x="3054" y="1537"/>
                </a:lnTo>
                <a:lnTo>
                  <a:pt x="3052" y="1500"/>
                </a:lnTo>
                <a:lnTo>
                  <a:pt x="3048" y="1463"/>
                </a:lnTo>
                <a:lnTo>
                  <a:pt x="3043" y="1427"/>
                </a:lnTo>
                <a:lnTo>
                  <a:pt x="3036" y="1390"/>
                </a:lnTo>
                <a:lnTo>
                  <a:pt x="3027" y="1355"/>
                </a:lnTo>
                <a:lnTo>
                  <a:pt x="3018" y="1321"/>
                </a:lnTo>
                <a:lnTo>
                  <a:pt x="3006" y="1286"/>
                </a:lnTo>
                <a:lnTo>
                  <a:pt x="2993" y="1252"/>
                </a:lnTo>
                <a:lnTo>
                  <a:pt x="2980" y="1220"/>
                </a:lnTo>
                <a:lnTo>
                  <a:pt x="2965" y="1187"/>
                </a:lnTo>
                <a:lnTo>
                  <a:pt x="2948" y="1156"/>
                </a:lnTo>
                <a:lnTo>
                  <a:pt x="2930" y="1125"/>
                </a:lnTo>
                <a:lnTo>
                  <a:pt x="2913" y="1095"/>
                </a:lnTo>
                <a:lnTo>
                  <a:pt x="2893" y="1065"/>
                </a:lnTo>
                <a:lnTo>
                  <a:pt x="2872" y="1037"/>
                </a:lnTo>
                <a:lnTo>
                  <a:pt x="2848" y="1010"/>
                </a:lnTo>
                <a:lnTo>
                  <a:pt x="2825" y="983"/>
                </a:lnTo>
                <a:lnTo>
                  <a:pt x="2801" y="958"/>
                </a:lnTo>
                <a:lnTo>
                  <a:pt x="2776" y="933"/>
                </a:lnTo>
                <a:lnTo>
                  <a:pt x="2750" y="910"/>
                </a:lnTo>
                <a:lnTo>
                  <a:pt x="2723" y="887"/>
                </a:lnTo>
                <a:lnTo>
                  <a:pt x="2695" y="866"/>
                </a:lnTo>
                <a:lnTo>
                  <a:pt x="2666" y="846"/>
                </a:lnTo>
                <a:lnTo>
                  <a:pt x="2636" y="826"/>
                </a:lnTo>
                <a:lnTo>
                  <a:pt x="2606" y="808"/>
                </a:lnTo>
                <a:lnTo>
                  <a:pt x="2574" y="791"/>
                </a:lnTo>
                <a:lnTo>
                  <a:pt x="2543" y="775"/>
                </a:lnTo>
                <a:lnTo>
                  <a:pt x="2510" y="760"/>
                </a:lnTo>
                <a:lnTo>
                  <a:pt x="2476" y="748"/>
                </a:lnTo>
                <a:lnTo>
                  <a:pt x="2442" y="735"/>
                </a:lnTo>
                <a:lnTo>
                  <a:pt x="2407" y="725"/>
                </a:lnTo>
                <a:close/>
                <a:moveTo>
                  <a:pt x="600" y="1693"/>
                </a:moveTo>
                <a:lnTo>
                  <a:pt x="600" y="1693"/>
                </a:lnTo>
                <a:lnTo>
                  <a:pt x="601" y="1675"/>
                </a:lnTo>
                <a:lnTo>
                  <a:pt x="602" y="1657"/>
                </a:lnTo>
                <a:lnTo>
                  <a:pt x="604" y="1639"/>
                </a:lnTo>
                <a:lnTo>
                  <a:pt x="607" y="1621"/>
                </a:lnTo>
                <a:lnTo>
                  <a:pt x="611" y="1604"/>
                </a:lnTo>
                <a:lnTo>
                  <a:pt x="617" y="1588"/>
                </a:lnTo>
                <a:lnTo>
                  <a:pt x="622" y="1571"/>
                </a:lnTo>
                <a:lnTo>
                  <a:pt x="628" y="1555"/>
                </a:lnTo>
                <a:lnTo>
                  <a:pt x="636" y="1539"/>
                </a:lnTo>
                <a:lnTo>
                  <a:pt x="643" y="1524"/>
                </a:lnTo>
                <a:lnTo>
                  <a:pt x="652" y="1509"/>
                </a:lnTo>
                <a:lnTo>
                  <a:pt x="661" y="1494"/>
                </a:lnTo>
                <a:lnTo>
                  <a:pt x="671" y="1480"/>
                </a:lnTo>
                <a:lnTo>
                  <a:pt x="682" y="1467"/>
                </a:lnTo>
                <a:lnTo>
                  <a:pt x="693" y="1454"/>
                </a:lnTo>
                <a:lnTo>
                  <a:pt x="705" y="1442"/>
                </a:lnTo>
                <a:lnTo>
                  <a:pt x="718" y="1430"/>
                </a:lnTo>
                <a:lnTo>
                  <a:pt x="730" y="1418"/>
                </a:lnTo>
                <a:lnTo>
                  <a:pt x="744" y="1408"/>
                </a:lnTo>
                <a:lnTo>
                  <a:pt x="758" y="1398"/>
                </a:lnTo>
                <a:lnTo>
                  <a:pt x="772" y="1389"/>
                </a:lnTo>
                <a:lnTo>
                  <a:pt x="787" y="1381"/>
                </a:lnTo>
                <a:lnTo>
                  <a:pt x="802" y="1372"/>
                </a:lnTo>
                <a:lnTo>
                  <a:pt x="818" y="1365"/>
                </a:lnTo>
                <a:lnTo>
                  <a:pt x="834" y="1359"/>
                </a:lnTo>
                <a:lnTo>
                  <a:pt x="850" y="1353"/>
                </a:lnTo>
                <a:lnTo>
                  <a:pt x="868" y="1348"/>
                </a:lnTo>
                <a:lnTo>
                  <a:pt x="885" y="1345"/>
                </a:lnTo>
                <a:lnTo>
                  <a:pt x="902" y="1342"/>
                </a:lnTo>
                <a:lnTo>
                  <a:pt x="919" y="1339"/>
                </a:lnTo>
                <a:lnTo>
                  <a:pt x="938" y="1337"/>
                </a:lnTo>
                <a:lnTo>
                  <a:pt x="956" y="1337"/>
                </a:lnTo>
                <a:lnTo>
                  <a:pt x="2099" y="1337"/>
                </a:lnTo>
                <a:lnTo>
                  <a:pt x="2117" y="1337"/>
                </a:lnTo>
                <a:lnTo>
                  <a:pt x="2136" y="1339"/>
                </a:lnTo>
                <a:lnTo>
                  <a:pt x="2154" y="1342"/>
                </a:lnTo>
                <a:lnTo>
                  <a:pt x="2170" y="1345"/>
                </a:lnTo>
                <a:lnTo>
                  <a:pt x="2188" y="1348"/>
                </a:lnTo>
                <a:lnTo>
                  <a:pt x="2205" y="1353"/>
                </a:lnTo>
                <a:lnTo>
                  <a:pt x="2221" y="1359"/>
                </a:lnTo>
                <a:lnTo>
                  <a:pt x="2238" y="1365"/>
                </a:lnTo>
                <a:lnTo>
                  <a:pt x="2253" y="1372"/>
                </a:lnTo>
                <a:lnTo>
                  <a:pt x="2268" y="1381"/>
                </a:lnTo>
                <a:lnTo>
                  <a:pt x="2284" y="1389"/>
                </a:lnTo>
                <a:lnTo>
                  <a:pt x="2298" y="1398"/>
                </a:lnTo>
                <a:lnTo>
                  <a:pt x="2312" y="1408"/>
                </a:lnTo>
                <a:lnTo>
                  <a:pt x="2325" y="1418"/>
                </a:lnTo>
                <a:lnTo>
                  <a:pt x="2339" y="1430"/>
                </a:lnTo>
                <a:lnTo>
                  <a:pt x="2350" y="1442"/>
                </a:lnTo>
                <a:lnTo>
                  <a:pt x="2363" y="1454"/>
                </a:lnTo>
                <a:lnTo>
                  <a:pt x="2373" y="1467"/>
                </a:lnTo>
                <a:lnTo>
                  <a:pt x="2384" y="1480"/>
                </a:lnTo>
                <a:lnTo>
                  <a:pt x="2394" y="1494"/>
                </a:lnTo>
                <a:lnTo>
                  <a:pt x="2404" y="1509"/>
                </a:lnTo>
                <a:lnTo>
                  <a:pt x="2412" y="1524"/>
                </a:lnTo>
                <a:lnTo>
                  <a:pt x="2420" y="1539"/>
                </a:lnTo>
                <a:lnTo>
                  <a:pt x="2427" y="1555"/>
                </a:lnTo>
                <a:lnTo>
                  <a:pt x="2433" y="1571"/>
                </a:lnTo>
                <a:lnTo>
                  <a:pt x="2438" y="1588"/>
                </a:lnTo>
                <a:lnTo>
                  <a:pt x="2444" y="1604"/>
                </a:lnTo>
                <a:lnTo>
                  <a:pt x="2448" y="1621"/>
                </a:lnTo>
                <a:lnTo>
                  <a:pt x="2451" y="1639"/>
                </a:lnTo>
                <a:lnTo>
                  <a:pt x="2453" y="1657"/>
                </a:lnTo>
                <a:lnTo>
                  <a:pt x="2454" y="1675"/>
                </a:lnTo>
                <a:lnTo>
                  <a:pt x="2455" y="1693"/>
                </a:lnTo>
                <a:lnTo>
                  <a:pt x="2455" y="2702"/>
                </a:lnTo>
                <a:lnTo>
                  <a:pt x="2454" y="2721"/>
                </a:lnTo>
                <a:lnTo>
                  <a:pt x="2453" y="2739"/>
                </a:lnTo>
                <a:lnTo>
                  <a:pt x="2451" y="2756"/>
                </a:lnTo>
                <a:lnTo>
                  <a:pt x="2448" y="2774"/>
                </a:lnTo>
                <a:lnTo>
                  <a:pt x="2444" y="2791"/>
                </a:lnTo>
                <a:lnTo>
                  <a:pt x="2438" y="2808"/>
                </a:lnTo>
                <a:lnTo>
                  <a:pt x="2433" y="2825"/>
                </a:lnTo>
                <a:lnTo>
                  <a:pt x="2427" y="2840"/>
                </a:lnTo>
                <a:lnTo>
                  <a:pt x="2420" y="2856"/>
                </a:lnTo>
                <a:lnTo>
                  <a:pt x="2412" y="2872"/>
                </a:lnTo>
                <a:lnTo>
                  <a:pt x="2404" y="2887"/>
                </a:lnTo>
                <a:lnTo>
                  <a:pt x="2394" y="2901"/>
                </a:lnTo>
                <a:lnTo>
                  <a:pt x="2384" y="2915"/>
                </a:lnTo>
                <a:lnTo>
                  <a:pt x="2373" y="2929"/>
                </a:lnTo>
                <a:lnTo>
                  <a:pt x="2363" y="2941"/>
                </a:lnTo>
                <a:lnTo>
                  <a:pt x="2350" y="2954"/>
                </a:lnTo>
                <a:lnTo>
                  <a:pt x="2339" y="2966"/>
                </a:lnTo>
                <a:lnTo>
                  <a:pt x="2325" y="2977"/>
                </a:lnTo>
                <a:lnTo>
                  <a:pt x="2312" y="2988"/>
                </a:lnTo>
                <a:lnTo>
                  <a:pt x="2298" y="2997"/>
                </a:lnTo>
                <a:lnTo>
                  <a:pt x="2284" y="3007"/>
                </a:lnTo>
                <a:lnTo>
                  <a:pt x="2268" y="3015"/>
                </a:lnTo>
                <a:lnTo>
                  <a:pt x="2253" y="3023"/>
                </a:lnTo>
                <a:lnTo>
                  <a:pt x="2238" y="3030"/>
                </a:lnTo>
                <a:lnTo>
                  <a:pt x="2221" y="3036"/>
                </a:lnTo>
                <a:lnTo>
                  <a:pt x="2205" y="3042"/>
                </a:lnTo>
                <a:lnTo>
                  <a:pt x="2188" y="3046"/>
                </a:lnTo>
                <a:lnTo>
                  <a:pt x="2170" y="3051"/>
                </a:lnTo>
                <a:lnTo>
                  <a:pt x="2154" y="3054"/>
                </a:lnTo>
                <a:lnTo>
                  <a:pt x="2136" y="3056"/>
                </a:lnTo>
                <a:lnTo>
                  <a:pt x="2117" y="3058"/>
                </a:lnTo>
                <a:lnTo>
                  <a:pt x="2099" y="3058"/>
                </a:lnTo>
                <a:lnTo>
                  <a:pt x="956" y="3058"/>
                </a:lnTo>
                <a:lnTo>
                  <a:pt x="938" y="3058"/>
                </a:lnTo>
                <a:lnTo>
                  <a:pt x="919" y="3056"/>
                </a:lnTo>
                <a:lnTo>
                  <a:pt x="902" y="3054"/>
                </a:lnTo>
                <a:lnTo>
                  <a:pt x="885" y="3051"/>
                </a:lnTo>
                <a:lnTo>
                  <a:pt x="868" y="3046"/>
                </a:lnTo>
                <a:lnTo>
                  <a:pt x="850" y="3042"/>
                </a:lnTo>
                <a:lnTo>
                  <a:pt x="834" y="3036"/>
                </a:lnTo>
                <a:lnTo>
                  <a:pt x="818" y="3030"/>
                </a:lnTo>
                <a:lnTo>
                  <a:pt x="802" y="3023"/>
                </a:lnTo>
                <a:lnTo>
                  <a:pt x="787" y="3015"/>
                </a:lnTo>
                <a:lnTo>
                  <a:pt x="772" y="3007"/>
                </a:lnTo>
                <a:lnTo>
                  <a:pt x="758" y="2997"/>
                </a:lnTo>
                <a:lnTo>
                  <a:pt x="744" y="2988"/>
                </a:lnTo>
                <a:lnTo>
                  <a:pt x="730" y="2977"/>
                </a:lnTo>
                <a:lnTo>
                  <a:pt x="718" y="2966"/>
                </a:lnTo>
                <a:lnTo>
                  <a:pt x="705" y="2954"/>
                </a:lnTo>
                <a:lnTo>
                  <a:pt x="693" y="2941"/>
                </a:lnTo>
                <a:lnTo>
                  <a:pt x="682" y="2929"/>
                </a:lnTo>
                <a:lnTo>
                  <a:pt x="671" y="2915"/>
                </a:lnTo>
                <a:lnTo>
                  <a:pt x="661" y="2901"/>
                </a:lnTo>
                <a:lnTo>
                  <a:pt x="652" y="2887"/>
                </a:lnTo>
                <a:lnTo>
                  <a:pt x="643" y="2872"/>
                </a:lnTo>
                <a:lnTo>
                  <a:pt x="636" y="2856"/>
                </a:lnTo>
                <a:lnTo>
                  <a:pt x="628" y="2840"/>
                </a:lnTo>
                <a:lnTo>
                  <a:pt x="622" y="2825"/>
                </a:lnTo>
                <a:lnTo>
                  <a:pt x="617" y="2808"/>
                </a:lnTo>
                <a:lnTo>
                  <a:pt x="611" y="2791"/>
                </a:lnTo>
                <a:lnTo>
                  <a:pt x="607" y="2774"/>
                </a:lnTo>
                <a:lnTo>
                  <a:pt x="604" y="2756"/>
                </a:lnTo>
                <a:lnTo>
                  <a:pt x="602" y="2739"/>
                </a:lnTo>
                <a:lnTo>
                  <a:pt x="601" y="2721"/>
                </a:lnTo>
                <a:lnTo>
                  <a:pt x="600" y="2702"/>
                </a:lnTo>
                <a:lnTo>
                  <a:pt x="600" y="1693"/>
                </a:lnTo>
                <a:close/>
                <a:moveTo>
                  <a:pt x="683" y="3727"/>
                </a:moveTo>
                <a:lnTo>
                  <a:pt x="683" y="3727"/>
                </a:lnTo>
                <a:lnTo>
                  <a:pt x="684" y="3714"/>
                </a:lnTo>
                <a:lnTo>
                  <a:pt x="686" y="3700"/>
                </a:lnTo>
                <a:lnTo>
                  <a:pt x="689" y="3689"/>
                </a:lnTo>
                <a:lnTo>
                  <a:pt x="693" y="3676"/>
                </a:lnTo>
                <a:lnTo>
                  <a:pt x="699" y="3666"/>
                </a:lnTo>
                <a:lnTo>
                  <a:pt x="705" y="3655"/>
                </a:lnTo>
                <a:lnTo>
                  <a:pt x="712" y="3645"/>
                </a:lnTo>
                <a:lnTo>
                  <a:pt x="721" y="3636"/>
                </a:lnTo>
                <a:lnTo>
                  <a:pt x="730" y="3628"/>
                </a:lnTo>
                <a:lnTo>
                  <a:pt x="740" y="3620"/>
                </a:lnTo>
                <a:lnTo>
                  <a:pt x="750" y="3614"/>
                </a:lnTo>
                <a:lnTo>
                  <a:pt x="762" y="3609"/>
                </a:lnTo>
                <a:lnTo>
                  <a:pt x="773" y="3604"/>
                </a:lnTo>
                <a:lnTo>
                  <a:pt x="786" y="3600"/>
                </a:lnTo>
                <a:lnTo>
                  <a:pt x="799" y="3599"/>
                </a:lnTo>
                <a:lnTo>
                  <a:pt x="812" y="3598"/>
                </a:lnTo>
                <a:lnTo>
                  <a:pt x="1224" y="3598"/>
                </a:lnTo>
                <a:lnTo>
                  <a:pt x="1237" y="3599"/>
                </a:lnTo>
                <a:lnTo>
                  <a:pt x="1251" y="3600"/>
                </a:lnTo>
                <a:lnTo>
                  <a:pt x="1262" y="3604"/>
                </a:lnTo>
                <a:lnTo>
                  <a:pt x="1274" y="3609"/>
                </a:lnTo>
                <a:lnTo>
                  <a:pt x="1285" y="3614"/>
                </a:lnTo>
                <a:lnTo>
                  <a:pt x="1296" y="3620"/>
                </a:lnTo>
                <a:lnTo>
                  <a:pt x="1306" y="3628"/>
                </a:lnTo>
                <a:lnTo>
                  <a:pt x="1315" y="3636"/>
                </a:lnTo>
                <a:lnTo>
                  <a:pt x="1323" y="3645"/>
                </a:lnTo>
                <a:lnTo>
                  <a:pt x="1331" y="3655"/>
                </a:lnTo>
                <a:lnTo>
                  <a:pt x="1337" y="3666"/>
                </a:lnTo>
                <a:lnTo>
                  <a:pt x="1343" y="3676"/>
                </a:lnTo>
                <a:lnTo>
                  <a:pt x="1347" y="3689"/>
                </a:lnTo>
                <a:lnTo>
                  <a:pt x="1350" y="3700"/>
                </a:lnTo>
                <a:lnTo>
                  <a:pt x="1353" y="3714"/>
                </a:lnTo>
                <a:lnTo>
                  <a:pt x="1353" y="3727"/>
                </a:lnTo>
                <a:lnTo>
                  <a:pt x="1353" y="4091"/>
                </a:lnTo>
                <a:lnTo>
                  <a:pt x="1353" y="4104"/>
                </a:lnTo>
                <a:lnTo>
                  <a:pt x="1350" y="4116"/>
                </a:lnTo>
                <a:lnTo>
                  <a:pt x="1347" y="4129"/>
                </a:lnTo>
                <a:lnTo>
                  <a:pt x="1343" y="4141"/>
                </a:lnTo>
                <a:lnTo>
                  <a:pt x="1337" y="4152"/>
                </a:lnTo>
                <a:lnTo>
                  <a:pt x="1331" y="4163"/>
                </a:lnTo>
                <a:lnTo>
                  <a:pt x="1323" y="4172"/>
                </a:lnTo>
                <a:lnTo>
                  <a:pt x="1315" y="4182"/>
                </a:lnTo>
                <a:lnTo>
                  <a:pt x="1306" y="4190"/>
                </a:lnTo>
                <a:lnTo>
                  <a:pt x="1296" y="4197"/>
                </a:lnTo>
                <a:lnTo>
                  <a:pt x="1285" y="4204"/>
                </a:lnTo>
                <a:lnTo>
                  <a:pt x="1274" y="4209"/>
                </a:lnTo>
                <a:lnTo>
                  <a:pt x="1262" y="4213"/>
                </a:lnTo>
                <a:lnTo>
                  <a:pt x="1251" y="4216"/>
                </a:lnTo>
                <a:lnTo>
                  <a:pt x="1237" y="4218"/>
                </a:lnTo>
                <a:lnTo>
                  <a:pt x="1224" y="4219"/>
                </a:lnTo>
                <a:lnTo>
                  <a:pt x="812" y="4219"/>
                </a:lnTo>
                <a:lnTo>
                  <a:pt x="799" y="4218"/>
                </a:lnTo>
                <a:lnTo>
                  <a:pt x="786" y="4216"/>
                </a:lnTo>
                <a:lnTo>
                  <a:pt x="773" y="4213"/>
                </a:lnTo>
                <a:lnTo>
                  <a:pt x="762" y="4209"/>
                </a:lnTo>
                <a:lnTo>
                  <a:pt x="750" y="4204"/>
                </a:lnTo>
                <a:lnTo>
                  <a:pt x="740" y="4197"/>
                </a:lnTo>
                <a:lnTo>
                  <a:pt x="730" y="4190"/>
                </a:lnTo>
                <a:lnTo>
                  <a:pt x="721" y="4182"/>
                </a:lnTo>
                <a:lnTo>
                  <a:pt x="712" y="4172"/>
                </a:lnTo>
                <a:lnTo>
                  <a:pt x="705" y="4163"/>
                </a:lnTo>
                <a:lnTo>
                  <a:pt x="699" y="4152"/>
                </a:lnTo>
                <a:lnTo>
                  <a:pt x="693" y="4141"/>
                </a:lnTo>
                <a:lnTo>
                  <a:pt x="689" y="4129"/>
                </a:lnTo>
                <a:lnTo>
                  <a:pt x="686" y="4116"/>
                </a:lnTo>
                <a:lnTo>
                  <a:pt x="684" y="4104"/>
                </a:lnTo>
                <a:lnTo>
                  <a:pt x="683" y="4091"/>
                </a:lnTo>
                <a:lnTo>
                  <a:pt x="683" y="3727"/>
                </a:lnTo>
                <a:close/>
                <a:moveTo>
                  <a:pt x="1679" y="3727"/>
                </a:moveTo>
                <a:lnTo>
                  <a:pt x="1679" y="3727"/>
                </a:lnTo>
                <a:lnTo>
                  <a:pt x="1679" y="3714"/>
                </a:lnTo>
                <a:lnTo>
                  <a:pt x="1682" y="3700"/>
                </a:lnTo>
                <a:lnTo>
                  <a:pt x="1685" y="3689"/>
                </a:lnTo>
                <a:lnTo>
                  <a:pt x="1689" y="3676"/>
                </a:lnTo>
                <a:lnTo>
                  <a:pt x="1695" y="3666"/>
                </a:lnTo>
                <a:lnTo>
                  <a:pt x="1702" y="3655"/>
                </a:lnTo>
                <a:lnTo>
                  <a:pt x="1709" y="3645"/>
                </a:lnTo>
                <a:lnTo>
                  <a:pt x="1717" y="3636"/>
                </a:lnTo>
                <a:lnTo>
                  <a:pt x="1726" y="3628"/>
                </a:lnTo>
                <a:lnTo>
                  <a:pt x="1736" y="3620"/>
                </a:lnTo>
                <a:lnTo>
                  <a:pt x="1747" y="3614"/>
                </a:lnTo>
                <a:lnTo>
                  <a:pt x="1757" y="3609"/>
                </a:lnTo>
                <a:lnTo>
                  <a:pt x="1770" y="3604"/>
                </a:lnTo>
                <a:lnTo>
                  <a:pt x="1781" y="3600"/>
                </a:lnTo>
                <a:lnTo>
                  <a:pt x="1794" y="3599"/>
                </a:lnTo>
                <a:lnTo>
                  <a:pt x="1808" y="3598"/>
                </a:lnTo>
                <a:lnTo>
                  <a:pt x="2220" y="3598"/>
                </a:lnTo>
                <a:lnTo>
                  <a:pt x="2233" y="3599"/>
                </a:lnTo>
                <a:lnTo>
                  <a:pt x="2246" y="3600"/>
                </a:lnTo>
                <a:lnTo>
                  <a:pt x="2259" y="3604"/>
                </a:lnTo>
                <a:lnTo>
                  <a:pt x="2270" y="3609"/>
                </a:lnTo>
                <a:lnTo>
                  <a:pt x="2281" y="3614"/>
                </a:lnTo>
                <a:lnTo>
                  <a:pt x="2291" y="3620"/>
                </a:lnTo>
                <a:lnTo>
                  <a:pt x="2302" y="3628"/>
                </a:lnTo>
                <a:lnTo>
                  <a:pt x="2311" y="3636"/>
                </a:lnTo>
                <a:lnTo>
                  <a:pt x="2319" y="3645"/>
                </a:lnTo>
                <a:lnTo>
                  <a:pt x="2327" y="3655"/>
                </a:lnTo>
                <a:lnTo>
                  <a:pt x="2333" y="3666"/>
                </a:lnTo>
                <a:lnTo>
                  <a:pt x="2339" y="3676"/>
                </a:lnTo>
                <a:lnTo>
                  <a:pt x="2343" y="3689"/>
                </a:lnTo>
                <a:lnTo>
                  <a:pt x="2346" y="3700"/>
                </a:lnTo>
                <a:lnTo>
                  <a:pt x="2348" y="3714"/>
                </a:lnTo>
                <a:lnTo>
                  <a:pt x="2348" y="3727"/>
                </a:lnTo>
                <a:lnTo>
                  <a:pt x="2348" y="4091"/>
                </a:lnTo>
                <a:lnTo>
                  <a:pt x="2348" y="4104"/>
                </a:lnTo>
                <a:lnTo>
                  <a:pt x="2346" y="4116"/>
                </a:lnTo>
                <a:lnTo>
                  <a:pt x="2343" y="4129"/>
                </a:lnTo>
                <a:lnTo>
                  <a:pt x="2339" y="4141"/>
                </a:lnTo>
                <a:lnTo>
                  <a:pt x="2333" y="4152"/>
                </a:lnTo>
                <a:lnTo>
                  <a:pt x="2327" y="4163"/>
                </a:lnTo>
                <a:lnTo>
                  <a:pt x="2319" y="4172"/>
                </a:lnTo>
                <a:lnTo>
                  <a:pt x="2311" y="4182"/>
                </a:lnTo>
                <a:lnTo>
                  <a:pt x="2302" y="4190"/>
                </a:lnTo>
                <a:lnTo>
                  <a:pt x="2291" y="4197"/>
                </a:lnTo>
                <a:lnTo>
                  <a:pt x="2281" y="4204"/>
                </a:lnTo>
                <a:lnTo>
                  <a:pt x="2270" y="4209"/>
                </a:lnTo>
                <a:lnTo>
                  <a:pt x="2259" y="4213"/>
                </a:lnTo>
                <a:lnTo>
                  <a:pt x="2246" y="4216"/>
                </a:lnTo>
                <a:lnTo>
                  <a:pt x="2233" y="4218"/>
                </a:lnTo>
                <a:lnTo>
                  <a:pt x="2220" y="4219"/>
                </a:lnTo>
                <a:lnTo>
                  <a:pt x="1808" y="4219"/>
                </a:lnTo>
                <a:lnTo>
                  <a:pt x="1794" y="4218"/>
                </a:lnTo>
                <a:lnTo>
                  <a:pt x="1781" y="4216"/>
                </a:lnTo>
                <a:lnTo>
                  <a:pt x="1770" y="4213"/>
                </a:lnTo>
                <a:lnTo>
                  <a:pt x="1757" y="4209"/>
                </a:lnTo>
                <a:lnTo>
                  <a:pt x="1747" y="4204"/>
                </a:lnTo>
                <a:lnTo>
                  <a:pt x="1736" y="4197"/>
                </a:lnTo>
                <a:lnTo>
                  <a:pt x="1726" y="4190"/>
                </a:lnTo>
                <a:lnTo>
                  <a:pt x="1717" y="4182"/>
                </a:lnTo>
                <a:lnTo>
                  <a:pt x="1709" y="4172"/>
                </a:lnTo>
                <a:lnTo>
                  <a:pt x="1702" y="4163"/>
                </a:lnTo>
                <a:lnTo>
                  <a:pt x="1695" y="4152"/>
                </a:lnTo>
                <a:lnTo>
                  <a:pt x="1689" y="4141"/>
                </a:lnTo>
                <a:lnTo>
                  <a:pt x="1685" y="4129"/>
                </a:lnTo>
                <a:lnTo>
                  <a:pt x="1682" y="4116"/>
                </a:lnTo>
                <a:lnTo>
                  <a:pt x="1679" y="4104"/>
                </a:lnTo>
                <a:lnTo>
                  <a:pt x="1679" y="4091"/>
                </a:lnTo>
                <a:lnTo>
                  <a:pt x="1679" y="3727"/>
                </a:lnTo>
                <a:close/>
                <a:moveTo>
                  <a:pt x="683" y="4662"/>
                </a:moveTo>
                <a:lnTo>
                  <a:pt x="683" y="4662"/>
                </a:lnTo>
                <a:lnTo>
                  <a:pt x="684" y="4648"/>
                </a:lnTo>
                <a:lnTo>
                  <a:pt x="686" y="4636"/>
                </a:lnTo>
                <a:lnTo>
                  <a:pt x="689" y="4624"/>
                </a:lnTo>
                <a:lnTo>
                  <a:pt x="693" y="4611"/>
                </a:lnTo>
                <a:lnTo>
                  <a:pt x="699" y="4601"/>
                </a:lnTo>
                <a:lnTo>
                  <a:pt x="705" y="4590"/>
                </a:lnTo>
                <a:lnTo>
                  <a:pt x="712" y="4580"/>
                </a:lnTo>
                <a:lnTo>
                  <a:pt x="721" y="4572"/>
                </a:lnTo>
                <a:lnTo>
                  <a:pt x="730" y="4563"/>
                </a:lnTo>
                <a:lnTo>
                  <a:pt x="740" y="4556"/>
                </a:lnTo>
                <a:lnTo>
                  <a:pt x="750" y="4548"/>
                </a:lnTo>
                <a:lnTo>
                  <a:pt x="762" y="4543"/>
                </a:lnTo>
                <a:lnTo>
                  <a:pt x="773" y="4539"/>
                </a:lnTo>
                <a:lnTo>
                  <a:pt x="786" y="4536"/>
                </a:lnTo>
                <a:lnTo>
                  <a:pt x="799" y="4534"/>
                </a:lnTo>
                <a:lnTo>
                  <a:pt x="812" y="4534"/>
                </a:lnTo>
                <a:lnTo>
                  <a:pt x="1224" y="4534"/>
                </a:lnTo>
                <a:lnTo>
                  <a:pt x="1237" y="4534"/>
                </a:lnTo>
                <a:lnTo>
                  <a:pt x="1251" y="4536"/>
                </a:lnTo>
                <a:lnTo>
                  <a:pt x="1262" y="4539"/>
                </a:lnTo>
                <a:lnTo>
                  <a:pt x="1274" y="4543"/>
                </a:lnTo>
                <a:lnTo>
                  <a:pt x="1285" y="4548"/>
                </a:lnTo>
                <a:lnTo>
                  <a:pt x="1296" y="4556"/>
                </a:lnTo>
                <a:lnTo>
                  <a:pt x="1306" y="4563"/>
                </a:lnTo>
                <a:lnTo>
                  <a:pt x="1315" y="4572"/>
                </a:lnTo>
                <a:lnTo>
                  <a:pt x="1323" y="4580"/>
                </a:lnTo>
                <a:lnTo>
                  <a:pt x="1331" y="4590"/>
                </a:lnTo>
                <a:lnTo>
                  <a:pt x="1337" y="4601"/>
                </a:lnTo>
                <a:lnTo>
                  <a:pt x="1343" y="4611"/>
                </a:lnTo>
                <a:lnTo>
                  <a:pt x="1347" y="4624"/>
                </a:lnTo>
                <a:lnTo>
                  <a:pt x="1350" y="4636"/>
                </a:lnTo>
                <a:lnTo>
                  <a:pt x="1353" y="4648"/>
                </a:lnTo>
                <a:lnTo>
                  <a:pt x="1353" y="4662"/>
                </a:lnTo>
                <a:lnTo>
                  <a:pt x="1353" y="5026"/>
                </a:lnTo>
                <a:lnTo>
                  <a:pt x="1353" y="5039"/>
                </a:lnTo>
                <a:lnTo>
                  <a:pt x="1350" y="5052"/>
                </a:lnTo>
                <a:lnTo>
                  <a:pt x="1347" y="5064"/>
                </a:lnTo>
                <a:lnTo>
                  <a:pt x="1343" y="5076"/>
                </a:lnTo>
                <a:lnTo>
                  <a:pt x="1337" y="5088"/>
                </a:lnTo>
                <a:lnTo>
                  <a:pt x="1331" y="5098"/>
                </a:lnTo>
                <a:lnTo>
                  <a:pt x="1323" y="5108"/>
                </a:lnTo>
                <a:lnTo>
                  <a:pt x="1315" y="5117"/>
                </a:lnTo>
                <a:lnTo>
                  <a:pt x="1306" y="5125"/>
                </a:lnTo>
                <a:lnTo>
                  <a:pt x="1296" y="5133"/>
                </a:lnTo>
                <a:lnTo>
                  <a:pt x="1285" y="5139"/>
                </a:lnTo>
                <a:lnTo>
                  <a:pt x="1274" y="5144"/>
                </a:lnTo>
                <a:lnTo>
                  <a:pt x="1262" y="5149"/>
                </a:lnTo>
                <a:lnTo>
                  <a:pt x="1251" y="5152"/>
                </a:lnTo>
                <a:lnTo>
                  <a:pt x="1237" y="5154"/>
                </a:lnTo>
                <a:lnTo>
                  <a:pt x="1224" y="5155"/>
                </a:lnTo>
                <a:lnTo>
                  <a:pt x="812" y="5155"/>
                </a:lnTo>
                <a:lnTo>
                  <a:pt x="799" y="5154"/>
                </a:lnTo>
                <a:lnTo>
                  <a:pt x="786" y="5152"/>
                </a:lnTo>
                <a:lnTo>
                  <a:pt x="773" y="5149"/>
                </a:lnTo>
                <a:lnTo>
                  <a:pt x="762" y="5144"/>
                </a:lnTo>
                <a:lnTo>
                  <a:pt x="750" y="5139"/>
                </a:lnTo>
                <a:lnTo>
                  <a:pt x="740" y="5133"/>
                </a:lnTo>
                <a:lnTo>
                  <a:pt x="730" y="5125"/>
                </a:lnTo>
                <a:lnTo>
                  <a:pt x="721" y="5117"/>
                </a:lnTo>
                <a:lnTo>
                  <a:pt x="712" y="5108"/>
                </a:lnTo>
                <a:lnTo>
                  <a:pt x="705" y="5098"/>
                </a:lnTo>
                <a:lnTo>
                  <a:pt x="699" y="5088"/>
                </a:lnTo>
                <a:lnTo>
                  <a:pt x="693" y="5076"/>
                </a:lnTo>
                <a:lnTo>
                  <a:pt x="689" y="5064"/>
                </a:lnTo>
                <a:lnTo>
                  <a:pt x="686" y="5052"/>
                </a:lnTo>
                <a:lnTo>
                  <a:pt x="684" y="5039"/>
                </a:lnTo>
                <a:lnTo>
                  <a:pt x="683" y="5026"/>
                </a:lnTo>
                <a:lnTo>
                  <a:pt x="683" y="4662"/>
                </a:lnTo>
                <a:close/>
                <a:moveTo>
                  <a:pt x="1679" y="4662"/>
                </a:moveTo>
                <a:lnTo>
                  <a:pt x="1679" y="4662"/>
                </a:lnTo>
                <a:lnTo>
                  <a:pt x="1679" y="4648"/>
                </a:lnTo>
                <a:lnTo>
                  <a:pt x="1682" y="4636"/>
                </a:lnTo>
                <a:lnTo>
                  <a:pt x="1685" y="4624"/>
                </a:lnTo>
                <a:lnTo>
                  <a:pt x="1689" y="4611"/>
                </a:lnTo>
                <a:lnTo>
                  <a:pt x="1695" y="4601"/>
                </a:lnTo>
                <a:lnTo>
                  <a:pt x="1702" y="4590"/>
                </a:lnTo>
                <a:lnTo>
                  <a:pt x="1709" y="4580"/>
                </a:lnTo>
                <a:lnTo>
                  <a:pt x="1717" y="4572"/>
                </a:lnTo>
                <a:lnTo>
                  <a:pt x="1726" y="4563"/>
                </a:lnTo>
                <a:lnTo>
                  <a:pt x="1736" y="4556"/>
                </a:lnTo>
                <a:lnTo>
                  <a:pt x="1747" y="4548"/>
                </a:lnTo>
                <a:lnTo>
                  <a:pt x="1757" y="4543"/>
                </a:lnTo>
                <a:lnTo>
                  <a:pt x="1770" y="4539"/>
                </a:lnTo>
                <a:lnTo>
                  <a:pt x="1781" y="4536"/>
                </a:lnTo>
                <a:lnTo>
                  <a:pt x="1794" y="4534"/>
                </a:lnTo>
                <a:lnTo>
                  <a:pt x="1808" y="4534"/>
                </a:lnTo>
                <a:lnTo>
                  <a:pt x="2220" y="4534"/>
                </a:lnTo>
                <a:lnTo>
                  <a:pt x="2233" y="4534"/>
                </a:lnTo>
                <a:lnTo>
                  <a:pt x="2246" y="4536"/>
                </a:lnTo>
                <a:lnTo>
                  <a:pt x="2259" y="4539"/>
                </a:lnTo>
                <a:lnTo>
                  <a:pt x="2270" y="4543"/>
                </a:lnTo>
                <a:lnTo>
                  <a:pt x="2281" y="4548"/>
                </a:lnTo>
                <a:lnTo>
                  <a:pt x="2291" y="4556"/>
                </a:lnTo>
                <a:lnTo>
                  <a:pt x="2302" y="4563"/>
                </a:lnTo>
                <a:lnTo>
                  <a:pt x="2311" y="4572"/>
                </a:lnTo>
                <a:lnTo>
                  <a:pt x="2319" y="4580"/>
                </a:lnTo>
                <a:lnTo>
                  <a:pt x="2327" y="4590"/>
                </a:lnTo>
                <a:lnTo>
                  <a:pt x="2333" y="4601"/>
                </a:lnTo>
                <a:lnTo>
                  <a:pt x="2339" y="4611"/>
                </a:lnTo>
                <a:lnTo>
                  <a:pt x="2343" y="4624"/>
                </a:lnTo>
                <a:lnTo>
                  <a:pt x="2346" y="4636"/>
                </a:lnTo>
                <a:lnTo>
                  <a:pt x="2348" y="4648"/>
                </a:lnTo>
                <a:lnTo>
                  <a:pt x="2348" y="4662"/>
                </a:lnTo>
                <a:lnTo>
                  <a:pt x="2348" y="5026"/>
                </a:lnTo>
                <a:lnTo>
                  <a:pt x="2348" y="5039"/>
                </a:lnTo>
                <a:lnTo>
                  <a:pt x="2346" y="5052"/>
                </a:lnTo>
                <a:lnTo>
                  <a:pt x="2343" y="5064"/>
                </a:lnTo>
                <a:lnTo>
                  <a:pt x="2339" y="5076"/>
                </a:lnTo>
                <a:lnTo>
                  <a:pt x="2333" y="5088"/>
                </a:lnTo>
                <a:lnTo>
                  <a:pt x="2327" y="5098"/>
                </a:lnTo>
                <a:lnTo>
                  <a:pt x="2319" y="5108"/>
                </a:lnTo>
                <a:lnTo>
                  <a:pt x="2311" y="5117"/>
                </a:lnTo>
                <a:lnTo>
                  <a:pt x="2302" y="5125"/>
                </a:lnTo>
                <a:lnTo>
                  <a:pt x="2291" y="5133"/>
                </a:lnTo>
                <a:lnTo>
                  <a:pt x="2281" y="5139"/>
                </a:lnTo>
                <a:lnTo>
                  <a:pt x="2270" y="5144"/>
                </a:lnTo>
                <a:lnTo>
                  <a:pt x="2259" y="5149"/>
                </a:lnTo>
                <a:lnTo>
                  <a:pt x="2246" y="5152"/>
                </a:lnTo>
                <a:lnTo>
                  <a:pt x="2233" y="5154"/>
                </a:lnTo>
                <a:lnTo>
                  <a:pt x="2220" y="5155"/>
                </a:lnTo>
                <a:lnTo>
                  <a:pt x="1808" y="5155"/>
                </a:lnTo>
                <a:lnTo>
                  <a:pt x="1794" y="5154"/>
                </a:lnTo>
                <a:lnTo>
                  <a:pt x="1781" y="5152"/>
                </a:lnTo>
                <a:lnTo>
                  <a:pt x="1770" y="5149"/>
                </a:lnTo>
                <a:lnTo>
                  <a:pt x="1757" y="5144"/>
                </a:lnTo>
                <a:lnTo>
                  <a:pt x="1747" y="5139"/>
                </a:lnTo>
                <a:lnTo>
                  <a:pt x="1736" y="5133"/>
                </a:lnTo>
                <a:lnTo>
                  <a:pt x="1726" y="5125"/>
                </a:lnTo>
                <a:lnTo>
                  <a:pt x="1717" y="5117"/>
                </a:lnTo>
                <a:lnTo>
                  <a:pt x="1709" y="5108"/>
                </a:lnTo>
                <a:lnTo>
                  <a:pt x="1702" y="5098"/>
                </a:lnTo>
                <a:lnTo>
                  <a:pt x="1695" y="5088"/>
                </a:lnTo>
                <a:lnTo>
                  <a:pt x="1689" y="5076"/>
                </a:lnTo>
                <a:lnTo>
                  <a:pt x="1685" y="5064"/>
                </a:lnTo>
                <a:lnTo>
                  <a:pt x="1682" y="5052"/>
                </a:lnTo>
                <a:lnTo>
                  <a:pt x="1679" y="5039"/>
                </a:lnTo>
                <a:lnTo>
                  <a:pt x="1679" y="5026"/>
                </a:lnTo>
                <a:lnTo>
                  <a:pt x="1679" y="466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电话"/>
          <p:cNvSpPr/>
          <p:nvPr/>
        </p:nvSpPr>
        <p:spPr bwMode="auto">
          <a:xfrm>
            <a:off x="5848460" y="5359512"/>
            <a:ext cx="492420" cy="49242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USB"/>
          <p:cNvSpPr/>
          <p:nvPr/>
        </p:nvSpPr>
        <p:spPr>
          <a:xfrm>
            <a:off x="7052152" y="5359512"/>
            <a:ext cx="340305" cy="492420"/>
          </a:xfrm>
          <a:custGeom>
            <a:avLst/>
            <a:gdLst/>
            <a:ahLst/>
            <a:cxnLst/>
            <a:rect l="l" t="t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信号"/>
          <p:cNvSpPr/>
          <p:nvPr/>
        </p:nvSpPr>
        <p:spPr>
          <a:xfrm>
            <a:off x="8103729" y="5359512"/>
            <a:ext cx="492420" cy="492420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分享"/>
          <p:cNvSpPr/>
          <p:nvPr/>
        </p:nvSpPr>
        <p:spPr>
          <a:xfrm>
            <a:off x="9307422" y="5359512"/>
            <a:ext cx="492420" cy="492420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电源"/>
          <p:cNvSpPr/>
          <p:nvPr/>
        </p:nvSpPr>
        <p:spPr bwMode="auto">
          <a:xfrm>
            <a:off x="10511114" y="5359512"/>
            <a:ext cx="492420" cy="492420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信号"/>
          <p:cNvSpPr/>
          <p:nvPr/>
        </p:nvSpPr>
        <p:spPr>
          <a:xfrm>
            <a:off x="517221" y="6391849"/>
            <a:ext cx="419068" cy="592828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微博"/>
          <p:cNvSpPr/>
          <p:nvPr/>
        </p:nvSpPr>
        <p:spPr>
          <a:xfrm>
            <a:off x="149304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微信"/>
          <p:cNvSpPr/>
          <p:nvPr/>
        </p:nvSpPr>
        <p:spPr>
          <a:xfrm>
            <a:off x="2642621" y="6391849"/>
            <a:ext cx="592828" cy="59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耳机"/>
          <p:cNvSpPr/>
          <p:nvPr/>
        </p:nvSpPr>
        <p:spPr bwMode="auto">
          <a:xfrm>
            <a:off x="3792202" y="6391849"/>
            <a:ext cx="592828" cy="592828"/>
          </a:xfrm>
          <a:custGeom>
            <a:avLst/>
            <a:gdLst>
              <a:gd name="T0" fmla="*/ 1307726 w 3563"/>
              <a:gd name="T1" fmla="*/ 104074 h 3093"/>
              <a:gd name="T2" fmla="*/ 1229404 w 3563"/>
              <a:gd name="T3" fmla="*/ 39912 h 3093"/>
              <a:gd name="T4" fmla="*/ 574025 w 3563"/>
              <a:gd name="T5" fmla="*/ 39912 h 3093"/>
              <a:gd name="T6" fmla="*/ 494187 w 3563"/>
              <a:gd name="T7" fmla="*/ 103064 h 3093"/>
              <a:gd name="T8" fmla="*/ 90449 w 3563"/>
              <a:gd name="T9" fmla="*/ 1286273 h 3093"/>
              <a:gd name="T10" fmla="*/ 100555 w 3563"/>
              <a:gd name="T11" fmla="*/ 1306987 h 3093"/>
              <a:gd name="T12" fmla="*/ 135927 w 3563"/>
              <a:gd name="T13" fmla="*/ 1342352 h 3093"/>
              <a:gd name="T14" fmla="*/ 166245 w 3563"/>
              <a:gd name="T15" fmla="*/ 1352456 h 3093"/>
              <a:gd name="T16" fmla="*/ 274885 w 3563"/>
              <a:gd name="T17" fmla="*/ 1443395 h 3093"/>
              <a:gd name="T18" fmla="*/ 276906 w 3563"/>
              <a:gd name="T19" fmla="*/ 1462088 h 3093"/>
              <a:gd name="T20" fmla="*/ 314804 w 3563"/>
              <a:gd name="T21" fmla="*/ 1533323 h 3093"/>
              <a:gd name="T22" fmla="*/ 390600 w 3563"/>
              <a:gd name="T23" fmla="*/ 1556562 h 3093"/>
              <a:gd name="T24" fmla="*/ 465385 w 3563"/>
              <a:gd name="T25" fmla="*/ 1548984 h 3093"/>
              <a:gd name="T26" fmla="*/ 535622 w 3563"/>
              <a:gd name="T27" fmla="*/ 1511093 h 3093"/>
              <a:gd name="T28" fmla="*/ 558361 w 3563"/>
              <a:gd name="T29" fmla="*/ 1433290 h 3093"/>
              <a:gd name="T30" fmla="*/ 498735 w 3563"/>
              <a:gd name="T31" fmla="*/ 822487 h 3093"/>
              <a:gd name="T32" fmla="*/ 385041 w 3563"/>
              <a:gd name="T33" fmla="*/ 728012 h 3093"/>
              <a:gd name="T34" fmla="*/ 310256 w 3563"/>
              <a:gd name="T35" fmla="*/ 735591 h 3093"/>
              <a:gd name="T36" fmla="*/ 217281 w 3563"/>
              <a:gd name="T37" fmla="*/ 851285 h 3093"/>
              <a:gd name="T38" fmla="*/ 219302 w 3563"/>
              <a:gd name="T39" fmla="*/ 869977 h 3093"/>
              <a:gd name="T40" fmla="*/ 181909 w 3563"/>
              <a:gd name="T41" fmla="*/ 901301 h 3093"/>
              <a:gd name="T42" fmla="*/ 532590 w 3563"/>
              <a:gd name="T43" fmla="*/ 257659 h 3093"/>
              <a:gd name="T44" fmla="*/ 600301 w 3563"/>
              <a:gd name="T45" fmla="*/ 267258 h 3093"/>
              <a:gd name="T46" fmla="*/ 1203128 w 3563"/>
              <a:gd name="T47" fmla="*/ 267763 h 3093"/>
              <a:gd name="T48" fmla="*/ 1268312 w 3563"/>
              <a:gd name="T49" fmla="*/ 258164 h 3093"/>
              <a:gd name="T50" fmla="*/ 1618488 w 3563"/>
              <a:gd name="T51" fmla="*/ 901301 h 3093"/>
              <a:gd name="T52" fmla="*/ 1581095 w 3563"/>
              <a:gd name="T53" fmla="*/ 869977 h 3093"/>
              <a:gd name="T54" fmla="*/ 1583116 w 3563"/>
              <a:gd name="T55" fmla="*/ 851285 h 3093"/>
              <a:gd name="T56" fmla="*/ 1490141 w 3563"/>
              <a:gd name="T57" fmla="*/ 735591 h 3093"/>
              <a:gd name="T58" fmla="*/ 1415356 w 3563"/>
              <a:gd name="T59" fmla="*/ 728012 h 3093"/>
              <a:gd name="T60" fmla="*/ 1301662 w 3563"/>
              <a:gd name="T61" fmla="*/ 822487 h 3093"/>
              <a:gd name="T62" fmla="*/ 1242036 w 3563"/>
              <a:gd name="T63" fmla="*/ 1433290 h 3093"/>
              <a:gd name="T64" fmla="*/ 1265280 w 3563"/>
              <a:gd name="T65" fmla="*/ 1511093 h 3093"/>
              <a:gd name="T66" fmla="*/ 1335012 w 3563"/>
              <a:gd name="T67" fmla="*/ 1548984 h 3093"/>
              <a:gd name="T68" fmla="*/ 1409797 w 3563"/>
              <a:gd name="T69" fmla="*/ 1556562 h 3093"/>
              <a:gd name="T70" fmla="*/ 1523491 w 3563"/>
              <a:gd name="T71" fmla="*/ 1462088 h 3093"/>
              <a:gd name="T72" fmla="*/ 1525512 w 3563"/>
              <a:gd name="T73" fmla="*/ 1443395 h 3093"/>
              <a:gd name="T74" fmla="*/ 1634152 w 3563"/>
              <a:gd name="T75" fmla="*/ 1352456 h 3093"/>
              <a:gd name="T76" fmla="*/ 1664470 w 3563"/>
              <a:gd name="T77" fmla="*/ 1342352 h 3093"/>
              <a:gd name="T78" fmla="*/ 1684682 w 3563"/>
              <a:gd name="T79" fmla="*/ 1322143 h 3093"/>
              <a:gd name="T80" fmla="*/ 1699842 w 3563"/>
              <a:gd name="T81" fmla="*/ 1306987 h 3093"/>
              <a:gd name="T82" fmla="*/ 1709948 w 3563"/>
              <a:gd name="T83" fmla="*/ 1286273 h 3093"/>
              <a:gd name="T84" fmla="*/ 1307726 w 3563"/>
              <a:gd name="T85" fmla="*/ 104074 h 30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63" h="3093">
                <a:moveTo>
                  <a:pt x="2588" y="206"/>
                </a:moveTo>
                <a:cubicBezTo>
                  <a:pt x="2558" y="142"/>
                  <a:pt x="2500" y="93"/>
                  <a:pt x="2433" y="79"/>
                </a:cubicBezTo>
                <a:cubicBezTo>
                  <a:pt x="1989" y="0"/>
                  <a:pt x="1577" y="0"/>
                  <a:pt x="1136" y="79"/>
                </a:cubicBezTo>
                <a:cubicBezTo>
                  <a:pt x="1067" y="93"/>
                  <a:pt x="1009" y="141"/>
                  <a:pt x="978" y="204"/>
                </a:cubicBezTo>
                <a:cubicBezTo>
                  <a:pt x="314" y="521"/>
                  <a:pt x="0" y="1435"/>
                  <a:pt x="179" y="2546"/>
                </a:cubicBezTo>
                <a:cubicBezTo>
                  <a:pt x="181" y="2562"/>
                  <a:pt x="188" y="2576"/>
                  <a:pt x="199" y="2587"/>
                </a:cubicBezTo>
                <a:cubicBezTo>
                  <a:pt x="201" y="2588"/>
                  <a:pt x="269" y="2657"/>
                  <a:pt x="269" y="2657"/>
                </a:cubicBezTo>
                <a:cubicBezTo>
                  <a:pt x="285" y="2673"/>
                  <a:pt x="308" y="2680"/>
                  <a:pt x="329" y="2677"/>
                </a:cubicBezTo>
                <a:cubicBezTo>
                  <a:pt x="388" y="2761"/>
                  <a:pt x="462" y="2823"/>
                  <a:pt x="544" y="2857"/>
                </a:cubicBezTo>
                <a:cubicBezTo>
                  <a:pt x="548" y="2894"/>
                  <a:pt x="548" y="2894"/>
                  <a:pt x="548" y="2894"/>
                </a:cubicBezTo>
                <a:cubicBezTo>
                  <a:pt x="554" y="2949"/>
                  <a:pt x="580" y="2999"/>
                  <a:pt x="623" y="3035"/>
                </a:cubicBezTo>
                <a:cubicBezTo>
                  <a:pt x="665" y="3070"/>
                  <a:pt x="718" y="3087"/>
                  <a:pt x="773" y="3081"/>
                </a:cubicBezTo>
                <a:cubicBezTo>
                  <a:pt x="921" y="3066"/>
                  <a:pt x="921" y="3066"/>
                  <a:pt x="921" y="3066"/>
                </a:cubicBezTo>
                <a:cubicBezTo>
                  <a:pt x="976" y="3060"/>
                  <a:pt x="1025" y="3034"/>
                  <a:pt x="1060" y="2991"/>
                </a:cubicBezTo>
                <a:cubicBezTo>
                  <a:pt x="1094" y="2947"/>
                  <a:pt x="1110" y="2893"/>
                  <a:pt x="1105" y="2837"/>
                </a:cubicBezTo>
                <a:cubicBezTo>
                  <a:pt x="987" y="1628"/>
                  <a:pt x="987" y="1628"/>
                  <a:pt x="987" y="1628"/>
                </a:cubicBezTo>
                <a:cubicBezTo>
                  <a:pt x="976" y="1514"/>
                  <a:pt x="875" y="1430"/>
                  <a:pt x="762" y="1441"/>
                </a:cubicBezTo>
                <a:cubicBezTo>
                  <a:pt x="614" y="1456"/>
                  <a:pt x="614" y="1456"/>
                  <a:pt x="614" y="1456"/>
                </a:cubicBezTo>
                <a:cubicBezTo>
                  <a:pt x="501" y="1468"/>
                  <a:pt x="419" y="1570"/>
                  <a:pt x="430" y="1685"/>
                </a:cubicBezTo>
                <a:cubicBezTo>
                  <a:pt x="430" y="1685"/>
                  <a:pt x="432" y="1703"/>
                  <a:pt x="434" y="1722"/>
                </a:cubicBezTo>
                <a:cubicBezTo>
                  <a:pt x="407" y="1740"/>
                  <a:pt x="383" y="1760"/>
                  <a:pt x="360" y="1784"/>
                </a:cubicBezTo>
                <a:cubicBezTo>
                  <a:pt x="416" y="1173"/>
                  <a:pt x="664" y="711"/>
                  <a:pt x="1054" y="510"/>
                </a:cubicBezTo>
                <a:cubicBezTo>
                  <a:pt x="1094" y="532"/>
                  <a:pt x="1141" y="539"/>
                  <a:pt x="1188" y="529"/>
                </a:cubicBezTo>
                <a:cubicBezTo>
                  <a:pt x="1593" y="457"/>
                  <a:pt x="1973" y="457"/>
                  <a:pt x="2381" y="530"/>
                </a:cubicBezTo>
                <a:cubicBezTo>
                  <a:pt x="2425" y="539"/>
                  <a:pt x="2471" y="532"/>
                  <a:pt x="2510" y="511"/>
                </a:cubicBezTo>
                <a:cubicBezTo>
                  <a:pt x="2900" y="712"/>
                  <a:pt x="3148" y="1173"/>
                  <a:pt x="3203" y="1784"/>
                </a:cubicBezTo>
                <a:cubicBezTo>
                  <a:pt x="3180" y="1760"/>
                  <a:pt x="3156" y="1740"/>
                  <a:pt x="3129" y="1722"/>
                </a:cubicBezTo>
                <a:cubicBezTo>
                  <a:pt x="3133" y="1685"/>
                  <a:pt x="3133" y="1685"/>
                  <a:pt x="3133" y="1685"/>
                </a:cubicBezTo>
                <a:cubicBezTo>
                  <a:pt x="3144" y="1570"/>
                  <a:pt x="3062" y="1468"/>
                  <a:pt x="2949" y="1456"/>
                </a:cubicBezTo>
                <a:cubicBezTo>
                  <a:pt x="2801" y="1441"/>
                  <a:pt x="2801" y="1441"/>
                  <a:pt x="2801" y="1441"/>
                </a:cubicBezTo>
                <a:cubicBezTo>
                  <a:pt x="2688" y="1430"/>
                  <a:pt x="2588" y="1514"/>
                  <a:pt x="2576" y="1628"/>
                </a:cubicBezTo>
                <a:cubicBezTo>
                  <a:pt x="2458" y="2837"/>
                  <a:pt x="2458" y="2837"/>
                  <a:pt x="2458" y="2837"/>
                </a:cubicBezTo>
                <a:cubicBezTo>
                  <a:pt x="2453" y="2893"/>
                  <a:pt x="2469" y="2947"/>
                  <a:pt x="2504" y="2991"/>
                </a:cubicBezTo>
                <a:cubicBezTo>
                  <a:pt x="2538" y="3034"/>
                  <a:pt x="2588" y="3060"/>
                  <a:pt x="2642" y="3066"/>
                </a:cubicBezTo>
                <a:cubicBezTo>
                  <a:pt x="2642" y="3066"/>
                  <a:pt x="2790" y="3081"/>
                  <a:pt x="2790" y="3081"/>
                </a:cubicBezTo>
                <a:cubicBezTo>
                  <a:pt x="2903" y="3093"/>
                  <a:pt x="3004" y="3008"/>
                  <a:pt x="3015" y="2894"/>
                </a:cubicBezTo>
                <a:cubicBezTo>
                  <a:pt x="3015" y="2894"/>
                  <a:pt x="3017" y="2876"/>
                  <a:pt x="3019" y="2857"/>
                </a:cubicBezTo>
                <a:cubicBezTo>
                  <a:pt x="3101" y="2823"/>
                  <a:pt x="3175" y="2761"/>
                  <a:pt x="3234" y="2677"/>
                </a:cubicBezTo>
                <a:cubicBezTo>
                  <a:pt x="3255" y="2680"/>
                  <a:pt x="3277" y="2673"/>
                  <a:pt x="3294" y="2657"/>
                </a:cubicBezTo>
                <a:cubicBezTo>
                  <a:pt x="3334" y="2617"/>
                  <a:pt x="3334" y="2617"/>
                  <a:pt x="3334" y="2617"/>
                </a:cubicBezTo>
                <a:cubicBezTo>
                  <a:pt x="3364" y="2587"/>
                  <a:pt x="3364" y="2587"/>
                  <a:pt x="3364" y="2587"/>
                </a:cubicBezTo>
                <a:cubicBezTo>
                  <a:pt x="3375" y="2576"/>
                  <a:pt x="3382" y="2562"/>
                  <a:pt x="3384" y="2546"/>
                </a:cubicBezTo>
                <a:cubicBezTo>
                  <a:pt x="3563" y="1438"/>
                  <a:pt x="3251" y="524"/>
                  <a:pt x="2588" y="20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Facebook"/>
          <p:cNvSpPr/>
          <p:nvPr/>
        </p:nvSpPr>
        <p:spPr bwMode="auto">
          <a:xfrm>
            <a:off x="4941782" y="6391849"/>
            <a:ext cx="592828" cy="592828"/>
          </a:xfrm>
          <a:custGeom>
            <a:avLst/>
            <a:gdLst>
              <a:gd name="T0" fmla="*/ 1619882 w 3951"/>
              <a:gd name="T1" fmla="*/ 1800397 h 3950"/>
              <a:gd name="T2" fmla="*/ 1077795 w 3951"/>
              <a:gd name="T3" fmla="*/ 1800397 h 3950"/>
              <a:gd name="T4" fmla="*/ 1077795 w 3951"/>
              <a:gd name="T5" fmla="*/ 1153621 h 3950"/>
              <a:gd name="T6" fmla="*/ 1290075 w 3951"/>
              <a:gd name="T7" fmla="*/ 1153621 h 3950"/>
              <a:gd name="T8" fmla="*/ 1290075 w 3951"/>
              <a:gd name="T9" fmla="*/ 901110 h 3950"/>
              <a:gd name="T10" fmla="*/ 1080984 w 3951"/>
              <a:gd name="T11" fmla="*/ 901110 h 3950"/>
              <a:gd name="T12" fmla="*/ 1080984 w 3951"/>
              <a:gd name="T13" fmla="*/ 753432 h 3950"/>
              <a:gd name="T14" fmla="*/ 1160703 w 3951"/>
              <a:gd name="T15" fmla="*/ 683695 h 3950"/>
              <a:gd name="T16" fmla="*/ 1365238 w 3951"/>
              <a:gd name="T17" fmla="*/ 682783 h 3950"/>
              <a:gd name="T18" fmla="*/ 1365238 w 3951"/>
              <a:gd name="T19" fmla="*/ 433918 h 3950"/>
              <a:gd name="T20" fmla="*/ 1037708 w 3951"/>
              <a:gd name="T21" fmla="*/ 433918 h 3950"/>
              <a:gd name="T22" fmla="*/ 791719 w 3951"/>
              <a:gd name="T23" fmla="*/ 705118 h 3950"/>
              <a:gd name="T24" fmla="*/ 791719 w 3951"/>
              <a:gd name="T25" fmla="*/ 901566 h 3950"/>
              <a:gd name="T26" fmla="*/ 610417 w 3951"/>
              <a:gd name="T27" fmla="*/ 901566 h 3950"/>
              <a:gd name="T28" fmla="*/ 609506 w 3951"/>
              <a:gd name="T29" fmla="*/ 1153621 h 3950"/>
              <a:gd name="T30" fmla="*/ 791719 w 3951"/>
              <a:gd name="T31" fmla="*/ 1153621 h 3950"/>
              <a:gd name="T32" fmla="*/ 791719 w 3951"/>
              <a:gd name="T33" fmla="*/ 1800397 h 3950"/>
              <a:gd name="T34" fmla="*/ 179936 w 3951"/>
              <a:gd name="T35" fmla="*/ 1800397 h 3950"/>
              <a:gd name="T36" fmla="*/ 0 w 3951"/>
              <a:gd name="T37" fmla="*/ 1620357 h 3950"/>
              <a:gd name="T38" fmla="*/ 0 w 3951"/>
              <a:gd name="T39" fmla="*/ 180040 h 3950"/>
              <a:gd name="T40" fmla="*/ 179936 w 3951"/>
              <a:gd name="T41" fmla="*/ 0 h 3950"/>
              <a:gd name="T42" fmla="*/ 1619882 w 3951"/>
              <a:gd name="T43" fmla="*/ 0 h 3950"/>
              <a:gd name="T44" fmla="*/ 1799818 w 3951"/>
              <a:gd name="T45" fmla="*/ 180040 h 3950"/>
              <a:gd name="T46" fmla="*/ 1799818 w 3951"/>
              <a:gd name="T47" fmla="*/ 1620357 h 3950"/>
              <a:gd name="T48" fmla="*/ 1619882 w 3951"/>
              <a:gd name="T49" fmla="*/ 1800397 h 39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2366" y="3950"/>
                  <a:pt x="2366" y="3950"/>
                  <a:pt x="2366" y="3950"/>
                </a:cubicBezTo>
                <a:cubicBezTo>
                  <a:pt x="2366" y="2531"/>
                  <a:pt x="2366" y="2531"/>
                  <a:pt x="2366" y="2531"/>
                </a:cubicBezTo>
                <a:cubicBezTo>
                  <a:pt x="2832" y="2531"/>
                  <a:pt x="2832" y="2531"/>
                  <a:pt x="2832" y="2531"/>
                </a:cubicBezTo>
                <a:cubicBezTo>
                  <a:pt x="2832" y="1977"/>
                  <a:pt x="2832" y="1977"/>
                  <a:pt x="2832" y="1977"/>
                </a:cubicBezTo>
                <a:cubicBezTo>
                  <a:pt x="2373" y="1977"/>
                  <a:pt x="2373" y="1977"/>
                  <a:pt x="2373" y="1977"/>
                </a:cubicBezTo>
                <a:cubicBezTo>
                  <a:pt x="2373" y="1653"/>
                  <a:pt x="2373" y="1653"/>
                  <a:pt x="2373" y="1653"/>
                </a:cubicBezTo>
                <a:cubicBezTo>
                  <a:pt x="2373" y="1653"/>
                  <a:pt x="2376" y="1500"/>
                  <a:pt x="2548" y="1500"/>
                </a:cubicBezTo>
                <a:cubicBezTo>
                  <a:pt x="2720" y="1500"/>
                  <a:pt x="2997" y="1498"/>
                  <a:pt x="2997" y="1498"/>
                </a:cubicBezTo>
                <a:cubicBezTo>
                  <a:pt x="2997" y="952"/>
                  <a:pt x="2997" y="952"/>
                  <a:pt x="2997" y="952"/>
                </a:cubicBezTo>
                <a:cubicBezTo>
                  <a:pt x="2997" y="952"/>
                  <a:pt x="2243" y="952"/>
                  <a:pt x="2278" y="952"/>
                </a:cubicBezTo>
                <a:cubicBezTo>
                  <a:pt x="1774" y="952"/>
                  <a:pt x="1738" y="1547"/>
                  <a:pt x="1738" y="1547"/>
                </a:cubicBezTo>
                <a:cubicBezTo>
                  <a:pt x="1738" y="1978"/>
                  <a:pt x="1738" y="1978"/>
                  <a:pt x="1738" y="1978"/>
                </a:cubicBezTo>
                <a:cubicBezTo>
                  <a:pt x="1340" y="1978"/>
                  <a:pt x="1340" y="1978"/>
                  <a:pt x="1340" y="1978"/>
                </a:cubicBezTo>
                <a:cubicBezTo>
                  <a:pt x="1338" y="2531"/>
                  <a:pt x="1338" y="2531"/>
                  <a:pt x="1338" y="2531"/>
                </a:cubicBezTo>
                <a:cubicBezTo>
                  <a:pt x="1738" y="2531"/>
                  <a:pt x="1738" y="2531"/>
                  <a:pt x="1738" y="2531"/>
                </a:cubicBezTo>
                <a:cubicBezTo>
                  <a:pt x="1738" y="3950"/>
                  <a:pt x="1738" y="3950"/>
                  <a:pt x="1738" y="3950"/>
                </a:cubicBezTo>
                <a:cubicBezTo>
                  <a:pt x="395" y="3950"/>
                  <a:pt x="395" y="3950"/>
                  <a:pt x="395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177"/>
                  <a:pt x="177" y="0"/>
                  <a:pt x="395" y="0"/>
                </a:cubicBezTo>
                <a:cubicBezTo>
                  <a:pt x="3556" y="0"/>
                  <a:pt x="3556" y="0"/>
                  <a:pt x="3556" y="0"/>
                </a:cubicBezTo>
                <a:cubicBezTo>
                  <a:pt x="3774" y="0"/>
                  <a:pt x="3951" y="177"/>
                  <a:pt x="3951" y="395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24小时"/>
          <p:cNvSpPr/>
          <p:nvPr/>
        </p:nvSpPr>
        <p:spPr bwMode="auto">
          <a:xfrm>
            <a:off x="6091362" y="6391849"/>
            <a:ext cx="592828" cy="592828"/>
          </a:xfrm>
          <a:custGeom>
            <a:avLst/>
            <a:gdLst>
              <a:gd name="T0" fmla="*/ 364082 w 4228"/>
              <a:gd name="T1" fmla="*/ 0 h 3267"/>
              <a:gd name="T2" fmla="*/ 1641989 w 4228"/>
              <a:gd name="T3" fmla="*/ 0 h 3267"/>
              <a:gd name="T4" fmla="*/ 1786345 w 4228"/>
              <a:gd name="T5" fmla="*/ 169964 h 3267"/>
              <a:gd name="T6" fmla="*/ 1630918 w 4228"/>
              <a:gd name="T7" fmla="*/ 1221694 h 3267"/>
              <a:gd name="T8" fmla="*/ 1436315 w 4228"/>
              <a:gd name="T9" fmla="*/ 1391658 h 3267"/>
              <a:gd name="T10" fmla="*/ 158408 w 4228"/>
              <a:gd name="T11" fmla="*/ 1391658 h 3267"/>
              <a:gd name="T12" fmla="*/ 14052 w 4228"/>
              <a:gd name="T13" fmla="*/ 1221694 h 3267"/>
              <a:gd name="T14" fmla="*/ 169479 w 4228"/>
              <a:gd name="T15" fmla="*/ 169964 h 3267"/>
              <a:gd name="T16" fmla="*/ 364082 w 4228"/>
              <a:gd name="T17" fmla="*/ 0 h 3267"/>
              <a:gd name="T18" fmla="*/ 1507428 w 4228"/>
              <a:gd name="T19" fmla="*/ 1158224 h 3267"/>
              <a:gd name="T20" fmla="*/ 1564915 w 4228"/>
              <a:gd name="T21" fmla="*/ 824686 h 3267"/>
              <a:gd name="T22" fmla="*/ 1551714 w 4228"/>
              <a:gd name="T23" fmla="*/ 785923 h 3267"/>
              <a:gd name="T24" fmla="*/ 1506150 w 4228"/>
              <a:gd name="T25" fmla="*/ 771013 h 3267"/>
              <a:gd name="T26" fmla="*/ 1445257 w 4228"/>
              <a:gd name="T27" fmla="*/ 785497 h 3267"/>
              <a:gd name="T28" fmla="*/ 1462716 w 4228"/>
              <a:gd name="T29" fmla="*/ 684115 h 3267"/>
              <a:gd name="T30" fmla="*/ 1368182 w 4228"/>
              <a:gd name="T31" fmla="*/ 684115 h 3267"/>
              <a:gd name="T32" fmla="*/ 1286424 w 4228"/>
              <a:gd name="T33" fmla="*/ 1158224 h 3267"/>
              <a:gd name="T34" fmla="*/ 1380531 w 4228"/>
              <a:gd name="T35" fmla="*/ 1158224 h 3267"/>
              <a:gd name="T36" fmla="*/ 1434186 w 4228"/>
              <a:gd name="T37" fmla="*/ 847689 h 3267"/>
              <a:gd name="T38" fmla="*/ 1453774 w 4228"/>
              <a:gd name="T39" fmla="*/ 831076 h 3267"/>
              <a:gd name="T40" fmla="*/ 1466974 w 4228"/>
              <a:gd name="T41" fmla="*/ 848541 h 3267"/>
              <a:gd name="T42" fmla="*/ 1413320 w 4228"/>
              <a:gd name="T43" fmla="*/ 1158224 h 3267"/>
              <a:gd name="T44" fmla="*/ 1507428 w 4228"/>
              <a:gd name="T45" fmla="*/ 1158224 h 3267"/>
              <a:gd name="T46" fmla="*/ 643425 w 4228"/>
              <a:gd name="T47" fmla="*/ 1136499 h 3267"/>
              <a:gd name="T48" fmla="*/ 665142 w 4228"/>
              <a:gd name="T49" fmla="*/ 1016801 h 3267"/>
              <a:gd name="T50" fmla="*/ 415181 w 4228"/>
              <a:gd name="T51" fmla="*/ 1016801 h 3267"/>
              <a:gd name="T52" fmla="*/ 724758 w 4228"/>
              <a:gd name="T53" fmla="*/ 577195 h 3267"/>
              <a:gd name="T54" fmla="*/ 762656 w 4228"/>
              <a:gd name="T55" fmla="*/ 479647 h 3267"/>
              <a:gd name="T56" fmla="*/ 755843 w 4228"/>
              <a:gd name="T57" fmla="*/ 263252 h 3267"/>
              <a:gd name="T58" fmla="*/ 578273 w 4228"/>
              <a:gd name="T59" fmla="*/ 197652 h 3267"/>
              <a:gd name="T60" fmla="*/ 314260 w 4228"/>
              <a:gd name="T61" fmla="*/ 377413 h 3267"/>
              <a:gd name="T62" fmla="*/ 285304 w 4228"/>
              <a:gd name="T63" fmla="*/ 539283 h 3267"/>
              <a:gd name="T64" fmla="*/ 468410 w 4228"/>
              <a:gd name="T65" fmla="*/ 539283 h 3267"/>
              <a:gd name="T66" fmla="*/ 497792 w 4228"/>
              <a:gd name="T67" fmla="*/ 379969 h 3267"/>
              <a:gd name="T68" fmla="*/ 547188 w 4228"/>
              <a:gd name="T69" fmla="*/ 341205 h 3267"/>
              <a:gd name="T70" fmla="*/ 576996 w 4228"/>
              <a:gd name="T71" fmla="*/ 403398 h 3267"/>
              <a:gd name="T72" fmla="*/ 505457 w 4228"/>
              <a:gd name="T73" fmla="*/ 591252 h 3267"/>
              <a:gd name="T74" fmla="*/ 199287 w 4228"/>
              <a:gd name="T75" fmla="*/ 1012967 h 3267"/>
              <a:gd name="T76" fmla="*/ 176718 w 4228"/>
              <a:gd name="T77" fmla="*/ 1136499 h 3267"/>
              <a:gd name="T78" fmla="*/ 643425 w 4228"/>
              <a:gd name="T79" fmla="*/ 1136499 h 3267"/>
              <a:gd name="T80" fmla="*/ 1263855 w 4228"/>
              <a:gd name="T81" fmla="*/ 1016801 h 3267"/>
              <a:gd name="T82" fmla="*/ 1288979 w 4228"/>
              <a:gd name="T83" fmla="*/ 877081 h 3267"/>
              <a:gd name="T84" fmla="*/ 1188058 w 4228"/>
              <a:gd name="T85" fmla="*/ 877081 h 3267"/>
              <a:gd name="T86" fmla="*/ 1309844 w 4228"/>
              <a:gd name="T87" fmla="*/ 205320 h 3267"/>
              <a:gd name="T88" fmla="*/ 1034334 w 4228"/>
              <a:gd name="T89" fmla="*/ 205320 h 3267"/>
              <a:gd name="T90" fmla="*/ 710280 w 4228"/>
              <a:gd name="T91" fmla="*/ 884749 h 3267"/>
              <a:gd name="T92" fmla="*/ 686433 w 4228"/>
              <a:gd name="T93" fmla="*/ 1016801 h 3267"/>
              <a:gd name="T94" fmla="*/ 963221 w 4228"/>
              <a:gd name="T95" fmla="*/ 1016801 h 3267"/>
              <a:gd name="T96" fmla="*/ 941504 w 4228"/>
              <a:gd name="T97" fmla="*/ 1136499 h 3267"/>
              <a:gd name="T98" fmla="*/ 1140791 w 4228"/>
              <a:gd name="T99" fmla="*/ 1136499 h 3267"/>
              <a:gd name="T100" fmla="*/ 1162508 w 4228"/>
              <a:gd name="T101" fmla="*/ 1016801 h 3267"/>
              <a:gd name="T102" fmla="*/ 1263855 w 4228"/>
              <a:gd name="T103" fmla="*/ 1016801 h 3267"/>
              <a:gd name="T104" fmla="*/ 988345 w 4228"/>
              <a:gd name="T105" fmla="*/ 877081 h 3267"/>
              <a:gd name="T106" fmla="*/ 1054774 w 4228"/>
              <a:gd name="T107" fmla="*/ 510743 h 3267"/>
              <a:gd name="T108" fmla="*/ 895940 w 4228"/>
              <a:gd name="T109" fmla="*/ 877081 h 3267"/>
              <a:gd name="T110" fmla="*/ 988345 w 4228"/>
              <a:gd name="T111" fmla="*/ 877081 h 32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228" h="3267">
                <a:moveTo>
                  <a:pt x="855" y="0"/>
                </a:moveTo>
                <a:cubicBezTo>
                  <a:pt x="3856" y="0"/>
                  <a:pt x="3856" y="0"/>
                  <a:pt x="3856" y="0"/>
                </a:cubicBezTo>
                <a:cubicBezTo>
                  <a:pt x="4075" y="0"/>
                  <a:pt x="4228" y="180"/>
                  <a:pt x="4195" y="399"/>
                </a:cubicBezTo>
                <a:cubicBezTo>
                  <a:pt x="3830" y="2868"/>
                  <a:pt x="3830" y="2868"/>
                  <a:pt x="3830" y="2868"/>
                </a:cubicBezTo>
                <a:cubicBezTo>
                  <a:pt x="3798" y="3087"/>
                  <a:pt x="3592" y="3267"/>
                  <a:pt x="3373" y="3267"/>
                </a:cubicBezTo>
                <a:cubicBezTo>
                  <a:pt x="372" y="3267"/>
                  <a:pt x="372" y="3267"/>
                  <a:pt x="372" y="3267"/>
                </a:cubicBezTo>
                <a:cubicBezTo>
                  <a:pt x="153" y="3267"/>
                  <a:pt x="0" y="3087"/>
                  <a:pt x="33" y="2868"/>
                </a:cubicBezTo>
                <a:cubicBezTo>
                  <a:pt x="398" y="399"/>
                  <a:pt x="398" y="399"/>
                  <a:pt x="398" y="399"/>
                </a:cubicBezTo>
                <a:cubicBezTo>
                  <a:pt x="430" y="180"/>
                  <a:pt x="636" y="0"/>
                  <a:pt x="855" y="0"/>
                </a:cubicBezTo>
                <a:close/>
                <a:moveTo>
                  <a:pt x="3540" y="2719"/>
                </a:moveTo>
                <a:cubicBezTo>
                  <a:pt x="3675" y="1936"/>
                  <a:pt x="3675" y="1936"/>
                  <a:pt x="3675" y="1936"/>
                </a:cubicBezTo>
                <a:cubicBezTo>
                  <a:pt x="3682" y="1898"/>
                  <a:pt x="3671" y="1868"/>
                  <a:pt x="3644" y="1845"/>
                </a:cubicBezTo>
                <a:cubicBezTo>
                  <a:pt x="3616" y="1822"/>
                  <a:pt x="3580" y="1810"/>
                  <a:pt x="3537" y="1810"/>
                </a:cubicBezTo>
                <a:cubicBezTo>
                  <a:pt x="3471" y="1810"/>
                  <a:pt x="3424" y="1822"/>
                  <a:pt x="3394" y="1844"/>
                </a:cubicBezTo>
                <a:cubicBezTo>
                  <a:pt x="3435" y="1606"/>
                  <a:pt x="3435" y="1606"/>
                  <a:pt x="3435" y="1606"/>
                </a:cubicBezTo>
                <a:cubicBezTo>
                  <a:pt x="3213" y="1606"/>
                  <a:pt x="3213" y="1606"/>
                  <a:pt x="3213" y="1606"/>
                </a:cubicBezTo>
                <a:cubicBezTo>
                  <a:pt x="3021" y="2719"/>
                  <a:pt x="3021" y="2719"/>
                  <a:pt x="3021" y="2719"/>
                </a:cubicBezTo>
                <a:cubicBezTo>
                  <a:pt x="3242" y="2719"/>
                  <a:pt x="3242" y="2719"/>
                  <a:pt x="3242" y="2719"/>
                </a:cubicBezTo>
                <a:cubicBezTo>
                  <a:pt x="3368" y="1990"/>
                  <a:pt x="3368" y="1990"/>
                  <a:pt x="3368" y="1990"/>
                </a:cubicBezTo>
                <a:cubicBezTo>
                  <a:pt x="3373" y="1964"/>
                  <a:pt x="3388" y="1951"/>
                  <a:pt x="3414" y="1951"/>
                </a:cubicBezTo>
                <a:cubicBezTo>
                  <a:pt x="3439" y="1951"/>
                  <a:pt x="3449" y="1964"/>
                  <a:pt x="3445" y="1992"/>
                </a:cubicBezTo>
                <a:cubicBezTo>
                  <a:pt x="3319" y="2719"/>
                  <a:pt x="3319" y="2719"/>
                  <a:pt x="3319" y="2719"/>
                </a:cubicBezTo>
                <a:cubicBezTo>
                  <a:pt x="3540" y="2719"/>
                  <a:pt x="3540" y="2719"/>
                  <a:pt x="3540" y="2719"/>
                </a:cubicBezTo>
                <a:close/>
                <a:moveTo>
                  <a:pt x="1511" y="2668"/>
                </a:moveTo>
                <a:cubicBezTo>
                  <a:pt x="1562" y="2387"/>
                  <a:pt x="1562" y="2387"/>
                  <a:pt x="1562" y="2387"/>
                </a:cubicBezTo>
                <a:cubicBezTo>
                  <a:pt x="975" y="2387"/>
                  <a:pt x="975" y="2387"/>
                  <a:pt x="975" y="2387"/>
                </a:cubicBezTo>
                <a:cubicBezTo>
                  <a:pt x="1702" y="1355"/>
                  <a:pt x="1702" y="1355"/>
                  <a:pt x="1702" y="1355"/>
                </a:cubicBezTo>
                <a:cubicBezTo>
                  <a:pt x="1745" y="1295"/>
                  <a:pt x="1774" y="1219"/>
                  <a:pt x="1791" y="1126"/>
                </a:cubicBezTo>
                <a:cubicBezTo>
                  <a:pt x="1834" y="890"/>
                  <a:pt x="1828" y="721"/>
                  <a:pt x="1775" y="618"/>
                </a:cubicBezTo>
                <a:cubicBezTo>
                  <a:pt x="1720" y="515"/>
                  <a:pt x="1581" y="464"/>
                  <a:pt x="1358" y="464"/>
                </a:cubicBezTo>
                <a:cubicBezTo>
                  <a:pt x="996" y="464"/>
                  <a:pt x="789" y="604"/>
                  <a:pt x="738" y="886"/>
                </a:cubicBezTo>
                <a:cubicBezTo>
                  <a:pt x="670" y="1266"/>
                  <a:pt x="670" y="1266"/>
                  <a:pt x="670" y="1266"/>
                </a:cubicBezTo>
                <a:cubicBezTo>
                  <a:pt x="1100" y="1266"/>
                  <a:pt x="1100" y="1266"/>
                  <a:pt x="1100" y="1266"/>
                </a:cubicBezTo>
                <a:cubicBezTo>
                  <a:pt x="1169" y="892"/>
                  <a:pt x="1169" y="892"/>
                  <a:pt x="1169" y="892"/>
                </a:cubicBezTo>
                <a:cubicBezTo>
                  <a:pt x="1179" y="831"/>
                  <a:pt x="1218" y="801"/>
                  <a:pt x="1285" y="801"/>
                </a:cubicBezTo>
                <a:cubicBezTo>
                  <a:pt x="1349" y="801"/>
                  <a:pt x="1373" y="850"/>
                  <a:pt x="1355" y="947"/>
                </a:cubicBezTo>
                <a:cubicBezTo>
                  <a:pt x="1322" y="1133"/>
                  <a:pt x="1265" y="1281"/>
                  <a:pt x="1187" y="1388"/>
                </a:cubicBezTo>
                <a:cubicBezTo>
                  <a:pt x="468" y="2378"/>
                  <a:pt x="468" y="2378"/>
                  <a:pt x="468" y="2378"/>
                </a:cubicBezTo>
                <a:cubicBezTo>
                  <a:pt x="415" y="2668"/>
                  <a:pt x="415" y="2668"/>
                  <a:pt x="415" y="2668"/>
                </a:cubicBezTo>
                <a:cubicBezTo>
                  <a:pt x="1511" y="2668"/>
                  <a:pt x="1511" y="2668"/>
                  <a:pt x="1511" y="2668"/>
                </a:cubicBezTo>
                <a:close/>
                <a:moveTo>
                  <a:pt x="2968" y="2387"/>
                </a:moveTo>
                <a:cubicBezTo>
                  <a:pt x="3027" y="2059"/>
                  <a:pt x="3027" y="2059"/>
                  <a:pt x="3027" y="2059"/>
                </a:cubicBezTo>
                <a:cubicBezTo>
                  <a:pt x="2790" y="2059"/>
                  <a:pt x="2790" y="2059"/>
                  <a:pt x="2790" y="2059"/>
                </a:cubicBezTo>
                <a:cubicBezTo>
                  <a:pt x="3076" y="482"/>
                  <a:pt x="3076" y="482"/>
                  <a:pt x="3076" y="482"/>
                </a:cubicBezTo>
                <a:cubicBezTo>
                  <a:pt x="2429" y="482"/>
                  <a:pt x="2429" y="482"/>
                  <a:pt x="2429" y="482"/>
                </a:cubicBezTo>
                <a:cubicBezTo>
                  <a:pt x="1668" y="2077"/>
                  <a:pt x="1668" y="2077"/>
                  <a:pt x="1668" y="2077"/>
                </a:cubicBezTo>
                <a:cubicBezTo>
                  <a:pt x="1612" y="2387"/>
                  <a:pt x="1612" y="2387"/>
                  <a:pt x="1612" y="2387"/>
                </a:cubicBezTo>
                <a:cubicBezTo>
                  <a:pt x="2262" y="2387"/>
                  <a:pt x="2262" y="2387"/>
                  <a:pt x="2262" y="2387"/>
                </a:cubicBezTo>
                <a:cubicBezTo>
                  <a:pt x="2211" y="2668"/>
                  <a:pt x="2211" y="2668"/>
                  <a:pt x="2211" y="2668"/>
                </a:cubicBezTo>
                <a:cubicBezTo>
                  <a:pt x="2679" y="2668"/>
                  <a:pt x="2679" y="2668"/>
                  <a:pt x="2679" y="2668"/>
                </a:cubicBezTo>
                <a:cubicBezTo>
                  <a:pt x="2730" y="2387"/>
                  <a:pt x="2730" y="2387"/>
                  <a:pt x="2730" y="2387"/>
                </a:cubicBezTo>
                <a:cubicBezTo>
                  <a:pt x="2968" y="2387"/>
                  <a:pt x="2968" y="2387"/>
                  <a:pt x="2968" y="2387"/>
                </a:cubicBezTo>
                <a:close/>
                <a:moveTo>
                  <a:pt x="2321" y="2059"/>
                </a:moveTo>
                <a:cubicBezTo>
                  <a:pt x="2477" y="1199"/>
                  <a:pt x="2477" y="1199"/>
                  <a:pt x="2477" y="1199"/>
                </a:cubicBezTo>
                <a:cubicBezTo>
                  <a:pt x="2104" y="2059"/>
                  <a:pt x="2104" y="2059"/>
                  <a:pt x="2104" y="2059"/>
                </a:cubicBezTo>
                <a:lnTo>
                  <a:pt x="2321" y="205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投影仪"/>
          <p:cNvSpPr/>
          <p:nvPr/>
        </p:nvSpPr>
        <p:spPr bwMode="auto">
          <a:xfrm>
            <a:off x="7240943" y="6391849"/>
            <a:ext cx="592828" cy="592828"/>
          </a:xfrm>
          <a:custGeom>
            <a:avLst/>
            <a:gdLst>
              <a:gd name="T0" fmla="*/ 1751971 w 3123"/>
              <a:gd name="T1" fmla="*/ 672051 h 2811"/>
              <a:gd name="T2" fmla="*/ 1656849 w 3123"/>
              <a:gd name="T3" fmla="*/ 673782 h 2811"/>
              <a:gd name="T4" fmla="*/ 1380131 w 3123"/>
              <a:gd name="T5" fmla="*/ 832997 h 2811"/>
              <a:gd name="T6" fmla="*/ 1380131 w 3123"/>
              <a:gd name="T7" fmla="*/ 779349 h 2811"/>
              <a:gd name="T8" fmla="*/ 1380131 w 3123"/>
              <a:gd name="T9" fmla="*/ 635132 h 2811"/>
              <a:gd name="T10" fmla="*/ 1275209 w 3123"/>
              <a:gd name="T11" fmla="*/ 516874 h 2811"/>
              <a:gd name="T12" fmla="*/ 1113214 w 3123"/>
              <a:gd name="T13" fmla="*/ 499568 h 2811"/>
              <a:gd name="T14" fmla="*/ 1106872 w 3123"/>
              <a:gd name="T15" fmla="*/ 476493 h 2811"/>
              <a:gd name="T16" fmla="*/ 1105719 w 3123"/>
              <a:gd name="T17" fmla="*/ 473609 h 2811"/>
              <a:gd name="T18" fmla="*/ 959866 w 3123"/>
              <a:gd name="T19" fmla="*/ 101529 h 2811"/>
              <a:gd name="T20" fmla="*/ 959289 w 3123"/>
              <a:gd name="T21" fmla="*/ 100375 h 2811"/>
              <a:gd name="T22" fmla="*/ 831307 w 3123"/>
              <a:gd name="T23" fmla="*/ 6346 h 2811"/>
              <a:gd name="T24" fmla="*/ 668159 w 3123"/>
              <a:gd name="T25" fmla="*/ 577 h 2811"/>
              <a:gd name="T26" fmla="*/ 506163 w 3123"/>
              <a:gd name="T27" fmla="*/ 2307 h 2811"/>
              <a:gd name="T28" fmla="*/ 426031 w 3123"/>
              <a:gd name="T29" fmla="*/ 4038 h 2811"/>
              <a:gd name="T30" fmla="*/ 348780 w 3123"/>
              <a:gd name="T31" fmla="*/ 8653 h 2811"/>
              <a:gd name="T32" fmla="*/ 194856 w 3123"/>
              <a:gd name="T33" fmla="*/ 18460 h 2811"/>
              <a:gd name="T34" fmla="*/ 65144 w 3123"/>
              <a:gd name="T35" fmla="*/ 162677 h 2811"/>
              <a:gd name="T36" fmla="*/ 209268 w 3123"/>
              <a:gd name="T37" fmla="*/ 295356 h 2811"/>
              <a:gd name="T38" fmla="*/ 212727 w 3123"/>
              <a:gd name="T39" fmla="*/ 295356 h 2811"/>
              <a:gd name="T40" fmla="*/ 366651 w 3123"/>
              <a:gd name="T41" fmla="*/ 289011 h 2811"/>
              <a:gd name="T42" fmla="*/ 443902 w 3123"/>
              <a:gd name="T43" fmla="*/ 286127 h 2811"/>
              <a:gd name="T44" fmla="*/ 517693 w 3123"/>
              <a:gd name="T45" fmla="*/ 286127 h 2811"/>
              <a:gd name="T46" fmla="*/ 664123 w 3123"/>
              <a:gd name="T47" fmla="*/ 288434 h 2811"/>
              <a:gd name="T48" fmla="*/ 719467 w 3123"/>
              <a:gd name="T49" fmla="*/ 291318 h 2811"/>
              <a:gd name="T50" fmla="*/ 789223 w 3123"/>
              <a:gd name="T51" fmla="*/ 482262 h 2811"/>
              <a:gd name="T52" fmla="*/ 104922 w 3123"/>
              <a:gd name="T53" fmla="*/ 516874 h 2811"/>
              <a:gd name="T54" fmla="*/ 0 w 3123"/>
              <a:gd name="T55" fmla="*/ 635132 h 2811"/>
              <a:gd name="T56" fmla="*/ 0 w 3123"/>
              <a:gd name="T57" fmla="*/ 779349 h 2811"/>
              <a:gd name="T58" fmla="*/ 0 w 3123"/>
              <a:gd name="T59" fmla="*/ 1262187 h 2811"/>
              <a:gd name="T60" fmla="*/ 0 w 3123"/>
              <a:gd name="T61" fmla="*/ 1436401 h 2811"/>
              <a:gd name="T62" fmla="*/ 92239 w 3123"/>
              <a:gd name="T63" fmla="*/ 1551775 h 2811"/>
              <a:gd name="T64" fmla="*/ 690066 w 3123"/>
              <a:gd name="T65" fmla="*/ 1621576 h 2811"/>
              <a:gd name="T66" fmla="*/ 1287892 w 3123"/>
              <a:gd name="T67" fmla="*/ 1551775 h 2811"/>
              <a:gd name="T68" fmla="*/ 1380131 w 3123"/>
              <a:gd name="T69" fmla="*/ 1436401 h 2811"/>
              <a:gd name="T70" fmla="*/ 1380131 w 3123"/>
              <a:gd name="T71" fmla="*/ 1262187 h 2811"/>
              <a:gd name="T72" fmla="*/ 1380131 w 3123"/>
              <a:gd name="T73" fmla="*/ 1209115 h 2811"/>
              <a:gd name="T74" fmla="*/ 1656849 w 3123"/>
              <a:gd name="T75" fmla="*/ 1368331 h 2811"/>
              <a:gd name="T76" fmla="*/ 1705852 w 3123"/>
              <a:gd name="T77" fmla="*/ 1381022 h 2811"/>
              <a:gd name="T78" fmla="*/ 1751971 w 3123"/>
              <a:gd name="T79" fmla="*/ 1370062 h 2811"/>
              <a:gd name="T80" fmla="*/ 1800397 w 3123"/>
              <a:gd name="T81" fmla="*/ 1292761 h 2811"/>
              <a:gd name="T82" fmla="*/ 1800397 w 3123"/>
              <a:gd name="T83" fmla="*/ 749352 h 2811"/>
              <a:gd name="T84" fmla="*/ 1751971 w 3123"/>
              <a:gd name="T85" fmla="*/ 672051 h 2811"/>
              <a:gd name="T86" fmla="*/ 1019821 w 3123"/>
              <a:gd name="T87" fmla="*/ 1141622 h 2811"/>
              <a:gd name="T88" fmla="*/ 359734 w 3123"/>
              <a:gd name="T89" fmla="*/ 1141622 h 2811"/>
              <a:gd name="T90" fmla="*/ 359734 w 3123"/>
              <a:gd name="T91" fmla="*/ 781079 h 2811"/>
              <a:gd name="T92" fmla="*/ 1019821 w 3123"/>
              <a:gd name="T93" fmla="*/ 781079 h 2811"/>
              <a:gd name="T94" fmla="*/ 1019821 w 3123"/>
              <a:gd name="T95" fmla="*/ 1141622 h 28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23" h="2811">
                <a:moveTo>
                  <a:pt x="3039" y="1165"/>
                </a:moveTo>
                <a:cubicBezTo>
                  <a:pt x="2988" y="1138"/>
                  <a:pt x="2924" y="1139"/>
                  <a:pt x="2874" y="1168"/>
                </a:cubicBezTo>
                <a:cubicBezTo>
                  <a:pt x="2394" y="1444"/>
                  <a:pt x="2394" y="1444"/>
                  <a:pt x="2394" y="1444"/>
                </a:cubicBezTo>
                <a:cubicBezTo>
                  <a:pt x="2394" y="1351"/>
                  <a:pt x="2394" y="1351"/>
                  <a:pt x="2394" y="1351"/>
                </a:cubicBezTo>
                <a:cubicBezTo>
                  <a:pt x="2394" y="1101"/>
                  <a:pt x="2394" y="1101"/>
                  <a:pt x="2394" y="1101"/>
                </a:cubicBezTo>
                <a:cubicBezTo>
                  <a:pt x="2394" y="997"/>
                  <a:pt x="2316" y="909"/>
                  <a:pt x="2212" y="896"/>
                </a:cubicBezTo>
                <a:cubicBezTo>
                  <a:pt x="2119" y="884"/>
                  <a:pt x="2025" y="875"/>
                  <a:pt x="1931" y="866"/>
                </a:cubicBezTo>
                <a:cubicBezTo>
                  <a:pt x="1928" y="853"/>
                  <a:pt x="1925" y="839"/>
                  <a:pt x="1920" y="826"/>
                </a:cubicBezTo>
                <a:cubicBezTo>
                  <a:pt x="1918" y="821"/>
                  <a:pt x="1918" y="821"/>
                  <a:pt x="1918" y="821"/>
                </a:cubicBezTo>
                <a:cubicBezTo>
                  <a:pt x="1665" y="176"/>
                  <a:pt x="1665" y="176"/>
                  <a:pt x="1665" y="176"/>
                </a:cubicBezTo>
                <a:cubicBezTo>
                  <a:pt x="1664" y="174"/>
                  <a:pt x="1664" y="174"/>
                  <a:pt x="1664" y="174"/>
                </a:cubicBezTo>
                <a:cubicBezTo>
                  <a:pt x="1629" y="84"/>
                  <a:pt x="1544" y="18"/>
                  <a:pt x="1442" y="11"/>
                </a:cubicBezTo>
                <a:cubicBezTo>
                  <a:pt x="1342" y="5"/>
                  <a:pt x="1253" y="4"/>
                  <a:pt x="1159" y="1"/>
                </a:cubicBezTo>
                <a:cubicBezTo>
                  <a:pt x="1067" y="0"/>
                  <a:pt x="972" y="3"/>
                  <a:pt x="878" y="4"/>
                </a:cubicBezTo>
                <a:cubicBezTo>
                  <a:pt x="832" y="5"/>
                  <a:pt x="783" y="4"/>
                  <a:pt x="739" y="7"/>
                </a:cubicBezTo>
                <a:cubicBezTo>
                  <a:pt x="605" y="15"/>
                  <a:pt x="605" y="15"/>
                  <a:pt x="605" y="15"/>
                </a:cubicBezTo>
                <a:cubicBezTo>
                  <a:pt x="338" y="32"/>
                  <a:pt x="338" y="32"/>
                  <a:pt x="338" y="32"/>
                </a:cubicBezTo>
                <a:cubicBezTo>
                  <a:pt x="209" y="41"/>
                  <a:pt x="108" y="151"/>
                  <a:pt x="113" y="282"/>
                </a:cubicBezTo>
                <a:cubicBezTo>
                  <a:pt x="119" y="415"/>
                  <a:pt x="231" y="518"/>
                  <a:pt x="363" y="512"/>
                </a:cubicBezTo>
                <a:cubicBezTo>
                  <a:pt x="369" y="512"/>
                  <a:pt x="369" y="512"/>
                  <a:pt x="369" y="512"/>
                </a:cubicBezTo>
                <a:cubicBezTo>
                  <a:pt x="636" y="501"/>
                  <a:pt x="636" y="501"/>
                  <a:pt x="636" y="501"/>
                </a:cubicBezTo>
                <a:cubicBezTo>
                  <a:pt x="770" y="496"/>
                  <a:pt x="770" y="496"/>
                  <a:pt x="770" y="496"/>
                </a:cubicBezTo>
                <a:cubicBezTo>
                  <a:pt x="814" y="494"/>
                  <a:pt x="855" y="496"/>
                  <a:pt x="898" y="496"/>
                </a:cubicBezTo>
                <a:cubicBezTo>
                  <a:pt x="983" y="498"/>
                  <a:pt x="1067" y="496"/>
                  <a:pt x="1152" y="500"/>
                </a:cubicBezTo>
                <a:cubicBezTo>
                  <a:pt x="1184" y="502"/>
                  <a:pt x="1216" y="503"/>
                  <a:pt x="1248" y="505"/>
                </a:cubicBezTo>
                <a:cubicBezTo>
                  <a:pt x="1369" y="836"/>
                  <a:pt x="1369" y="836"/>
                  <a:pt x="1369" y="836"/>
                </a:cubicBezTo>
                <a:cubicBezTo>
                  <a:pt x="972" y="827"/>
                  <a:pt x="574" y="847"/>
                  <a:pt x="182" y="896"/>
                </a:cubicBezTo>
                <a:cubicBezTo>
                  <a:pt x="78" y="909"/>
                  <a:pt x="0" y="997"/>
                  <a:pt x="0" y="1101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0" y="2188"/>
                  <a:pt x="0" y="2188"/>
                  <a:pt x="0" y="2188"/>
                </a:cubicBezTo>
                <a:cubicBezTo>
                  <a:pt x="0" y="2490"/>
                  <a:pt x="0" y="2490"/>
                  <a:pt x="0" y="2490"/>
                </a:cubicBezTo>
                <a:cubicBezTo>
                  <a:pt x="0" y="2585"/>
                  <a:pt x="66" y="2668"/>
                  <a:pt x="160" y="2690"/>
                </a:cubicBezTo>
                <a:cubicBezTo>
                  <a:pt x="499" y="2770"/>
                  <a:pt x="848" y="2811"/>
                  <a:pt x="1197" y="2811"/>
                </a:cubicBezTo>
                <a:cubicBezTo>
                  <a:pt x="1546" y="2811"/>
                  <a:pt x="1895" y="2770"/>
                  <a:pt x="2234" y="2690"/>
                </a:cubicBezTo>
                <a:cubicBezTo>
                  <a:pt x="2328" y="2668"/>
                  <a:pt x="2394" y="2585"/>
                  <a:pt x="2394" y="2490"/>
                </a:cubicBezTo>
                <a:cubicBezTo>
                  <a:pt x="2394" y="2188"/>
                  <a:pt x="2394" y="2188"/>
                  <a:pt x="2394" y="2188"/>
                </a:cubicBezTo>
                <a:cubicBezTo>
                  <a:pt x="2394" y="2096"/>
                  <a:pt x="2394" y="2096"/>
                  <a:pt x="2394" y="2096"/>
                </a:cubicBezTo>
                <a:cubicBezTo>
                  <a:pt x="2874" y="2372"/>
                  <a:pt x="2874" y="2372"/>
                  <a:pt x="2874" y="2372"/>
                </a:cubicBezTo>
                <a:cubicBezTo>
                  <a:pt x="2900" y="2387"/>
                  <a:pt x="2929" y="2394"/>
                  <a:pt x="2959" y="2394"/>
                </a:cubicBezTo>
                <a:cubicBezTo>
                  <a:pt x="2987" y="2394"/>
                  <a:pt x="3014" y="2388"/>
                  <a:pt x="3039" y="2375"/>
                </a:cubicBezTo>
                <a:cubicBezTo>
                  <a:pt x="3090" y="2348"/>
                  <a:pt x="3123" y="2296"/>
                  <a:pt x="3123" y="2241"/>
                </a:cubicBezTo>
                <a:cubicBezTo>
                  <a:pt x="3123" y="1299"/>
                  <a:pt x="3123" y="1299"/>
                  <a:pt x="3123" y="1299"/>
                </a:cubicBezTo>
                <a:cubicBezTo>
                  <a:pt x="3123" y="1243"/>
                  <a:pt x="3090" y="1192"/>
                  <a:pt x="3039" y="1165"/>
                </a:cubicBezTo>
                <a:close/>
                <a:moveTo>
                  <a:pt x="1769" y="1979"/>
                </a:moveTo>
                <a:cubicBezTo>
                  <a:pt x="624" y="1979"/>
                  <a:pt x="624" y="1979"/>
                  <a:pt x="624" y="1979"/>
                </a:cubicBezTo>
                <a:cubicBezTo>
                  <a:pt x="624" y="1354"/>
                  <a:pt x="624" y="1354"/>
                  <a:pt x="624" y="1354"/>
                </a:cubicBezTo>
                <a:cubicBezTo>
                  <a:pt x="1769" y="1354"/>
                  <a:pt x="1769" y="1354"/>
                  <a:pt x="1769" y="1354"/>
                </a:cubicBezTo>
                <a:lnTo>
                  <a:pt x="1769" y="197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下载箭头"/>
          <p:cNvSpPr/>
          <p:nvPr/>
        </p:nvSpPr>
        <p:spPr bwMode="auto">
          <a:xfrm>
            <a:off x="8390522" y="6391849"/>
            <a:ext cx="592828" cy="592828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系统图标"/>
          <p:cNvSpPr/>
          <p:nvPr/>
        </p:nvSpPr>
        <p:spPr bwMode="auto">
          <a:xfrm>
            <a:off x="9540103" y="6391849"/>
            <a:ext cx="592828" cy="592828"/>
          </a:xfrm>
          <a:custGeom>
            <a:avLst/>
            <a:gdLst>
              <a:gd name="T0" fmla="*/ 2147483646 w 5215"/>
              <a:gd name="T1" fmla="*/ 2147483646 h 4586"/>
              <a:gd name="T2" fmla="*/ 2147483646 w 5215"/>
              <a:gd name="T3" fmla="*/ 2147483646 h 4586"/>
              <a:gd name="T4" fmla="*/ 2147483646 w 5215"/>
              <a:gd name="T5" fmla="*/ 2147483646 h 4586"/>
              <a:gd name="T6" fmla="*/ 2147483646 w 5215"/>
              <a:gd name="T7" fmla="*/ 2147483646 h 4586"/>
              <a:gd name="T8" fmla="*/ 2147483646 w 5215"/>
              <a:gd name="T9" fmla="*/ 2147483646 h 4586"/>
              <a:gd name="T10" fmla="*/ 2147483646 w 5215"/>
              <a:gd name="T11" fmla="*/ 2147483646 h 4586"/>
              <a:gd name="T12" fmla="*/ 2147483646 w 5215"/>
              <a:gd name="T13" fmla="*/ 2147483646 h 4586"/>
              <a:gd name="T14" fmla="*/ 2147483646 w 5215"/>
              <a:gd name="T15" fmla="*/ 2147483646 h 4586"/>
              <a:gd name="T16" fmla="*/ 2147483646 w 5215"/>
              <a:gd name="T17" fmla="*/ 2147483646 h 4586"/>
              <a:gd name="T18" fmla="*/ 2147483646 w 5215"/>
              <a:gd name="T19" fmla="*/ 2147483646 h 4586"/>
              <a:gd name="T20" fmla="*/ 2147483646 w 5215"/>
              <a:gd name="T21" fmla="*/ 2147483646 h 4586"/>
              <a:gd name="T22" fmla="*/ 2147483646 w 5215"/>
              <a:gd name="T23" fmla="*/ 2147483646 h 4586"/>
              <a:gd name="T24" fmla="*/ 2147483646 w 5215"/>
              <a:gd name="T25" fmla="*/ 2147483646 h 4586"/>
              <a:gd name="T26" fmla="*/ 2147483646 w 5215"/>
              <a:gd name="T27" fmla="*/ 2147483646 h 4586"/>
              <a:gd name="T28" fmla="*/ 2147483646 w 5215"/>
              <a:gd name="T29" fmla="*/ 2147483646 h 4586"/>
              <a:gd name="T30" fmla="*/ 2147483646 w 5215"/>
              <a:gd name="T31" fmla="*/ 2147483646 h 4586"/>
              <a:gd name="T32" fmla="*/ 2147483646 w 5215"/>
              <a:gd name="T33" fmla="*/ 2147483646 h 4586"/>
              <a:gd name="T34" fmla="*/ 2147483646 w 5215"/>
              <a:gd name="T35" fmla="*/ 2147483646 h 4586"/>
              <a:gd name="T36" fmla="*/ 2147483646 w 5215"/>
              <a:gd name="T37" fmla="*/ 2147483646 h 4586"/>
              <a:gd name="T38" fmla="*/ 2147483646 w 5215"/>
              <a:gd name="T39" fmla="*/ 2147483646 h 4586"/>
              <a:gd name="T40" fmla="*/ 2147483646 w 5215"/>
              <a:gd name="T41" fmla="*/ 2147483646 h 4586"/>
              <a:gd name="T42" fmla="*/ 2147483646 w 5215"/>
              <a:gd name="T43" fmla="*/ 781838818 h 4586"/>
              <a:gd name="T44" fmla="*/ 2147483646 w 5215"/>
              <a:gd name="T45" fmla="*/ 48906576 h 4586"/>
              <a:gd name="T46" fmla="*/ 2147483646 w 5215"/>
              <a:gd name="T47" fmla="*/ 146586302 h 4586"/>
              <a:gd name="T48" fmla="*/ 2147483646 w 5215"/>
              <a:gd name="T49" fmla="*/ 2101117000 h 4586"/>
              <a:gd name="T50" fmla="*/ 2147483646 w 5215"/>
              <a:gd name="T51" fmla="*/ 2147483646 h 4586"/>
              <a:gd name="T52" fmla="*/ 2147483646 w 5215"/>
              <a:gd name="T53" fmla="*/ 2147483646 h 4586"/>
              <a:gd name="T54" fmla="*/ 2147483646 w 5215"/>
              <a:gd name="T55" fmla="*/ 2147483646 h 4586"/>
              <a:gd name="T56" fmla="*/ 2147483646 w 5215"/>
              <a:gd name="T57" fmla="*/ 2147483646 h 4586"/>
              <a:gd name="T58" fmla="*/ 2147483646 w 5215"/>
              <a:gd name="T59" fmla="*/ 2147483646 h 4586"/>
              <a:gd name="T60" fmla="*/ 2147483646 w 5215"/>
              <a:gd name="T61" fmla="*/ 2147483646 h 4586"/>
              <a:gd name="T62" fmla="*/ 2147483646 w 5215"/>
              <a:gd name="T63" fmla="*/ 2147483646 h 4586"/>
              <a:gd name="T64" fmla="*/ 2147483646 w 5215"/>
              <a:gd name="T65" fmla="*/ 2147483646 h 4586"/>
              <a:gd name="T66" fmla="*/ 2147483646 w 5215"/>
              <a:gd name="T67" fmla="*/ 2147483646 h 4586"/>
              <a:gd name="T68" fmla="*/ 2147483646 w 5215"/>
              <a:gd name="T69" fmla="*/ 2147483646 h 4586"/>
              <a:gd name="T70" fmla="*/ 2147483646 w 5215"/>
              <a:gd name="T71" fmla="*/ 2147483646 h 4586"/>
              <a:gd name="T72" fmla="*/ 2147483646 w 5215"/>
              <a:gd name="T73" fmla="*/ 2147483646 h 4586"/>
              <a:gd name="T74" fmla="*/ 2147483646 w 5215"/>
              <a:gd name="T75" fmla="*/ 2147483646 h 4586"/>
              <a:gd name="T76" fmla="*/ 2147483646 w 5215"/>
              <a:gd name="T77" fmla="*/ 2147483646 h 4586"/>
              <a:gd name="T78" fmla="*/ 2147483646 w 5215"/>
              <a:gd name="T79" fmla="*/ 2147483646 h 4586"/>
              <a:gd name="T80" fmla="*/ 2147483646 w 5215"/>
              <a:gd name="T81" fmla="*/ 2147483646 h 4586"/>
              <a:gd name="T82" fmla="*/ 2147483646 w 5215"/>
              <a:gd name="T83" fmla="*/ 2147483646 h 4586"/>
              <a:gd name="T84" fmla="*/ 2147483646 w 5215"/>
              <a:gd name="T85" fmla="*/ 2147483646 h 4586"/>
              <a:gd name="T86" fmla="*/ 2147483646 w 5215"/>
              <a:gd name="T87" fmla="*/ 2147483646 h 4586"/>
              <a:gd name="T88" fmla="*/ 2147483646 w 5215"/>
              <a:gd name="T89" fmla="*/ 2147483646 h 4586"/>
              <a:gd name="T90" fmla="*/ 2147483646 w 5215"/>
              <a:gd name="T91" fmla="*/ 2147483646 h 4586"/>
              <a:gd name="T92" fmla="*/ 2147483646 w 5215"/>
              <a:gd name="T93" fmla="*/ 2147483646 h 4586"/>
              <a:gd name="T94" fmla="*/ 2147483646 w 5215"/>
              <a:gd name="T95" fmla="*/ 2147483646 h 4586"/>
              <a:gd name="T96" fmla="*/ 2147483646 w 5215"/>
              <a:gd name="T97" fmla="*/ 2147483646 h 4586"/>
              <a:gd name="T98" fmla="*/ 2147483646 w 5215"/>
              <a:gd name="T99" fmla="*/ 2147483646 h 4586"/>
              <a:gd name="T100" fmla="*/ 2147483646 w 5215"/>
              <a:gd name="T101" fmla="*/ 2147483646 h 4586"/>
              <a:gd name="T102" fmla="*/ 2147483646 w 5215"/>
              <a:gd name="T103" fmla="*/ 2147483646 h 4586"/>
              <a:gd name="T104" fmla="*/ 2147483646 w 5215"/>
              <a:gd name="T105" fmla="*/ 2147483646 h 4586"/>
              <a:gd name="T106" fmla="*/ 2147483646 w 5215"/>
              <a:gd name="T107" fmla="*/ 2147483646 h 4586"/>
              <a:gd name="T108" fmla="*/ 2147483646 w 5215"/>
              <a:gd name="T109" fmla="*/ 2147483646 h 4586"/>
              <a:gd name="T110" fmla="*/ 2147483646 w 5215"/>
              <a:gd name="T111" fmla="*/ 2147483646 h 4586"/>
              <a:gd name="T112" fmla="*/ 2147483646 w 5215"/>
              <a:gd name="T113" fmla="*/ 2147483646 h 4586"/>
              <a:gd name="T114" fmla="*/ 2147483646 w 5215"/>
              <a:gd name="T115" fmla="*/ 2147483646 h 4586"/>
              <a:gd name="T116" fmla="*/ 2147483646 w 5215"/>
              <a:gd name="T117" fmla="*/ 2147483646 h 4586"/>
              <a:gd name="T118" fmla="*/ 2147483646 w 5215"/>
              <a:gd name="T119" fmla="*/ 2147483646 h 4586"/>
              <a:gd name="T120" fmla="*/ 2147483646 w 5215"/>
              <a:gd name="T121" fmla="*/ 2147483646 h 4586"/>
              <a:gd name="T122" fmla="*/ 2147483646 w 5215"/>
              <a:gd name="T123" fmla="*/ 2147483646 h 4586"/>
              <a:gd name="T124" fmla="*/ 2147483646 w 5215"/>
              <a:gd name="T125" fmla="*/ 2147483646 h 45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215" h="4586">
                <a:moveTo>
                  <a:pt x="2334" y="2365"/>
                </a:moveTo>
                <a:lnTo>
                  <a:pt x="2334" y="2365"/>
                </a:lnTo>
                <a:lnTo>
                  <a:pt x="2240" y="2309"/>
                </a:lnTo>
                <a:lnTo>
                  <a:pt x="2194" y="2282"/>
                </a:lnTo>
                <a:lnTo>
                  <a:pt x="2147" y="2256"/>
                </a:lnTo>
                <a:lnTo>
                  <a:pt x="2100" y="2231"/>
                </a:lnTo>
                <a:lnTo>
                  <a:pt x="2054" y="2207"/>
                </a:lnTo>
                <a:lnTo>
                  <a:pt x="2007" y="2185"/>
                </a:lnTo>
                <a:lnTo>
                  <a:pt x="1959" y="2163"/>
                </a:lnTo>
                <a:lnTo>
                  <a:pt x="1910" y="2144"/>
                </a:lnTo>
                <a:lnTo>
                  <a:pt x="1861" y="2126"/>
                </a:lnTo>
                <a:lnTo>
                  <a:pt x="1811" y="2110"/>
                </a:lnTo>
                <a:lnTo>
                  <a:pt x="1760" y="2095"/>
                </a:lnTo>
                <a:lnTo>
                  <a:pt x="1709" y="2084"/>
                </a:lnTo>
                <a:lnTo>
                  <a:pt x="1656" y="2073"/>
                </a:lnTo>
                <a:lnTo>
                  <a:pt x="1602" y="2065"/>
                </a:lnTo>
                <a:lnTo>
                  <a:pt x="1546" y="2059"/>
                </a:lnTo>
                <a:lnTo>
                  <a:pt x="1512" y="2057"/>
                </a:lnTo>
                <a:lnTo>
                  <a:pt x="1478" y="2056"/>
                </a:lnTo>
                <a:lnTo>
                  <a:pt x="1444" y="2056"/>
                </a:lnTo>
                <a:lnTo>
                  <a:pt x="1410" y="2056"/>
                </a:lnTo>
                <a:lnTo>
                  <a:pt x="1375" y="2056"/>
                </a:lnTo>
                <a:lnTo>
                  <a:pt x="1341" y="2057"/>
                </a:lnTo>
                <a:lnTo>
                  <a:pt x="1273" y="2063"/>
                </a:lnTo>
                <a:lnTo>
                  <a:pt x="1205" y="2070"/>
                </a:lnTo>
                <a:lnTo>
                  <a:pt x="1137" y="2080"/>
                </a:lnTo>
                <a:lnTo>
                  <a:pt x="1070" y="2092"/>
                </a:lnTo>
                <a:lnTo>
                  <a:pt x="1002" y="2106"/>
                </a:lnTo>
                <a:lnTo>
                  <a:pt x="935" y="2122"/>
                </a:lnTo>
                <a:lnTo>
                  <a:pt x="868" y="2141"/>
                </a:lnTo>
                <a:lnTo>
                  <a:pt x="803" y="2160"/>
                </a:lnTo>
                <a:lnTo>
                  <a:pt x="737" y="2181"/>
                </a:lnTo>
                <a:lnTo>
                  <a:pt x="673" y="2204"/>
                </a:lnTo>
                <a:lnTo>
                  <a:pt x="608" y="2228"/>
                </a:lnTo>
                <a:lnTo>
                  <a:pt x="544" y="2253"/>
                </a:lnTo>
                <a:lnTo>
                  <a:pt x="482" y="2277"/>
                </a:lnTo>
                <a:lnTo>
                  <a:pt x="0" y="3962"/>
                </a:lnTo>
                <a:lnTo>
                  <a:pt x="61" y="3939"/>
                </a:lnTo>
                <a:lnTo>
                  <a:pt x="120" y="3918"/>
                </a:lnTo>
                <a:lnTo>
                  <a:pt x="180" y="3898"/>
                </a:lnTo>
                <a:lnTo>
                  <a:pt x="240" y="3880"/>
                </a:lnTo>
                <a:lnTo>
                  <a:pt x="299" y="3862"/>
                </a:lnTo>
                <a:lnTo>
                  <a:pt x="357" y="3847"/>
                </a:lnTo>
                <a:lnTo>
                  <a:pt x="417" y="3833"/>
                </a:lnTo>
                <a:lnTo>
                  <a:pt x="476" y="3820"/>
                </a:lnTo>
                <a:lnTo>
                  <a:pt x="533" y="3809"/>
                </a:lnTo>
                <a:lnTo>
                  <a:pt x="592" y="3800"/>
                </a:lnTo>
                <a:lnTo>
                  <a:pt x="649" y="3792"/>
                </a:lnTo>
                <a:lnTo>
                  <a:pt x="708" y="3786"/>
                </a:lnTo>
                <a:lnTo>
                  <a:pt x="765" y="3781"/>
                </a:lnTo>
                <a:lnTo>
                  <a:pt x="823" y="3779"/>
                </a:lnTo>
                <a:lnTo>
                  <a:pt x="879" y="3778"/>
                </a:lnTo>
                <a:lnTo>
                  <a:pt x="936" y="3779"/>
                </a:lnTo>
                <a:lnTo>
                  <a:pt x="994" y="3781"/>
                </a:lnTo>
                <a:lnTo>
                  <a:pt x="1050" y="3786"/>
                </a:lnTo>
                <a:lnTo>
                  <a:pt x="1106" y="3793"/>
                </a:lnTo>
                <a:lnTo>
                  <a:pt x="1164" y="3801"/>
                </a:lnTo>
                <a:lnTo>
                  <a:pt x="1220" y="3812"/>
                </a:lnTo>
                <a:lnTo>
                  <a:pt x="1276" y="3823"/>
                </a:lnTo>
                <a:lnTo>
                  <a:pt x="1333" y="3839"/>
                </a:lnTo>
                <a:lnTo>
                  <a:pt x="1389" y="3855"/>
                </a:lnTo>
                <a:lnTo>
                  <a:pt x="1445" y="3874"/>
                </a:lnTo>
                <a:lnTo>
                  <a:pt x="1501" y="3894"/>
                </a:lnTo>
                <a:lnTo>
                  <a:pt x="1558" y="3917"/>
                </a:lnTo>
                <a:lnTo>
                  <a:pt x="1613" y="3942"/>
                </a:lnTo>
                <a:lnTo>
                  <a:pt x="1669" y="3970"/>
                </a:lnTo>
                <a:lnTo>
                  <a:pt x="1725" y="3999"/>
                </a:lnTo>
                <a:lnTo>
                  <a:pt x="1782" y="4031"/>
                </a:lnTo>
                <a:lnTo>
                  <a:pt x="1837" y="4065"/>
                </a:lnTo>
                <a:lnTo>
                  <a:pt x="2334" y="2365"/>
                </a:lnTo>
                <a:close/>
                <a:moveTo>
                  <a:pt x="1690" y="1712"/>
                </a:moveTo>
                <a:lnTo>
                  <a:pt x="1690" y="1712"/>
                </a:lnTo>
                <a:lnTo>
                  <a:pt x="1746" y="1720"/>
                </a:lnTo>
                <a:lnTo>
                  <a:pt x="1801" y="1730"/>
                </a:lnTo>
                <a:lnTo>
                  <a:pt x="1854" y="1741"/>
                </a:lnTo>
                <a:lnTo>
                  <a:pt x="1907" y="1756"/>
                </a:lnTo>
                <a:lnTo>
                  <a:pt x="1957" y="1771"/>
                </a:lnTo>
                <a:lnTo>
                  <a:pt x="2007" y="1787"/>
                </a:lnTo>
                <a:lnTo>
                  <a:pt x="2055" y="1805"/>
                </a:lnTo>
                <a:lnTo>
                  <a:pt x="2102" y="1825"/>
                </a:lnTo>
                <a:lnTo>
                  <a:pt x="2146" y="1845"/>
                </a:lnTo>
                <a:lnTo>
                  <a:pt x="2191" y="1866"/>
                </a:lnTo>
                <a:lnTo>
                  <a:pt x="2234" y="1887"/>
                </a:lnTo>
                <a:lnTo>
                  <a:pt x="2276" y="1909"/>
                </a:lnTo>
                <a:lnTo>
                  <a:pt x="2316" y="1931"/>
                </a:lnTo>
                <a:lnTo>
                  <a:pt x="2356" y="1955"/>
                </a:lnTo>
                <a:lnTo>
                  <a:pt x="2432" y="2002"/>
                </a:lnTo>
                <a:lnTo>
                  <a:pt x="2676" y="1158"/>
                </a:lnTo>
                <a:lnTo>
                  <a:pt x="2798" y="737"/>
                </a:lnTo>
                <a:lnTo>
                  <a:pt x="2920" y="315"/>
                </a:lnTo>
                <a:lnTo>
                  <a:pt x="2832" y="261"/>
                </a:lnTo>
                <a:lnTo>
                  <a:pt x="2787" y="234"/>
                </a:lnTo>
                <a:lnTo>
                  <a:pt x="2743" y="208"/>
                </a:lnTo>
                <a:lnTo>
                  <a:pt x="2698" y="184"/>
                </a:lnTo>
                <a:lnTo>
                  <a:pt x="2653" y="160"/>
                </a:lnTo>
                <a:lnTo>
                  <a:pt x="2607" y="138"/>
                </a:lnTo>
                <a:lnTo>
                  <a:pt x="2560" y="117"/>
                </a:lnTo>
                <a:lnTo>
                  <a:pt x="2513" y="97"/>
                </a:lnTo>
                <a:lnTo>
                  <a:pt x="2466" y="79"/>
                </a:lnTo>
                <a:lnTo>
                  <a:pt x="2418" y="63"/>
                </a:lnTo>
                <a:lnTo>
                  <a:pt x="2369" y="48"/>
                </a:lnTo>
                <a:lnTo>
                  <a:pt x="2320" y="35"/>
                </a:lnTo>
                <a:lnTo>
                  <a:pt x="2269" y="24"/>
                </a:lnTo>
                <a:lnTo>
                  <a:pt x="2218" y="16"/>
                </a:lnTo>
                <a:lnTo>
                  <a:pt x="2165" y="9"/>
                </a:lnTo>
                <a:lnTo>
                  <a:pt x="2131" y="5"/>
                </a:lnTo>
                <a:lnTo>
                  <a:pt x="2096" y="3"/>
                </a:lnTo>
                <a:lnTo>
                  <a:pt x="2061" y="1"/>
                </a:lnTo>
                <a:lnTo>
                  <a:pt x="2027" y="0"/>
                </a:lnTo>
                <a:lnTo>
                  <a:pt x="1991" y="0"/>
                </a:lnTo>
                <a:lnTo>
                  <a:pt x="1956" y="0"/>
                </a:lnTo>
                <a:lnTo>
                  <a:pt x="1921" y="1"/>
                </a:lnTo>
                <a:lnTo>
                  <a:pt x="1886" y="3"/>
                </a:lnTo>
                <a:lnTo>
                  <a:pt x="1851" y="5"/>
                </a:lnTo>
                <a:lnTo>
                  <a:pt x="1817" y="9"/>
                </a:lnTo>
                <a:lnTo>
                  <a:pt x="1746" y="18"/>
                </a:lnTo>
                <a:lnTo>
                  <a:pt x="1677" y="29"/>
                </a:lnTo>
                <a:lnTo>
                  <a:pt x="1607" y="43"/>
                </a:lnTo>
                <a:lnTo>
                  <a:pt x="1538" y="59"/>
                </a:lnTo>
                <a:lnTo>
                  <a:pt x="1470" y="77"/>
                </a:lnTo>
                <a:lnTo>
                  <a:pt x="1402" y="97"/>
                </a:lnTo>
                <a:lnTo>
                  <a:pt x="1334" y="118"/>
                </a:lnTo>
                <a:lnTo>
                  <a:pt x="1267" y="140"/>
                </a:lnTo>
                <a:lnTo>
                  <a:pt x="1201" y="164"/>
                </a:lnTo>
                <a:lnTo>
                  <a:pt x="1137" y="188"/>
                </a:lnTo>
                <a:lnTo>
                  <a:pt x="1072" y="214"/>
                </a:lnTo>
                <a:lnTo>
                  <a:pt x="949" y="637"/>
                </a:lnTo>
                <a:lnTo>
                  <a:pt x="827" y="1059"/>
                </a:lnTo>
                <a:lnTo>
                  <a:pt x="584" y="1906"/>
                </a:lnTo>
                <a:lnTo>
                  <a:pt x="649" y="1880"/>
                </a:lnTo>
                <a:lnTo>
                  <a:pt x="716" y="1856"/>
                </a:lnTo>
                <a:lnTo>
                  <a:pt x="783" y="1833"/>
                </a:lnTo>
                <a:lnTo>
                  <a:pt x="851" y="1811"/>
                </a:lnTo>
                <a:lnTo>
                  <a:pt x="919" y="1791"/>
                </a:lnTo>
                <a:lnTo>
                  <a:pt x="988" y="1772"/>
                </a:lnTo>
                <a:lnTo>
                  <a:pt x="1057" y="1754"/>
                </a:lnTo>
                <a:lnTo>
                  <a:pt x="1126" y="1740"/>
                </a:lnTo>
                <a:lnTo>
                  <a:pt x="1195" y="1727"/>
                </a:lnTo>
                <a:lnTo>
                  <a:pt x="1266" y="1717"/>
                </a:lnTo>
                <a:lnTo>
                  <a:pt x="1336" y="1709"/>
                </a:lnTo>
                <a:lnTo>
                  <a:pt x="1406" y="1703"/>
                </a:lnTo>
                <a:lnTo>
                  <a:pt x="1443" y="1702"/>
                </a:lnTo>
                <a:lnTo>
                  <a:pt x="1478" y="1700"/>
                </a:lnTo>
                <a:lnTo>
                  <a:pt x="1513" y="1700"/>
                </a:lnTo>
                <a:lnTo>
                  <a:pt x="1548" y="1702"/>
                </a:lnTo>
                <a:lnTo>
                  <a:pt x="1583" y="1703"/>
                </a:lnTo>
                <a:lnTo>
                  <a:pt x="1619" y="1705"/>
                </a:lnTo>
                <a:lnTo>
                  <a:pt x="1655" y="1707"/>
                </a:lnTo>
                <a:lnTo>
                  <a:pt x="1690" y="1712"/>
                </a:lnTo>
                <a:close/>
                <a:moveTo>
                  <a:pt x="3659" y="2901"/>
                </a:moveTo>
                <a:lnTo>
                  <a:pt x="3659" y="2901"/>
                </a:lnTo>
                <a:lnTo>
                  <a:pt x="3618" y="2901"/>
                </a:lnTo>
                <a:lnTo>
                  <a:pt x="3577" y="2900"/>
                </a:lnTo>
                <a:lnTo>
                  <a:pt x="3536" y="2897"/>
                </a:lnTo>
                <a:lnTo>
                  <a:pt x="3497" y="2894"/>
                </a:lnTo>
                <a:lnTo>
                  <a:pt x="3458" y="2890"/>
                </a:lnTo>
                <a:lnTo>
                  <a:pt x="3420" y="2886"/>
                </a:lnTo>
                <a:lnTo>
                  <a:pt x="3383" y="2880"/>
                </a:lnTo>
                <a:lnTo>
                  <a:pt x="3346" y="2874"/>
                </a:lnTo>
                <a:lnTo>
                  <a:pt x="3310" y="2867"/>
                </a:lnTo>
                <a:lnTo>
                  <a:pt x="3275" y="2859"/>
                </a:lnTo>
                <a:lnTo>
                  <a:pt x="3241" y="2850"/>
                </a:lnTo>
                <a:lnTo>
                  <a:pt x="3207" y="2841"/>
                </a:lnTo>
                <a:lnTo>
                  <a:pt x="3173" y="2832"/>
                </a:lnTo>
                <a:lnTo>
                  <a:pt x="3140" y="2821"/>
                </a:lnTo>
                <a:lnTo>
                  <a:pt x="3109" y="2811"/>
                </a:lnTo>
                <a:lnTo>
                  <a:pt x="3077" y="2800"/>
                </a:lnTo>
                <a:lnTo>
                  <a:pt x="3016" y="2775"/>
                </a:lnTo>
                <a:lnTo>
                  <a:pt x="2956" y="2750"/>
                </a:lnTo>
                <a:lnTo>
                  <a:pt x="2899" y="2721"/>
                </a:lnTo>
                <a:lnTo>
                  <a:pt x="2844" y="2692"/>
                </a:lnTo>
                <a:lnTo>
                  <a:pt x="2790" y="2662"/>
                </a:lnTo>
                <a:lnTo>
                  <a:pt x="2737" y="2631"/>
                </a:lnTo>
                <a:lnTo>
                  <a:pt x="2685" y="2598"/>
                </a:lnTo>
                <a:lnTo>
                  <a:pt x="2635" y="2566"/>
                </a:lnTo>
                <a:lnTo>
                  <a:pt x="2630" y="2570"/>
                </a:lnTo>
                <a:lnTo>
                  <a:pt x="2141" y="4263"/>
                </a:lnTo>
                <a:lnTo>
                  <a:pt x="2200" y="4299"/>
                </a:lnTo>
                <a:lnTo>
                  <a:pt x="2259" y="4334"/>
                </a:lnTo>
                <a:lnTo>
                  <a:pt x="2318" y="4367"/>
                </a:lnTo>
                <a:lnTo>
                  <a:pt x="2378" y="4398"/>
                </a:lnTo>
                <a:lnTo>
                  <a:pt x="2438" y="4425"/>
                </a:lnTo>
                <a:lnTo>
                  <a:pt x="2498" y="4450"/>
                </a:lnTo>
                <a:lnTo>
                  <a:pt x="2559" y="4474"/>
                </a:lnTo>
                <a:lnTo>
                  <a:pt x="2620" y="4495"/>
                </a:lnTo>
                <a:lnTo>
                  <a:pt x="2682" y="4514"/>
                </a:lnTo>
                <a:lnTo>
                  <a:pt x="2744" y="4530"/>
                </a:lnTo>
                <a:lnTo>
                  <a:pt x="2806" y="4544"/>
                </a:lnTo>
                <a:lnTo>
                  <a:pt x="2868" y="4557"/>
                </a:lnTo>
                <a:lnTo>
                  <a:pt x="2930" y="4567"/>
                </a:lnTo>
                <a:lnTo>
                  <a:pt x="2994" y="4575"/>
                </a:lnTo>
                <a:lnTo>
                  <a:pt x="3056" y="4581"/>
                </a:lnTo>
                <a:lnTo>
                  <a:pt x="3119" y="4584"/>
                </a:lnTo>
                <a:lnTo>
                  <a:pt x="3182" y="4586"/>
                </a:lnTo>
                <a:lnTo>
                  <a:pt x="3246" y="4586"/>
                </a:lnTo>
                <a:lnTo>
                  <a:pt x="3309" y="4584"/>
                </a:lnTo>
                <a:lnTo>
                  <a:pt x="3373" y="4579"/>
                </a:lnTo>
                <a:lnTo>
                  <a:pt x="3437" y="4574"/>
                </a:lnTo>
                <a:lnTo>
                  <a:pt x="3501" y="4565"/>
                </a:lnTo>
                <a:lnTo>
                  <a:pt x="3565" y="4556"/>
                </a:lnTo>
                <a:lnTo>
                  <a:pt x="3628" y="4543"/>
                </a:lnTo>
                <a:lnTo>
                  <a:pt x="3692" y="4530"/>
                </a:lnTo>
                <a:lnTo>
                  <a:pt x="3756" y="4515"/>
                </a:lnTo>
                <a:lnTo>
                  <a:pt x="3820" y="4497"/>
                </a:lnTo>
                <a:lnTo>
                  <a:pt x="3883" y="4479"/>
                </a:lnTo>
                <a:lnTo>
                  <a:pt x="3947" y="4457"/>
                </a:lnTo>
                <a:lnTo>
                  <a:pt x="4011" y="4435"/>
                </a:lnTo>
                <a:lnTo>
                  <a:pt x="4074" y="4411"/>
                </a:lnTo>
                <a:lnTo>
                  <a:pt x="4138" y="4385"/>
                </a:lnTo>
                <a:lnTo>
                  <a:pt x="4611" y="2731"/>
                </a:lnTo>
                <a:lnTo>
                  <a:pt x="4608" y="2732"/>
                </a:lnTo>
                <a:lnTo>
                  <a:pt x="4541" y="2753"/>
                </a:lnTo>
                <a:lnTo>
                  <a:pt x="4475" y="2773"/>
                </a:lnTo>
                <a:lnTo>
                  <a:pt x="4411" y="2792"/>
                </a:lnTo>
                <a:lnTo>
                  <a:pt x="4348" y="2808"/>
                </a:lnTo>
                <a:lnTo>
                  <a:pt x="4285" y="2823"/>
                </a:lnTo>
                <a:lnTo>
                  <a:pt x="4223" y="2837"/>
                </a:lnTo>
                <a:lnTo>
                  <a:pt x="4162" y="2850"/>
                </a:lnTo>
                <a:lnTo>
                  <a:pt x="4104" y="2861"/>
                </a:lnTo>
                <a:lnTo>
                  <a:pt x="4045" y="2870"/>
                </a:lnTo>
                <a:lnTo>
                  <a:pt x="3987" y="2879"/>
                </a:lnTo>
                <a:lnTo>
                  <a:pt x="3930" y="2886"/>
                </a:lnTo>
                <a:lnTo>
                  <a:pt x="3874" y="2891"/>
                </a:lnTo>
                <a:lnTo>
                  <a:pt x="3820" y="2896"/>
                </a:lnTo>
                <a:lnTo>
                  <a:pt x="3765" y="2898"/>
                </a:lnTo>
                <a:lnTo>
                  <a:pt x="3712" y="2901"/>
                </a:lnTo>
                <a:lnTo>
                  <a:pt x="3659" y="2901"/>
                </a:lnTo>
                <a:close/>
                <a:moveTo>
                  <a:pt x="5214" y="640"/>
                </a:moveTo>
                <a:lnTo>
                  <a:pt x="5214" y="640"/>
                </a:lnTo>
                <a:lnTo>
                  <a:pt x="5210" y="637"/>
                </a:lnTo>
                <a:lnTo>
                  <a:pt x="5147" y="662"/>
                </a:lnTo>
                <a:lnTo>
                  <a:pt x="5083" y="685"/>
                </a:lnTo>
                <a:lnTo>
                  <a:pt x="5019" y="708"/>
                </a:lnTo>
                <a:lnTo>
                  <a:pt x="4956" y="729"/>
                </a:lnTo>
                <a:lnTo>
                  <a:pt x="4891" y="747"/>
                </a:lnTo>
                <a:lnTo>
                  <a:pt x="4828" y="765"/>
                </a:lnTo>
                <a:lnTo>
                  <a:pt x="4765" y="780"/>
                </a:lnTo>
                <a:lnTo>
                  <a:pt x="4702" y="794"/>
                </a:lnTo>
                <a:lnTo>
                  <a:pt x="4638" y="807"/>
                </a:lnTo>
                <a:lnTo>
                  <a:pt x="4576" y="817"/>
                </a:lnTo>
                <a:lnTo>
                  <a:pt x="4513" y="826"/>
                </a:lnTo>
                <a:lnTo>
                  <a:pt x="4450" y="833"/>
                </a:lnTo>
                <a:lnTo>
                  <a:pt x="4387" y="838"/>
                </a:lnTo>
                <a:lnTo>
                  <a:pt x="4325" y="840"/>
                </a:lnTo>
                <a:lnTo>
                  <a:pt x="4262" y="841"/>
                </a:lnTo>
                <a:lnTo>
                  <a:pt x="4200" y="840"/>
                </a:lnTo>
                <a:lnTo>
                  <a:pt x="4138" y="838"/>
                </a:lnTo>
                <a:lnTo>
                  <a:pt x="4076" y="832"/>
                </a:lnTo>
                <a:lnTo>
                  <a:pt x="4015" y="825"/>
                </a:lnTo>
                <a:lnTo>
                  <a:pt x="3953" y="815"/>
                </a:lnTo>
                <a:lnTo>
                  <a:pt x="3890" y="804"/>
                </a:lnTo>
                <a:lnTo>
                  <a:pt x="3829" y="791"/>
                </a:lnTo>
                <a:lnTo>
                  <a:pt x="3768" y="774"/>
                </a:lnTo>
                <a:lnTo>
                  <a:pt x="3708" y="756"/>
                </a:lnTo>
                <a:lnTo>
                  <a:pt x="3647" y="736"/>
                </a:lnTo>
                <a:lnTo>
                  <a:pt x="3586" y="712"/>
                </a:lnTo>
                <a:lnTo>
                  <a:pt x="3526" y="686"/>
                </a:lnTo>
                <a:lnTo>
                  <a:pt x="3465" y="658"/>
                </a:lnTo>
                <a:lnTo>
                  <a:pt x="3405" y="628"/>
                </a:lnTo>
                <a:lnTo>
                  <a:pt x="3345" y="595"/>
                </a:lnTo>
                <a:lnTo>
                  <a:pt x="3286" y="560"/>
                </a:lnTo>
                <a:lnTo>
                  <a:pt x="3227" y="522"/>
                </a:lnTo>
                <a:lnTo>
                  <a:pt x="3206" y="593"/>
                </a:lnTo>
                <a:lnTo>
                  <a:pt x="3186" y="655"/>
                </a:lnTo>
                <a:lnTo>
                  <a:pt x="3168" y="709"/>
                </a:lnTo>
                <a:lnTo>
                  <a:pt x="3154" y="756"/>
                </a:lnTo>
                <a:lnTo>
                  <a:pt x="2987" y="1336"/>
                </a:lnTo>
                <a:lnTo>
                  <a:pt x="2730" y="2226"/>
                </a:lnTo>
                <a:lnTo>
                  <a:pt x="2787" y="2262"/>
                </a:lnTo>
                <a:lnTo>
                  <a:pt x="2846" y="2296"/>
                </a:lnTo>
                <a:lnTo>
                  <a:pt x="2906" y="2328"/>
                </a:lnTo>
                <a:lnTo>
                  <a:pt x="2964" y="2358"/>
                </a:lnTo>
                <a:lnTo>
                  <a:pt x="3025" y="2385"/>
                </a:lnTo>
                <a:lnTo>
                  <a:pt x="3085" y="2411"/>
                </a:lnTo>
                <a:lnTo>
                  <a:pt x="3146" y="2434"/>
                </a:lnTo>
                <a:lnTo>
                  <a:pt x="3207" y="2455"/>
                </a:lnTo>
                <a:lnTo>
                  <a:pt x="3268" y="2474"/>
                </a:lnTo>
                <a:lnTo>
                  <a:pt x="3330" y="2491"/>
                </a:lnTo>
                <a:lnTo>
                  <a:pt x="3391" y="2506"/>
                </a:lnTo>
                <a:lnTo>
                  <a:pt x="3453" y="2519"/>
                </a:lnTo>
                <a:lnTo>
                  <a:pt x="3516" y="2529"/>
                </a:lnTo>
                <a:lnTo>
                  <a:pt x="3579" y="2537"/>
                </a:lnTo>
                <a:lnTo>
                  <a:pt x="3642" y="2543"/>
                </a:lnTo>
                <a:lnTo>
                  <a:pt x="3704" y="2548"/>
                </a:lnTo>
                <a:lnTo>
                  <a:pt x="3767" y="2550"/>
                </a:lnTo>
                <a:lnTo>
                  <a:pt x="3831" y="2550"/>
                </a:lnTo>
                <a:lnTo>
                  <a:pt x="3894" y="2549"/>
                </a:lnTo>
                <a:lnTo>
                  <a:pt x="3957" y="2546"/>
                </a:lnTo>
                <a:lnTo>
                  <a:pt x="4022" y="2540"/>
                </a:lnTo>
                <a:lnTo>
                  <a:pt x="4085" y="2532"/>
                </a:lnTo>
                <a:lnTo>
                  <a:pt x="4148" y="2522"/>
                </a:lnTo>
                <a:lnTo>
                  <a:pt x="4212" y="2510"/>
                </a:lnTo>
                <a:lnTo>
                  <a:pt x="4276" y="2496"/>
                </a:lnTo>
                <a:lnTo>
                  <a:pt x="4339" y="2480"/>
                </a:lnTo>
                <a:lnTo>
                  <a:pt x="4403" y="2462"/>
                </a:lnTo>
                <a:lnTo>
                  <a:pt x="4466" y="2444"/>
                </a:lnTo>
                <a:lnTo>
                  <a:pt x="4529" y="2421"/>
                </a:lnTo>
                <a:lnTo>
                  <a:pt x="4593" y="2398"/>
                </a:lnTo>
                <a:lnTo>
                  <a:pt x="4656" y="2373"/>
                </a:lnTo>
                <a:lnTo>
                  <a:pt x="4718" y="2345"/>
                </a:lnTo>
                <a:lnTo>
                  <a:pt x="5215" y="641"/>
                </a:lnTo>
                <a:lnTo>
                  <a:pt x="5214" y="64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U盘"/>
          <p:cNvSpPr/>
          <p:nvPr/>
        </p:nvSpPr>
        <p:spPr bwMode="auto">
          <a:xfrm>
            <a:off x="10689684" y="6391848"/>
            <a:ext cx="276573" cy="592828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酒杯"/>
          <p:cNvSpPr/>
          <p:nvPr/>
        </p:nvSpPr>
        <p:spPr bwMode="auto">
          <a:xfrm>
            <a:off x="605002" y="3088610"/>
            <a:ext cx="404037" cy="752759"/>
          </a:xfrm>
          <a:custGeom>
            <a:avLst/>
            <a:gdLst/>
            <a:ahLst/>
            <a:cxnLst/>
            <a:rect l="0" t="0" r="r" b="b"/>
            <a:pathLst>
              <a:path w="1517650" h="4295775">
                <a:moveTo>
                  <a:pt x="12700" y="908050"/>
                </a:moveTo>
                <a:lnTo>
                  <a:pt x="15875" y="911225"/>
                </a:lnTo>
                <a:lnTo>
                  <a:pt x="19050" y="927100"/>
                </a:lnTo>
                <a:lnTo>
                  <a:pt x="28575" y="958850"/>
                </a:lnTo>
                <a:lnTo>
                  <a:pt x="41275" y="1000125"/>
                </a:lnTo>
                <a:lnTo>
                  <a:pt x="60325" y="1050925"/>
                </a:lnTo>
                <a:lnTo>
                  <a:pt x="92075" y="1111250"/>
                </a:lnTo>
                <a:lnTo>
                  <a:pt x="111125" y="1139825"/>
                </a:lnTo>
                <a:lnTo>
                  <a:pt x="130175" y="1174750"/>
                </a:lnTo>
                <a:lnTo>
                  <a:pt x="155575" y="1206500"/>
                </a:lnTo>
                <a:lnTo>
                  <a:pt x="184150" y="1241425"/>
                </a:lnTo>
                <a:lnTo>
                  <a:pt x="215900" y="1273175"/>
                </a:lnTo>
                <a:lnTo>
                  <a:pt x="250825" y="1304925"/>
                </a:lnTo>
                <a:lnTo>
                  <a:pt x="288925" y="1333500"/>
                </a:lnTo>
                <a:lnTo>
                  <a:pt x="330200" y="1362075"/>
                </a:lnTo>
                <a:lnTo>
                  <a:pt x="374650" y="1390650"/>
                </a:lnTo>
                <a:lnTo>
                  <a:pt x="422275" y="1412875"/>
                </a:lnTo>
                <a:lnTo>
                  <a:pt x="473075" y="1435100"/>
                </a:lnTo>
                <a:lnTo>
                  <a:pt x="527050" y="1450975"/>
                </a:lnTo>
                <a:lnTo>
                  <a:pt x="584200" y="1466850"/>
                </a:lnTo>
                <a:lnTo>
                  <a:pt x="641350" y="1476375"/>
                </a:lnTo>
                <a:lnTo>
                  <a:pt x="698500" y="1482725"/>
                </a:lnTo>
                <a:lnTo>
                  <a:pt x="758825" y="1485900"/>
                </a:lnTo>
                <a:lnTo>
                  <a:pt x="815975" y="1482725"/>
                </a:lnTo>
                <a:lnTo>
                  <a:pt x="876300" y="1476375"/>
                </a:lnTo>
                <a:lnTo>
                  <a:pt x="930275" y="1466850"/>
                </a:lnTo>
                <a:lnTo>
                  <a:pt x="987425" y="1450975"/>
                </a:lnTo>
                <a:lnTo>
                  <a:pt x="1041400" y="1435100"/>
                </a:lnTo>
                <a:lnTo>
                  <a:pt x="1092200" y="1412875"/>
                </a:lnTo>
                <a:lnTo>
                  <a:pt x="1139825" y="1390650"/>
                </a:lnTo>
                <a:lnTo>
                  <a:pt x="1184275" y="1362075"/>
                </a:lnTo>
                <a:lnTo>
                  <a:pt x="1225550" y="1333500"/>
                </a:lnTo>
                <a:lnTo>
                  <a:pt x="1263650" y="1304925"/>
                </a:lnTo>
                <a:lnTo>
                  <a:pt x="1298575" y="1273175"/>
                </a:lnTo>
                <a:lnTo>
                  <a:pt x="1330325" y="1241425"/>
                </a:lnTo>
                <a:lnTo>
                  <a:pt x="1358900" y="1206500"/>
                </a:lnTo>
                <a:lnTo>
                  <a:pt x="1384300" y="1174750"/>
                </a:lnTo>
                <a:lnTo>
                  <a:pt x="1406525" y="1143000"/>
                </a:lnTo>
                <a:lnTo>
                  <a:pt x="1422400" y="1111250"/>
                </a:lnTo>
                <a:lnTo>
                  <a:pt x="1454150" y="1050925"/>
                </a:lnTo>
                <a:lnTo>
                  <a:pt x="1473200" y="1000125"/>
                </a:lnTo>
                <a:lnTo>
                  <a:pt x="1485900" y="958850"/>
                </a:lnTo>
                <a:lnTo>
                  <a:pt x="1495425" y="927100"/>
                </a:lnTo>
                <a:lnTo>
                  <a:pt x="1498600" y="911225"/>
                </a:lnTo>
                <a:lnTo>
                  <a:pt x="1501775" y="908050"/>
                </a:lnTo>
                <a:lnTo>
                  <a:pt x="1504950" y="933450"/>
                </a:lnTo>
                <a:lnTo>
                  <a:pt x="1504950" y="1000125"/>
                </a:lnTo>
                <a:lnTo>
                  <a:pt x="1501775" y="1095375"/>
                </a:lnTo>
                <a:lnTo>
                  <a:pt x="1498600" y="1203325"/>
                </a:lnTo>
                <a:lnTo>
                  <a:pt x="1489075" y="1311275"/>
                </a:lnTo>
                <a:lnTo>
                  <a:pt x="1473200" y="1517650"/>
                </a:lnTo>
                <a:lnTo>
                  <a:pt x="1463675" y="1711325"/>
                </a:lnTo>
                <a:lnTo>
                  <a:pt x="1454150" y="1809750"/>
                </a:lnTo>
                <a:lnTo>
                  <a:pt x="1450975" y="1860550"/>
                </a:lnTo>
                <a:lnTo>
                  <a:pt x="1441450" y="1911350"/>
                </a:lnTo>
                <a:lnTo>
                  <a:pt x="1431925" y="1962150"/>
                </a:lnTo>
                <a:lnTo>
                  <a:pt x="1419225" y="2012950"/>
                </a:lnTo>
                <a:lnTo>
                  <a:pt x="1403350" y="2063750"/>
                </a:lnTo>
                <a:lnTo>
                  <a:pt x="1384300" y="2114550"/>
                </a:lnTo>
                <a:lnTo>
                  <a:pt x="1362075" y="2162175"/>
                </a:lnTo>
                <a:lnTo>
                  <a:pt x="1336675" y="2209800"/>
                </a:lnTo>
                <a:lnTo>
                  <a:pt x="1304925" y="2254250"/>
                </a:lnTo>
                <a:lnTo>
                  <a:pt x="1270000" y="2298700"/>
                </a:lnTo>
                <a:lnTo>
                  <a:pt x="1235075" y="2336800"/>
                </a:lnTo>
                <a:lnTo>
                  <a:pt x="1196975" y="2371725"/>
                </a:lnTo>
                <a:lnTo>
                  <a:pt x="1155700" y="2406650"/>
                </a:lnTo>
                <a:lnTo>
                  <a:pt x="1114425" y="2435225"/>
                </a:lnTo>
                <a:lnTo>
                  <a:pt x="1073150" y="2463800"/>
                </a:lnTo>
                <a:lnTo>
                  <a:pt x="1035050" y="2486025"/>
                </a:lnTo>
                <a:lnTo>
                  <a:pt x="958850" y="2527300"/>
                </a:lnTo>
                <a:lnTo>
                  <a:pt x="841375" y="2587625"/>
                </a:lnTo>
                <a:lnTo>
                  <a:pt x="796925" y="2613025"/>
                </a:lnTo>
                <a:lnTo>
                  <a:pt x="796925" y="4165600"/>
                </a:lnTo>
                <a:lnTo>
                  <a:pt x="844550" y="4168775"/>
                </a:lnTo>
                <a:lnTo>
                  <a:pt x="895350" y="4175125"/>
                </a:lnTo>
                <a:lnTo>
                  <a:pt x="1060450" y="4197350"/>
                </a:lnTo>
                <a:lnTo>
                  <a:pt x="1257300" y="4222750"/>
                </a:lnTo>
                <a:lnTo>
                  <a:pt x="1441450" y="4244975"/>
                </a:lnTo>
                <a:lnTo>
                  <a:pt x="1498600" y="4254500"/>
                </a:lnTo>
                <a:lnTo>
                  <a:pt x="1511300" y="4260850"/>
                </a:lnTo>
                <a:lnTo>
                  <a:pt x="1514475" y="4260850"/>
                </a:lnTo>
                <a:lnTo>
                  <a:pt x="1517650" y="4264025"/>
                </a:lnTo>
                <a:lnTo>
                  <a:pt x="1508125" y="4267200"/>
                </a:lnTo>
                <a:lnTo>
                  <a:pt x="1492250" y="4270375"/>
                </a:lnTo>
                <a:lnTo>
                  <a:pt x="1422400" y="4279900"/>
                </a:lnTo>
                <a:lnTo>
                  <a:pt x="1308100" y="4286250"/>
                </a:lnTo>
                <a:lnTo>
                  <a:pt x="1152525" y="4289425"/>
                </a:lnTo>
                <a:lnTo>
                  <a:pt x="965200" y="4292600"/>
                </a:lnTo>
                <a:lnTo>
                  <a:pt x="758825" y="4295775"/>
                </a:lnTo>
                <a:lnTo>
                  <a:pt x="549275" y="4292600"/>
                </a:lnTo>
                <a:lnTo>
                  <a:pt x="361950" y="4289425"/>
                </a:lnTo>
                <a:lnTo>
                  <a:pt x="209550" y="4286250"/>
                </a:lnTo>
                <a:lnTo>
                  <a:pt x="95250" y="4279900"/>
                </a:lnTo>
                <a:lnTo>
                  <a:pt x="22225" y="4270375"/>
                </a:lnTo>
                <a:lnTo>
                  <a:pt x="6350" y="4267200"/>
                </a:lnTo>
                <a:lnTo>
                  <a:pt x="0" y="4264025"/>
                </a:lnTo>
                <a:lnTo>
                  <a:pt x="0" y="4260850"/>
                </a:lnTo>
                <a:lnTo>
                  <a:pt x="3175" y="4260850"/>
                </a:lnTo>
                <a:lnTo>
                  <a:pt x="15875" y="4254500"/>
                </a:lnTo>
                <a:lnTo>
                  <a:pt x="76200" y="4244975"/>
                </a:lnTo>
                <a:lnTo>
                  <a:pt x="257175" y="4222750"/>
                </a:lnTo>
                <a:lnTo>
                  <a:pt x="454025" y="4197350"/>
                </a:lnTo>
                <a:lnTo>
                  <a:pt x="622300" y="4175125"/>
                </a:lnTo>
                <a:lnTo>
                  <a:pt x="669925" y="4168775"/>
                </a:lnTo>
                <a:lnTo>
                  <a:pt x="717550" y="4165600"/>
                </a:lnTo>
                <a:lnTo>
                  <a:pt x="717550" y="2613025"/>
                </a:lnTo>
                <a:lnTo>
                  <a:pt x="673100" y="2587625"/>
                </a:lnTo>
                <a:lnTo>
                  <a:pt x="555625" y="2527300"/>
                </a:lnTo>
                <a:lnTo>
                  <a:pt x="479425" y="2486025"/>
                </a:lnTo>
                <a:lnTo>
                  <a:pt x="441325" y="2463800"/>
                </a:lnTo>
                <a:lnTo>
                  <a:pt x="400050" y="2435225"/>
                </a:lnTo>
                <a:lnTo>
                  <a:pt x="358775" y="2406650"/>
                </a:lnTo>
                <a:lnTo>
                  <a:pt x="317500" y="2371725"/>
                </a:lnTo>
                <a:lnTo>
                  <a:pt x="279400" y="2336800"/>
                </a:lnTo>
                <a:lnTo>
                  <a:pt x="244475" y="2298700"/>
                </a:lnTo>
                <a:lnTo>
                  <a:pt x="209550" y="2254250"/>
                </a:lnTo>
                <a:lnTo>
                  <a:pt x="177800" y="2209800"/>
                </a:lnTo>
                <a:lnTo>
                  <a:pt x="152400" y="2162175"/>
                </a:lnTo>
                <a:lnTo>
                  <a:pt x="130175" y="2114550"/>
                </a:lnTo>
                <a:lnTo>
                  <a:pt x="111125" y="2063750"/>
                </a:lnTo>
                <a:lnTo>
                  <a:pt x="95250" y="2012950"/>
                </a:lnTo>
                <a:lnTo>
                  <a:pt x="82550" y="1962150"/>
                </a:lnTo>
                <a:lnTo>
                  <a:pt x="73025" y="1911350"/>
                </a:lnTo>
                <a:lnTo>
                  <a:pt x="63500" y="1860550"/>
                </a:lnTo>
                <a:lnTo>
                  <a:pt x="60325" y="1809750"/>
                </a:lnTo>
                <a:lnTo>
                  <a:pt x="50800" y="1711325"/>
                </a:lnTo>
                <a:lnTo>
                  <a:pt x="41275" y="1517650"/>
                </a:lnTo>
                <a:lnTo>
                  <a:pt x="25400" y="1311275"/>
                </a:lnTo>
                <a:lnTo>
                  <a:pt x="19050" y="1203325"/>
                </a:lnTo>
                <a:lnTo>
                  <a:pt x="12700" y="1095375"/>
                </a:lnTo>
                <a:lnTo>
                  <a:pt x="9525" y="1000125"/>
                </a:lnTo>
                <a:lnTo>
                  <a:pt x="9525" y="933450"/>
                </a:lnTo>
                <a:lnTo>
                  <a:pt x="12700" y="908050"/>
                </a:lnTo>
                <a:close/>
                <a:moveTo>
                  <a:pt x="1174750" y="0"/>
                </a:moveTo>
                <a:lnTo>
                  <a:pt x="1193800" y="3175"/>
                </a:lnTo>
                <a:lnTo>
                  <a:pt x="1212850" y="9525"/>
                </a:lnTo>
                <a:lnTo>
                  <a:pt x="1241425" y="25400"/>
                </a:lnTo>
                <a:lnTo>
                  <a:pt x="1270000" y="47625"/>
                </a:lnTo>
                <a:lnTo>
                  <a:pt x="1301750" y="76200"/>
                </a:lnTo>
                <a:lnTo>
                  <a:pt x="1339850" y="117475"/>
                </a:lnTo>
                <a:lnTo>
                  <a:pt x="1374775" y="165100"/>
                </a:lnTo>
                <a:lnTo>
                  <a:pt x="1393825" y="196850"/>
                </a:lnTo>
                <a:lnTo>
                  <a:pt x="1412875" y="231775"/>
                </a:lnTo>
                <a:lnTo>
                  <a:pt x="1428750" y="266700"/>
                </a:lnTo>
                <a:lnTo>
                  <a:pt x="1447800" y="311150"/>
                </a:lnTo>
                <a:lnTo>
                  <a:pt x="1460500" y="355600"/>
                </a:lnTo>
                <a:lnTo>
                  <a:pt x="1473200" y="406400"/>
                </a:lnTo>
                <a:lnTo>
                  <a:pt x="1485900" y="463550"/>
                </a:lnTo>
                <a:lnTo>
                  <a:pt x="1492250" y="523875"/>
                </a:lnTo>
                <a:lnTo>
                  <a:pt x="1495425" y="587375"/>
                </a:lnTo>
                <a:lnTo>
                  <a:pt x="1492250" y="650875"/>
                </a:lnTo>
                <a:lnTo>
                  <a:pt x="1485900" y="717550"/>
                </a:lnTo>
                <a:lnTo>
                  <a:pt x="1473200" y="781050"/>
                </a:lnTo>
                <a:lnTo>
                  <a:pt x="1457325" y="844550"/>
                </a:lnTo>
                <a:lnTo>
                  <a:pt x="1435100" y="904875"/>
                </a:lnTo>
                <a:lnTo>
                  <a:pt x="1422400" y="936625"/>
                </a:lnTo>
                <a:lnTo>
                  <a:pt x="1406525" y="971550"/>
                </a:lnTo>
                <a:lnTo>
                  <a:pt x="1384300" y="1012825"/>
                </a:lnTo>
                <a:lnTo>
                  <a:pt x="1355725" y="1057275"/>
                </a:lnTo>
                <a:lnTo>
                  <a:pt x="1323975" y="1101725"/>
                </a:lnTo>
                <a:lnTo>
                  <a:pt x="1289050" y="1146175"/>
                </a:lnTo>
                <a:lnTo>
                  <a:pt x="1247775" y="1190625"/>
                </a:lnTo>
                <a:lnTo>
                  <a:pt x="1203325" y="1231900"/>
                </a:lnTo>
                <a:lnTo>
                  <a:pt x="1152525" y="1270000"/>
                </a:lnTo>
                <a:lnTo>
                  <a:pt x="1098550" y="1304925"/>
                </a:lnTo>
                <a:lnTo>
                  <a:pt x="1038225" y="1333500"/>
                </a:lnTo>
                <a:lnTo>
                  <a:pt x="977900" y="1355725"/>
                </a:lnTo>
                <a:lnTo>
                  <a:pt x="914400" y="1374775"/>
                </a:lnTo>
                <a:lnTo>
                  <a:pt x="844550" y="1384300"/>
                </a:lnTo>
                <a:lnTo>
                  <a:pt x="774700" y="1390650"/>
                </a:lnTo>
                <a:lnTo>
                  <a:pt x="704850" y="1387475"/>
                </a:lnTo>
                <a:lnTo>
                  <a:pt x="631825" y="1377950"/>
                </a:lnTo>
                <a:lnTo>
                  <a:pt x="593725" y="1371600"/>
                </a:lnTo>
                <a:lnTo>
                  <a:pt x="555625" y="1362075"/>
                </a:lnTo>
                <a:lnTo>
                  <a:pt x="517525" y="1349375"/>
                </a:lnTo>
                <a:lnTo>
                  <a:pt x="479425" y="1333500"/>
                </a:lnTo>
                <a:lnTo>
                  <a:pt x="441325" y="1317625"/>
                </a:lnTo>
                <a:lnTo>
                  <a:pt x="403225" y="1295400"/>
                </a:lnTo>
                <a:lnTo>
                  <a:pt x="365125" y="1273175"/>
                </a:lnTo>
                <a:lnTo>
                  <a:pt x="327025" y="1247775"/>
                </a:lnTo>
                <a:lnTo>
                  <a:pt x="288925" y="1216025"/>
                </a:lnTo>
                <a:lnTo>
                  <a:pt x="250825" y="1181100"/>
                </a:lnTo>
                <a:lnTo>
                  <a:pt x="215900" y="1143000"/>
                </a:lnTo>
                <a:lnTo>
                  <a:pt x="180975" y="1095375"/>
                </a:lnTo>
                <a:lnTo>
                  <a:pt x="161925" y="1066800"/>
                </a:lnTo>
                <a:lnTo>
                  <a:pt x="146050" y="1038225"/>
                </a:lnTo>
                <a:lnTo>
                  <a:pt x="133350" y="1006475"/>
                </a:lnTo>
                <a:lnTo>
                  <a:pt x="117475" y="971550"/>
                </a:lnTo>
                <a:lnTo>
                  <a:pt x="104775" y="933450"/>
                </a:lnTo>
                <a:lnTo>
                  <a:pt x="95250" y="895350"/>
                </a:lnTo>
                <a:lnTo>
                  <a:pt x="88900" y="850900"/>
                </a:lnTo>
                <a:lnTo>
                  <a:pt x="82550" y="806450"/>
                </a:lnTo>
                <a:lnTo>
                  <a:pt x="79375" y="758825"/>
                </a:lnTo>
                <a:lnTo>
                  <a:pt x="82550" y="711200"/>
                </a:lnTo>
                <a:lnTo>
                  <a:pt x="88900" y="663575"/>
                </a:lnTo>
                <a:lnTo>
                  <a:pt x="98425" y="615950"/>
                </a:lnTo>
                <a:lnTo>
                  <a:pt x="111125" y="574675"/>
                </a:lnTo>
                <a:lnTo>
                  <a:pt x="123825" y="533400"/>
                </a:lnTo>
                <a:lnTo>
                  <a:pt x="139700" y="498475"/>
                </a:lnTo>
                <a:lnTo>
                  <a:pt x="158750" y="463550"/>
                </a:lnTo>
                <a:lnTo>
                  <a:pt x="177800" y="434975"/>
                </a:lnTo>
                <a:lnTo>
                  <a:pt x="196850" y="406400"/>
                </a:lnTo>
                <a:lnTo>
                  <a:pt x="215900" y="381000"/>
                </a:lnTo>
                <a:lnTo>
                  <a:pt x="238125" y="358775"/>
                </a:lnTo>
                <a:lnTo>
                  <a:pt x="279400" y="320675"/>
                </a:lnTo>
                <a:lnTo>
                  <a:pt x="323850" y="288925"/>
                </a:lnTo>
                <a:lnTo>
                  <a:pt x="371475" y="263525"/>
                </a:lnTo>
                <a:lnTo>
                  <a:pt x="415925" y="244475"/>
                </a:lnTo>
                <a:lnTo>
                  <a:pt x="460375" y="231775"/>
                </a:lnTo>
                <a:lnTo>
                  <a:pt x="508000" y="225425"/>
                </a:lnTo>
                <a:lnTo>
                  <a:pt x="552450" y="222250"/>
                </a:lnTo>
                <a:lnTo>
                  <a:pt x="596900" y="222250"/>
                </a:lnTo>
                <a:lnTo>
                  <a:pt x="641350" y="228600"/>
                </a:lnTo>
                <a:lnTo>
                  <a:pt x="685800" y="238125"/>
                </a:lnTo>
                <a:lnTo>
                  <a:pt x="730250" y="254000"/>
                </a:lnTo>
                <a:lnTo>
                  <a:pt x="771525" y="273050"/>
                </a:lnTo>
                <a:lnTo>
                  <a:pt x="812800" y="295275"/>
                </a:lnTo>
                <a:lnTo>
                  <a:pt x="854075" y="323850"/>
                </a:lnTo>
                <a:lnTo>
                  <a:pt x="895350" y="361950"/>
                </a:lnTo>
                <a:lnTo>
                  <a:pt x="914400" y="384175"/>
                </a:lnTo>
                <a:lnTo>
                  <a:pt x="933450" y="406400"/>
                </a:lnTo>
                <a:lnTo>
                  <a:pt x="949325" y="434975"/>
                </a:lnTo>
                <a:lnTo>
                  <a:pt x="968375" y="466725"/>
                </a:lnTo>
                <a:lnTo>
                  <a:pt x="981075" y="501650"/>
                </a:lnTo>
                <a:lnTo>
                  <a:pt x="993775" y="539750"/>
                </a:lnTo>
                <a:lnTo>
                  <a:pt x="1000125" y="584200"/>
                </a:lnTo>
                <a:lnTo>
                  <a:pt x="1003300" y="631825"/>
                </a:lnTo>
                <a:lnTo>
                  <a:pt x="1003300" y="682625"/>
                </a:lnTo>
                <a:lnTo>
                  <a:pt x="993775" y="727075"/>
                </a:lnTo>
                <a:lnTo>
                  <a:pt x="981075" y="771525"/>
                </a:lnTo>
                <a:lnTo>
                  <a:pt x="968375" y="809625"/>
                </a:lnTo>
                <a:lnTo>
                  <a:pt x="949325" y="841375"/>
                </a:lnTo>
                <a:lnTo>
                  <a:pt x="930275" y="869950"/>
                </a:lnTo>
                <a:lnTo>
                  <a:pt x="911225" y="892175"/>
                </a:lnTo>
                <a:lnTo>
                  <a:pt x="892175" y="914400"/>
                </a:lnTo>
                <a:lnTo>
                  <a:pt x="869950" y="930275"/>
                </a:lnTo>
                <a:lnTo>
                  <a:pt x="850900" y="946150"/>
                </a:lnTo>
                <a:lnTo>
                  <a:pt x="809625" y="968375"/>
                </a:lnTo>
                <a:lnTo>
                  <a:pt x="768350" y="981075"/>
                </a:lnTo>
                <a:lnTo>
                  <a:pt x="727075" y="990600"/>
                </a:lnTo>
                <a:lnTo>
                  <a:pt x="685800" y="990600"/>
                </a:lnTo>
                <a:lnTo>
                  <a:pt x="644525" y="987425"/>
                </a:lnTo>
                <a:lnTo>
                  <a:pt x="606425" y="977900"/>
                </a:lnTo>
                <a:lnTo>
                  <a:pt x="568325" y="965200"/>
                </a:lnTo>
                <a:lnTo>
                  <a:pt x="533400" y="946150"/>
                </a:lnTo>
                <a:lnTo>
                  <a:pt x="498475" y="920750"/>
                </a:lnTo>
                <a:lnTo>
                  <a:pt x="482600" y="904875"/>
                </a:lnTo>
                <a:lnTo>
                  <a:pt x="466725" y="889000"/>
                </a:lnTo>
                <a:lnTo>
                  <a:pt x="450850" y="866775"/>
                </a:lnTo>
                <a:lnTo>
                  <a:pt x="434975" y="844550"/>
                </a:lnTo>
                <a:lnTo>
                  <a:pt x="422275" y="815975"/>
                </a:lnTo>
                <a:lnTo>
                  <a:pt x="412750" y="781050"/>
                </a:lnTo>
                <a:lnTo>
                  <a:pt x="406400" y="746125"/>
                </a:lnTo>
                <a:lnTo>
                  <a:pt x="406400" y="704850"/>
                </a:lnTo>
                <a:lnTo>
                  <a:pt x="409575" y="666750"/>
                </a:lnTo>
                <a:lnTo>
                  <a:pt x="419100" y="631825"/>
                </a:lnTo>
                <a:lnTo>
                  <a:pt x="431800" y="600075"/>
                </a:lnTo>
                <a:lnTo>
                  <a:pt x="447675" y="574675"/>
                </a:lnTo>
                <a:lnTo>
                  <a:pt x="463550" y="555625"/>
                </a:lnTo>
                <a:lnTo>
                  <a:pt x="479425" y="539750"/>
                </a:lnTo>
                <a:lnTo>
                  <a:pt x="495300" y="527050"/>
                </a:lnTo>
                <a:lnTo>
                  <a:pt x="511175" y="514350"/>
                </a:lnTo>
                <a:lnTo>
                  <a:pt x="527050" y="508000"/>
                </a:lnTo>
                <a:lnTo>
                  <a:pt x="542925" y="501650"/>
                </a:lnTo>
                <a:lnTo>
                  <a:pt x="574675" y="492125"/>
                </a:lnTo>
                <a:lnTo>
                  <a:pt x="606425" y="488950"/>
                </a:lnTo>
                <a:lnTo>
                  <a:pt x="635000" y="492125"/>
                </a:lnTo>
                <a:lnTo>
                  <a:pt x="663575" y="498475"/>
                </a:lnTo>
                <a:lnTo>
                  <a:pt x="688975" y="511175"/>
                </a:lnTo>
                <a:lnTo>
                  <a:pt x="714375" y="527050"/>
                </a:lnTo>
                <a:lnTo>
                  <a:pt x="739775" y="546100"/>
                </a:lnTo>
                <a:lnTo>
                  <a:pt x="762000" y="571500"/>
                </a:lnTo>
                <a:lnTo>
                  <a:pt x="771525" y="587375"/>
                </a:lnTo>
                <a:lnTo>
                  <a:pt x="777875" y="606425"/>
                </a:lnTo>
                <a:lnTo>
                  <a:pt x="784225" y="628650"/>
                </a:lnTo>
                <a:lnTo>
                  <a:pt x="787400" y="650875"/>
                </a:lnTo>
                <a:lnTo>
                  <a:pt x="790575" y="676275"/>
                </a:lnTo>
                <a:lnTo>
                  <a:pt x="784225" y="701675"/>
                </a:lnTo>
                <a:lnTo>
                  <a:pt x="777875" y="723900"/>
                </a:lnTo>
                <a:lnTo>
                  <a:pt x="771525" y="739775"/>
                </a:lnTo>
                <a:lnTo>
                  <a:pt x="752475" y="765175"/>
                </a:lnTo>
                <a:lnTo>
                  <a:pt x="733425" y="784225"/>
                </a:lnTo>
                <a:lnTo>
                  <a:pt x="714375" y="793750"/>
                </a:lnTo>
                <a:lnTo>
                  <a:pt x="698500" y="800100"/>
                </a:lnTo>
                <a:lnTo>
                  <a:pt x="682625" y="803275"/>
                </a:lnTo>
                <a:lnTo>
                  <a:pt x="666750" y="803275"/>
                </a:lnTo>
                <a:lnTo>
                  <a:pt x="641350" y="800100"/>
                </a:lnTo>
                <a:lnTo>
                  <a:pt x="619125" y="790575"/>
                </a:lnTo>
                <a:lnTo>
                  <a:pt x="603250" y="781050"/>
                </a:lnTo>
                <a:lnTo>
                  <a:pt x="593725" y="771525"/>
                </a:lnTo>
                <a:lnTo>
                  <a:pt x="587375" y="762000"/>
                </a:lnTo>
                <a:lnTo>
                  <a:pt x="584200" y="758825"/>
                </a:lnTo>
                <a:lnTo>
                  <a:pt x="587375" y="758825"/>
                </a:lnTo>
                <a:lnTo>
                  <a:pt x="593725" y="758825"/>
                </a:lnTo>
                <a:lnTo>
                  <a:pt x="622300" y="768350"/>
                </a:lnTo>
                <a:lnTo>
                  <a:pt x="641350" y="768350"/>
                </a:lnTo>
                <a:lnTo>
                  <a:pt x="666750" y="768350"/>
                </a:lnTo>
                <a:lnTo>
                  <a:pt x="679450" y="765175"/>
                </a:lnTo>
                <a:lnTo>
                  <a:pt x="695325" y="758825"/>
                </a:lnTo>
                <a:lnTo>
                  <a:pt x="708025" y="752475"/>
                </a:lnTo>
                <a:lnTo>
                  <a:pt x="723900" y="739775"/>
                </a:lnTo>
                <a:lnTo>
                  <a:pt x="736600" y="727075"/>
                </a:lnTo>
                <a:lnTo>
                  <a:pt x="746125" y="708025"/>
                </a:lnTo>
                <a:lnTo>
                  <a:pt x="755650" y="685800"/>
                </a:lnTo>
                <a:lnTo>
                  <a:pt x="755650" y="676275"/>
                </a:lnTo>
                <a:lnTo>
                  <a:pt x="755650" y="663575"/>
                </a:lnTo>
                <a:lnTo>
                  <a:pt x="749300" y="641350"/>
                </a:lnTo>
                <a:lnTo>
                  <a:pt x="736600" y="622300"/>
                </a:lnTo>
                <a:lnTo>
                  <a:pt x="720725" y="606425"/>
                </a:lnTo>
                <a:lnTo>
                  <a:pt x="698500" y="590550"/>
                </a:lnTo>
                <a:lnTo>
                  <a:pt x="676275" y="581025"/>
                </a:lnTo>
                <a:lnTo>
                  <a:pt x="654050" y="574675"/>
                </a:lnTo>
                <a:lnTo>
                  <a:pt x="628650" y="571500"/>
                </a:lnTo>
                <a:lnTo>
                  <a:pt x="603250" y="571500"/>
                </a:lnTo>
                <a:lnTo>
                  <a:pt x="577850" y="574675"/>
                </a:lnTo>
                <a:lnTo>
                  <a:pt x="552450" y="584200"/>
                </a:lnTo>
                <a:lnTo>
                  <a:pt x="527050" y="600075"/>
                </a:lnTo>
                <a:lnTo>
                  <a:pt x="504825" y="619125"/>
                </a:lnTo>
                <a:lnTo>
                  <a:pt x="482600" y="644525"/>
                </a:lnTo>
                <a:lnTo>
                  <a:pt x="476250" y="660400"/>
                </a:lnTo>
                <a:lnTo>
                  <a:pt x="469900" y="676275"/>
                </a:lnTo>
                <a:lnTo>
                  <a:pt x="466725" y="692150"/>
                </a:lnTo>
                <a:lnTo>
                  <a:pt x="463550" y="708025"/>
                </a:lnTo>
                <a:lnTo>
                  <a:pt x="463550" y="720725"/>
                </a:lnTo>
                <a:lnTo>
                  <a:pt x="466725" y="736600"/>
                </a:lnTo>
                <a:lnTo>
                  <a:pt x="473075" y="752475"/>
                </a:lnTo>
                <a:lnTo>
                  <a:pt x="482600" y="768350"/>
                </a:lnTo>
                <a:lnTo>
                  <a:pt x="492125" y="784225"/>
                </a:lnTo>
                <a:lnTo>
                  <a:pt x="501650" y="796925"/>
                </a:lnTo>
                <a:lnTo>
                  <a:pt x="527050" y="819150"/>
                </a:lnTo>
                <a:lnTo>
                  <a:pt x="558800" y="838200"/>
                </a:lnTo>
                <a:lnTo>
                  <a:pt x="587375" y="854075"/>
                </a:lnTo>
                <a:lnTo>
                  <a:pt x="622300" y="863600"/>
                </a:lnTo>
                <a:lnTo>
                  <a:pt x="654050" y="866775"/>
                </a:lnTo>
                <a:lnTo>
                  <a:pt x="688975" y="869950"/>
                </a:lnTo>
                <a:lnTo>
                  <a:pt x="723900" y="863600"/>
                </a:lnTo>
                <a:lnTo>
                  <a:pt x="758825" y="857250"/>
                </a:lnTo>
                <a:lnTo>
                  <a:pt x="793750" y="841375"/>
                </a:lnTo>
                <a:lnTo>
                  <a:pt x="825500" y="822325"/>
                </a:lnTo>
                <a:lnTo>
                  <a:pt x="854075" y="796925"/>
                </a:lnTo>
                <a:lnTo>
                  <a:pt x="882650" y="765175"/>
                </a:lnTo>
                <a:lnTo>
                  <a:pt x="895350" y="746125"/>
                </a:lnTo>
                <a:lnTo>
                  <a:pt x="904875" y="727075"/>
                </a:lnTo>
                <a:lnTo>
                  <a:pt x="911225" y="704850"/>
                </a:lnTo>
                <a:lnTo>
                  <a:pt x="917575" y="685800"/>
                </a:lnTo>
                <a:lnTo>
                  <a:pt x="920750" y="663575"/>
                </a:lnTo>
                <a:lnTo>
                  <a:pt x="920750" y="644525"/>
                </a:lnTo>
                <a:lnTo>
                  <a:pt x="917575" y="625475"/>
                </a:lnTo>
                <a:lnTo>
                  <a:pt x="914400" y="603250"/>
                </a:lnTo>
                <a:lnTo>
                  <a:pt x="908050" y="584200"/>
                </a:lnTo>
                <a:lnTo>
                  <a:pt x="898525" y="561975"/>
                </a:lnTo>
                <a:lnTo>
                  <a:pt x="889000" y="542925"/>
                </a:lnTo>
                <a:lnTo>
                  <a:pt x="876300" y="527050"/>
                </a:lnTo>
                <a:lnTo>
                  <a:pt x="847725" y="495300"/>
                </a:lnTo>
                <a:lnTo>
                  <a:pt x="815975" y="466725"/>
                </a:lnTo>
                <a:lnTo>
                  <a:pt x="777875" y="444500"/>
                </a:lnTo>
                <a:lnTo>
                  <a:pt x="742950" y="425450"/>
                </a:lnTo>
                <a:lnTo>
                  <a:pt x="704850" y="412750"/>
                </a:lnTo>
                <a:lnTo>
                  <a:pt x="666750" y="400050"/>
                </a:lnTo>
                <a:lnTo>
                  <a:pt x="628650" y="393700"/>
                </a:lnTo>
                <a:lnTo>
                  <a:pt x="587375" y="390525"/>
                </a:lnTo>
                <a:lnTo>
                  <a:pt x="549275" y="390525"/>
                </a:lnTo>
                <a:lnTo>
                  <a:pt x="511175" y="396875"/>
                </a:lnTo>
                <a:lnTo>
                  <a:pt x="469900" y="403225"/>
                </a:lnTo>
                <a:lnTo>
                  <a:pt x="431800" y="415925"/>
                </a:lnTo>
                <a:lnTo>
                  <a:pt x="393700" y="434975"/>
                </a:lnTo>
                <a:lnTo>
                  <a:pt x="358775" y="454025"/>
                </a:lnTo>
                <a:lnTo>
                  <a:pt x="323850" y="482600"/>
                </a:lnTo>
                <a:lnTo>
                  <a:pt x="292100" y="511175"/>
                </a:lnTo>
                <a:lnTo>
                  <a:pt x="260350" y="549275"/>
                </a:lnTo>
                <a:lnTo>
                  <a:pt x="234950" y="590550"/>
                </a:lnTo>
                <a:lnTo>
                  <a:pt x="215900" y="635000"/>
                </a:lnTo>
                <a:lnTo>
                  <a:pt x="200025" y="679450"/>
                </a:lnTo>
                <a:lnTo>
                  <a:pt x="193675" y="723900"/>
                </a:lnTo>
                <a:lnTo>
                  <a:pt x="193675" y="771525"/>
                </a:lnTo>
                <a:lnTo>
                  <a:pt x="203200" y="815975"/>
                </a:lnTo>
                <a:lnTo>
                  <a:pt x="215900" y="860425"/>
                </a:lnTo>
                <a:lnTo>
                  <a:pt x="234950" y="901700"/>
                </a:lnTo>
                <a:lnTo>
                  <a:pt x="260350" y="939800"/>
                </a:lnTo>
                <a:lnTo>
                  <a:pt x="285750" y="974725"/>
                </a:lnTo>
                <a:lnTo>
                  <a:pt x="314325" y="1006475"/>
                </a:lnTo>
                <a:lnTo>
                  <a:pt x="346075" y="1031875"/>
                </a:lnTo>
                <a:lnTo>
                  <a:pt x="377825" y="1057275"/>
                </a:lnTo>
                <a:lnTo>
                  <a:pt x="412750" y="1079500"/>
                </a:lnTo>
                <a:lnTo>
                  <a:pt x="444500" y="1098550"/>
                </a:lnTo>
                <a:lnTo>
                  <a:pt x="479425" y="1114425"/>
                </a:lnTo>
                <a:lnTo>
                  <a:pt x="514350" y="1127125"/>
                </a:lnTo>
                <a:lnTo>
                  <a:pt x="546100" y="1139825"/>
                </a:lnTo>
                <a:lnTo>
                  <a:pt x="581025" y="1149350"/>
                </a:lnTo>
                <a:lnTo>
                  <a:pt x="647700" y="1165225"/>
                </a:lnTo>
                <a:lnTo>
                  <a:pt x="714375" y="1171575"/>
                </a:lnTo>
                <a:lnTo>
                  <a:pt x="781050" y="1171575"/>
                </a:lnTo>
                <a:lnTo>
                  <a:pt x="841375" y="1162050"/>
                </a:lnTo>
                <a:lnTo>
                  <a:pt x="901700" y="1152525"/>
                </a:lnTo>
                <a:lnTo>
                  <a:pt x="958850" y="1133475"/>
                </a:lnTo>
                <a:lnTo>
                  <a:pt x="1012825" y="1114425"/>
                </a:lnTo>
                <a:lnTo>
                  <a:pt x="1060450" y="1085850"/>
                </a:lnTo>
                <a:lnTo>
                  <a:pt x="1108075" y="1057275"/>
                </a:lnTo>
                <a:lnTo>
                  <a:pt x="1146175" y="1025525"/>
                </a:lnTo>
                <a:lnTo>
                  <a:pt x="1184275" y="990600"/>
                </a:lnTo>
                <a:lnTo>
                  <a:pt x="1216025" y="955675"/>
                </a:lnTo>
                <a:lnTo>
                  <a:pt x="1244600" y="920750"/>
                </a:lnTo>
                <a:lnTo>
                  <a:pt x="1266825" y="885825"/>
                </a:lnTo>
                <a:lnTo>
                  <a:pt x="1285875" y="854075"/>
                </a:lnTo>
                <a:lnTo>
                  <a:pt x="1301750" y="825500"/>
                </a:lnTo>
                <a:lnTo>
                  <a:pt x="1320800" y="781050"/>
                </a:lnTo>
                <a:lnTo>
                  <a:pt x="1333500" y="742950"/>
                </a:lnTo>
                <a:lnTo>
                  <a:pt x="1343025" y="704850"/>
                </a:lnTo>
                <a:lnTo>
                  <a:pt x="1352550" y="669925"/>
                </a:lnTo>
                <a:lnTo>
                  <a:pt x="1355725" y="631825"/>
                </a:lnTo>
                <a:lnTo>
                  <a:pt x="1358900" y="593725"/>
                </a:lnTo>
                <a:lnTo>
                  <a:pt x="1358900" y="558800"/>
                </a:lnTo>
                <a:lnTo>
                  <a:pt x="1355725" y="520700"/>
                </a:lnTo>
                <a:lnTo>
                  <a:pt x="1352550" y="485775"/>
                </a:lnTo>
                <a:lnTo>
                  <a:pt x="1346200" y="450850"/>
                </a:lnTo>
                <a:lnTo>
                  <a:pt x="1339850" y="415925"/>
                </a:lnTo>
                <a:lnTo>
                  <a:pt x="1317625" y="352425"/>
                </a:lnTo>
                <a:lnTo>
                  <a:pt x="1295400" y="295275"/>
                </a:lnTo>
                <a:lnTo>
                  <a:pt x="1270000" y="244475"/>
                </a:lnTo>
                <a:lnTo>
                  <a:pt x="1222375" y="155575"/>
                </a:lnTo>
                <a:lnTo>
                  <a:pt x="1184275" y="92075"/>
                </a:lnTo>
                <a:lnTo>
                  <a:pt x="1171575" y="66675"/>
                </a:lnTo>
                <a:lnTo>
                  <a:pt x="1162050" y="44450"/>
                </a:lnTo>
                <a:lnTo>
                  <a:pt x="1155700" y="25400"/>
                </a:lnTo>
                <a:lnTo>
                  <a:pt x="1158875" y="12700"/>
                </a:lnTo>
                <a:lnTo>
                  <a:pt x="1165225" y="3175"/>
                </a:lnTo>
                <a:lnTo>
                  <a:pt x="117475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酒杯"/>
          <p:cNvSpPr/>
          <p:nvPr/>
        </p:nvSpPr>
        <p:spPr bwMode="auto">
          <a:xfrm>
            <a:off x="1615095" y="3088610"/>
            <a:ext cx="356538" cy="660768"/>
          </a:xfrm>
          <a:custGeom>
            <a:avLst/>
            <a:gdLst/>
            <a:ahLst/>
            <a:cxnLst/>
            <a:rect l="0" t="0" r="r" b="b"/>
            <a:pathLst>
              <a:path w="2012950" h="4314825">
                <a:moveTo>
                  <a:pt x="244475" y="708025"/>
                </a:moveTo>
                <a:lnTo>
                  <a:pt x="225425" y="781050"/>
                </a:lnTo>
                <a:lnTo>
                  <a:pt x="209550" y="847725"/>
                </a:lnTo>
                <a:lnTo>
                  <a:pt x="196850" y="917575"/>
                </a:lnTo>
                <a:lnTo>
                  <a:pt x="187325" y="984250"/>
                </a:lnTo>
                <a:lnTo>
                  <a:pt x="180975" y="1050925"/>
                </a:lnTo>
                <a:lnTo>
                  <a:pt x="174625" y="1117600"/>
                </a:lnTo>
                <a:lnTo>
                  <a:pt x="171450" y="1181100"/>
                </a:lnTo>
                <a:lnTo>
                  <a:pt x="171450" y="1241425"/>
                </a:lnTo>
                <a:lnTo>
                  <a:pt x="177800" y="1304925"/>
                </a:lnTo>
                <a:lnTo>
                  <a:pt x="184150" y="1362075"/>
                </a:lnTo>
                <a:lnTo>
                  <a:pt x="193675" y="1419225"/>
                </a:lnTo>
                <a:lnTo>
                  <a:pt x="206375" y="1476375"/>
                </a:lnTo>
                <a:lnTo>
                  <a:pt x="219075" y="1530350"/>
                </a:lnTo>
                <a:lnTo>
                  <a:pt x="238125" y="1581150"/>
                </a:lnTo>
                <a:lnTo>
                  <a:pt x="260350" y="1631950"/>
                </a:lnTo>
                <a:lnTo>
                  <a:pt x="285750" y="1679575"/>
                </a:lnTo>
                <a:lnTo>
                  <a:pt x="311150" y="1724025"/>
                </a:lnTo>
                <a:lnTo>
                  <a:pt x="342900" y="1768475"/>
                </a:lnTo>
                <a:lnTo>
                  <a:pt x="374650" y="1806575"/>
                </a:lnTo>
                <a:lnTo>
                  <a:pt x="412750" y="1844675"/>
                </a:lnTo>
                <a:lnTo>
                  <a:pt x="450850" y="1882775"/>
                </a:lnTo>
                <a:lnTo>
                  <a:pt x="488950" y="1914525"/>
                </a:lnTo>
                <a:lnTo>
                  <a:pt x="533400" y="1946275"/>
                </a:lnTo>
                <a:lnTo>
                  <a:pt x="577850" y="1971675"/>
                </a:lnTo>
                <a:lnTo>
                  <a:pt x="625475" y="1997075"/>
                </a:lnTo>
                <a:lnTo>
                  <a:pt x="676275" y="2019300"/>
                </a:lnTo>
                <a:lnTo>
                  <a:pt x="727075" y="2038350"/>
                </a:lnTo>
                <a:lnTo>
                  <a:pt x="781050" y="2051050"/>
                </a:lnTo>
                <a:lnTo>
                  <a:pt x="835025" y="2063750"/>
                </a:lnTo>
                <a:lnTo>
                  <a:pt x="892175" y="2073275"/>
                </a:lnTo>
                <a:lnTo>
                  <a:pt x="949325" y="2079625"/>
                </a:lnTo>
                <a:lnTo>
                  <a:pt x="1006475" y="2079625"/>
                </a:lnTo>
                <a:lnTo>
                  <a:pt x="1066800" y="2079625"/>
                </a:lnTo>
                <a:lnTo>
                  <a:pt x="1123950" y="2073275"/>
                </a:lnTo>
                <a:lnTo>
                  <a:pt x="1177925" y="2063750"/>
                </a:lnTo>
                <a:lnTo>
                  <a:pt x="1235075" y="2051050"/>
                </a:lnTo>
                <a:lnTo>
                  <a:pt x="1285875" y="2038350"/>
                </a:lnTo>
                <a:lnTo>
                  <a:pt x="1339850" y="2019300"/>
                </a:lnTo>
                <a:lnTo>
                  <a:pt x="1387475" y="1997075"/>
                </a:lnTo>
                <a:lnTo>
                  <a:pt x="1435100" y="1971675"/>
                </a:lnTo>
                <a:lnTo>
                  <a:pt x="1482725" y="1946275"/>
                </a:lnTo>
                <a:lnTo>
                  <a:pt x="1524000" y="1914525"/>
                </a:lnTo>
                <a:lnTo>
                  <a:pt x="1565275" y="1882775"/>
                </a:lnTo>
                <a:lnTo>
                  <a:pt x="1603375" y="1844675"/>
                </a:lnTo>
                <a:lnTo>
                  <a:pt x="1641475" y="1806575"/>
                </a:lnTo>
                <a:lnTo>
                  <a:pt x="1673225" y="1768475"/>
                </a:lnTo>
                <a:lnTo>
                  <a:pt x="1701800" y="1724025"/>
                </a:lnTo>
                <a:lnTo>
                  <a:pt x="1730375" y="1679575"/>
                </a:lnTo>
                <a:lnTo>
                  <a:pt x="1755775" y="1631950"/>
                </a:lnTo>
                <a:lnTo>
                  <a:pt x="1778000" y="1581150"/>
                </a:lnTo>
                <a:lnTo>
                  <a:pt x="1793875" y="1530350"/>
                </a:lnTo>
                <a:lnTo>
                  <a:pt x="1809750" y="1476375"/>
                </a:lnTo>
                <a:lnTo>
                  <a:pt x="1822450" y="1419225"/>
                </a:lnTo>
                <a:lnTo>
                  <a:pt x="1831975" y="1362075"/>
                </a:lnTo>
                <a:lnTo>
                  <a:pt x="1838325" y="1304925"/>
                </a:lnTo>
                <a:lnTo>
                  <a:pt x="1841500" y="1241425"/>
                </a:lnTo>
                <a:lnTo>
                  <a:pt x="1844675" y="1181100"/>
                </a:lnTo>
                <a:lnTo>
                  <a:pt x="1841500" y="1117600"/>
                </a:lnTo>
                <a:lnTo>
                  <a:pt x="1835150" y="1050925"/>
                </a:lnTo>
                <a:lnTo>
                  <a:pt x="1828800" y="984250"/>
                </a:lnTo>
                <a:lnTo>
                  <a:pt x="1819275" y="917575"/>
                </a:lnTo>
                <a:lnTo>
                  <a:pt x="1803400" y="847725"/>
                </a:lnTo>
                <a:lnTo>
                  <a:pt x="1790700" y="781050"/>
                </a:lnTo>
                <a:lnTo>
                  <a:pt x="1771650" y="708025"/>
                </a:lnTo>
                <a:lnTo>
                  <a:pt x="244475" y="708025"/>
                </a:lnTo>
                <a:close/>
                <a:moveTo>
                  <a:pt x="355600" y="0"/>
                </a:moveTo>
                <a:lnTo>
                  <a:pt x="1660525" y="0"/>
                </a:lnTo>
                <a:lnTo>
                  <a:pt x="1720850" y="142875"/>
                </a:lnTo>
                <a:lnTo>
                  <a:pt x="1778000" y="292100"/>
                </a:lnTo>
                <a:lnTo>
                  <a:pt x="1831975" y="447675"/>
                </a:lnTo>
                <a:lnTo>
                  <a:pt x="1854200" y="527050"/>
                </a:lnTo>
                <a:lnTo>
                  <a:pt x="1876425" y="606425"/>
                </a:lnTo>
                <a:lnTo>
                  <a:pt x="1898650" y="685800"/>
                </a:lnTo>
                <a:lnTo>
                  <a:pt x="1914525" y="765175"/>
                </a:lnTo>
                <a:lnTo>
                  <a:pt x="1930400" y="844550"/>
                </a:lnTo>
                <a:lnTo>
                  <a:pt x="1943100" y="920750"/>
                </a:lnTo>
                <a:lnTo>
                  <a:pt x="1949450" y="996950"/>
                </a:lnTo>
                <a:lnTo>
                  <a:pt x="1955800" y="1069975"/>
                </a:lnTo>
                <a:lnTo>
                  <a:pt x="1958975" y="1143000"/>
                </a:lnTo>
                <a:lnTo>
                  <a:pt x="1958975" y="1212850"/>
                </a:lnTo>
                <a:lnTo>
                  <a:pt x="1952625" y="1282700"/>
                </a:lnTo>
                <a:lnTo>
                  <a:pt x="1946275" y="1349375"/>
                </a:lnTo>
                <a:lnTo>
                  <a:pt x="1936750" y="1416050"/>
                </a:lnTo>
                <a:lnTo>
                  <a:pt x="1920875" y="1479550"/>
                </a:lnTo>
                <a:lnTo>
                  <a:pt x="1905000" y="1539875"/>
                </a:lnTo>
                <a:lnTo>
                  <a:pt x="1882775" y="1600200"/>
                </a:lnTo>
                <a:lnTo>
                  <a:pt x="1857375" y="1654175"/>
                </a:lnTo>
                <a:lnTo>
                  <a:pt x="1831975" y="1708150"/>
                </a:lnTo>
                <a:lnTo>
                  <a:pt x="1800225" y="1762125"/>
                </a:lnTo>
                <a:lnTo>
                  <a:pt x="1765300" y="1809750"/>
                </a:lnTo>
                <a:lnTo>
                  <a:pt x="1727200" y="1857375"/>
                </a:lnTo>
                <a:lnTo>
                  <a:pt x="1685925" y="1901825"/>
                </a:lnTo>
                <a:lnTo>
                  <a:pt x="1644650" y="1939925"/>
                </a:lnTo>
                <a:lnTo>
                  <a:pt x="1597025" y="1978025"/>
                </a:lnTo>
                <a:lnTo>
                  <a:pt x="1546225" y="2012950"/>
                </a:lnTo>
                <a:lnTo>
                  <a:pt x="1495425" y="2044700"/>
                </a:lnTo>
                <a:lnTo>
                  <a:pt x="1447800" y="2070100"/>
                </a:lnTo>
                <a:lnTo>
                  <a:pt x="1400175" y="2089150"/>
                </a:lnTo>
                <a:lnTo>
                  <a:pt x="1349375" y="2111375"/>
                </a:lnTo>
                <a:lnTo>
                  <a:pt x="1295400" y="2127250"/>
                </a:lnTo>
                <a:lnTo>
                  <a:pt x="1244600" y="2139950"/>
                </a:lnTo>
                <a:lnTo>
                  <a:pt x="1187450" y="2152650"/>
                </a:lnTo>
                <a:lnTo>
                  <a:pt x="1133475" y="2159000"/>
                </a:lnTo>
                <a:lnTo>
                  <a:pt x="1076325" y="2165350"/>
                </a:lnTo>
                <a:lnTo>
                  <a:pt x="1089025" y="2393950"/>
                </a:lnTo>
                <a:lnTo>
                  <a:pt x="1095375" y="2622550"/>
                </a:lnTo>
                <a:lnTo>
                  <a:pt x="1098550" y="2847975"/>
                </a:lnTo>
                <a:lnTo>
                  <a:pt x="1095375" y="3076575"/>
                </a:lnTo>
                <a:lnTo>
                  <a:pt x="1089025" y="3305175"/>
                </a:lnTo>
                <a:lnTo>
                  <a:pt x="1082675" y="3533775"/>
                </a:lnTo>
                <a:lnTo>
                  <a:pt x="1060450" y="3990975"/>
                </a:lnTo>
                <a:lnTo>
                  <a:pt x="1101725" y="4019550"/>
                </a:lnTo>
                <a:lnTo>
                  <a:pt x="1152525" y="4051300"/>
                </a:lnTo>
                <a:lnTo>
                  <a:pt x="1212850" y="4083050"/>
                </a:lnTo>
                <a:lnTo>
                  <a:pt x="1285875" y="4114800"/>
                </a:lnTo>
                <a:lnTo>
                  <a:pt x="1352550" y="4140200"/>
                </a:lnTo>
                <a:lnTo>
                  <a:pt x="1425575" y="4162425"/>
                </a:lnTo>
                <a:lnTo>
                  <a:pt x="1504950" y="4187825"/>
                </a:lnTo>
                <a:lnTo>
                  <a:pt x="1593850" y="4213225"/>
                </a:lnTo>
                <a:lnTo>
                  <a:pt x="1790700" y="4264025"/>
                </a:lnTo>
                <a:lnTo>
                  <a:pt x="2012950" y="4314825"/>
                </a:lnTo>
                <a:lnTo>
                  <a:pt x="1006475" y="4314825"/>
                </a:lnTo>
                <a:lnTo>
                  <a:pt x="0" y="4314825"/>
                </a:lnTo>
                <a:lnTo>
                  <a:pt x="225425" y="4264025"/>
                </a:lnTo>
                <a:lnTo>
                  <a:pt x="422275" y="4213225"/>
                </a:lnTo>
                <a:lnTo>
                  <a:pt x="508000" y="4187825"/>
                </a:lnTo>
                <a:lnTo>
                  <a:pt x="590550" y="4162425"/>
                </a:lnTo>
                <a:lnTo>
                  <a:pt x="663575" y="4140200"/>
                </a:lnTo>
                <a:lnTo>
                  <a:pt x="730250" y="4114800"/>
                </a:lnTo>
                <a:lnTo>
                  <a:pt x="803275" y="4083050"/>
                </a:lnTo>
                <a:lnTo>
                  <a:pt x="863600" y="4051300"/>
                </a:lnTo>
                <a:lnTo>
                  <a:pt x="914400" y="4019550"/>
                </a:lnTo>
                <a:lnTo>
                  <a:pt x="955675" y="3990975"/>
                </a:lnTo>
                <a:lnTo>
                  <a:pt x="933450" y="3533775"/>
                </a:lnTo>
                <a:lnTo>
                  <a:pt x="923925" y="3305175"/>
                </a:lnTo>
                <a:lnTo>
                  <a:pt x="920750" y="3076575"/>
                </a:lnTo>
                <a:lnTo>
                  <a:pt x="917575" y="2847975"/>
                </a:lnTo>
                <a:lnTo>
                  <a:pt x="920750" y="2622550"/>
                </a:lnTo>
                <a:lnTo>
                  <a:pt x="927100" y="2393950"/>
                </a:lnTo>
                <a:lnTo>
                  <a:pt x="939800" y="2165350"/>
                </a:lnTo>
                <a:lnTo>
                  <a:pt x="882650" y="2159000"/>
                </a:lnTo>
                <a:lnTo>
                  <a:pt x="825500" y="2152650"/>
                </a:lnTo>
                <a:lnTo>
                  <a:pt x="771525" y="2139950"/>
                </a:lnTo>
                <a:lnTo>
                  <a:pt x="717550" y="2127250"/>
                </a:lnTo>
                <a:lnTo>
                  <a:pt x="666750" y="2111375"/>
                </a:lnTo>
                <a:lnTo>
                  <a:pt x="615950" y="2089150"/>
                </a:lnTo>
                <a:lnTo>
                  <a:pt x="568325" y="2070100"/>
                </a:lnTo>
                <a:lnTo>
                  <a:pt x="520700" y="2044700"/>
                </a:lnTo>
                <a:lnTo>
                  <a:pt x="466725" y="2012950"/>
                </a:lnTo>
                <a:lnTo>
                  <a:pt x="419100" y="1978025"/>
                </a:lnTo>
                <a:lnTo>
                  <a:pt x="371475" y="1939925"/>
                </a:lnTo>
                <a:lnTo>
                  <a:pt x="330200" y="1901825"/>
                </a:lnTo>
                <a:lnTo>
                  <a:pt x="288925" y="1857375"/>
                </a:lnTo>
                <a:lnTo>
                  <a:pt x="250825" y="1809750"/>
                </a:lnTo>
                <a:lnTo>
                  <a:pt x="215900" y="1762125"/>
                </a:lnTo>
                <a:lnTo>
                  <a:pt x="184150" y="1708150"/>
                </a:lnTo>
                <a:lnTo>
                  <a:pt x="155575" y="1654175"/>
                </a:lnTo>
                <a:lnTo>
                  <a:pt x="133350" y="1600200"/>
                </a:lnTo>
                <a:lnTo>
                  <a:pt x="111125" y="1539875"/>
                </a:lnTo>
                <a:lnTo>
                  <a:pt x="95250" y="1479550"/>
                </a:lnTo>
                <a:lnTo>
                  <a:pt x="79375" y="1416050"/>
                </a:lnTo>
                <a:lnTo>
                  <a:pt x="69850" y="1349375"/>
                </a:lnTo>
                <a:lnTo>
                  <a:pt x="60325" y="1282700"/>
                </a:lnTo>
                <a:lnTo>
                  <a:pt x="57150" y="1212850"/>
                </a:lnTo>
                <a:lnTo>
                  <a:pt x="57150" y="1143000"/>
                </a:lnTo>
                <a:lnTo>
                  <a:pt x="60325" y="1069975"/>
                </a:lnTo>
                <a:lnTo>
                  <a:pt x="63500" y="996950"/>
                </a:lnTo>
                <a:lnTo>
                  <a:pt x="73025" y="920750"/>
                </a:lnTo>
                <a:lnTo>
                  <a:pt x="85725" y="844550"/>
                </a:lnTo>
                <a:lnTo>
                  <a:pt x="101600" y="765175"/>
                </a:lnTo>
                <a:lnTo>
                  <a:pt x="117475" y="685800"/>
                </a:lnTo>
                <a:lnTo>
                  <a:pt x="139700" y="606425"/>
                </a:lnTo>
                <a:lnTo>
                  <a:pt x="161925" y="527050"/>
                </a:lnTo>
                <a:lnTo>
                  <a:pt x="184150" y="447675"/>
                </a:lnTo>
                <a:lnTo>
                  <a:pt x="238125" y="292100"/>
                </a:lnTo>
                <a:lnTo>
                  <a:pt x="295275" y="142875"/>
                </a:lnTo>
                <a:lnTo>
                  <a:pt x="3556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饮料"/>
          <p:cNvSpPr/>
          <p:nvPr/>
        </p:nvSpPr>
        <p:spPr bwMode="auto">
          <a:xfrm>
            <a:off x="2642621" y="3017062"/>
            <a:ext cx="464161" cy="803263"/>
          </a:xfrm>
          <a:custGeom>
            <a:avLst/>
            <a:gdLst>
              <a:gd name="T0" fmla="*/ 1330937 w 3898"/>
              <a:gd name="T1" fmla="*/ 629650 h 5579"/>
              <a:gd name="T2" fmla="*/ 671956 w 3898"/>
              <a:gd name="T3" fmla="*/ 629650 h 5579"/>
              <a:gd name="T4" fmla="*/ 558597 w 3898"/>
              <a:gd name="T5" fmla="*/ 112681 h 5579"/>
              <a:gd name="T6" fmla="*/ 36534 w 3898"/>
              <a:gd name="T7" fmla="*/ 0 h 5579"/>
              <a:gd name="T8" fmla="*/ 0 w 3898"/>
              <a:gd name="T9" fmla="*/ 170730 h 5579"/>
              <a:gd name="T10" fmla="*/ 0 w 3898"/>
              <a:gd name="T11" fmla="*/ 170730 h 5579"/>
              <a:gd name="T12" fmla="*/ 412461 w 3898"/>
              <a:gd name="T13" fmla="*/ 259509 h 5579"/>
              <a:gd name="T14" fmla="*/ 412461 w 3898"/>
              <a:gd name="T15" fmla="*/ 259509 h 5579"/>
              <a:gd name="T16" fmla="*/ 493724 w 3898"/>
              <a:gd name="T17" fmla="*/ 629650 h 5579"/>
              <a:gd name="T18" fmla="*/ 62825 w 3898"/>
              <a:gd name="T19" fmla="*/ 629650 h 5579"/>
              <a:gd name="T20" fmla="*/ 357489 w 3898"/>
              <a:gd name="T21" fmla="*/ 1905000 h 5579"/>
              <a:gd name="T22" fmla="*/ 1036273 w 3898"/>
              <a:gd name="T23" fmla="*/ 1905000 h 5579"/>
              <a:gd name="T24" fmla="*/ 1330937 w 3898"/>
              <a:gd name="T25" fmla="*/ 629650 h 557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98" h="5579">
                <a:moveTo>
                  <a:pt x="3898" y="1844"/>
                </a:moveTo>
                <a:lnTo>
                  <a:pt x="1968" y="1844"/>
                </a:lnTo>
                <a:lnTo>
                  <a:pt x="1636" y="330"/>
                </a:lnTo>
                <a:lnTo>
                  <a:pt x="107" y="0"/>
                </a:lnTo>
                <a:lnTo>
                  <a:pt x="0" y="500"/>
                </a:lnTo>
                <a:lnTo>
                  <a:pt x="1208" y="760"/>
                </a:lnTo>
                <a:lnTo>
                  <a:pt x="1446" y="1844"/>
                </a:lnTo>
                <a:lnTo>
                  <a:pt x="184" y="1844"/>
                </a:lnTo>
                <a:lnTo>
                  <a:pt x="1047" y="5579"/>
                </a:lnTo>
                <a:lnTo>
                  <a:pt x="3035" y="5579"/>
                </a:lnTo>
                <a:lnTo>
                  <a:pt x="3898" y="18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lIns="180000" t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7" name="茶杯"/>
          <p:cNvSpPr/>
          <p:nvPr/>
        </p:nvSpPr>
        <p:spPr bwMode="auto">
          <a:xfrm>
            <a:off x="5306738" y="3207656"/>
            <a:ext cx="541722" cy="541722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8" name="啤酒"/>
          <p:cNvSpPr/>
          <p:nvPr/>
        </p:nvSpPr>
        <p:spPr bwMode="auto">
          <a:xfrm>
            <a:off x="7622132" y="3179999"/>
            <a:ext cx="640326" cy="640326"/>
          </a:xfrm>
          <a:custGeom>
            <a:avLst/>
            <a:gdLst>
              <a:gd name="T0" fmla="*/ 1130338 w 2302"/>
              <a:gd name="T1" fmla="*/ 1578547 h 2743"/>
              <a:gd name="T2" fmla="*/ 1130338 w 2302"/>
              <a:gd name="T3" fmla="*/ 1618585 h 2743"/>
              <a:gd name="T4" fmla="*/ 948723 w 2302"/>
              <a:gd name="T5" fmla="*/ 1800397 h 2743"/>
              <a:gd name="T6" fmla="*/ 329791 w 2302"/>
              <a:gd name="T7" fmla="*/ 1800397 h 2743"/>
              <a:gd name="T8" fmla="*/ 148177 w 2302"/>
              <a:gd name="T9" fmla="*/ 1618585 h 2743"/>
              <a:gd name="T10" fmla="*/ 148177 w 2302"/>
              <a:gd name="T11" fmla="*/ 817169 h 2743"/>
              <a:gd name="T12" fmla="*/ 203907 w 2302"/>
              <a:gd name="T13" fmla="*/ 822420 h 2743"/>
              <a:gd name="T14" fmla="*/ 425516 w 2302"/>
              <a:gd name="T15" fmla="*/ 721340 h 2743"/>
              <a:gd name="T16" fmla="*/ 696299 w 2302"/>
              <a:gd name="T17" fmla="*/ 822420 h 2743"/>
              <a:gd name="T18" fmla="*/ 925776 w 2302"/>
              <a:gd name="T19" fmla="*/ 753502 h 2743"/>
              <a:gd name="T20" fmla="*/ 1115258 w 2302"/>
              <a:gd name="T21" fmla="*/ 822420 h 2743"/>
              <a:gd name="T22" fmla="*/ 1162465 w 2302"/>
              <a:gd name="T23" fmla="*/ 818482 h 2743"/>
              <a:gd name="T24" fmla="*/ 1509303 w 2302"/>
              <a:gd name="T25" fmla="*/ 1197858 h 2743"/>
              <a:gd name="T26" fmla="*/ 1130338 w 2302"/>
              <a:gd name="T27" fmla="*/ 1578547 h 2743"/>
              <a:gd name="T28" fmla="*/ 402568 w 2302"/>
              <a:gd name="T29" fmla="*/ 1035737 h 2743"/>
              <a:gd name="T30" fmla="*/ 348149 w 2302"/>
              <a:gd name="T31" fmla="*/ 981259 h 2743"/>
              <a:gd name="T32" fmla="*/ 293731 w 2302"/>
              <a:gd name="T33" fmla="*/ 1035737 h 2743"/>
              <a:gd name="T34" fmla="*/ 293731 w 2302"/>
              <a:gd name="T35" fmla="*/ 1548355 h 2743"/>
              <a:gd name="T36" fmla="*/ 348149 w 2302"/>
              <a:gd name="T37" fmla="*/ 1603489 h 2743"/>
              <a:gd name="T38" fmla="*/ 402568 w 2302"/>
              <a:gd name="T39" fmla="*/ 1548355 h 2743"/>
              <a:gd name="T40" fmla="*/ 402568 w 2302"/>
              <a:gd name="T41" fmla="*/ 1035737 h 2743"/>
              <a:gd name="T42" fmla="*/ 693676 w 2302"/>
              <a:gd name="T43" fmla="*/ 1072493 h 2743"/>
              <a:gd name="T44" fmla="*/ 639257 w 2302"/>
              <a:gd name="T45" fmla="*/ 1017359 h 2743"/>
              <a:gd name="T46" fmla="*/ 584839 w 2302"/>
              <a:gd name="T47" fmla="*/ 1072493 h 2743"/>
              <a:gd name="T48" fmla="*/ 584839 w 2302"/>
              <a:gd name="T49" fmla="*/ 1585111 h 2743"/>
              <a:gd name="T50" fmla="*/ 639257 w 2302"/>
              <a:gd name="T51" fmla="*/ 1639589 h 2743"/>
              <a:gd name="T52" fmla="*/ 693676 w 2302"/>
              <a:gd name="T53" fmla="*/ 1585111 h 2743"/>
              <a:gd name="T54" fmla="*/ 693676 w 2302"/>
              <a:gd name="T55" fmla="*/ 1072493 h 2743"/>
              <a:gd name="T56" fmla="*/ 984784 w 2302"/>
              <a:gd name="T57" fmla="*/ 1035737 h 2743"/>
              <a:gd name="T58" fmla="*/ 930365 w 2302"/>
              <a:gd name="T59" fmla="*/ 981259 h 2743"/>
              <a:gd name="T60" fmla="*/ 875946 w 2302"/>
              <a:gd name="T61" fmla="*/ 1035737 h 2743"/>
              <a:gd name="T62" fmla="*/ 875946 w 2302"/>
              <a:gd name="T63" fmla="*/ 1548355 h 2743"/>
              <a:gd name="T64" fmla="*/ 930365 w 2302"/>
              <a:gd name="T65" fmla="*/ 1603489 h 2743"/>
              <a:gd name="T66" fmla="*/ 984784 w 2302"/>
              <a:gd name="T67" fmla="*/ 1548355 h 2743"/>
              <a:gd name="T68" fmla="*/ 984784 w 2302"/>
              <a:gd name="T69" fmla="*/ 1035737 h 2743"/>
              <a:gd name="T70" fmla="*/ 1130338 w 2302"/>
              <a:gd name="T71" fmla="*/ 962881 h 2743"/>
              <a:gd name="T72" fmla="*/ 1130338 w 2302"/>
              <a:gd name="T73" fmla="*/ 1433491 h 2743"/>
              <a:gd name="T74" fmla="*/ 1362438 w 2302"/>
              <a:gd name="T75" fmla="*/ 1197858 h 2743"/>
              <a:gd name="T76" fmla="*/ 1130338 w 2302"/>
              <a:gd name="T77" fmla="*/ 962881 h 2743"/>
              <a:gd name="T78" fmla="*/ 1059528 w 2302"/>
              <a:gd name="T79" fmla="*/ 729873 h 2743"/>
              <a:gd name="T80" fmla="*/ 893649 w 2302"/>
              <a:gd name="T81" fmla="*/ 668831 h 2743"/>
              <a:gd name="T82" fmla="*/ 692365 w 2302"/>
              <a:gd name="T83" fmla="*/ 729873 h 2743"/>
              <a:gd name="T84" fmla="*/ 432728 w 2302"/>
              <a:gd name="T85" fmla="*/ 640608 h 2743"/>
              <a:gd name="T86" fmla="*/ 259637 w 2302"/>
              <a:gd name="T87" fmla="*/ 729873 h 2743"/>
              <a:gd name="T88" fmla="*/ 0 w 2302"/>
              <a:gd name="T89" fmla="*/ 469954 h 2743"/>
              <a:gd name="T90" fmla="*/ 259637 w 2302"/>
              <a:gd name="T91" fmla="*/ 210692 h 2743"/>
              <a:gd name="T92" fmla="*/ 354050 w 2302"/>
              <a:gd name="T93" fmla="*/ 228413 h 2743"/>
              <a:gd name="T94" fmla="*/ 692365 w 2302"/>
              <a:gd name="T95" fmla="*/ 0 h 2743"/>
              <a:gd name="T96" fmla="*/ 1023467 w 2302"/>
              <a:gd name="T97" fmla="*/ 213317 h 2743"/>
              <a:gd name="T98" fmla="*/ 1059528 w 2302"/>
              <a:gd name="T99" fmla="*/ 210692 h 2743"/>
              <a:gd name="T100" fmla="*/ 1343424 w 2302"/>
              <a:gd name="T101" fmla="*/ 469954 h 2743"/>
              <a:gd name="T102" fmla="*/ 1059528 w 2302"/>
              <a:gd name="T103" fmla="*/ 729873 h 2743"/>
              <a:gd name="T104" fmla="*/ 1059528 w 2302"/>
              <a:gd name="T105" fmla="*/ 305208 h 2743"/>
              <a:gd name="T106" fmla="*/ 955280 w 2302"/>
              <a:gd name="T107" fmla="*/ 500803 h 2743"/>
              <a:gd name="T108" fmla="*/ 468789 w 2302"/>
              <a:gd name="T109" fmla="*/ 236946 h 2743"/>
              <a:gd name="T110" fmla="*/ 523208 w 2302"/>
              <a:gd name="T111" fmla="*/ 468641 h 2743"/>
              <a:gd name="T112" fmla="*/ 134408 w 2302"/>
              <a:gd name="T113" fmla="*/ 373469 h 2743"/>
              <a:gd name="T114" fmla="*/ 447152 w 2302"/>
              <a:gd name="T115" fmla="*/ 532965 h 2743"/>
              <a:gd name="T116" fmla="*/ 866767 w 2302"/>
              <a:gd name="T117" fmla="*/ 530339 h 2743"/>
              <a:gd name="T118" fmla="*/ 1183446 w 2302"/>
              <a:gd name="T119" fmla="*/ 607790 h 2743"/>
              <a:gd name="T120" fmla="*/ 1059528 w 2302"/>
              <a:gd name="T121" fmla="*/ 305208 h 2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302" h="2743">
                <a:moveTo>
                  <a:pt x="1724" y="2405"/>
                </a:moveTo>
                <a:cubicBezTo>
                  <a:pt x="1724" y="2466"/>
                  <a:pt x="1724" y="2466"/>
                  <a:pt x="1724" y="2466"/>
                </a:cubicBezTo>
                <a:cubicBezTo>
                  <a:pt x="1724" y="2619"/>
                  <a:pt x="1600" y="2743"/>
                  <a:pt x="1447" y="2743"/>
                </a:cubicBezTo>
                <a:cubicBezTo>
                  <a:pt x="503" y="2743"/>
                  <a:pt x="503" y="2743"/>
                  <a:pt x="503" y="2743"/>
                </a:cubicBezTo>
                <a:cubicBezTo>
                  <a:pt x="350" y="2743"/>
                  <a:pt x="226" y="2619"/>
                  <a:pt x="226" y="2466"/>
                </a:cubicBezTo>
                <a:cubicBezTo>
                  <a:pt x="226" y="1245"/>
                  <a:pt x="226" y="1245"/>
                  <a:pt x="226" y="1245"/>
                </a:cubicBezTo>
                <a:cubicBezTo>
                  <a:pt x="253" y="1250"/>
                  <a:pt x="282" y="1253"/>
                  <a:pt x="311" y="1253"/>
                </a:cubicBezTo>
                <a:cubicBezTo>
                  <a:pt x="446" y="1253"/>
                  <a:pt x="567" y="1194"/>
                  <a:pt x="649" y="1099"/>
                </a:cubicBezTo>
                <a:cubicBezTo>
                  <a:pt x="760" y="1195"/>
                  <a:pt x="904" y="1253"/>
                  <a:pt x="1062" y="1253"/>
                </a:cubicBezTo>
                <a:cubicBezTo>
                  <a:pt x="1192" y="1253"/>
                  <a:pt x="1312" y="1215"/>
                  <a:pt x="1412" y="1148"/>
                </a:cubicBezTo>
                <a:cubicBezTo>
                  <a:pt x="1490" y="1214"/>
                  <a:pt x="1591" y="1253"/>
                  <a:pt x="1701" y="1253"/>
                </a:cubicBezTo>
                <a:cubicBezTo>
                  <a:pt x="1726" y="1253"/>
                  <a:pt x="1750" y="1251"/>
                  <a:pt x="1773" y="1247"/>
                </a:cubicBezTo>
                <a:cubicBezTo>
                  <a:pt x="2005" y="1260"/>
                  <a:pt x="2302" y="1356"/>
                  <a:pt x="2302" y="1825"/>
                </a:cubicBezTo>
                <a:cubicBezTo>
                  <a:pt x="2302" y="2261"/>
                  <a:pt x="1960" y="2399"/>
                  <a:pt x="1724" y="2405"/>
                </a:cubicBezTo>
                <a:close/>
                <a:moveTo>
                  <a:pt x="614" y="1578"/>
                </a:moveTo>
                <a:cubicBezTo>
                  <a:pt x="614" y="1532"/>
                  <a:pt x="577" y="1495"/>
                  <a:pt x="531" y="1495"/>
                </a:cubicBezTo>
                <a:cubicBezTo>
                  <a:pt x="485" y="1495"/>
                  <a:pt x="448" y="1532"/>
                  <a:pt x="448" y="1578"/>
                </a:cubicBezTo>
                <a:cubicBezTo>
                  <a:pt x="448" y="2359"/>
                  <a:pt x="448" y="2359"/>
                  <a:pt x="448" y="2359"/>
                </a:cubicBezTo>
                <a:cubicBezTo>
                  <a:pt x="448" y="2405"/>
                  <a:pt x="485" y="2443"/>
                  <a:pt x="531" y="2443"/>
                </a:cubicBezTo>
                <a:cubicBezTo>
                  <a:pt x="577" y="2443"/>
                  <a:pt x="614" y="2405"/>
                  <a:pt x="614" y="2359"/>
                </a:cubicBezTo>
                <a:lnTo>
                  <a:pt x="614" y="1578"/>
                </a:lnTo>
                <a:close/>
                <a:moveTo>
                  <a:pt x="1058" y="1634"/>
                </a:moveTo>
                <a:cubicBezTo>
                  <a:pt x="1058" y="1587"/>
                  <a:pt x="1021" y="1550"/>
                  <a:pt x="975" y="1550"/>
                </a:cubicBezTo>
                <a:cubicBezTo>
                  <a:pt x="929" y="1550"/>
                  <a:pt x="892" y="1587"/>
                  <a:pt x="892" y="1634"/>
                </a:cubicBezTo>
                <a:cubicBezTo>
                  <a:pt x="892" y="2415"/>
                  <a:pt x="892" y="2415"/>
                  <a:pt x="892" y="2415"/>
                </a:cubicBezTo>
                <a:cubicBezTo>
                  <a:pt x="892" y="2461"/>
                  <a:pt x="929" y="2498"/>
                  <a:pt x="975" y="2498"/>
                </a:cubicBezTo>
                <a:cubicBezTo>
                  <a:pt x="1021" y="2498"/>
                  <a:pt x="1058" y="2461"/>
                  <a:pt x="1058" y="2415"/>
                </a:cubicBezTo>
                <a:lnTo>
                  <a:pt x="1058" y="1634"/>
                </a:lnTo>
                <a:close/>
                <a:moveTo>
                  <a:pt x="1502" y="1578"/>
                </a:moveTo>
                <a:cubicBezTo>
                  <a:pt x="1502" y="1532"/>
                  <a:pt x="1465" y="1495"/>
                  <a:pt x="1419" y="1495"/>
                </a:cubicBezTo>
                <a:cubicBezTo>
                  <a:pt x="1373" y="1495"/>
                  <a:pt x="1336" y="1532"/>
                  <a:pt x="1336" y="1578"/>
                </a:cubicBezTo>
                <a:cubicBezTo>
                  <a:pt x="1336" y="2359"/>
                  <a:pt x="1336" y="2359"/>
                  <a:pt x="1336" y="2359"/>
                </a:cubicBezTo>
                <a:cubicBezTo>
                  <a:pt x="1336" y="2405"/>
                  <a:pt x="1373" y="2443"/>
                  <a:pt x="1419" y="2443"/>
                </a:cubicBezTo>
                <a:cubicBezTo>
                  <a:pt x="1465" y="2443"/>
                  <a:pt x="1502" y="2405"/>
                  <a:pt x="1502" y="2359"/>
                </a:cubicBezTo>
                <a:lnTo>
                  <a:pt x="1502" y="1578"/>
                </a:lnTo>
                <a:close/>
                <a:moveTo>
                  <a:pt x="1724" y="1467"/>
                </a:moveTo>
                <a:cubicBezTo>
                  <a:pt x="1724" y="2184"/>
                  <a:pt x="1724" y="2184"/>
                  <a:pt x="1724" y="2184"/>
                </a:cubicBezTo>
                <a:cubicBezTo>
                  <a:pt x="1876" y="2179"/>
                  <a:pt x="2078" y="2107"/>
                  <a:pt x="2078" y="1825"/>
                </a:cubicBezTo>
                <a:cubicBezTo>
                  <a:pt x="2078" y="1508"/>
                  <a:pt x="1876" y="1469"/>
                  <a:pt x="1724" y="1467"/>
                </a:cubicBezTo>
                <a:close/>
                <a:moveTo>
                  <a:pt x="1616" y="1112"/>
                </a:moveTo>
                <a:cubicBezTo>
                  <a:pt x="1520" y="1112"/>
                  <a:pt x="1431" y="1077"/>
                  <a:pt x="1363" y="1019"/>
                </a:cubicBezTo>
                <a:cubicBezTo>
                  <a:pt x="1274" y="1077"/>
                  <a:pt x="1169" y="1112"/>
                  <a:pt x="1056" y="1112"/>
                </a:cubicBezTo>
                <a:cubicBezTo>
                  <a:pt x="917" y="1112"/>
                  <a:pt x="758" y="1060"/>
                  <a:pt x="660" y="976"/>
                </a:cubicBezTo>
                <a:cubicBezTo>
                  <a:pt x="588" y="1059"/>
                  <a:pt x="514" y="1112"/>
                  <a:pt x="396" y="1112"/>
                </a:cubicBezTo>
                <a:cubicBezTo>
                  <a:pt x="177" y="1112"/>
                  <a:pt x="0" y="935"/>
                  <a:pt x="0" y="716"/>
                </a:cubicBezTo>
                <a:cubicBezTo>
                  <a:pt x="0" y="498"/>
                  <a:pt x="177" y="321"/>
                  <a:pt x="396" y="321"/>
                </a:cubicBezTo>
                <a:cubicBezTo>
                  <a:pt x="447" y="321"/>
                  <a:pt x="495" y="331"/>
                  <a:pt x="540" y="348"/>
                </a:cubicBezTo>
                <a:cubicBezTo>
                  <a:pt x="622" y="144"/>
                  <a:pt x="822" y="0"/>
                  <a:pt x="1056" y="0"/>
                </a:cubicBezTo>
                <a:cubicBezTo>
                  <a:pt x="1280" y="0"/>
                  <a:pt x="1473" y="133"/>
                  <a:pt x="1561" y="325"/>
                </a:cubicBezTo>
                <a:cubicBezTo>
                  <a:pt x="1579" y="323"/>
                  <a:pt x="1597" y="321"/>
                  <a:pt x="1616" y="321"/>
                </a:cubicBezTo>
                <a:cubicBezTo>
                  <a:pt x="1835" y="321"/>
                  <a:pt x="2049" y="498"/>
                  <a:pt x="2049" y="716"/>
                </a:cubicBezTo>
                <a:cubicBezTo>
                  <a:pt x="2049" y="935"/>
                  <a:pt x="1835" y="1112"/>
                  <a:pt x="1616" y="1112"/>
                </a:cubicBezTo>
                <a:close/>
                <a:moveTo>
                  <a:pt x="1616" y="465"/>
                </a:moveTo>
                <a:cubicBezTo>
                  <a:pt x="1672" y="659"/>
                  <a:pt x="1516" y="735"/>
                  <a:pt x="1457" y="763"/>
                </a:cubicBezTo>
                <a:cubicBezTo>
                  <a:pt x="1710" y="135"/>
                  <a:pt x="819" y="7"/>
                  <a:pt x="715" y="361"/>
                </a:cubicBezTo>
                <a:cubicBezTo>
                  <a:pt x="854" y="479"/>
                  <a:pt x="815" y="721"/>
                  <a:pt x="798" y="714"/>
                </a:cubicBezTo>
                <a:cubicBezTo>
                  <a:pt x="788" y="614"/>
                  <a:pt x="406" y="319"/>
                  <a:pt x="205" y="569"/>
                </a:cubicBezTo>
                <a:cubicBezTo>
                  <a:pt x="21" y="808"/>
                  <a:pt x="346" y="1210"/>
                  <a:pt x="682" y="812"/>
                </a:cubicBezTo>
                <a:cubicBezTo>
                  <a:pt x="939" y="1162"/>
                  <a:pt x="1311" y="922"/>
                  <a:pt x="1322" y="808"/>
                </a:cubicBezTo>
                <a:cubicBezTo>
                  <a:pt x="1509" y="1061"/>
                  <a:pt x="1746" y="964"/>
                  <a:pt x="1805" y="926"/>
                </a:cubicBezTo>
                <a:cubicBezTo>
                  <a:pt x="1864" y="888"/>
                  <a:pt x="2095" y="569"/>
                  <a:pt x="1616" y="46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咖啡"/>
          <p:cNvSpPr/>
          <p:nvPr/>
        </p:nvSpPr>
        <p:spPr bwMode="auto">
          <a:xfrm>
            <a:off x="8945471" y="3134304"/>
            <a:ext cx="689027" cy="689027"/>
          </a:xfrm>
          <a:custGeom>
            <a:avLst/>
            <a:gdLst>
              <a:gd name="T0" fmla="*/ 1479542 w 2700"/>
              <a:gd name="T1" fmla="*/ 1396279 h 2780"/>
              <a:gd name="T2" fmla="*/ 1438139 w 2700"/>
              <a:gd name="T3" fmla="*/ 1405346 h 2780"/>
              <a:gd name="T4" fmla="*/ 1428435 w 2700"/>
              <a:gd name="T5" fmla="*/ 1407289 h 2780"/>
              <a:gd name="T6" fmla="*/ 1388324 w 2700"/>
              <a:gd name="T7" fmla="*/ 1411174 h 2780"/>
              <a:gd name="T8" fmla="*/ 1387678 w 2700"/>
              <a:gd name="T9" fmla="*/ 1411174 h 2780"/>
              <a:gd name="T10" fmla="*/ 1347568 w 2700"/>
              <a:gd name="T11" fmla="*/ 1409879 h 2780"/>
              <a:gd name="T12" fmla="*/ 1339157 w 2700"/>
              <a:gd name="T13" fmla="*/ 1409232 h 2780"/>
              <a:gd name="T14" fmla="*/ 1300988 w 2700"/>
              <a:gd name="T15" fmla="*/ 1403403 h 2780"/>
              <a:gd name="T16" fmla="*/ 1101085 w 2700"/>
              <a:gd name="T17" fmla="*/ 1652739 h 2780"/>
              <a:gd name="T18" fmla="*/ 536310 w 2700"/>
              <a:gd name="T19" fmla="*/ 1652739 h 2780"/>
              <a:gd name="T20" fmla="*/ 177907 w 2700"/>
              <a:gd name="T21" fmla="*/ 942942 h 2780"/>
              <a:gd name="T22" fmla="*/ 177907 w 2700"/>
              <a:gd name="T23" fmla="*/ 939704 h 2780"/>
              <a:gd name="T24" fmla="*/ 177907 w 2700"/>
              <a:gd name="T25" fmla="*/ 937761 h 2780"/>
              <a:gd name="T26" fmla="*/ 176614 w 2700"/>
              <a:gd name="T27" fmla="*/ 901494 h 2780"/>
              <a:gd name="T28" fmla="*/ 177907 w 2700"/>
              <a:gd name="T29" fmla="*/ 901494 h 2780"/>
              <a:gd name="T30" fmla="*/ 273007 w 2700"/>
              <a:gd name="T31" fmla="*/ 792045 h 2780"/>
              <a:gd name="T32" fmla="*/ 1357919 w 2700"/>
              <a:gd name="T33" fmla="*/ 792045 h 2780"/>
              <a:gd name="T34" fmla="*/ 1451077 w 2700"/>
              <a:gd name="T35" fmla="*/ 884656 h 2780"/>
              <a:gd name="T36" fmla="*/ 1451077 w 2700"/>
              <a:gd name="T37" fmla="*/ 884656 h 2780"/>
              <a:gd name="T38" fmla="*/ 1494422 w 2700"/>
              <a:gd name="T39" fmla="*/ 889189 h 2780"/>
              <a:gd name="T40" fmla="*/ 1497657 w 2700"/>
              <a:gd name="T41" fmla="*/ 889837 h 2780"/>
              <a:gd name="T42" fmla="*/ 1575289 w 2700"/>
              <a:gd name="T43" fmla="*/ 913799 h 2780"/>
              <a:gd name="T44" fmla="*/ 1579818 w 2700"/>
              <a:gd name="T45" fmla="*/ 915741 h 2780"/>
              <a:gd name="T46" fmla="*/ 1612164 w 2700"/>
              <a:gd name="T47" fmla="*/ 934523 h 2780"/>
              <a:gd name="T48" fmla="*/ 1612811 w 2700"/>
              <a:gd name="T49" fmla="*/ 935170 h 2780"/>
              <a:gd name="T50" fmla="*/ 1641923 w 2700"/>
              <a:gd name="T51" fmla="*/ 957837 h 2780"/>
              <a:gd name="T52" fmla="*/ 1647099 w 2700"/>
              <a:gd name="T53" fmla="*/ 962370 h 2780"/>
              <a:gd name="T54" fmla="*/ 1670389 w 2700"/>
              <a:gd name="T55" fmla="*/ 988275 h 2780"/>
              <a:gd name="T56" fmla="*/ 1671035 w 2700"/>
              <a:gd name="T57" fmla="*/ 989571 h 2780"/>
              <a:gd name="T58" fmla="*/ 1689797 w 2700"/>
              <a:gd name="T59" fmla="*/ 1019361 h 2780"/>
              <a:gd name="T60" fmla="*/ 1693678 w 2700"/>
              <a:gd name="T61" fmla="*/ 1026485 h 2780"/>
              <a:gd name="T62" fmla="*/ 1706617 w 2700"/>
              <a:gd name="T63" fmla="*/ 1059514 h 2780"/>
              <a:gd name="T64" fmla="*/ 1479542 w 2700"/>
              <a:gd name="T65" fmla="*/ 1396279 h 2780"/>
              <a:gd name="T66" fmla="*/ 478086 w 2700"/>
              <a:gd name="T67" fmla="*/ 901494 h 2780"/>
              <a:gd name="T68" fmla="*/ 319586 w 2700"/>
              <a:gd name="T69" fmla="*/ 901494 h 2780"/>
              <a:gd name="T70" fmla="*/ 601650 w 2700"/>
              <a:gd name="T71" fmla="*/ 1558833 h 2780"/>
              <a:gd name="T72" fmla="*/ 478086 w 2700"/>
              <a:gd name="T73" fmla="*/ 901494 h 2780"/>
              <a:gd name="T74" fmla="*/ 1591462 w 2700"/>
              <a:gd name="T75" fmla="*/ 1093838 h 2780"/>
              <a:gd name="T76" fmla="*/ 1451077 w 2700"/>
              <a:gd name="T77" fmla="*/ 987628 h 2780"/>
              <a:gd name="T78" fmla="*/ 1355331 w 2700"/>
              <a:gd name="T79" fmla="*/ 1306907 h 2780"/>
              <a:gd name="T80" fmla="*/ 1370857 w 2700"/>
              <a:gd name="T81" fmla="*/ 1308850 h 2780"/>
              <a:gd name="T82" fmla="*/ 1377974 w 2700"/>
              <a:gd name="T83" fmla="*/ 1309497 h 2780"/>
              <a:gd name="T84" fmla="*/ 1409026 w 2700"/>
              <a:gd name="T85" fmla="*/ 1308850 h 2780"/>
              <a:gd name="T86" fmla="*/ 1418084 w 2700"/>
              <a:gd name="T87" fmla="*/ 1307555 h 2780"/>
              <a:gd name="T88" fmla="*/ 1451724 w 2700"/>
              <a:gd name="T89" fmla="*/ 1300431 h 2780"/>
              <a:gd name="T90" fmla="*/ 1591462 w 2700"/>
              <a:gd name="T91" fmla="*/ 1093838 h 2780"/>
              <a:gd name="T92" fmla="*/ 907004 w 2700"/>
              <a:gd name="T93" fmla="*/ 735054 h 2780"/>
              <a:gd name="T94" fmla="*/ 859778 w 2700"/>
              <a:gd name="T95" fmla="*/ 345832 h 2780"/>
              <a:gd name="T96" fmla="*/ 999516 w 2700"/>
              <a:gd name="T97" fmla="*/ 0 h 2780"/>
              <a:gd name="T98" fmla="*/ 907004 w 2700"/>
              <a:gd name="T99" fmla="*/ 735054 h 2780"/>
              <a:gd name="T100" fmla="*/ 663109 w 2700"/>
              <a:gd name="T101" fmla="*/ 735054 h 2780"/>
              <a:gd name="T102" fmla="*/ 624293 w 2700"/>
              <a:gd name="T103" fmla="*/ 419013 h 2780"/>
              <a:gd name="T104" fmla="*/ 738801 w 2700"/>
              <a:gd name="T105" fmla="*/ 135354 h 2780"/>
              <a:gd name="T106" fmla="*/ 663109 w 2700"/>
              <a:gd name="T107" fmla="*/ 735054 h 2780"/>
              <a:gd name="T108" fmla="*/ 1462722 w 2700"/>
              <a:gd name="T109" fmla="*/ 1800397 h 2780"/>
              <a:gd name="T110" fmla="*/ 130034 w 2700"/>
              <a:gd name="T111" fmla="*/ 1800397 h 2780"/>
              <a:gd name="T112" fmla="*/ 18761 w 2700"/>
              <a:gd name="T113" fmla="*/ 1692891 h 2780"/>
              <a:gd name="T114" fmla="*/ 1561056 w 2700"/>
              <a:gd name="T115" fmla="*/ 1692891 h 2780"/>
              <a:gd name="T116" fmla="*/ 1462722 w 2700"/>
              <a:gd name="T117" fmla="*/ 1800397 h 278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0" h="2780">
                <a:moveTo>
                  <a:pt x="2287" y="2156"/>
                </a:moveTo>
                <a:cubicBezTo>
                  <a:pt x="2266" y="2162"/>
                  <a:pt x="2244" y="2167"/>
                  <a:pt x="2223" y="2170"/>
                </a:cubicBezTo>
                <a:cubicBezTo>
                  <a:pt x="2218" y="2171"/>
                  <a:pt x="2213" y="2172"/>
                  <a:pt x="2208" y="2173"/>
                </a:cubicBezTo>
                <a:cubicBezTo>
                  <a:pt x="2187" y="2176"/>
                  <a:pt x="2166" y="2178"/>
                  <a:pt x="2146" y="2179"/>
                </a:cubicBezTo>
                <a:cubicBezTo>
                  <a:pt x="2145" y="2179"/>
                  <a:pt x="2145" y="2179"/>
                  <a:pt x="2145" y="2179"/>
                </a:cubicBezTo>
                <a:cubicBezTo>
                  <a:pt x="2124" y="2180"/>
                  <a:pt x="2103" y="2179"/>
                  <a:pt x="2083" y="2177"/>
                </a:cubicBezTo>
                <a:cubicBezTo>
                  <a:pt x="2079" y="2177"/>
                  <a:pt x="2074" y="2176"/>
                  <a:pt x="2070" y="2176"/>
                </a:cubicBezTo>
                <a:cubicBezTo>
                  <a:pt x="2050" y="2174"/>
                  <a:pt x="2030" y="2171"/>
                  <a:pt x="2011" y="2167"/>
                </a:cubicBezTo>
                <a:cubicBezTo>
                  <a:pt x="1935" y="2278"/>
                  <a:pt x="1834" y="2435"/>
                  <a:pt x="1702" y="2552"/>
                </a:cubicBezTo>
                <a:cubicBezTo>
                  <a:pt x="1669" y="2552"/>
                  <a:pt x="866" y="2552"/>
                  <a:pt x="829" y="2552"/>
                </a:cubicBezTo>
                <a:cubicBezTo>
                  <a:pt x="364" y="2311"/>
                  <a:pt x="288" y="1656"/>
                  <a:pt x="275" y="1456"/>
                </a:cubicBezTo>
                <a:cubicBezTo>
                  <a:pt x="275" y="1455"/>
                  <a:pt x="275" y="1453"/>
                  <a:pt x="275" y="1451"/>
                </a:cubicBezTo>
                <a:cubicBezTo>
                  <a:pt x="275" y="1448"/>
                  <a:pt x="275" y="1448"/>
                  <a:pt x="275" y="1448"/>
                </a:cubicBezTo>
                <a:cubicBezTo>
                  <a:pt x="273" y="1413"/>
                  <a:pt x="273" y="1392"/>
                  <a:pt x="273" y="1392"/>
                </a:cubicBezTo>
                <a:cubicBezTo>
                  <a:pt x="275" y="1392"/>
                  <a:pt x="275" y="1392"/>
                  <a:pt x="275" y="1392"/>
                </a:cubicBezTo>
                <a:cubicBezTo>
                  <a:pt x="275" y="1311"/>
                  <a:pt x="340" y="1223"/>
                  <a:pt x="422" y="1223"/>
                </a:cubicBezTo>
                <a:cubicBezTo>
                  <a:pt x="2099" y="1223"/>
                  <a:pt x="2099" y="1223"/>
                  <a:pt x="2099" y="1223"/>
                </a:cubicBezTo>
                <a:cubicBezTo>
                  <a:pt x="2171" y="1223"/>
                  <a:pt x="2231" y="1297"/>
                  <a:pt x="2243" y="1366"/>
                </a:cubicBezTo>
                <a:cubicBezTo>
                  <a:pt x="2243" y="1366"/>
                  <a:pt x="2243" y="1366"/>
                  <a:pt x="2243" y="1366"/>
                </a:cubicBezTo>
                <a:cubicBezTo>
                  <a:pt x="2266" y="1367"/>
                  <a:pt x="2288" y="1369"/>
                  <a:pt x="2310" y="1373"/>
                </a:cubicBezTo>
                <a:cubicBezTo>
                  <a:pt x="2312" y="1373"/>
                  <a:pt x="2313" y="1373"/>
                  <a:pt x="2315" y="1374"/>
                </a:cubicBezTo>
                <a:cubicBezTo>
                  <a:pt x="2357" y="1381"/>
                  <a:pt x="2398" y="1393"/>
                  <a:pt x="2435" y="1411"/>
                </a:cubicBezTo>
                <a:cubicBezTo>
                  <a:pt x="2437" y="1412"/>
                  <a:pt x="2439" y="1413"/>
                  <a:pt x="2442" y="1414"/>
                </a:cubicBezTo>
                <a:cubicBezTo>
                  <a:pt x="2459" y="1423"/>
                  <a:pt x="2477" y="1432"/>
                  <a:pt x="2492" y="1443"/>
                </a:cubicBezTo>
                <a:cubicBezTo>
                  <a:pt x="2493" y="1443"/>
                  <a:pt x="2493" y="1443"/>
                  <a:pt x="2493" y="1444"/>
                </a:cubicBezTo>
                <a:cubicBezTo>
                  <a:pt x="2509" y="1454"/>
                  <a:pt x="2524" y="1466"/>
                  <a:pt x="2538" y="1479"/>
                </a:cubicBezTo>
                <a:cubicBezTo>
                  <a:pt x="2541" y="1481"/>
                  <a:pt x="2543" y="1484"/>
                  <a:pt x="2546" y="1486"/>
                </a:cubicBezTo>
                <a:cubicBezTo>
                  <a:pt x="2559" y="1499"/>
                  <a:pt x="2571" y="1512"/>
                  <a:pt x="2582" y="1526"/>
                </a:cubicBezTo>
                <a:cubicBezTo>
                  <a:pt x="2582" y="1526"/>
                  <a:pt x="2583" y="1527"/>
                  <a:pt x="2583" y="1528"/>
                </a:cubicBezTo>
                <a:cubicBezTo>
                  <a:pt x="2594" y="1542"/>
                  <a:pt x="2604" y="1558"/>
                  <a:pt x="2612" y="1574"/>
                </a:cubicBezTo>
                <a:cubicBezTo>
                  <a:pt x="2614" y="1577"/>
                  <a:pt x="2616" y="1581"/>
                  <a:pt x="2618" y="1585"/>
                </a:cubicBezTo>
                <a:cubicBezTo>
                  <a:pt x="2626" y="1602"/>
                  <a:pt x="2633" y="1619"/>
                  <a:pt x="2638" y="1636"/>
                </a:cubicBezTo>
                <a:cubicBezTo>
                  <a:pt x="2700" y="1848"/>
                  <a:pt x="2543" y="2081"/>
                  <a:pt x="2287" y="2156"/>
                </a:cubicBezTo>
                <a:close/>
                <a:moveTo>
                  <a:pt x="739" y="1392"/>
                </a:moveTo>
                <a:cubicBezTo>
                  <a:pt x="494" y="1392"/>
                  <a:pt x="494" y="1392"/>
                  <a:pt x="494" y="1392"/>
                </a:cubicBezTo>
                <a:cubicBezTo>
                  <a:pt x="494" y="1392"/>
                  <a:pt x="462" y="2161"/>
                  <a:pt x="930" y="2407"/>
                </a:cubicBezTo>
                <a:cubicBezTo>
                  <a:pt x="565" y="1693"/>
                  <a:pt x="739" y="1392"/>
                  <a:pt x="739" y="1392"/>
                </a:cubicBezTo>
                <a:close/>
                <a:moveTo>
                  <a:pt x="2460" y="1689"/>
                </a:moveTo>
                <a:cubicBezTo>
                  <a:pt x="2433" y="1597"/>
                  <a:pt x="2347" y="1537"/>
                  <a:pt x="2243" y="1525"/>
                </a:cubicBezTo>
                <a:cubicBezTo>
                  <a:pt x="2237" y="1643"/>
                  <a:pt x="2203" y="1825"/>
                  <a:pt x="2095" y="2018"/>
                </a:cubicBezTo>
                <a:cubicBezTo>
                  <a:pt x="2103" y="2019"/>
                  <a:pt x="2111" y="2021"/>
                  <a:pt x="2119" y="2021"/>
                </a:cubicBezTo>
                <a:cubicBezTo>
                  <a:pt x="2123" y="2021"/>
                  <a:pt x="2126" y="2022"/>
                  <a:pt x="2130" y="2022"/>
                </a:cubicBezTo>
                <a:cubicBezTo>
                  <a:pt x="2146" y="2023"/>
                  <a:pt x="2162" y="2022"/>
                  <a:pt x="2178" y="2021"/>
                </a:cubicBezTo>
                <a:cubicBezTo>
                  <a:pt x="2183" y="2020"/>
                  <a:pt x="2187" y="2020"/>
                  <a:pt x="2192" y="2019"/>
                </a:cubicBezTo>
                <a:cubicBezTo>
                  <a:pt x="2209" y="2017"/>
                  <a:pt x="2227" y="2013"/>
                  <a:pt x="2244" y="2008"/>
                </a:cubicBezTo>
                <a:cubicBezTo>
                  <a:pt x="2401" y="1962"/>
                  <a:pt x="2498" y="1819"/>
                  <a:pt x="2460" y="1689"/>
                </a:cubicBezTo>
                <a:close/>
                <a:moveTo>
                  <a:pt x="1402" y="1135"/>
                </a:moveTo>
                <a:cubicBezTo>
                  <a:pt x="1716" y="713"/>
                  <a:pt x="1402" y="608"/>
                  <a:pt x="1329" y="534"/>
                </a:cubicBezTo>
                <a:cubicBezTo>
                  <a:pt x="1255" y="460"/>
                  <a:pt x="1187" y="59"/>
                  <a:pt x="1545" y="0"/>
                </a:cubicBezTo>
                <a:cubicBezTo>
                  <a:pt x="1142" y="412"/>
                  <a:pt x="2182" y="605"/>
                  <a:pt x="1402" y="1135"/>
                </a:cubicBezTo>
                <a:close/>
                <a:moveTo>
                  <a:pt x="1025" y="1135"/>
                </a:moveTo>
                <a:cubicBezTo>
                  <a:pt x="1282" y="789"/>
                  <a:pt x="1025" y="707"/>
                  <a:pt x="965" y="647"/>
                </a:cubicBezTo>
                <a:cubicBezTo>
                  <a:pt x="905" y="587"/>
                  <a:pt x="849" y="257"/>
                  <a:pt x="1142" y="209"/>
                </a:cubicBezTo>
                <a:cubicBezTo>
                  <a:pt x="813" y="546"/>
                  <a:pt x="1664" y="701"/>
                  <a:pt x="1025" y="1135"/>
                </a:cubicBezTo>
                <a:close/>
                <a:moveTo>
                  <a:pt x="2261" y="2780"/>
                </a:moveTo>
                <a:cubicBezTo>
                  <a:pt x="2099" y="2780"/>
                  <a:pt x="402" y="2780"/>
                  <a:pt x="201" y="2780"/>
                </a:cubicBezTo>
                <a:cubicBezTo>
                  <a:pt x="0" y="2780"/>
                  <a:pt x="29" y="2614"/>
                  <a:pt x="29" y="2614"/>
                </a:cubicBezTo>
                <a:cubicBezTo>
                  <a:pt x="2413" y="2614"/>
                  <a:pt x="2413" y="2614"/>
                  <a:pt x="2413" y="2614"/>
                </a:cubicBezTo>
                <a:cubicBezTo>
                  <a:pt x="2413" y="2614"/>
                  <a:pt x="2422" y="2780"/>
                  <a:pt x="2261" y="278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饮料"/>
          <p:cNvSpPr/>
          <p:nvPr/>
        </p:nvSpPr>
        <p:spPr bwMode="auto">
          <a:xfrm>
            <a:off x="6453913" y="3151139"/>
            <a:ext cx="598239" cy="598239"/>
          </a:xfrm>
          <a:custGeom>
            <a:avLst/>
            <a:gdLst>
              <a:gd name="T0" fmla="*/ 2147483646 w 3818"/>
              <a:gd name="T1" fmla="*/ 2147483646 h 5793"/>
              <a:gd name="T2" fmla="*/ 2147483646 w 3818"/>
              <a:gd name="T3" fmla="*/ 2147483646 h 5793"/>
              <a:gd name="T4" fmla="*/ 2147483646 w 3818"/>
              <a:gd name="T5" fmla="*/ 2147483646 h 5793"/>
              <a:gd name="T6" fmla="*/ 0 w 3818"/>
              <a:gd name="T7" fmla="*/ 2147483646 h 5793"/>
              <a:gd name="T8" fmla="*/ 2147483646 w 3818"/>
              <a:gd name="T9" fmla="*/ 2147483646 h 5793"/>
              <a:gd name="T10" fmla="*/ 2147483646 w 3818"/>
              <a:gd name="T11" fmla="*/ 2147483646 h 5793"/>
              <a:gd name="T12" fmla="*/ 2147483646 w 3818"/>
              <a:gd name="T13" fmla="*/ 2147483646 h 5793"/>
              <a:gd name="T14" fmla="*/ 2147483646 w 3818"/>
              <a:gd name="T15" fmla="*/ 0 h 5793"/>
              <a:gd name="T16" fmla="*/ 2147483646 w 3818"/>
              <a:gd name="T17" fmla="*/ 2147483646 h 5793"/>
              <a:gd name="T18" fmla="*/ 2147483646 w 3818"/>
              <a:gd name="T19" fmla="*/ 2147483646 h 5793"/>
              <a:gd name="T20" fmla="*/ 2147483646 w 3818"/>
              <a:gd name="T21" fmla="*/ 2147483646 h 5793"/>
              <a:gd name="T22" fmla="*/ 2147483646 w 3818"/>
              <a:gd name="T23" fmla="*/ 2147483646 h 5793"/>
              <a:gd name="T24" fmla="*/ 2147483646 w 3818"/>
              <a:gd name="T25" fmla="*/ 2147483646 h 5793"/>
              <a:gd name="T26" fmla="*/ 2147483646 w 3818"/>
              <a:gd name="T27" fmla="*/ 2147483646 h 5793"/>
              <a:gd name="T28" fmla="*/ 2147483646 w 3818"/>
              <a:gd name="T29" fmla="*/ 2147483646 h 5793"/>
              <a:gd name="T30" fmla="*/ 2147483646 w 3818"/>
              <a:gd name="T31" fmla="*/ 2147483646 h 5793"/>
              <a:gd name="T32" fmla="*/ 2147483646 w 3818"/>
              <a:gd name="T33" fmla="*/ 2147483646 h 5793"/>
              <a:gd name="T34" fmla="*/ 2147483646 w 3818"/>
              <a:gd name="T35" fmla="*/ 2147483646 h 5793"/>
              <a:gd name="T36" fmla="*/ 2147483646 w 3818"/>
              <a:gd name="T37" fmla="*/ 2147483646 h 5793"/>
              <a:gd name="T38" fmla="*/ 2147483646 w 3818"/>
              <a:gd name="T39" fmla="*/ 2147483646 h 5793"/>
              <a:gd name="T40" fmla="*/ 2147483646 w 3818"/>
              <a:gd name="T41" fmla="*/ 2147483646 h 5793"/>
              <a:gd name="T42" fmla="*/ 2147483646 w 3818"/>
              <a:gd name="T43" fmla="*/ 2147483646 h 5793"/>
              <a:gd name="T44" fmla="*/ 2147483646 w 3818"/>
              <a:gd name="T45" fmla="*/ 2147483646 h 5793"/>
              <a:gd name="T46" fmla="*/ 2147483646 w 3818"/>
              <a:gd name="T47" fmla="*/ 2147483646 h 5793"/>
              <a:gd name="T48" fmla="*/ 2147483646 w 3818"/>
              <a:gd name="T49" fmla="*/ 2147483646 h 5793"/>
              <a:gd name="T50" fmla="*/ 2147483646 w 3818"/>
              <a:gd name="T51" fmla="*/ 2147483646 h 5793"/>
              <a:gd name="T52" fmla="*/ 2147483646 w 3818"/>
              <a:gd name="T53" fmla="*/ 2147483646 h 5793"/>
              <a:gd name="T54" fmla="*/ 2147483646 w 3818"/>
              <a:gd name="T55" fmla="*/ 2147483646 h 5793"/>
              <a:gd name="T56" fmla="*/ 2147483646 w 3818"/>
              <a:gd name="T57" fmla="*/ 2147483646 h 5793"/>
              <a:gd name="T58" fmla="*/ 2147483646 w 3818"/>
              <a:gd name="T59" fmla="*/ 2147483646 h 5793"/>
              <a:gd name="T60" fmla="*/ 2147483646 w 3818"/>
              <a:gd name="T61" fmla="*/ 2147483646 h 5793"/>
              <a:gd name="T62" fmla="*/ 2147483646 w 3818"/>
              <a:gd name="T63" fmla="*/ 2147483646 h 5793"/>
              <a:gd name="T64" fmla="*/ 2147483646 w 3818"/>
              <a:gd name="T65" fmla="*/ 2147483646 h 5793"/>
              <a:gd name="T66" fmla="*/ 2147483646 w 3818"/>
              <a:gd name="T67" fmla="*/ 2147483646 h 5793"/>
              <a:gd name="T68" fmla="*/ 2147483646 w 3818"/>
              <a:gd name="T69" fmla="*/ 2147483646 h 5793"/>
              <a:gd name="T70" fmla="*/ 2147483646 w 3818"/>
              <a:gd name="T71" fmla="*/ 2147483646 h 5793"/>
              <a:gd name="T72" fmla="*/ 2147483646 w 3818"/>
              <a:gd name="T73" fmla="*/ 2147483646 h 5793"/>
              <a:gd name="T74" fmla="*/ 2147483646 w 3818"/>
              <a:gd name="T75" fmla="*/ 2147483646 h 5793"/>
              <a:gd name="T76" fmla="*/ 2147483646 w 3818"/>
              <a:gd name="T77" fmla="*/ 2147483646 h 5793"/>
              <a:gd name="T78" fmla="*/ 2147483646 w 3818"/>
              <a:gd name="T79" fmla="*/ 2147483646 h 5793"/>
              <a:gd name="T80" fmla="*/ 2147483646 w 3818"/>
              <a:gd name="T81" fmla="*/ 2147483646 h 5793"/>
              <a:gd name="T82" fmla="*/ 2147483646 w 3818"/>
              <a:gd name="T83" fmla="*/ 2147483646 h 5793"/>
              <a:gd name="T84" fmla="*/ 2147483646 w 3818"/>
              <a:gd name="T85" fmla="*/ 2147483646 h 5793"/>
              <a:gd name="T86" fmla="*/ 2147483646 w 3818"/>
              <a:gd name="T87" fmla="*/ 2147483646 h 5793"/>
              <a:gd name="T88" fmla="*/ 2147483646 w 3818"/>
              <a:gd name="T89" fmla="*/ 2147483646 h 5793"/>
              <a:gd name="T90" fmla="*/ 2147483646 w 3818"/>
              <a:gd name="T91" fmla="*/ 2147483646 h 5793"/>
              <a:gd name="T92" fmla="*/ 2147483646 w 3818"/>
              <a:gd name="T93" fmla="*/ 2147483646 h 5793"/>
              <a:gd name="T94" fmla="*/ 2147483646 w 3818"/>
              <a:gd name="T95" fmla="*/ 2147483646 h 5793"/>
              <a:gd name="T96" fmla="*/ 2147483646 w 3818"/>
              <a:gd name="T97" fmla="*/ 2147483646 h 5793"/>
              <a:gd name="T98" fmla="*/ 2147483646 w 3818"/>
              <a:gd name="T99" fmla="*/ 2147483646 h 5793"/>
              <a:gd name="T100" fmla="*/ 2147483646 w 3818"/>
              <a:gd name="T101" fmla="*/ 2147483646 h 5793"/>
              <a:gd name="T102" fmla="*/ 2147483646 w 3818"/>
              <a:gd name="T103" fmla="*/ 2147483646 h 5793"/>
              <a:gd name="T104" fmla="*/ 2147483646 w 3818"/>
              <a:gd name="T105" fmla="*/ 2147483646 h 5793"/>
              <a:gd name="T106" fmla="*/ 2147483646 w 3818"/>
              <a:gd name="T107" fmla="*/ 2147483646 h 5793"/>
              <a:gd name="T108" fmla="*/ 2147483646 w 3818"/>
              <a:gd name="T109" fmla="*/ 2147483646 h 5793"/>
              <a:gd name="T110" fmla="*/ 2147483646 w 3818"/>
              <a:gd name="T111" fmla="*/ 2147483646 h 5793"/>
              <a:gd name="T112" fmla="*/ 2147483646 w 3818"/>
              <a:gd name="T113" fmla="*/ 2147483646 h 5793"/>
              <a:gd name="T114" fmla="*/ 2147483646 w 3818"/>
              <a:gd name="T115" fmla="*/ 2147483646 h 5793"/>
              <a:gd name="T116" fmla="*/ 2147483646 w 3818"/>
              <a:gd name="T117" fmla="*/ 2147483646 h 5793"/>
              <a:gd name="T118" fmla="*/ 2147483646 w 3818"/>
              <a:gd name="T119" fmla="*/ 2147483646 h 579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18" h="5793">
                <a:moveTo>
                  <a:pt x="2857" y="2038"/>
                </a:moveTo>
                <a:lnTo>
                  <a:pt x="2857" y="2038"/>
                </a:lnTo>
                <a:lnTo>
                  <a:pt x="2842" y="2029"/>
                </a:lnTo>
                <a:lnTo>
                  <a:pt x="2827" y="2023"/>
                </a:lnTo>
                <a:lnTo>
                  <a:pt x="2812" y="2017"/>
                </a:lnTo>
                <a:lnTo>
                  <a:pt x="2795" y="2013"/>
                </a:lnTo>
                <a:lnTo>
                  <a:pt x="2780" y="2011"/>
                </a:lnTo>
                <a:lnTo>
                  <a:pt x="2764" y="2011"/>
                </a:lnTo>
                <a:lnTo>
                  <a:pt x="2748" y="2012"/>
                </a:lnTo>
                <a:lnTo>
                  <a:pt x="2732" y="2014"/>
                </a:lnTo>
                <a:lnTo>
                  <a:pt x="2717" y="2017"/>
                </a:lnTo>
                <a:lnTo>
                  <a:pt x="2702" y="2023"/>
                </a:lnTo>
                <a:lnTo>
                  <a:pt x="2687" y="2030"/>
                </a:lnTo>
                <a:lnTo>
                  <a:pt x="2673" y="2038"/>
                </a:lnTo>
                <a:lnTo>
                  <a:pt x="2659" y="2048"/>
                </a:lnTo>
                <a:lnTo>
                  <a:pt x="2648" y="2058"/>
                </a:lnTo>
                <a:lnTo>
                  <a:pt x="2637" y="2070"/>
                </a:lnTo>
                <a:lnTo>
                  <a:pt x="2626" y="2085"/>
                </a:lnTo>
                <a:lnTo>
                  <a:pt x="2499" y="2276"/>
                </a:lnTo>
                <a:lnTo>
                  <a:pt x="432" y="2276"/>
                </a:lnTo>
                <a:lnTo>
                  <a:pt x="304" y="2085"/>
                </a:lnTo>
                <a:lnTo>
                  <a:pt x="295" y="2070"/>
                </a:lnTo>
                <a:lnTo>
                  <a:pt x="283" y="2058"/>
                </a:lnTo>
                <a:lnTo>
                  <a:pt x="271" y="2048"/>
                </a:lnTo>
                <a:lnTo>
                  <a:pt x="258" y="2038"/>
                </a:lnTo>
                <a:lnTo>
                  <a:pt x="244" y="2030"/>
                </a:lnTo>
                <a:lnTo>
                  <a:pt x="229" y="2023"/>
                </a:lnTo>
                <a:lnTo>
                  <a:pt x="214" y="2017"/>
                </a:lnTo>
                <a:lnTo>
                  <a:pt x="199" y="2014"/>
                </a:lnTo>
                <a:lnTo>
                  <a:pt x="183" y="2012"/>
                </a:lnTo>
                <a:lnTo>
                  <a:pt x="166" y="2011"/>
                </a:lnTo>
                <a:lnTo>
                  <a:pt x="151" y="2011"/>
                </a:lnTo>
                <a:lnTo>
                  <a:pt x="135" y="2013"/>
                </a:lnTo>
                <a:lnTo>
                  <a:pt x="119" y="2017"/>
                </a:lnTo>
                <a:lnTo>
                  <a:pt x="103" y="2023"/>
                </a:lnTo>
                <a:lnTo>
                  <a:pt x="88" y="2029"/>
                </a:lnTo>
                <a:lnTo>
                  <a:pt x="74" y="2038"/>
                </a:lnTo>
                <a:lnTo>
                  <a:pt x="60" y="2049"/>
                </a:lnTo>
                <a:lnTo>
                  <a:pt x="48" y="2060"/>
                </a:lnTo>
                <a:lnTo>
                  <a:pt x="37" y="2071"/>
                </a:lnTo>
                <a:lnTo>
                  <a:pt x="27" y="2086"/>
                </a:lnTo>
                <a:lnTo>
                  <a:pt x="19" y="2099"/>
                </a:lnTo>
                <a:lnTo>
                  <a:pt x="12" y="2114"/>
                </a:lnTo>
                <a:lnTo>
                  <a:pt x="7" y="2129"/>
                </a:lnTo>
                <a:lnTo>
                  <a:pt x="2" y="2144"/>
                </a:lnTo>
                <a:lnTo>
                  <a:pt x="0" y="2160"/>
                </a:lnTo>
                <a:lnTo>
                  <a:pt x="0" y="2176"/>
                </a:lnTo>
                <a:lnTo>
                  <a:pt x="0" y="2192"/>
                </a:lnTo>
                <a:lnTo>
                  <a:pt x="2" y="2208"/>
                </a:lnTo>
                <a:lnTo>
                  <a:pt x="7" y="2224"/>
                </a:lnTo>
                <a:lnTo>
                  <a:pt x="12" y="2239"/>
                </a:lnTo>
                <a:lnTo>
                  <a:pt x="19" y="2254"/>
                </a:lnTo>
                <a:lnTo>
                  <a:pt x="27" y="2269"/>
                </a:lnTo>
                <a:lnTo>
                  <a:pt x="1299" y="4178"/>
                </a:lnTo>
                <a:lnTo>
                  <a:pt x="1299" y="5374"/>
                </a:lnTo>
                <a:lnTo>
                  <a:pt x="658" y="5493"/>
                </a:lnTo>
                <a:lnTo>
                  <a:pt x="658" y="5793"/>
                </a:lnTo>
                <a:lnTo>
                  <a:pt x="2273" y="5793"/>
                </a:lnTo>
                <a:lnTo>
                  <a:pt x="2273" y="5493"/>
                </a:lnTo>
                <a:lnTo>
                  <a:pt x="1631" y="5373"/>
                </a:lnTo>
                <a:lnTo>
                  <a:pt x="1631" y="4178"/>
                </a:lnTo>
                <a:lnTo>
                  <a:pt x="2452" y="2945"/>
                </a:lnTo>
                <a:lnTo>
                  <a:pt x="2694" y="2581"/>
                </a:lnTo>
                <a:lnTo>
                  <a:pt x="2920" y="2236"/>
                </a:lnTo>
                <a:lnTo>
                  <a:pt x="2925" y="2221"/>
                </a:lnTo>
                <a:lnTo>
                  <a:pt x="2928" y="2208"/>
                </a:lnTo>
                <a:lnTo>
                  <a:pt x="2930" y="2194"/>
                </a:lnTo>
                <a:lnTo>
                  <a:pt x="2931" y="2180"/>
                </a:lnTo>
                <a:lnTo>
                  <a:pt x="2930" y="2167"/>
                </a:lnTo>
                <a:lnTo>
                  <a:pt x="2929" y="2153"/>
                </a:lnTo>
                <a:lnTo>
                  <a:pt x="2927" y="2140"/>
                </a:lnTo>
                <a:lnTo>
                  <a:pt x="2924" y="2127"/>
                </a:lnTo>
                <a:lnTo>
                  <a:pt x="2918" y="2114"/>
                </a:lnTo>
                <a:lnTo>
                  <a:pt x="2913" y="2101"/>
                </a:lnTo>
                <a:lnTo>
                  <a:pt x="2906" y="2089"/>
                </a:lnTo>
                <a:lnTo>
                  <a:pt x="2899" y="2078"/>
                </a:lnTo>
                <a:lnTo>
                  <a:pt x="2890" y="2067"/>
                </a:lnTo>
                <a:lnTo>
                  <a:pt x="2880" y="2056"/>
                </a:lnTo>
                <a:lnTo>
                  <a:pt x="2869" y="2047"/>
                </a:lnTo>
                <a:lnTo>
                  <a:pt x="2857" y="2038"/>
                </a:lnTo>
                <a:close/>
                <a:moveTo>
                  <a:pt x="589" y="2512"/>
                </a:moveTo>
                <a:lnTo>
                  <a:pt x="938" y="2512"/>
                </a:lnTo>
                <a:lnTo>
                  <a:pt x="1114" y="3300"/>
                </a:lnTo>
                <a:lnTo>
                  <a:pt x="589" y="2512"/>
                </a:lnTo>
                <a:close/>
                <a:moveTo>
                  <a:pt x="1465" y="3828"/>
                </a:moveTo>
                <a:lnTo>
                  <a:pt x="1457" y="3815"/>
                </a:lnTo>
                <a:lnTo>
                  <a:pt x="1165" y="2512"/>
                </a:lnTo>
                <a:lnTo>
                  <a:pt x="2341" y="2512"/>
                </a:lnTo>
                <a:lnTo>
                  <a:pt x="1465" y="3828"/>
                </a:lnTo>
                <a:close/>
                <a:moveTo>
                  <a:pt x="835" y="2051"/>
                </a:moveTo>
                <a:lnTo>
                  <a:pt x="385" y="48"/>
                </a:lnTo>
                <a:lnTo>
                  <a:pt x="601" y="0"/>
                </a:lnTo>
                <a:lnTo>
                  <a:pt x="1062" y="2051"/>
                </a:lnTo>
                <a:lnTo>
                  <a:pt x="835" y="2051"/>
                </a:lnTo>
                <a:close/>
                <a:moveTo>
                  <a:pt x="2195" y="1998"/>
                </a:moveTo>
                <a:lnTo>
                  <a:pt x="2195" y="1998"/>
                </a:lnTo>
                <a:lnTo>
                  <a:pt x="2189" y="1994"/>
                </a:lnTo>
                <a:lnTo>
                  <a:pt x="2182" y="1990"/>
                </a:lnTo>
                <a:lnTo>
                  <a:pt x="2176" y="1986"/>
                </a:lnTo>
                <a:lnTo>
                  <a:pt x="2170" y="1980"/>
                </a:lnTo>
                <a:lnTo>
                  <a:pt x="2165" y="1975"/>
                </a:lnTo>
                <a:lnTo>
                  <a:pt x="2161" y="1969"/>
                </a:lnTo>
                <a:lnTo>
                  <a:pt x="2156" y="1963"/>
                </a:lnTo>
                <a:lnTo>
                  <a:pt x="2153" y="1956"/>
                </a:lnTo>
                <a:lnTo>
                  <a:pt x="2151" y="1949"/>
                </a:lnTo>
                <a:lnTo>
                  <a:pt x="2149" y="1942"/>
                </a:lnTo>
                <a:lnTo>
                  <a:pt x="2148" y="1935"/>
                </a:lnTo>
                <a:lnTo>
                  <a:pt x="2148" y="1927"/>
                </a:lnTo>
                <a:lnTo>
                  <a:pt x="2148" y="1919"/>
                </a:lnTo>
                <a:lnTo>
                  <a:pt x="2149" y="1912"/>
                </a:lnTo>
                <a:lnTo>
                  <a:pt x="2150" y="1904"/>
                </a:lnTo>
                <a:lnTo>
                  <a:pt x="2153" y="1897"/>
                </a:lnTo>
                <a:lnTo>
                  <a:pt x="2156" y="1889"/>
                </a:lnTo>
                <a:lnTo>
                  <a:pt x="2160" y="1882"/>
                </a:lnTo>
                <a:lnTo>
                  <a:pt x="2164" y="1876"/>
                </a:lnTo>
                <a:lnTo>
                  <a:pt x="2169" y="1870"/>
                </a:lnTo>
                <a:lnTo>
                  <a:pt x="2175" y="1866"/>
                </a:lnTo>
                <a:lnTo>
                  <a:pt x="2181" y="1861"/>
                </a:lnTo>
                <a:lnTo>
                  <a:pt x="2188" y="1857"/>
                </a:lnTo>
                <a:lnTo>
                  <a:pt x="2194" y="1854"/>
                </a:lnTo>
                <a:lnTo>
                  <a:pt x="2201" y="1852"/>
                </a:lnTo>
                <a:lnTo>
                  <a:pt x="2208" y="1850"/>
                </a:lnTo>
                <a:lnTo>
                  <a:pt x="2216" y="1849"/>
                </a:lnTo>
                <a:lnTo>
                  <a:pt x="2224" y="1848"/>
                </a:lnTo>
                <a:lnTo>
                  <a:pt x="2231" y="1848"/>
                </a:lnTo>
                <a:lnTo>
                  <a:pt x="2239" y="1849"/>
                </a:lnTo>
                <a:lnTo>
                  <a:pt x="2246" y="1851"/>
                </a:lnTo>
                <a:lnTo>
                  <a:pt x="2254" y="1853"/>
                </a:lnTo>
                <a:lnTo>
                  <a:pt x="2366" y="1899"/>
                </a:lnTo>
                <a:lnTo>
                  <a:pt x="2374" y="1902"/>
                </a:lnTo>
                <a:lnTo>
                  <a:pt x="2380" y="1905"/>
                </a:lnTo>
                <a:lnTo>
                  <a:pt x="2386" y="1911"/>
                </a:lnTo>
                <a:lnTo>
                  <a:pt x="2392" y="1915"/>
                </a:lnTo>
                <a:lnTo>
                  <a:pt x="2396" y="1920"/>
                </a:lnTo>
                <a:lnTo>
                  <a:pt x="2401" y="1927"/>
                </a:lnTo>
                <a:lnTo>
                  <a:pt x="2405" y="1933"/>
                </a:lnTo>
                <a:lnTo>
                  <a:pt x="2408" y="1940"/>
                </a:lnTo>
                <a:lnTo>
                  <a:pt x="2411" y="1947"/>
                </a:lnTo>
                <a:lnTo>
                  <a:pt x="2413" y="1954"/>
                </a:lnTo>
                <a:lnTo>
                  <a:pt x="2414" y="1962"/>
                </a:lnTo>
                <a:lnTo>
                  <a:pt x="2415" y="1969"/>
                </a:lnTo>
                <a:lnTo>
                  <a:pt x="2415" y="1977"/>
                </a:lnTo>
                <a:lnTo>
                  <a:pt x="2414" y="1985"/>
                </a:lnTo>
                <a:lnTo>
                  <a:pt x="2412" y="1992"/>
                </a:lnTo>
                <a:lnTo>
                  <a:pt x="2410" y="1999"/>
                </a:lnTo>
                <a:lnTo>
                  <a:pt x="2404" y="2010"/>
                </a:lnTo>
                <a:lnTo>
                  <a:pt x="2398" y="2019"/>
                </a:lnTo>
                <a:lnTo>
                  <a:pt x="2389" y="2028"/>
                </a:lnTo>
                <a:lnTo>
                  <a:pt x="2380" y="2035"/>
                </a:lnTo>
                <a:lnTo>
                  <a:pt x="2370" y="2040"/>
                </a:lnTo>
                <a:lnTo>
                  <a:pt x="2360" y="2044"/>
                </a:lnTo>
                <a:lnTo>
                  <a:pt x="2349" y="2048"/>
                </a:lnTo>
                <a:lnTo>
                  <a:pt x="2337" y="2048"/>
                </a:lnTo>
                <a:lnTo>
                  <a:pt x="2330" y="2048"/>
                </a:lnTo>
                <a:lnTo>
                  <a:pt x="2323" y="2047"/>
                </a:lnTo>
                <a:lnTo>
                  <a:pt x="2315" y="2045"/>
                </a:lnTo>
                <a:lnTo>
                  <a:pt x="2308" y="2042"/>
                </a:lnTo>
                <a:lnTo>
                  <a:pt x="2195" y="1998"/>
                </a:lnTo>
                <a:close/>
                <a:moveTo>
                  <a:pt x="3131" y="1598"/>
                </a:moveTo>
                <a:lnTo>
                  <a:pt x="3087" y="1711"/>
                </a:lnTo>
                <a:lnTo>
                  <a:pt x="3081" y="1720"/>
                </a:lnTo>
                <a:lnTo>
                  <a:pt x="3075" y="1730"/>
                </a:lnTo>
                <a:lnTo>
                  <a:pt x="3066" y="1739"/>
                </a:lnTo>
                <a:lnTo>
                  <a:pt x="3057" y="1745"/>
                </a:lnTo>
                <a:lnTo>
                  <a:pt x="3047" y="1751"/>
                </a:lnTo>
                <a:lnTo>
                  <a:pt x="3037" y="1755"/>
                </a:lnTo>
                <a:lnTo>
                  <a:pt x="3026" y="1757"/>
                </a:lnTo>
                <a:lnTo>
                  <a:pt x="3015" y="1759"/>
                </a:lnTo>
                <a:lnTo>
                  <a:pt x="3007" y="1759"/>
                </a:lnTo>
                <a:lnTo>
                  <a:pt x="3000" y="1757"/>
                </a:lnTo>
                <a:lnTo>
                  <a:pt x="2993" y="1755"/>
                </a:lnTo>
                <a:lnTo>
                  <a:pt x="2986" y="1753"/>
                </a:lnTo>
                <a:lnTo>
                  <a:pt x="2978" y="1750"/>
                </a:lnTo>
                <a:lnTo>
                  <a:pt x="2971" y="1745"/>
                </a:lnTo>
                <a:lnTo>
                  <a:pt x="2965" y="1741"/>
                </a:lnTo>
                <a:lnTo>
                  <a:pt x="2959" y="1737"/>
                </a:lnTo>
                <a:lnTo>
                  <a:pt x="2955" y="1730"/>
                </a:lnTo>
                <a:lnTo>
                  <a:pt x="2950" y="1725"/>
                </a:lnTo>
                <a:lnTo>
                  <a:pt x="2946" y="1718"/>
                </a:lnTo>
                <a:lnTo>
                  <a:pt x="2943" y="1712"/>
                </a:lnTo>
                <a:lnTo>
                  <a:pt x="2940" y="1704"/>
                </a:lnTo>
                <a:lnTo>
                  <a:pt x="2939" y="1698"/>
                </a:lnTo>
                <a:lnTo>
                  <a:pt x="2938" y="1690"/>
                </a:lnTo>
                <a:lnTo>
                  <a:pt x="2937" y="1682"/>
                </a:lnTo>
                <a:lnTo>
                  <a:pt x="2937" y="1675"/>
                </a:lnTo>
                <a:lnTo>
                  <a:pt x="2938" y="1667"/>
                </a:lnTo>
                <a:lnTo>
                  <a:pt x="2940" y="1660"/>
                </a:lnTo>
                <a:lnTo>
                  <a:pt x="2942" y="1652"/>
                </a:lnTo>
                <a:lnTo>
                  <a:pt x="2988" y="1540"/>
                </a:lnTo>
                <a:lnTo>
                  <a:pt x="2991" y="1532"/>
                </a:lnTo>
                <a:lnTo>
                  <a:pt x="2995" y="1526"/>
                </a:lnTo>
                <a:lnTo>
                  <a:pt x="3000" y="1519"/>
                </a:lnTo>
                <a:lnTo>
                  <a:pt x="3005" y="1514"/>
                </a:lnTo>
                <a:lnTo>
                  <a:pt x="3011" y="1509"/>
                </a:lnTo>
                <a:lnTo>
                  <a:pt x="3016" y="1504"/>
                </a:lnTo>
                <a:lnTo>
                  <a:pt x="3022" y="1501"/>
                </a:lnTo>
                <a:lnTo>
                  <a:pt x="3029" y="1498"/>
                </a:lnTo>
                <a:lnTo>
                  <a:pt x="3037" y="1494"/>
                </a:lnTo>
                <a:lnTo>
                  <a:pt x="3043" y="1493"/>
                </a:lnTo>
                <a:lnTo>
                  <a:pt x="3051" y="1491"/>
                </a:lnTo>
                <a:lnTo>
                  <a:pt x="3058" y="1491"/>
                </a:lnTo>
                <a:lnTo>
                  <a:pt x="3066" y="1491"/>
                </a:lnTo>
                <a:lnTo>
                  <a:pt x="3074" y="1492"/>
                </a:lnTo>
                <a:lnTo>
                  <a:pt x="3081" y="1494"/>
                </a:lnTo>
                <a:lnTo>
                  <a:pt x="3089" y="1497"/>
                </a:lnTo>
                <a:lnTo>
                  <a:pt x="3096" y="1500"/>
                </a:lnTo>
                <a:lnTo>
                  <a:pt x="3103" y="1504"/>
                </a:lnTo>
                <a:lnTo>
                  <a:pt x="3108" y="1509"/>
                </a:lnTo>
                <a:lnTo>
                  <a:pt x="3115" y="1514"/>
                </a:lnTo>
                <a:lnTo>
                  <a:pt x="3119" y="1519"/>
                </a:lnTo>
                <a:lnTo>
                  <a:pt x="3124" y="1526"/>
                </a:lnTo>
                <a:lnTo>
                  <a:pt x="3128" y="1531"/>
                </a:lnTo>
                <a:lnTo>
                  <a:pt x="3131" y="1539"/>
                </a:lnTo>
                <a:lnTo>
                  <a:pt x="3133" y="1545"/>
                </a:lnTo>
                <a:lnTo>
                  <a:pt x="3135" y="1553"/>
                </a:lnTo>
                <a:lnTo>
                  <a:pt x="3137" y="1560"/>
                </a:lnTo>
                <a:lnTo>
                  <a:pt x="3138" y="1567"/>
                </a:lnTo>
                <a:lnTo>
                  <a:pt x="3137" y="1575"/>
                </a:lnTo>
                <a:lnTo>
                  <a:pt x="3135" y="1582"/>
                </a:lnTo>
                <a:lnTo>
                  <a:pt x="3134" y="1590"/>
                </a:lnTo>
                <a:lnTo>
                  <a:pt x="3131" y="1598"/>
                </a:lnTo>
                <a:close/>
                <a:moveTo>
                  <a:pt x="2544" y="1716"/>
                </a:moveTo>
                <a:lnTo>
                  <a:pt x="2496" y="1605"/>
                </a:lnTo>
                <a:lnTo>
                  <a:pt x="2494" y="1598"/>
                </a:lnTo>
                <a:lnTo>
                  <a:pt x="2492" y="1590"/>
                </a:lnTo>
                <a:lnTo>
                  <a:pt x="2491" y="1582"/>
                </a:lnTo>
                <a:lnTo>
                  <a:pt x="2491" y="1575"/>
                </a:lnTo>
                <a:lnTo>
                  <a:pt x="2491" y="1567"/>
                </a:lnTo>
                <a:lnTo>
                  <a:pt x="2492" y="1560"/>
                </a:lnTo>
                <a:lnTo>
                  <a:pt x="2494" y="1552"/>
                </a:lnTo>
                <a:lnTo>
                  <a:pt x="2496" y="1545"/>
                </a:lnTo>
                <a:lnTo>
                  <a:pt x="2500" y="1539"/>
                </a:lnTo>
                <a:lnTo>
                  <a:pt x="2503" y="1532"/>
                </a:lnTo>
                <a:lnTo>
                  <a:pt x="2507" y="1526"/>
                </a:lnTo>
                <a:lnTo>
                  <a:pt x="2513" y="1520"/>
                </a:lnTo>
                <a:lnTo>
                  <a:pt x="2518" y="1515"/>
                </a:lnTo>
                <a:lnTo>
                  <a:pt x="2524" y="1511"/>
                </a:lnTo>
                <a:lnTo>
                  <a:pt x="2530" y="1506"/>
                </a:lnTo>
                <a:lnTo>
                  <a:pt x="2538" y="1503"/>
                </a:lnTo>
                <a:lnTo>
                  <a:pt x="2545" y="1500"/>
                </a:lnTo>
                <a:lnTo>
                  <a:pt x="2553" y="1498"/>
                </a:lnTo>
                <a:lnTo>
                  <a:pt x="2561" y="1497"/>
                </a:lnTo>
                <a:lnTo>
                  <a:pt x="2568" y="1497"/>
                </a:lnTo>
                <a:lnTo>
                  <a:pt x="2576" y="1497"/>
                </a:lnTo>
                <a:lnTo>
                  <a:pt x="2583" y="1498"/>
                </a:lnTo>
                <a:lnTo>
                  <a:pt x="2590" y="1500"/>
                </a:lnTo>
                <a:lnTo>
                  <a:pt x="2598" y="1502"/>
                </a:lnTo>
                <a:lnTo>
                  <a:pt x="2604" y="1505"/>
                </a:lnTo>
                <a:lnTo>
                  <a:pt x="2611" y="1509"/>
                </a:lnTo>
                <a:lnTo>
                  <a:pt x="2617" y="1513"/>
                </a:lnTo>
                <a:lnTo>
                  <a:pt x="2623" y="1518"/>
                </a:lnTo>
                <a:lnTo>
                  <a:pt x="2628" y="1524"/>
                </a:lnTo>
                <a:lnTo>
                  <a:pt x="2632" y="1530"/>
                </a:lnTo>
                <a:lnTo>
                  <a:pt x="2637" y="1537"/>
                </a:lnTo>
                <a:lnTo>
                  <a:pt x="2640" y="1543"/>
                </a:lnTo>
                <a:lnTo>
                  <a:pt x="2688" y="1655"/>
                </a:lnTo>
                <a:lnTo>
                  <a:pt x="2690" y="1662"/>
                </a:lnTo>
                <a:lnTo>
                  <a:pt x="2692" y="1669"/>
                </a:lnTo>
                <a:lnTo>
                  <a:pt x="2693" y="1677"/>
                </a:lnTo>
                <a:lnTo>
                  <a:pt x="2693" y="1685"/>
                </a:lnTo>
                <a:lnTo>
                  <a:pt x="2693" y="1692"/>
                </a:lnTo>
                <a:lnTo>
                  <a:pt x="2692" y="1700"/>
                </a:lnTo>
                <a:lnTo>
                  <a:pt x="2690" y="1707"/>
                </a:lnTo>
                <a:lnTo>
                  <a:pt x="2688" y="1714"/>
                </a:lnTo>
                <a:lnTo>
                  <a:pt x="2684" y="1720"/>
                </a:lnTo>
                <a:lnTo>
                  <a:pt x="2681" y="1727"/>
                </a:lnTo>
                <a:lnTo>
                  <a:pt x="2677" y="1734"/>
                </a:lnTo>
                <a:lnTo>
                  <a:pt x="2671" y="1739"/>
                </a:lnTo>
                <a:lnTo>
                  <a:pt x="2666" y="1744"/>
                </a:lnTo>
                <a:lnTo>
                  <a:pt x="2661" y="1749"/>
                </a:lnTo>
                <a:lnTo>
                  <a:pt x="2654" y="1753"/>
                </a:lnTo>
                <a:lnTo>
                  <a:pt x="2646" y="1756"/>
                </a:lnTo>
                <a:lnTo>
                  <a:pt x="2639" y="1760"/>
                </a:lnTo>
                <a:lnTo>
                  <a:pt x="2631" y="1762"/>
                </a:lnTo>
                <a:lnTo>
                  <a:pt x="2624" y="1763"/>
                </a:lnTo>
                <a:lnTo>
                  <a:pt x="2616" y="1763"/>
                </a:lnTo>
                <a:lnTo>
                  <a:pt x="2605" y="1762"/>
                </a:lnTo>
                <a:lnTo>
                  <a:pt x="2594" y="1760"/>
                </a:lnTo>
                <a:lnTo>
                  <a:pt x="2583" y="1756"/>
                </a:lnTo>
                <a:lnTo>
                  <a:pt x="2574" y="1751"/>
                </a:lnTo>
                <a:lnTo>
                  <a:pt x="2565" y="1743"/>
                </a:lnTo>
                <a:lnTo>
                  <a:pt x="2556" y="1736"/>
                </a:lnTo>
                <a:lnTo>
                  <a:pt x="2550" y="1726"/>
                </a:lnTo>
                <a:lnTo>
                  <a:pt x="2544" y="1716"/>
                </a:lnTo>
                <a:close/>
                <a:moveTo>
                  <a:pt x="3482" y="1881"/>
                </a:moveTo>
                <a:lnTo>
                  <a:pt x="3482" y="1881"/>
                </a:lnTo>
                <a:lnTo>
                  <a:pt x="3484" y="1889"/>
                </a:lnTo>
                <a:lnTo>
                  <a:pt x="3487" y="1897"/>
                </a:lnTo>
                <a:lnTo>
                  <a:pt x="3488" y="1904"/>
                </a:lnTo>
                <a:lnTo>
                  <a:pt x="3489" y="1912"/>
                </a:lnTo>
                <a:lnTo>
                  <a:pt x="3488" y="1919"/>
                </a:lnTo>
                <a:lnTo>
                  <a:pt x="3487" y="1927"/>
                </a:lnTo>
                <a:lnTo>
                  <a:pt x="3485" y="1935"/>
                </a:lnTo>
                <a:lnTo>
                  <a:pt x="3482" y="1941"/>
                </a:lnTo>
                <a:lnTo>
                  <a:pt x="3480" y="1948"/>
                </a:lnTo>
                <a:lnTo>
                  <a:pt x="3476" y="1954"/>
                </a:lnTo>
                <a:lnTo>
                  <a:pt x="3471" y="1961"/>
                </a:lnTo>
                <a:lnTo>
                  <a:pt x="3467" y="1966"/>
                </a:lnTo>
                <a:lnTo>
                  <a:pt x="3462" y="1972"/>
                </a:lnTo>
                <a:lnTo>
                  <a:pt x="3455" y="1976"/>
                </a:lnTo>
                <a:lnTo>
                  <a:pt x="3448" y="1980"/>
                </a:lnTo>
                <a:lnTo>
                  <a:pt x="3441" y="1983"/>
                </a:lnTo>
                <a:lnTo>
                  <a:pt x="3330" y="2031"/>
                </a:lnTo>
                <a:lnTo>
                  <a:pt x="3322" y="2035"/>
                </a:lnTo>
                <a:lnTo>
                  <a:pt x="3315" y="2036"/>
                </a:lnTo>
                <a:lnTo>
                  <a:pt x="3307" y="2037"/>
                </a:lnTo>
                <a:lnTo>
                  <a:pt x="3300" y="2038"/>
                </a:lnTo>
                <a:lnTo>
                  <a:pt x="3288" y="2037"/>
                </a:lnTo>
                <a:lnTo>
                  <a:pt x="3277" y="2035"/>
                </a:lnTo>
                <a:lnTo>
                  <a:pt x="3267" y="2030"/>
                </a:lnTo>
                <a:lnTo>
                  <a:pt x="3257" y="2025"/>
                </a:lnTo>
                <a:lnTo>
                  <a:pt x="3249" y="2018"/>
                </a:lnTo>
                <a:lnTo>
                  <a:pt x="3240" y="2011"/>
                </a:lnTo>
                <a:lnTo>
                  <a:pt x="3233" y="2001"/>
                </a:lnTo>
                <a:lnTo>
                  <a:pt x="3228" y="1990"/>
                </a:lnTo>
                <a:lnTo>
                  <a:pt x="3226" y="1982"/>
                </a:lnTo>
                <a:lnTo>
                  <a:pt x="3224" y="1976"/>
                </a:lnTo>
                <a:lnTo>
                  <a:pt x="3222" y="1968"/>
                </a:lnTo>
                <a:lnTo>
                  <a:pt x="3221" y="1961"/>
                </a:lnTo>
                <a:lnTo>
                  <a:pt x="3222" y="1953"/>
                </a:lnTo>
                <a:lnTo>
                  <a:pt x="3224" y="1945"/>
                </a:lnTo>
                <a:lnTo>
                  <a:pt x="3225" y="1938"/>
                </a:lnTo>
                <a:lnTo>
                  <a:pt x="3227" y="1931"/>
                </a:lnTo>
                <a:lnTo>
                  <a:pt x="3230" y="1924"/>
                </a:lnTo>
                <a:lnTo>
                  <a:pt x="3234" y="1917"/>
                </a:lnTo>
                <a:lnTo>
                  <a:pt x="3239" y="1912"/>
                </a:lnTo>
                <a:lnTo>
                  <a:pt x="3243" y="1906"/>
                </a:lnTo>
                <a:lnTo>
                  <a:pt x="3249" y="1901"/>
                </a:lnTo>
                <a:lnTo>
                  <a:pt x="3255" y="1897"/>
                </a:lnTo>
                <a:lnTo>
                  <a:pt x="3262" y="1892"/>
                </a:lnTo>
                <a:lnTo>
                  <a:pt x="3269" y="1889"/>
                </a:lnTo>
                <a:lnTo>
                  <a:pt x="3380" y="1841"/>
                </a:lnTo>
                <a:lnTo>
                  <a:pt x="3388" y="1838"/>
                </a:lnTo>
                <a:lnTo>
                  <a:pt x="3395" y="1837"/>
                </a:lnTo>
                <a:lnTo>
                  <a:pt x="3403" y="1835"/>
                </a:lnTo>
                <a:lnTo>
                  <a:pt x="3410" y="1835"/>
                </a:lnTo>
                <a:lnTo>
                  <a:pt x="3418" y="1835"/>
                </a:lnTo>
                <a:lnTo>
                  <a:pt x="3426" y="1836"/>
                </a:lnTo>
                <a:lnTo>
                  <a:pt x="3432" y="1838"/>
                </a:lnTo>
                <a:lnTo>
                  <a:pt x="3440" y="1840"/>
                </a:lnTo>
                <a:lnTo>
                  <a:pt x="3446" y="1843"/>
                </a:lnTo>
                <a:lnTo>
                  <a:pt x="3453" y="1848"/>
                </a:lnTo>
                <a:lnTo>
                  <a:pt x="3459" y="1852"/>
                </a:lnTo>
                <a:lnTo>
                  <a:pt x="3465" y="1856"/>
                </a:lnTo>
                <a:lnTo>
                  <a:pt x="3470" y="1862"/>
                </a:lnTo>
                <a:lnTo>
                  <a:pt x="3475" y="1868"/>
                </a:lnTo>
                <a:lnTo>
                  <a:pt x="3479" y="1875"/>
                </a:lnTo>
                <a:lnTo>
                  <a:pt x="3482" y="1881"/>
                </a:lnTo>
                <a:close/>
                <a:moveTo>
                  <a:pt x="3445" y="2331"/>
                </a:moveTo>
                <a:lnTo>
                  <a:pt x="3445" y="2331"/>
                </a:lnTo>
                <a:lnTo>
                  <a:pt x="3452" y="2335"/>
                </a:lnTo>
                <a:lnTo>
                  <a:pt x="3458" y="2339"/>
                </a:lnTo>
                <a:lnTo>
                  <a:pt x="3465" y="2343"/>
                </a:lnTo>
                <a:lnTo>
                  <a:pt x="3470" y="2349"/>
                </a:lnTo>
                <a:lnTo>
                  <a:pt x="3476" y="2354"/>
                </a:lnTo>
                <a:lnTo>
                  <a:pt x="3480" y="2361"/>
                </a:lnTo>
                <a:lnTo>
                  <a:pt x="3484" y="2366"/>
                </a:lnTo>
                <a:lnTo>
                  <a:pt x="3488" y="2374"/>
                </a:lnTo>
                <a:lnTo>
                  <a:pt x="3490" y="2380"/>
                </a:lnTo>
                <a:lnTo>
                  <a:pt x="3492" y="2388"/>
                </a:lnTo>
                <a:lnTo>
                  <a:pt x="3493" y="2394"/>
                </a:lnTo>
                <a:lnTo>
                  <a:pt x="3493" y="2402"/>
                </a:lnTo>
                <a:lnTo>
                  <a:pt x="3493" y="2409"/>
                </a:lnTo>
                <a:lnTo>
                  <a:pt x="3492" y="2417"/>
                </a:lnTo>
                <a:lnTo>
                  <a:pt x="3491" y="2425"/>
                </a:lnTo>
                <a:lnTo>
                  <a:pt x="3488" y="2432"/>
                </a:lnTo>
                <a:lnTo>
                  <a:pt x="3482" y="2443"/>
                </a:lnTo>
                <a:lnTo>
                  <a:pt x="3476" y="2453"/>
                </a:lnTo>
                <a:lnTo>
                  <a:pt x="3468" y="2462"/>
                </a:lnTo>
                <a:lnTo>
                  <a:pt x="3458" y="2468"/>
                </a:lnTo>
                <a:lnTo>
                  <a:pt x="3448" y="2474"/>
                </a:lnTo>
                <a:lnTo>
                  <a:pt x="3439" y="2478"/>
                </a:lnTo>
                <a:lnTo>
                  <a:pt x="3427" y="2480"/>
                </a:lnTo>
                <a:lnTo>
                  <a:pt x="3416" y="2481"/>
                </a:lnTo>
                <a:lnTo>
                  <a:pt x="3408" y="2481"/>
                </a:lnTo>
                <a:lnTo>
                  <a:pt x="3402" y="2480"/>
                </a:lnTo>
                <a:lnTo>
                  <a:pt x="3394" y="2478"/>
                </a:lnTo>
                <a:lnTo>
                  <a:pt x="3387" y="2476"/>
                </a:lnTo>
                <a:lnTo>
                  <a:pt x="3275" y="2430"/>
                </a:lnTo>
                <a:lnTo>
                  <a:pt x="3267" y="2427"/>
                </a:lnTo>
                <a:lnTo>
                  <a:pt x="3260" y="2424"/>
                </a:lnTo>
                <a:lnTo>
                  <a:pt x="3255" y="2418"/>
                </a:lnTo>
                <a:lnTo>
                  <a:pt x="3249" y="2414"/>
                </a:lnTo>
                <a:lnTo>
                  <a:pt x="3244" y="2408"/>
                </a:lnTo>
                <a:lnTo>
                  <a:pt x="3240" y="2402"/>
                </a:lnTo>
                <a:lnTo>
                  <a:pt x="3235" y="2395"/>
                </a:lnTo>
                <a:lnTo>
                  <a:pt x="3232" y="2389"/>
                </a:lnTo>
                <a:lnTo>
                  <a:pt x="3230" y="2382"/>
                </a:lnTo>
                <a:lnTo>
                  <a:pt x="3228" y="2375"/>
                </a:lnTo>
                <a:lnTo>
                  <a:pt x="3227" y="2367"/>
                </a:lnTo>
                <a:lnTo>
                  <a:pt x="3226" y="2359"/>
                </a:lnTo>
                <a:lnTo>
                  <a:pt x="3227" y="2352"/>
                </a:lnTo>
                <a:lnTo>
                  <a:pt x="3227" y="2344"/>
                </a:lnTo>
                <a:lnTo>
                  <a:pt x="3229" y="2337"/>
                </a:lnTo>
                <a:lnTo>
                  <a:pt x="3232" y="2330"/>
                </a:lnTo>
                <a:lnTo>
                  <a:pt x="3235" y="2323"/>
                </a:lnTo>
                <a:lnTo>
                  <a:pt x="3239" y="2316"/>
                </a:lnTo>
                <a:lnTo>
                  <a:pt x="3243" y="2310"/>
                </a:lnTo>
                <a:lnTo>
                  <a:pt x="3249" y="2304"/>
                </a:lnTo>
                <a:lnTo>
                  <a:pt x="3254" y="2299"/>
                </a:lnTo>
                <a:lnTo>
                  <a:pt x="3260" y="2294"/>
                </a:lnTo>
                <a:lnTo>
                  <a:pt x="3267" y="2290"/>
                </a:lnTo>
                <a:lnTo>
                  <a:pt x="3274" y="2287"/>
                </a:lnTo>
                <a:lnTo>
                  <a:pt x="3280" y="2285"/>
                </a:lnTo>
                <a:lnTo>
                  <a:pt x="3288" y="2282"/>
                </a:lnTo>
                <a:lnTo>
                  <a:pt x="3295" y="2281"/>
                </a:lnTo>
                <a:lnTo>
                  <a:pt x="3303" y="2281"/>
                </a:lnTo>
                <a:lnTo>
                  <a:pt x="3310" y="2281"/>
                </a:lnTo>
                <a:lnTo>
                  <a:pt x="3318" y="2282"/>
                </a:lnTo>
                <a:lnTo>
                  <a:pt x="3326" y="2283"/>
                </a:lnTo>
                <a:lnTo>
                  <a:pt x="3332" y="2287"/>
                </a:lnTo>
                <a:lnTo>
                  <a:pt x="3445" y="2331"/>
                </a:lnTo>
                <a:close/>
                <a:moveTo>
                  <a:pt x="2953" y="2674"/>
                </a:moveTo>
                <a:lnTo>
                  <a:pt x="2953" y="2674"/>
                </a:lnTo>
                <a:lnTo>
                  <a:pt x="2951" y="2666"/>
                </a:lnTo>
                <a:lnTo>
                  <a:pt x="2949" y="2659"/>
                </a:lnTo>
                <a:lnTo>
                  <a:pt x="2947" y="2652"/>
                </a:lnTo>
                <a:lnTo>
                  <a:pt x="2947" y="2644"/>
                </a:lnTo>
                <a:lnTo>
                  <a:pt x="2947" y="2637"/>
                </a:lnTo>
                <a:lnTo>
                  <a:pt x="2949" y="2629"/>
                </a:lnTo>
                <a:lnTo>
                  <a:pt x="2951" y="2621"/>
                </a:lnTo>
                <a:lnTo>
                  <a:pt x="2953" y="2615"/>
                </a:lnTo>
                <a:lnTo>
                  <a:pt x="2956" y="2608"/>
                </a:lnTo>
                <a:lnTo>
                  <a:pt x="2959" y="2602"/>
                </a:lnTo>
                <a:lnTo>
                  <a:pt x="2964" y="2595"/>
                </a:lnTo>
                <a:lnTo>
                  <a:pt x="2969" y="2590"/>
                </a:lnTo>
                <a:lnTo>
                  <a:pt x="2975" y="2584"/>
                </a:lnTo>
                <a:lnTo>
                  <a:pt x="2981" y="2580"/>
                </a:lnTo>
                <a:lnTo>
                  <a:pt x="2988" y="2576"/>
                </a:lnTo>
                <a:lnTo>
                  <a:pt x="2994" y="2573"/>
                </a:lnTo>
                <a:lnTo>
                  <a:pt x="3002" y="2569"/>
                </a:lnTo>
                <a:lnTo>
                  <a:pt x="3009" y="2567"/>
                </a:lnTo>
                <a:lnTo>
                  <a:pt x="3017" y="2566"/>
                </a:lnTo>
                <a:lnTo>
                  <a:pt x="3025" y="2566"/>
                </a:lnTo>
                <a:lnTo>
                  <a:pt x="3032" y="2566"/>
                </a:lnTo>
                <a:lnTo>
                  <a:pt x="3040" y="2567"/>
                </a:lnTo>
                <a:lnTo>
                  <a:pt x="3047" y="2569"/>
                </a:lnTo>
                <a:lnTo>
                  <a:pt x="3054" y="2571"/>
                </a:lnTo>
                <a:lnTo>
                  <a:pt x="3060" y="2575"/>
                </a:lnTo>
                <a:lnTo>
                  <a:pt x="3067" y="2579"/>
                </a:lnTo>
                <a:lnTo>
                  <a:pt x="3074" y="2583"/>
                </a:lnTo>
                <a:lnTo>
                  <a:pt x="3079" y="2588"/>
                </a:lnTo>
                <a:lnTo>
                  <a:pt x="3084" y="2593"/>
                </a:lnTo>
                <a:lnTo>
                  <a:pt x="3089" y="2600"/>
                </a:lnTo>
                <a:lnTo>
                  <a:pt x="3093" y="2606"/>
                </a:lnTo>
                <a:lnTo>
                  <a:pt x="3096" y="2613"/>
                </a:lnTo>
                <a:lnTo>
                  <a:pt x="3144" y="2725"/>
                </a:lnTo>
                <a:lnTo>
                  <a:pt x="3146" y="2732"/>
                </a:lnTo>
                <a:lnTo>
                  <a:pt x="3149" y="2740"/>
                </a:lnTo>
                <a:lnTo>
                  <a:pt x="3150" y="2747"/>
                </a:lnTo>
                <a:lnTo>
                  <a:pt x="3150" y="2755"/>
                </a:lnTo>
                <a:lnTo>
                  <a:pt x="3150" y="2763"/>
                </a:lnTo>
                <a:lnTo>
                  <a:pt x="3149" y="2770"/>
                </a:lnTo>
                <a:lnTo>
                  <a:pt x="3146" y="2777"/>
                </a:lnTo>
                <a:lnTo>
                  <a:pt x="3144" y="2784"/>
                </a:lnTo>
                <a:lnTo>
                  <a:pt x="3141" y="2791"/>
                </a:lnTo>
                <a:lnTo>
                  <a:pt x="3138" y="2797"/>
                </a:lnTo>
                <a:lnTo>
                  <a:pt x="3133" y="2804"/>
                </a:lnTo>
                <a:lnTo>
                  <a:pt x="3128" y="2809"/>
                </a:lnTo>
                <a:lnTo>
                  <a:pt x="3122" y="2815"/>
                </a:lnTo>
                <a:lnTo>
                  <a:pt x="3116" y="2819"/>
                </a:lnTo>
                <a:lnTo>
                  <a:pt x="3109" y="2824"/>
                </a:lnTo>
                <a:lnTo>
                  <a:pt x="3103" y="2827"/>
                </a:lnTo>
                <a:lnTo>
                  <a:pt x="3095" y="2829"/>
                </a:lnTo>
                <a:lnTo>
                  <a:pt x="3088" y="2831"/>
                </a:lnTo>
                <a:lnTo>
                  <a:pt x="3080" y="2832"/>
                </a:lnTo>
                <a:lnTo>
                  <a:pt x="3072" y="2833"/>
                </a:lnTo>
                <a:lnTo>
                  <a:pt x="3062" y="2832"/>
                </a:lnTo>
                <a:lnTo>
                  <a:pt x="3051" y="2830"/>
                </a:lnTo>
                <a:lnTo>
                  <a:pt x="3040" y="2826"/>
                </a:lnTo>
                <a:lnTo>
                  <a:pt x="3030" y="2820"/>
                </a:lnTo>
                <a:lnTo>
                  <a:pt x="3021" y="2814"/>
                </a:lnTo>
                <a:lnTo>
                  <a:pt x="3013" y="2805"/>
                </a:lnTo>
                <a:lnTo>
                  <a:pt x="3006" y="2796"/>
                </a:lnTo>
                <a:lnTo>
                  <a:pt x="3001" y="2786"/>
                </a:lnTo>
                <a:lnTo>
                  <a:pt x="2953" y="2674"/>
                </a:lnTo>
                <a:close/>
                <a:moveTo>
                  <a:pt x="3818" y="2164"/>
                </a:moveTo>
                <a:lnTo>
                  <a:pt x="3818" y="2164"/>
                </a:lnTo>
                <a:lnTo>
                  <a:pt x="3818" y="2190"/>
                </a:lnTo>
                <a:lnTo>
                  <a:pt x="3817" y="2216"/>
                </a:lnTo>
                <a:lnTo>
                  <a:pt x="3813" y="2266"/>
                </a:lnTo>
                <a:lnTo>
                  <a:pt x="3807" y="2316"/>
                </a:lnTo>
                <a:lnTo>
                  <a:pt x="3798" y="2365"/>
                </a:lnTo>
                <a:lnTo>
                  <a:pt x="3786" y="2414"/>
                </a:lnTo>
                <a:lnTo>
                  <a:pt x="3773" y="2461"/>
                </a:lnTo>
                <a:lnTo>
                  <a:pt x="3757" y="2507"/>
                </a:lnTo>
                <a:lnTo>
                  <a:pt x="3740" y="2553"/>
                </a:lnTo>
                <a:lnTo>
                  <a:pt x="3720" y="2598"/>
                </a:lnTo>
                <a:lnTo>
                  <a:pt x="3697" y="2640"/>
                </a:lnTo>
                <a:lnTo>
                  <a:pt x="3673" y="2682"/>
                </a:lnTo>
                <a:lnTo>
                  <a:pt x="3647" y="2722"/>
                </a:lnTo>
                <a:lnTo>
                  <a:pt x="3620" y="2762"/>
                </a:lnTo>
                <a:lnTo>
                  <a:pt x="3590" y="2800"/>
                </a:lnTo>
                <a:lnTo>
                  <a:pt x="3558" y="2836"/>
                </a:lnTo>
                <a:lnTo>
                  <a:pt x="3526" y="2870"/>
                </a:lnTo>
                <a:lnTo>
                  <a:pt x="3491" y="2904"/>
                </a:lnTo>
                <a:lnTo>
                  <a:pt x="3455" y="2934"/>
                </a:lnTo>
                <a:lnTo>
                  <a:pt x="3417" y="2965"/>
                </a:lnTo>
                <a:lnTo>
                  <a:pt x="3378" y="2992"/>
                </a:lnTo>
                <a:lnTo>
                  <a:pt x="3338" y="3018"/>
                </a:lnTo>
                <a:lnTo>
                  <a:pt x="3295" y="3043"/>
                </a:lnTo>
                <a:lnTo>
                  <a:pt x="3253" y="3065"/>
                </a:lnTo>
                <a:lnTo>
                  <a:pt x="3208" y="3084"/>
                </a:lnTo>
                <a:lnTo>
                  <a:pt x="3163" y="3103"/>
                </a:lnTo>
                <a:lnTo>
                  <a:pt x="3117" y="3118"/>
                </a:lnTo>
                <a:lnTo>
                  <a:pt x="3069" y="3132"/>
                </a:lnTo>
                <a:lnTo>
                  <a:pt x="3021" y="3143"/>
                </a:lnTo>
                <a:lnTo>
                  <a:pt x="2972" y="3152"/>
                </a:lnTo>
                <a:lnTo>
                  <a:pt x="2922" y="3158"/>
                </a:lnTo>
                <a:lnTo>
                  <a:pt x="2871" y="3162"/>
                </a:lnTo>
                <a:lnTo>
                  <a:pt x="2846" y="3163"/>
                </a:lnTo>
                <a:lnTo>
                  <a:pt x="2820" y="3164"/>
                </a:lnTo>
                <a:lnTo>
                  <a:pt x="2791" y="3163"/>
                </a:lnTo>
                <a:lnTo>
                  <a:pt x="2762" y="3162"/>
                </a:lnTo>
                <a:lnTo>
                  <a:pt x="2733" y="3159"/>
                </a:lnTo>
                <a:lnTo>
                  <a:pt x="2704" y="3156"/>
                </a:lnTo>
                <a:lnTo>
                  <a:pt x="2676" y="3153"/>
                </a:lnTo>
                <a:lnTo>
                  <a:pt x="2648" y="3149"/>
                </a:lnTo>
                <a:lnTo>
                  <a:pt x="2619" y="3143"/>
                </a:lnTo>
                <a:lnTo>
                  <a:pt x="2592" y="3137"/>
                </a:lnTo>
                <a:lnTo>
                  <a:pt x="2726" y="2935"/>
                </a:lnTo>
                <a:lnTo>
                  <a:pt x="2749" y="2938"/>
                </a:lnTo>
                <a:lnTo>
                  <a:pt x="2773" y="2940"/>
                </a:lnTo>
                <a:lnTo>
                  <a:pt x="2796" y="2941"/>
                </a:lnTo>
                <a:lnTo>
                  <a:pt x="2820" y="2942"/>
                </a:lnTo>
                <a:lnTo>
                  <a:pt x="2861" y="2941"/>
                </a:lnTo>
                <a:lnTo>
                  <a:pt x="2900" y="2938"/>
                </a:lnTo>
                <a:lnTo>
                  <a:pt x="2939" y="2932"/>
                </a:lnTo>
                <a:lnTo>
                  <a:pt x="2977" y="2926"/>
                </a:lnTo>
                <a:lnTo>
                  <a:pt x="3014" y="2917"/>
                </a:lnTo>
                <a:lnTo>
                  <a:pt x="3051" y="2906"/>
                </a:lnTo>
                <a:lnTo>
                  <a:pt x="3087" y="2894"/>
                </a:lnTo>
                <a:lnTo>
                  <a:pt x="3122" y="2880"/>
                </a:lnTo>
                <a:lnTo>
                  <a:pt x="3156" y="2865"/>
                </a:lnTo>
                <a:lnTo>
                  <a:pt x="3190" y="2847"/>
                </a:lnTo>
                <a:lnTo>
                  <a:pt x="3222" y="2829"/>
                </a:lnTo>
                <a:lnTo>
                  <a:pt x="3254" y="2808"/>
                </a:lnTo>
                <a:lnTo>
                  <a:pt x="3284" y="2787"/>
                </a:lnTo>
                <a:lnTo>
                  <a:pt x="3314" y="2764"/>
                </a:lnTo>
                <a:lnTo>
                  <a:pt x="3342" y="2740"/>
                </a:lnTo>
                <a:lnTo>
                  <a:pt x="3369" y="2714"/>
                </a:lnTo>
                <a:lnTo>
                  <a:pt x="3394" y="2687"/>
                </a:lnTo>
                <a:lnTo>
                  <a:pt x="3419" y="2658"/>
                </a:lnTo>
                <a:lnTo>
                  <a:pt x="3442" y="2629"/>
                </a:lnTo>
                <a:lnTo>
                  <a:pt x="3464" y="2599"/>
                </a:lnTo>
                <a:lnTo>
                  <a:pt x="3484" y="2567"/>
                </a:lnTo>
                <a:lnTo>
                  <a:pt x="3503" y="2534"/>
                </a:lnTo>
                <a:lnTo>
                  <a:pt x="3520" y="2501"/>
                </a:lnTo>
                <a:lnTo>
                  <a:pt x="3535" y="2467"/>
                </a:lnTo>
                <a:lnTo>
                  <a:pt x="3550" y="2431"/>
                </a:lnTo>
                <a:lnTo>
                  <a:pt x="3562" y="2395"/>
                </a:lnTo>
                <a:lnTo>
                  <a:pt x="3572" y="2358"/>
                </a:lnTo>
                <a:lnTo>
                  <a:pt x="3581" y="2320"/>
                </a:lnTo>
                <a:lnTo>
                  <a:pt x="3588" y="2282"/>
                </a:lnTo>
                <a:lnTo>
                  <a:pt x="3592" y="2244"/>
                </a:lnTo>
                <a:lnTo>
                  <a:pt x="3595" y="2204"/>
                </a:lnTo>
                <a:lnTo>
                  <a:pt x="3596" y="2164"/>
                </a:lnTo>
                <a:lnTo>
                  <a:pt x="3595" y="2125"/>
                </a:lnTo>
                <a:lnTo>
                  <a:pt x="3592" y="2086"/>
                </a:lnTo>
                <a:lnTo>
                  <a:pt x="3588" y="2047"/>
                </a:lnTo>
                <a:lnTo>
                  <a:pt x="3581" y="2008"/>
                </a:lnTo>
                <a:lnTo>
                  <a:pt x="3572" y="1970"/>
                </a:lnTo>
                <a:lnTo>
                  <a:pt x="3562" y="1933"/>
                </a:lnTo>
                <a:lnTo>
                  <a:pt x="3550" y="1898"/>
                </a:lnTo>
                <a:lnTo>
                  <a:pt x="3535" y="1863"/>
                </a:lnTo>
                <a:lnTo>
                  <a:pt x="3520" y="1828"/>
                </a:lnTo>
                <a:lnTo>
                  <a:pt x="3503" y="1794"/>
                </a:lnTo>
                <a:lnTo>
                  <a:pt x="3484" y="1763"/>
                </a:lnTo>
                <a:lnTo>
                  <a:pt x="3464" y="1731"/>
                </a:lnTo>
                <a:lnTo>
                  <a:pt x="3442" y="1701"/>
                </a:lnTo>
                <a:lnTo>
                  <a:pt x="3419" y="1672"/>
                </a:lnTo>
                <a:lnTo>
                  <a:pt x="3394" y="1643"/>
                </a:lnTo>
                <a:lnTo>
                  <a:pt x="3369" y="1616"/>
                </a:lnTo>
                <a:lnTo>
                  <a:pt x="3342" y="1590"/>
                </a:lnTo>
                <a:lnTo>
                  <a:pt x="3314" y="1566"/>
                </a:lnTo>
                <a:lnTo>
                  <a:pt x="3284" y="1543"/>
                </a:lnTo>
                <a:lnTo>
                  <a:pt x="3254" y="1522"/>
                </a:lnTo>
                <a:lnTo>
                  <a:pt x="3222" y="1501"/>
                </a:lnTo>
                <a:lnTo>
                  <a:pt x="3190" y="1482"/>
                </a:lnTo>
                <a:lnTo>
                  <a:pt x="3156" y="1465"/>
                </a:lnTo>
                <a:lnTo>
                  <a:pt x="3122" y="1450"/>
                </a:lnTo>
                <a:lnTo>
                  <a:pt x="3087" y="1436"/>
                </a:lnTo>
                <a:lnTo>
                  <a:pt x="3051" y="1424"/>
                </a:lnTo>
                <a:lnTo>
                  <a:pt x="3014" y="1413"/>
                </a:lnTo>
                <a:lnTo>
                  <a:pt x="2977" y="1404"/>
                </a:lnTo>
                <a:lnTo>
                  <a:pt x="2939" y="1398"/>
                </a:lnTo>
                <a:lnTo>
                  <a:pt x="2900" y="1392"/>
                </a:lnTo>
                <a:lnTo>
                  <a:pt x="2861" y="1389"/>
                </a:lnTo>
                <a:lnTo>
                  <a:pt x="2820" y="1388"/>
                </a:lnTo>
                <a:lnTo>
                  <a:pt x="2784" y="1389"/>
                </a:lnTo>
                <a:lnTo>
                  <a:pt x="2749" y="1392"/>
                </a:lnTo>
                <a:lnTo>
                  <a:pt x="2713" y="1396"/>
                </a:lnTo>
                <a:lnTo>
                  <a:pt x="2678" y="1402"/>
                </a:lnTo>
                <a:lnTo>
                  <a:pt x="2643" y="1409"/>
                </a:lnTo>
                <a:lnTo>
                  <a:pt x="2609" y="1417"/>
                </a:lnTo>
                <a:lnTo>
                  <a:pt x="2577" y="1428"/>
                </a:lnTo>
                <a:lnTo>
                  <a:pt x="2544" y="1439"/>
                </a:lnTo>
                <a:lnTo>
                  <a:pt x="2513" y="1452"/>
                </a:lnTo>
                <a:lnTo>
                  <a:pt x="2481" y="1467"/>
                </a:lnTo>
                <a:lnTo>
                  <a:pt x="2451" y="1482"/>
                </a:lnTo>
                <a:lnTo>
                  <a:pt x="2421" y="1500"/>
                </a:lnTo>
                <a:lnTo>
                  <a:pt x="2392" y="1517"/>
                </a:lnTo>
                <a:lnTo>
                  <a:pt x="2365" y="1537"/>
                </a:lnTo>
                <a:lnTo>
                  <a:pt x="2338" y="1557"/>
                </a:lnTo>
                <a:lnTo>
                  <a:pt x="2312" y="1579"/>
                </a:lnTo>
                <a:lnTo>
                  <a:pt x="2287" y="1602"/>
                </a:lnTo>
                <a:lnTo>
                  <a:pt x="2263" y="1626"/>
                </a:lnTo>
                <a:lnTo>
                  <a:pt x="2240" y="1651"/>
                </a:lnTo>
                <a:lnTo>
                  <a:pt x="2218" y="1677"/>
                </a:lnTo>
                <a:lnTo>
                  <a:pt x="2197" y="1704"/>
                </a:lnTo>
                <a:lnTo>
                  <a:pt x="2177" y="1731"/>
                </a:lnTo>
                <a:lnTo>
                  <a:pt x="2160" y="1761"/>
                </a:lnTo>
                <a:lnTo>
                  <a:pt x="2142" y="1790"/>
                </a:lnTo>
                <a:lnTo>
                  <a:pt x="2126" y="1820"/>
                </a:lnTo>
                <a:lnTo>
                  <a:pt x="2112" y="1851"/>
                </a:lnTo>
                <a:lnTo>
                  <a:pt x="2099" y="1882"/>
                </a:lnTo>
                <a:lnTo>
                  <a:pt x="2087" y="1915"/>
                </a:lnTo>
                <a:lnTo>
                  <a:pt x="2076" y="1949"/>
                </a:lnTo>
                <a:lnTo>
                  <a:pt x="2067" y="1982"/>
                </a:lnTo>
                <a:lnTo>
                  <a:pt x="2060" y="2016"/>
                </a:lnTo>
                <a:lnTo>
                  <a:pt x="2054" y="2051"/>
                </a:lnTo>
                <a:lnTo>
                  <a:pt x="1831" y="2051"/>
                </a:lnTo>
                <a:lnTo>
                  <a:pt x="1838" y="2005"/>
                </a:lnTo>
                <a:lnTo>
                  <a:pt x="1845" y="1960"/>
                </a:lnTo>
                <a:lnTo>
                  <a:pt x="1856" y="1915"/>
                </a:lnTo>
                <a:lnTo>
                  <a:pt x="1869" y="1870"/>
                </a:lnTo>
                <a:lnTo>
                  <a:pt x="1884" y="1827"/>
                </a:lnTo>
                <a:lnTo>
                  <a:pt x="1900" y="1786"/>
                </a:lnTo>
                <a:lnTo>
                  <a:pt x="1917" y="1744"/>
                </a:lnTo>
                <a:lnTo>
                  <a:pt x="1938" y="1703"/>
                </a:lnTo>
                <a:lnTo>
                  <a:pt x="1960" y="1664"/>
                </a:lnTo>
                <a:lnTo>
                  <a:pt x="1982" y="1626"/>
                </a:lnTo>
                <a:lnTo>
                  <a:pt x="2007" y="1589"/>
                </a:lnTo>
                <a:lnTo>
                  <a:pt x="2033" y="1553"/>
                </a:lnTo>
                <a:lnTo>
                  <a:pt x="2062" y="1518"/>
                </a:lnTo>
                <a:lnTo>
                  <a:pt x="2092" y="1485"/>
                </a:lnTo>
                <a:lnTo>
                  <a:pt x="2123" y="1453"/>
                </a:lnTo>
                <a:lnTo>
                  <a:pt x="2155" y="1423"/>
                </a:lnTo>
                <a:lnTo>
                  <a:pt x="2189" y="1393"/>
                </a:lnTo>
                <a:lnTo>
                  <a:pt x="2224" y="1366"/>
                </a:lnTo>
                <a:lnTo>
                  <a:pt x="2260" y="1340"/>
                </a:lnTo>
                <a:lnTo>
                  <a:pt x="2298" y="1315"/>
                </a:lnTo>
                <a:lnTo>
                  <a:pt x="2336" y="1292"/>
                </a:lnTo>
                <a:lnTo>
                  <a:pt x="2376" y="1272"/>
                </a:lnTo>
                <a:lnTo>
                  <a:pt x="2416" y="1252"/>
                </a:lnTo>
                <a:lnTo>
                  <a:pt x="2457" y="1235"/>
                </a:lnTo>
                <a:lnTo>
                  <a:pt x="2501" y="1219"/>
                </a:lnTo>
                <a:lnTo>
                  <a:pt x="2544" y="1205"/>
                </a:lnTo>
                <a:lnTo>
                  <a:pt x="2588" y="1193"/>
                </a:lnTo>
                <a:lnTo>
                  <a:pt x="2633" y="1185"/>
                </a:lnTo>
                <a:lnTo>
                  <a:pt x="2679" y="1177"/>
                </a:lnTo>
                <a:lnTo>
                  <a:pt x="2726" y="1171"/>
                </a:lnTo>
                <a:lnTo>
                  <a:pt x="2773" y="1167"/>
                </a:lnTo>
                <a:lnTo>
                  <a:pt x="2820" y="1166"/>
                </a:lnTo>
                <a:lnTo>
                  <a:pt x="2846" y="1167"/>
                </a:lnTo>
                <a:lnTo>
                  <a:pt x="2871" y="1168"/>
                </a:lnTo>
                <a:lnTo>
                  <a:pt x="2922" y="1172"/>
                </a:lnTo>
                <a:lnTo>
                  <a:pt x="2972" y="1178"/>
                </a:lnTo>
                <a:lnTo>
                  <a:pt x="3021" y="1187"/>
                </a:lnTo>
                <a:lnTo>
                  <a:pt x="3069" y="1198"/>
                </a:lnTo>
                <a:lnTo>
                  <a:pt x="3117" y="1212"/>
                </a:lnTo>
                <a:lnTo>
                  <a:pt x="3163" y="1227"/>
                </a:lnTo>
                <a:lnTo>
                  <a:pt x="3208" y="1246"/>
                </a:lnTo>
                <a:lnTo>
                  <a:pt x="3253" y="1265"/>
                </a:lnTo>
                <a:lnTo>
                  <a:pt x="3295" y="1287"/>
                </a:lnTo>
                <a:lnTo>
                  <a:pt x="3338" y="1311"/>
                </a:lnTo>
                <a:lnTo>
                  <a:pt x="3378" y="1337"/>
                </a:lnTo>
                <a:lnTo>
                  <a:pt x="3417" y="1365"/>
                </a:lnTo>
                <a:lnTo>
                  <a:pt x="3455" y="1394"/>
                </a:lnTo>
                <a:lnTo>
                  <a:pt x="3491" y="1426"/>
                </a:lnTo>
                <a:lnTo>
                  <a:pt x="3526" y="1460"/>
                </a:lnTo>
                <a:lnTo>
                  <a:pt x="3558" y="1493"/>
                </a:lnTo>
                <a:lnTo>
                  <a:pt x="3590" y="1530"/>
                </a:lnTo>
                <a:lnTo>
                  <a:pt x="3620" y="1568"/>
                </a:lnTo>
                <a:lnTo>
                  <a:pt x="3647" y="1607"/>
                </a:lnTo>
                <a:lnTo>
                  <a:pt x="3673" y="1648"/>
                </a:lnTo>
                <a:lnTo>
                  <a:pt x="3697" y="1689"/>
                </a:lnTo>
                <a:lnTo>
                  <a:pt x="3720" y="1732"/>
                </a:lnTo>
                <a:lnTo>
                  <a:pt x="3740" y="1776"/>
                </a:lnTo>
                <a:lnTo>
                  <a:pt x="3757" y="1822"/>
                </a:lnTo>
                <a:lnTo>
                  <a:pt x="3773" y="1868"/>
                </a:lnTo>
                <a:lnTo>
                  <a:pt x="3786" y="1915"/>
                </a:lnTo>
                <a:lnTo>
                  <a:pt x="3798" y="1964"/>
                </a:lnTo>
                <a:lnTo>
                  <a:pt x="3807" y="2013"/>
                </a:lnTo>
                <a:lnTo>
                  <a:pt x="3813" y="2063"/>
                </a:lnTo>
                <a:lnTo>
                  <a:pt x="3817" y="2113"/>
                </a:lnTo>
                <a:lnTo>
                  <a:pt x="3818" y="2139"/>
                </a:lnTo>
                <a:lnTo>
                  <a:pt x="3818" y="216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酒瓶酒杯"/>
          <p:cNvSpPr/>
          <p:nvPr/>
        </p:nvSpPr>
        <p:spPr bwMode="auto">
          <a:xfrm>
            <a:off x="3792202" y="3117470"/>
            <a:ext cx="717886" cy="717886"/>
          </a:xfrm>
          <a:custGeom>
            <a:avLst/>
            <a:gdLst>
              <a:gd name="T0" fmla="*/ 2147483646 w 4444"/>
              <a:gd name="T1" fmla="*/ 2147483646 h 5196"/>
              <a:gd name="T2" fmla="*/ 2147483646 w 4444"/>
              <a:gd name="T3" fmla="*/ 2147483646 h 5196"/>
              <a:gd name="T4" fmla="*/ 2147483646 w 4444"/>
              <a:gd name="T5" fmla="*/ 2147483646 h 5196"/>
              <a:gd name="T6" fmla="*/ 2147483646 w 4444"/>
              <a:gd name="T7" fmla="*/ 2147483646 h 5196"/>
              <a:gd name="T8" fmla="*/ 2147483646 w 4444"/>
              <a:gd name="T9" fmla="*/ 2147483646 h 5196"/>
              <a:gd name="T10" fmla="*/ 2147483646 w 4444"/>
              <a:gd name="T11" fmla="*/ 2147483646 h 5196"/>
              <a:gd name="T12" fmla="*/ 2147483646 w 4444"/>
              <a:gd name="T13" fmla="*/ 2147483646 h 5196"/>
              <a:gd name="T14" fmla="*/ 2147483646 w 4444"/>
              <a:gd name="T15" fmla="*/ 2147483646 h 5196"/>
              <a:gd name="T16" fmla="*/ 2147483646 w 4444"/>
              <a:gd name="T17" fmla="*/ 2147483646 h 5196"/>
              <a:gd name="T18" fmla="*/ 2147483646 w 4444"/>
              <a:gd name="T19" fmla="*/ 2147483646 h 5196"/>
              <a:gd name="T20" fmla="*/ 2147483646 w 4444"/>
              <a:gd name="T21" fmla="*/ 2147483646 h 5196"/>
              <a:gd name="T22" fmla="*/ 2147483646 w 4444"/>
              <a:gd name="T23" fmla="*/ 2147483646 h 5196"/>
              <a:gd name="T24" fmla="*/ 2147483646 w 4444"/>
              <a:gd name="T25" fmla="*/ 2147483646 h 5196"/>
              <a:gd name="T26" fmla="*/ 2147483646 w 4444"/>
              <a:gd name="T27" fmla="*/ 2147483646 h 5196"/>
              <a:gd name="T28" fmla="*/ 2147483646 w 4444"/>
              <a:gd name="T29" fmla="*/ 2147483646 h 5196"/>
              <a:gd name="T30" fmla="*/ 2147483646 w 4444"/>
              <a:gd name="T31" fmla="*/ 2147483646 h 5196"/>
              <a:gd name="T32" fmla="*/ 2147483646 w 4444"/>
              <a:gd name="T33" fmla="*/ 2147483646 h 5196"/>
              <a:gd name="T34" fmla="*/ 2147483646 w 4444"/>
              <a:gd name="T35" fmla="*/ 2147483646 h 5196"/>
              <a:gd name="T36" fmla="*/ 2147483646 w 4444"/>
              <a:gd name="T37" fmla="*/ 2147483646 h 5196"/>
              <a:gd name="T38" fmla="*/ 2147483646 w 4444"/>
              <a:gd name="T39" fmla="*/ 2147483646 h 5196"/>
              <a:gd name="T40" fmla="*/ 2147483646 w 4444"/>
              <a:gd name="T41" fmla="*/ 2147483646 h 5196"/>
              <a:gd name="T42" fmla="*/ 2147483646 w 4444"/>
              <a:gd name="T43" fmla="*/ 2147483646 h 5196"/>
              <a:gd name="T44" fmla="*/ 2147483646 w 4444"/>
              <a:gd name="T45" fmla="*/ 2147483646 h 5196"/>
              <a:gd name="T46" fmla="*/ 2147483646 w 4444"/>
              <a:gd name="T47" fmla="*/ 2147483646 h 5196"/>
              <a:gd name="T48" fmla="*/ 2147483646 w 4444"/>
              <a:gd name="T49" fmla="*/ 2147483646 h 5196"/>
              <a:gd name="T50" fmla="*/ 2147483646 w 4444"/>
              <a:gd name="T51" fmla="*/ 2147483646 h 5196"/>
              <a:gd name="T52" fmla="*/ 2147483646 w 4444"/>
              <a:gd name="T53" fmla="*/ 2147483646 h 5196"/>
              <a:gd name="T54" fmla="*/ 2147483646 w 4444"/>
              <a:gd name="T55" fmla="*/ 2147483646 h 5196"/>
              <a:gd name="T56" fmla="*/ 2147483646 w 4444"/>
              <a:gd name="T57" fmla="*/ 2147483646 h 5196"/>
              <a:gd name="T58" fmla="*/ 2147483646 w 4444"/>
              <a:gd name="T59" fmla="*/ 2147483646 h 5196"/>
              <a:gd name="T60" fmla="*/ 2147483646 w 4444"/>
              <a:gd name="T61" fmla="*/ 2147483646 h 5196"/>
              <a:gd name="T62" fmla="*/ 2147483646 w 4444"/>
              <a:gd name="T63" fmla="*/ 2147483646 h 5196"/>
              <a:gd name="T64" fmla="*/ 2147483646 w 4444"/>
              <a:gd name="T65" fmla="*/ 2147483646 h 5196"/>
              <a:gd name="T66" fmla="*/ 2147483646 w 4444"/>
              <a:gd name="T67" fmla="*/ 0 h 5196"/>
              <a:gd name="T68" fmla="*/ 2147483646 w 4444"/>
              <a:gd name="T69" fmla="*/ 2147483646 h 5196"/>
              <a:gd name="T70" fmla="*/ 2147483646 w 4444"/>
              <a:gd name="T71" fmla="*/ 2147483646 h 5196"/>
              <a:gd name="T72" fmla="*/ 2147483646 w 4444"/>
              <a:gd name="T73" fmla="*/ 2147483646 h 5196"/>
              <a:gd name="T74" fmla="*/ 2147483646 w 4444"/>
              <a:gd name="T75" fmla="*/ 2147483646 h 5196"/>
              <a:gd name="T76" fmla="*/ 2147483646 w 4444"/>
              <a:gd name="T77" fmla="*/ 2147483646 h 5196"/>
              <a:gd name="T78" fmla="*/ 2147483646 w 4444"/>
              <a:gd name="T79" fmla="*/ 2147483646 h 5196"/>
              <a:gd name="T80" fmla="*/ 2147483646 w 4444"/>
              <a:gd name="T81" fmla="*/ 2147483646 h 5196"/>
              <a:gd name="T82" fmla="*/ 2147483646 w 4444"/>
              <a:gd name="T83" fmla="*/ 2147483646 h 5196"/>
              <a:gd name="T84" fmla="*/ 443021302 w 4444"/>
              <a:gd name="T85" fmla="*/ 2147483646 h 5196"/>
              <a:gd name="T86" fmla="*/ 2147483646 w 4444"/>
              <a:gd name="T87" fmla="*/ 2147483646 h 5196"/>
              <a:gd name="T88" fmla="*/ 2147483646 w 4444"/>
              <a:gd name="T89" fmla="*/ 2147483646 h 5196"/>
              <a:gd name="T90" fmla="*/ 2147483646 w 4444"/>
              <a:gd name="T91" fmla="*/ 2147483646 h 5196"/>
              <a:gd name="T92" fmla="*/ 2147483646 w 4444"/>
              <a:gd name="T93" fmla="*/ 2147483646 h 5196"/>
              <a:gd name="T94" fmla="*/ 2147483646 w 4444"/>
              <a:gd name="T95" fmla="*/ 2147483646 h 5196"/>
              <a:gd name="T96" fmla="*/ 2147483646 w 4444"/>
              <a:gd name="T97" fmla="*/ 2147483646 h 5196"/>
              <a:gd name="T98" fmla="*/ 2147483646 w 4444"/>
              <a:gd name="T99" fmla="*/ 2147483646 h 5196"/>
              <a:gd name="T100" fmla="*/ 2147483646 w 4444"/>
              <a:gd name="T101" fmla="*/ 2147483646 h 5196"/>
              <a:gd name="T102" fmla="*/ 2147483646 w 4444"/>
              <a:gd name="T103" fmla="*/ 2147483646 h 5196"/>
              <a:gd name="T104" fmla="*/ 2147483646 w 4444"/>
              <a:gd name="T105" fmla="*/ 2147483646 h 5196"/>
              <a:gd name="T106" fmla="*/ 2147483646 w 4444"/>
              <a:gd name="T107" fmla="*/ 2147483646 h 5196"/>
              <a:gd name="T108" fmla="*/ 2147483646 w 4444"/>
              <a:gd name="T109" fmla="*/ 2147483646 h 5196"/>
              <a:gd name="T110" fmla="*/ 2147483646 w 4444"/>
              <a:gd name="T111" fmla="*/ 2147483646 h 5196"/>
              <a:gd name="T112" fmla="*/ 2147483646 w 4444"/>
              <a:gd name="T113" fmla="*/ 2147483646 h 5196"/>
              <a:gd name="T114" fmla="*/ 2147483646 w 4444"/>
              <a:gd name="T115" fmla="*/ 2147483646 h 5196"/>
              <a:gd name="T116" fmla="*/ 2147483646 w 4444"/>
              <a:gd name="T117" fmla="*/ 2147483646 h 5196"/>
              <a:gd name="T118" fmla="*/ 2147483646 w 4444"/>
              <a:gd name="T119" fmla="*/ 2147483646 h 5196"/>
              <a:gd name="T120" fmla="*/ 2147483646 w 4444"/>
              <a:gd name="T121" fmla="*/ 2147483646 h 5196"/>
              <a:gd name="T122" fmla="*/ 2147483646 w 4444"/>
              <a:gd name="T123" fmla="*/ 2147483646 h 519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44" h="5196">
                <a:moveTo>
                  <a:pt x="2180" y="2004"/>
                </a:moveTo>
                <a:lnTo>
                  <a:pt x="2180" y="2004"/>
                </a:lnTo>
                <a:lnTo>
                  <a:pt x="2160" y="2183"/>
                </a:lnTo>
                <a:lnTo>
                  <a:pt x="2134" y="2433"/>
                </a:lnTo>
                <a:lnTo>
                  <a:pt x="2118" y="2595"/>
                </a:lnTo>
                <a:lnTo>
                  <a:pt x="2103" y="2759"/>
                </a:lnTo>
                <a:lnTo>
                  <a:pt x="2090" y="2920"/>
                </a:lnTo>
                <a:lnTo>
                  <a:pt x="2084" y="2995"/>
                </a:lnTo>
                <a:lnTo>
                  <a:pt x="2080" y="3066"/>
                </a:lnTo>
                <a:lnTo>
                  <a:pt x="2079" y="3092"/>
                </a:lnTo>
                <a:lnTo>
                  <a:pt x="2078" y="3116"/>
                </a:lnTo>
                <a:lnTo>
                  <a:pt x="2079" y="3140"/>
                </a:lnTo>
                <a:lnTo>
                  <a:pt x="2080" y="3163"/>
                </a:lnTo>
                <a:lnTo>
                  <a:pt x="2082" y="3186"/>
                </a:lnTo>
                <a:lnTo>
                  <a:pt x="2085" y="3208"/>
                </a:lnTo>
                <a:lnTo>
                  <a:pt x="2089" y="3229"/>
                </a:lnTo>
                <a:lnTo>
                  <a:pt x="2093" y="3249"/>
                </a:lnTo>
                <a:lnTo>
                  <a:pt x="2098" y="3270"/>
                </a:lnTo>
                <a:lnTo>
                  <a:pt x="2104" y="3290"/>
                </a:lnTo>
                <a:lnTo>
                  <a:pt x="2111" y="3310"/>
                </a:lnTo>
                <a:lnTo>
                  <a:pt x="2118" y="3328"/>
                </a:lnTo>
                <a:lnTo>
                  <a:pt x="2127" y="3346"/>
                </a:lnTo>
                <a:lnTo>
                  <a:pt x="2136" y="3363"/>
                </a:lnTo>
                <a:lnTo>
                  <a:pt x="2145" y="3379"/>
                </a:lnTo>
                <a:lnTo>
                  <a:pt x="2155" y="3395"/>
                </a:lnTo>
                <a:lnTo>
                  <a:pt x="2156" y="3397"/>
                </a:lnTo>
                <a:lnTo>
                  <a:pt x="2167" y="3412"/>
                </a:lnTo>
                <a:lnTo>
                  <a:pt x="2178" y="3426"/>
                </a:lnTo>
                <a:lnTo>
                  <a:pt x="2190" y="3439"/>
                </a:lnTo>
                <a:lnTo>
                  <a:pt x="2203" y="3451"/>
                </a:lnTo>
                <a:lnTo>
                  <a:pt x="2215" y="3463"/>
                </a:lnTo>
                <a:lnTo>
                  <a:pt x="2230" y="3474"/>
                </a:lnTo>
                <a:lnTo>
                  <a:pt x="2243" y="3484"/>
                </a:lnTo>
                <a:lnTo>
                  <a:pt x="2257" y="3493"/>
                </a:lnTo>
                <a:lnTo>
                  <a:pt x="2278" y="3505"/>
                </a:lnTo>
                <a:lnTo>
                  <a:pt x="2298" y="3515"/>
                </a:lnTo>
                <a:lnTo>
                  <a:pt x="2320" y="3524"/>
                </a:lnTo>
                <a:lnTo>
                  <a:pt x="2342" y="3531"/>
                </a:lnTo>
                <a:lnTo>
                  <a:pt x="2364" y="3536"/>
                </a:lnTo>
                <a:lnTo>
                  <a:pt x="2386" y="3540"/>
                </a:lnTo>
                <a:lnTo>
                  <a:pt x="2408" y="3542"/>
                </a:lnTo>
                <a:lnTo>
                  <a:pt x="2431" y="3542"/>
                </a:lnTo>
                <a:lnTo>
                  <a:pt x="2453" y="3541"/>
                </a:lnTo>
                <a:lnTo>
                  <a:pt x="2475" y="3539"/>
                </a:lnTo>
                <a:lnTo>
                  <a:pt x="2497" y="3534"/>
                </a:lnTo>
                <a:lnTo>
                  <a:pt x="2518" y="3528"/>
                </a:lnTo>
                <a:lnTo>
                  <a:pt x="2541" y="3521"/>
                </a:lnTo>
                <a:lnTo>
                  <a:pt x="2562" y="3512"/>
                </a:lnTo>
                <a:lnTo>
                  <a:pt x="2582" y="3501"/>
                </a:lnTo>
                <a:lnTo>
                  <a:pt x="2602" y="3488"/>
                </a:lnTo>
                <a:lnTo>
                  <a:pt x="2616" y="3479"/>
                </a:lnTo>
                <a:lnTo>
                  <a:pt x="2629" y="3468"/>
                </a:lnTo>
                <a:lnTo>
                  <a:pt x="2643" y="3457"/>
                </a:lnTo>
                <a:lnTo>
                  <a:pt x="2656" y="3445"/>
                </a:lnTo>
                <a:lnTo>
                  <a:pt x="2668" y="3433"/>
                </a:lnTo>
                <a:lnTo>
                  <a:pt x="2679" y="3419"/>
                </a:lnTo>
                <a:lnTo>
                  <a:pt x="2690" y="3405"/>
                </a:lnTo>
                <a:lnTo>
                  <a:pt x="2700" y="3389"/>
                </a:lnTo>
                <a:lnTo>
                  <a:pt x="2710" y="3374"/>
                </a:lnTo>
                <a:lnTo>
                  <a:pt x="2719" y="3358"/>
                </a:lnTo>
                <a:lnTo>
                  <a:pt x="2727" y="3341"/>
                </a:lnTo>
                <a:lnTo>
                  <a:pt x="2736" y="3324"/>
                </a:lnTo>
                <a:lnTo>
                  <a:pt x="2743" y="3306"/>
                </a:lnTo>
                <a:lnTo>
                  <a:pt x="2749" y="3286"/>
                </a:lnTo>
                <a:lnTo>
                  <a:pt x="2755" y="3266"/>
                </a:lnTo>
                <a:lnTo>
                  <a:pt x="2760" y="3246"/>
                </a:lnTo>
                <a:lnTo>
                  <a:pt x="2764" y="3226"/>
                </a:lnTo>
                <a:lnTo>
                  <a:pt x="2768" y="3206"/>
                </a:lnTo>
                <a:lnTo>
                  <a:pt x="2770" y="3183"/>
                </a:lnTo>
                <a:lnTo>
                  <a:pt x="2772" y="3161"/>
                </a:lnTo>
                <a:lnTo>
                  <a:pt x="2774" y="3139"/>
                </a:lnTo>
                <a:lnTo>
                  <a:pt x="2774" y="3116"/>
                </a:lnTo>
                <a:lnTo>
                  <a:pt x="2774" y="3092"/>
                </a:lnTo>
                <a:lnTo>
                  <a:pt x="2773" y="3066"/>
                </a:lnTo>
                <a:lnTo>
                  <a:pt x="2768" y="2995"/>
                </a:lnTo>
                <a:lnTo>
                  <a:pt x="2763" y="2920"/>
                </a:lnTo>
                <a:lnTo>
                  <a:pt x="2750" y="2759"/>
                </a:lnTo>
                <a:lnTo>
                  <a:pt x="2734" y="2595"/>
                </a:lnTo>
                <a:lnTo>
                  <a:pt x="2718" y="2433"/>
                </a:lnTo>
                <a:lnTo>
                  <a:pt x="2692" y="2183"/>
                </a:lnTo>
                <a:lnTo>
                  <a:pt x="2673" y="2004"/>
                </a:lnTo>
                <a:lnTo>
                  <a:pt x="2550" y="2003"/>
                </a:lnTo>
                <a:lnTo>
                  <a:pt x="2426" y="2003"/>
                </a:lnTo>
                <a:lnTo>
                  <a:pt x="2303" y="2003"/>
                </a:lnTo>
                <a:lnTo>
                  <a:pt x="2180" y="2004"/>
                </a:lnTo>
                <a:close/>
                <a:moveTo>
                  <a:pt x="2985" y="1753"/>
                </a:moveTo>
                <a:lnTo>
                  <a:pt x="2985" y="1753"/>
                </a:lnTo>
                <a:lnTo>
                  <a:pt x="3003" y="1931"/>
                </a:lnTo>
                <a:lnTo>
                  <a:pt x="3029" y="2182"/>
                </a:lnTo>
                <a:lnTo>
                  <a:pt x="3048" y="2343"/>
                </a:lnTo>
                <a:lnTo>
                  <a:pt x="3068" y="2507"/>
                </a:lnTo>
                <a:lnTo>
                  <a:pt x="3089" y="2666"/>
                </a:lnTo>
                <a:lnTo>
                  <a:pt x="3099" y="2741"/>
                </a:lnTo>
                <a:lnTo>
                  <a:pt x="3109" y="2812"/>
                </a:lnTo>
                <a:lnTo>
                  <a:pt x="3114" y="2837"/>
                </a:lnTo>
                <a:lnTo>
                  <a:pt x="3118" y="2861"/>
                </a:lnTo>
                <a:lnTo>
                  <a:pt x="3124" y="2885"/>
                </a:lnTo>
                <a:lnTo>
                  <a:pt x="3130" y="2907"/>
                </a:lnTo>
                <a:lnTo>
                  <a:pt x="3137" y="2928"/>
                </a:lnTo>
                <a:lnTo>
                  <a:pt x="3145" y="2949"/>
                </a:lnTo>
                <a:lnTo>
                  <a:pt x="3153" y="2969"/>
                </a:lnTo>
                <a:lnTo>
                  <a:pt x="3161" y="2989"/>
                </a:lnTo>
                <a:lnTo>
                  <a:pt x="3171" y="3008"/>
                </a:lnTo>
                <a:lnTo>
                  <a:pt x="3181" y="3026"/>
                </a:lnTo>
                <a:lnTo>
                  <a:pt x="3191" y="3043"/>
                </a:lnTo>
                <a:lnTo>
                  <a:pt x="3202" y="3060"/>
                </a:lnTo>
                <a:lnTo>
                  <a:pt x="3214" y="3075"/>
                </a:lnTo>
                <a:lnTo>
                  <a:pt x="3226" y="3091"/>
                </a:lnTo>
                <a:lnTo>
                  <a:pt x="3238" y="3104"/>
                </a:lnTo>
                <a:lnTo>
                  <a:pt x="3252" y="3117"/>
                </a:lnTo>
                <a:lnTo>
                  <a:pt x="3254" y="3119"/>
                </a:lnTo>
                <a:lnTo>
                  <a:pt x="3267" y="3131"/>
                </a:lnTo>
                <a:lnTo>
                  <a:pt x="3281" y="3143"/>
                </a:lnTo>
                <a:lnTo>
                  <a:pt x="3296" y="3153"/>
                </a:lnTo>
                <a:lnTo>
                  <a:pt x="3310" y="3162"/>
                </a:lnTo>
                <a:lnTo>
                  <a:pt x="3325" y="3171"/>
                </a:lnTo>
                <a:lnTo>
                  <a:pt x="3340" y="3179"/>
                </a:lnTo>
                <a:lnTo>
                  <a:pt x="3357" y="3186"/>
                </a:lnTo>
                <a:lnTo>
                  <a:pt x="3372" y="3193"/>
                </a:lnTo>
                <a:lnTo>
                  <a:pt x="3395" y="3200"/>
                </a:lnTo>
                <a:lnTo>
                  <a:pt x="3417" y="3205"/>
                </a:lnTo>
                <a:lnTo>
                  <a:pt x="3440" y="3209"/>
                </a:lnTo>
                <a:lnTo>
                  <a:pt x="3463" y="3211"/>
                </a:lnTo>
                <a:lnTo>
                  <a:pt x="3486" y="3212"/>
                </a:lnTo>
                <a:lnTo>
                  <a:pt x="3508" y="3211"/>
                </a:lnTo>
                <a:lnTo>
                  <a:pt x="3530" y="3208"/>
                </a:lnTo>
                <a:lnTo>
                  <a:pt x="3552" y="3204"/>
                </a:lnTo>
                <a:lnTo>
                  <a:pt x="3574" y="3199"/>
                </a:lnTo>
                <a:lnTo>
                  <a:pt x="3595" y="3191"/>
                </a:lnTo>
                <a:lnTo>
                  <a:pt x="3615" y="3182"/>
                </a:lnTo>
                <a:lnTo>
                  <a:pt x="3635" y="3171"/>
                </a:lnTo>
                <a:lnTo>
                  <a:pt x="3655" y="3160"/>
                </a:lnTo>
                <a:lnTo>
                  <a:pt x="3674" y="3146"/>
                </a:lnTo>
                <a:lnTo>
                  <a:pt x="3692" y="3132"/>
                </a:lnTo>
                <a:lnTo>
                  <a:pt x="3709" y="3116"/>
                </a:lnTo>
                <a:lnTo>
                  <a:pt x="3720" y="3103"/>
                </a:lnTo>
                <a:lnTo>
                  <a:pt x="3731" y="3091"/>
                </a:lnTo>
                <a:lnTo>
                  <a:pt x="3741" y="3076"/>
                </a:lnTo>
                <a:lnTo>
                  <a:pt x="3751" y="3062"/>
                </a:lnTo>
                <a:lnTo>
                  <a:pt x="3761" y="3047"/>
                </a:lnTo>
                <a:lnTo>
                  <a:pt x="3770" y="3031"/>
                </a:lnTo>
                <a:lnTo>
                  <a:pt x="3777" y="3015"/>
                </a:lnTo>
                <a:lnTo>
                  <a:pt x="3784" y="2998"/>
                </a:lnTo>
                <a:lnTo>
                  <a:pt x="3790" y="2981"/>
                </a:lnTo>
                <a:lnTo>
                  <a:pt x="3796" y="2963"/>
                </a:lnTo>
                <a:lnTo>
                  <a:pt x="3800" y="2945"/>
                </a:lnTo>
                <a:lnTo>
                  <a:pt x="3804" y="2927"/>
                </a:lnTo>
                <a:lnTo>
                  <a:pt x="3807" y="2907"/>
                </a:lnTo>
                <a:lnTo>
                  <a:pt x="3810" y="2888"/>
                </a:lnTo>
                <a:lnTo>
                  <a:pt x="3811" y="2866"/>
                </a:lnTo>
                <a:lnTo>
                  <a:pt x="3812" y="2845"/>
                </a:lnTo>
                <a:lnTo>
                  <a:pt x="3812" y="2825"/>
                </a:lnTo>
                <a:lnTo>
                  <a:pt x="3811" y="2804"/>
                </a:lnTo>
                <a:lnTo>
                  <a:pt x="3809" y="2783"/>
                </a:lnTo>
                <a:lnTo>
                  <a:pt x="3806" y="2760"/>
                </a:lnTo>
                <a:lnTo>
                  <a:pt x="3803" y="2738"/>
                </a:lnTo>
                <a:lnTo>
                  <a:pt x="3799" y="2715"/>
                </a:lnTo>
                <a:lnTo>
                  <a:pt x="3793" y="2691"/>
                </a:lnTo>
                <a:lnTo>
                  <a:pt x="3787" y="2667"/>
                </a:lnTo>
                <a:lnTo>
                  <a:pt x="3768" y="2598"/>
                </a:lnTo>
                <a:lnTo>
                  <a:pt x="3746" y="2525"/>
                </a:lnTo>
                <a:lnTo>
                  <a:pt x="3700" y="2372"/>
                </a:lnTo>
                <a:lnTo>
                  <a:pt x="3650" y="2214"/>
                </a:lnTo>
                <a:lnTo>
                  <a:pt x="3602" y="2059"/>
                </a:lnTo>
                <a:lnTo>
                  <a:pt x="3523" y="1820"/>
                </a:lnTo>
                <a:lnTo>
                  <a:pt x="3467" y="1650"/>
                </a:lnTo>
                <a:lnTo>
                  <a:pt x="3346" y="1674"/>
                </a:lnTo>
                <a:lnTo>
                  <a:pt x="3225" y="1699"/>
                </a:lnTo>
                <a:lnTo>
                  <a:pt x="3105" y="1725"/>
                </a:lnTo>
                <a:lnTo>
                  <a:pt x="2985" y="1753"/>
                </a:lnTo>
                <a:close/>
                <a:moveTo>
                  <a:pt x="3146" y="2639"/>
                </a:moveTo>
                <a:lnTo>
                  <a:pt x="3683" y="2524"/>
                </a:lnTo>
                <a:lnTo>
                  <a:pt x="3706" y="2604"/>
                </a:lnTo>
                <a:lnTo>
                  <a:pt x="3728" y="2684"/>
                </a:lnTo>
                <a:lnTo>
                  <a:pt x="3734" y="2708"/>
                </a:lnTo>
                <a:lnTo>
                  <a:pt x="3739" y="2731"/>
                </a:lnTo>
                <a:lnTo>
                  <a:pt x="3743" y="2754"/>
                </a:lnTo>
                <a:lnTo>
                  <a:pt x="3746" y="2778"/>
                </a:lnTo>
                <a:lnTo>
                  <a:pt x="3748" y="2799"/>
                </a:lnTo>
                <a:lnTo>
                  <a:pt x="3749" y="2821"/>
                </a:lnTo>
                <a:lnTo>
                  <a:pt x="3749" y="2841"/>
                </a:lnTo>
                <a:lnTo>
                  <a:pt x="3749" y="2861"/>
                </a:lnTo>
                <a:lnTo>
                  <a:pt x="3747" y="2881"/>
                </a:lnTo>
                <a:lnTo>
                  <a:pt x="3745" y="2900"/>
                </a:lnTo>
                <a:lnTo>
                  <a:pt x="3741" y="2918"/>
                </a:lnTo>
                <a:lnTo>
                  <a:pt x="3737" y="2936"/>
                </a:lnTo>
                <a:lnTo>
                  <a:pt x="3732" y="2952"/>
                </a:lnTo>
                <a:lnTo>
                  <a:pt x="3727" y="2968"/>
                </a:lnTo>
                <a:lnTo>
                  <a:pt x="3720" y="2985"/>
                </a:lnTo>
                <a:lnTo>
                  <a:pt x="3714" y="3000"/>
                </a:lnTo>
                <a:lnTo>
                  <a:pt x="3706" y="3014"/>
                </a:lnTo>
                <a:lnTo>
                  <a:pt x="3698" y="3027"/>
                </a:lnTo>
                <a:lnTo>
                  <a:pt x="3689" y="3040"/>
                </a:lnTo>
                <a:lnTo>
                  <a:pt x="3680" y="3052"/>
                </a:lnTo>
                <a:lnTo>
                  <a:pt x="3670" y="3063"/>
                </a:lnTo>
                <a:lnTo>
                  <a:pt x="3660" y="3074"/>
                </a:lnTo>
                <a:lnTo>
                  <a:pt x="3648" y="3084"/>
                </a:lnTo>
                <a:lnTo>
                  <a:pt x="3637" y="3094"/>
                </a:lnTo>
                <a:lnTo>
                  <a:pt x="3625" y="3103"/>
                </a:lnTo>
                <a:lnTo>
                  <a:pt x="3613" y="3110"/>
                </a:lnTo>
                <a:lnTo>
                  <a:pt x="3601" y="3117"/>
                </a:lnTo>
                <a:lnTo>
                  <a:pt x="3588" y="3124"/>
                </a:lnTo>
                <a:lnTo>
                  <a:pt x="3575" y="3129"/>
                </a:lnTo>
                <a:lnTo>
                  <a:pt x="3562" y="3134"/>
                </a:lnTo>
                <a:lnTo>
                  <a:pt x="3548" y="3138"/>
                </a:lnTo>
                <a:lnTo>
                  <a:pt x="3534" y="3141"/>
                </a:lnTo>
                <a:lnTo>
                  <a:pt x="3520" y="3144"/>
                </a:lnTo>
                <a:lnTo>
                  <a:pt x="3506" y="3146"/>
                </a:lnTo>
                <a:lnTo>
                  <a:pt x="3492" y="3147"/>
                </a:lnTo>
                <a:lnTo>
                  <a:pt x="3478" y="3147"/>
                </a:lnTo>
                <a:lnTo>
                  <a:pt x="3464" y="3146"/>
                </a:lnTo>
                <a:lnTo>
                  <a:pt x="3450" y="3145"/>
                </a:lnTo>
                <a:lnTo>
                  <a:pt x="3435" y="3143"/>
                </a:lnTo>
                <a:lnTo>
                  <a:pt x="3421" y="3140"/>
                </a:lnTo>
                <a:lnTo>
                  <a:pt x="3407" y="3136"/>
                </a:lnTo>
                <a:lnTo>
                  <a:pt x="3393" y="3131"/>
                </a:lnTo>
                <a:lnTo>
                  <a:pt x="3379" y="3125"/>
                </a:lnTo>
                <a:lnTo>
                  <a:pt x="3365" y="3119"/>
                </a:lnTo>
                <a:lnTo>
                  <a:pt x="3352" y="3112"/>
                </a:lnTo>
                <a:lnTo>
                  <a:pt x="3338" y="3104"/>
                </a:lnTo>
                <a:lnTo>
                  <a:pt x="3325" y="3095"/>
                </a:lnTo>
                <a:lnTo>
                  <a:pt x="3312" y="3084"/>
                </a:lnTo>
                <a:lnTo>
                  <a:pt x="3300" y="3073"/>
                </a:lnTo>
                <a:lnTo>
                  <a:pt x="3288" y="3062"/>
                </a:lnTo>
                <a:lnTo>
                  <a:pt x="3276" y="3050"/>
                </a:lnTo>
                <a:lnTo>
                  <a:pt x="3265" y="3036"/>
                </a:lnTo>
                <a:lnTo>
                  <a:pt x="3254" y="3022"/>
                </a:lnTo>
                <a:lnTo>
                  <a:pt x="3242" y="3007"/>
                </a:lnTo>
                <a:lnTo>
                  <a:pt x="3233" y="2991"/>
                </a:lnTo>
                <a:lnTo>
                  <a:pt x="3223" y="2973"/>
                </a:lnTo>
                <a:lnTo>
                  <a:pt x="3214" y="2955"/>
                </a:lnTo>
                <a:lnTo>
                  <a:pt x="3206" y="2937"/>
                </a:lnTo>
                <a:lnTo>
                  <a:pt x="3198" y="2917"/>
                </a:lnTo>
                <a:lnTo>
                  <a:pt x="3191" y="2896"/>
                </a:lnTo>
                <a:lnTo>
                  <a:pt x="3185" y="2874"/>
                </a:lnTo>
                <a:lnTo>
                  <a:pt x="3179" y="2851"/>
                </a:lnTo>
                <a:lnTo>
                  <a:pt x="3174" y="2828"/>
                </a:lnTo>
                <a:lnTo>
                  <a:pt x="3170" y="2803"/>
                </a:lnTo>
                <a:lnTo>
                  <a:pt x="3146" y="2639"/>
                </a:lnTo>
                <a:close/>
                <a:moveTo>
                  <a:pt x="2974" y="2833"/>
                </a:moveTo>
                <a:lnTo>
                  <a:pt x="2974" y="2833"/>
                </a:lnTo>
                <a:lnTo>
                  <a:pt x="2953" y="2690"/>
                </a:lnTo>
                <a:lnTo>
                  <a:pt x="2933" y="2545"/>
                </a:lnTo>
                <a:lnTo>
                  <a:pt x="2915" y="2401"/>
                </a:lnTo>
                <a:lnTo>
                  <a:pt x="2899" y="2256"/>
                </a:lnTo>
                <a:lnTo>
                  <a:pt x="2884" y="2112"/>
                </a:lnTo>
                <a:lnTo>
                  <a:pt x="2869" y="1967"/>
                </a:lnTo>
                <a:lnTo>
                  <a:pt x="2840" y="1678"/>
                </a:lnTo>
                <a:lnTo>
                  <a:pt x="2840" y="1671"/>
                </a:lnTo>
                <a:lnTo>
                  <a:pt x="2841" y="1664"/>
                </a:lnTo>
                <a:lnTo>
                  <a:pt x="2844" y="1658"/>
                </a:lnTo>
                <a:lnTo>
                  <a:pt x="2847" y="1652"/>
                </a:lnTo>
                <a:lnTo>
                  <a:pt x="2852" y="1647"/>
                </a:lnTo>
                <a:lnTo>
                  <a:pt x="2857" y="1642"/>
                </a:lnTo>
                <a:lnTo>
                  <a:pt x="2863" y="1639"/>
                </a:lnTo>
                <a:lnTo>
                  <a:pt x="2870" y="1638"/>
                </a:lnTo>
                <a:lnTo>
                  <a:pt x="2895" y="1632"/>
                </a:lnTo>
                <a:lnTo>
                  <a:pt x="3051" y="1597"/>
                </a:lnTo>
                <a:lnTo>
                  <a:pt x="3197" y="1565"/>
                </a:lnTo>
                <a:lnTo>
                  <a:pt x="3343" y="1534"/>
                </a:lnTo>
                <a:lnTo>
                  <a:pt x="3499" y="1503"/>
                </a:lnTo>
                <a:lnTo>
                  <a:pt x="3527" y="1498"/>
                </a:lnTo>
                <a:lnTo>
                  <a:pt x="3534" y="1497"/>
                </a:lnTo>
                <a:lnTo>
                  <a:pt x="3540" y="1497"/>
                </a:lnTo>
                <a:lnTo>
                  <a:pt x="3547" y="1499"/>
                </a:lnTo>
                <a:lnTo>
                  <a:pt x="3553" y="1502"/>
                </a:lnTo>
                <a:lnTo>
                  <a:pt x="3559" y="1506"/>
                </a:lnTo>
                <a:lnTo>
                  <a:pt x="3563" y="1510"/>
                </a:lnTo>
                <a:lnTo>
                  <a:pt x="3567" y="1515"/>
                </a:lnTo>
                <a:lnTo>
                  <a:pt x="3569" y="1522"/>
                </a:lnTo>
                <a:lnTo>
                  <a:pt x="3661" y="1798"/>
                </a:lnTo>
                <a:lnTo>
                  <a:pt x="3706" y="1936"/>
                </a:lnTo>
                <a:lnTo>
                  <a:pt x="3751" y="2074"/>
                </a:lnTo>
                <a:lnTo>
                  <a:pt x="3796" y="2213"/>
                </a:lnTo>
                <a:lnTo>
                  <a:pt x="3838" y="2351"/>
                </a:lnTo>
                <a:lnTo>
                  <a:pt x="3880" y="2491"/>
                </a:lnTo>
                <a:lnTo>
                  <a:pt x="3919" y="2631"/>
                </a:lnTo>
                <a:lnTo>
                  <a:pt x="3927" y="2660"/>
                </a:lnTo>
                <a:lnTo>
                  <a:pt x="3933" y="2689"/>
                </a:lnTo>
                <a:lnTo>
                  <a:pt x="3938" y="2717"/>
                </a:lnTo>
                <a:lnTo>
                  <a:pt x="3943" y="2744"/>
                </a:lnTo>
                <a:lnTo>
                  <a:pt x="3946" y="2771"/>
                </a:lnTo>
                <a:lnTo>
                  <a:pt x="3948" y="2799"/>
                </a:lnTo>
                <a:lnTo>
                  <a:pt x="3949" y="2824"/>
                </a:lnTo>
                <a:lnTo>
                  <a:pt x="3949" y="2850"/>
                </a:lnTo>
                <a:lnTo>
                  <a:pt x="3948" y="2876"/>
                </a:lnTo>
                <a:lnTo>
                  <a:pt x="3946" y="2904"/>
                </a:lnTo>
                <a:lnTo>
                  <a:pt x="3943" y="2929"/>
                </a:lnTo>
                <a:lnTo>
                  <a:pt x="3939" y="2954"/>
                </a:lnTo>
                <a:lnTo>
                  <a:pt x="3934" y="2978"/>
                </a:lnTo>
                <a:lnTo>
                  <a:pt x="3927" y="3003"/>
                </a:lnTo>
                <a:lnTo>
                  <a:pt x="3920" y="3025"/>
                </a:lnTo>
                <a:lnTo>
                  <a:pt x="3912" y="3047"/>
                </a:lnTo>
                <a:lnTo>
                  <a:pt x="3903" y="3069"/>
                </a:lnTo>
                <a:lnTo>
                  <a:pt x="3894" y="3091"/>
                </a:lnTo>
                <a:lnTo>
                  <a:pt x="3883" y="3111"/>
                </a:lnTo>
                <a:lnTo>
                  <a:pt x="3871" y="3131"/>
                </a:lnTo>
                <a:lnTo>
                  <a:pt x="3859" y="3150"/>
                </a:lnTo>
                <a:lnTo>
                  <a:pt x="3845" y="3168"/>
                </a:lnTo>
                <a:lnTo>
                  <a:pt x="3831" y="3185"/>
                </a:lnTo>
                <a:lnTo>
                  <a:pt x="3817" y="3202"/>
                </a:lnTo>
                <a:lnTo>
                  <a:pt x="3803" y="3216"/>
                </a:lnTo>
                <a:lnTo>
                  <a:pt x="3790" y="3229"/>
                </a:lnTo>
                <a:lnTo>
                  <a:pt x="3775" y="3241"/>
                </a:lnTo>
                <a:lnTo>
                  <a:pt x="3761" y="3253"/>
                </a:lnTo>
                <a:lnTo>
                  <a:pt x="3745" y="3264"/>
                </a:lnTo>
                <a:lnTo>
                  <a:pt x="3730" y="3274"/>
                </a:lnTo>
                <a:lnTo>
                  <a:pt x="3714" y="3284"/>
                </a:lnTo>
                <a:lnTo>
                  <a:pt x="3698" y="3294"/>
                </a:lnTo>
                <a:lnTo>
                  <a:pt x="3936" y="4409"/>
                </a:lnTo>
                <a:lnTo>
                  <a:pt x="3954" y="4416"/>
                </a:lnTo>
                <a:lnTo>
                  <a:pt x="3973" y="4424"/>
                </a:lnTo>
                <a:lnTo>
                  <a:pt x="3991" y="4430"/>
                </a:lnTo>
                <a:lnTo>
                  <a:pt x="4009" y="4435"/>
                </a:lnTo>
                <a:lnTo>
                  <a:pt x="4033" y="4441"/>
                </a:lnTo>
                <a:lnTo>
                  <a:pt x="4057" y="4446"/>
                </a:lnTo>
                <a:lnTo>
                  <a:pt x="4082" y="4449"/>
                </a:lnTo>
                <a:lnTo>
                  <a:pt x="4107" y="4452"/>
                </a:lnTo>
                <a:lnTo>
                  <a:pt x="4134" y="4454"/>
                </a:lnTo>
                <a:lnTo>
                  <a:pt x="4163" y="4455"/>
                </a:lnTo>
                <a:lnTo>
                  <a:pt x="4191" y="4454"/>
                </a:lnTo>
                <a:lnTo>
                  <a:pt x="4220" y="4453"/>
                </a:lnTo>
                <a:lnTo>
                  <a:pt x="4249" y="4451"/>
                </a:lnTo>
                <a:lnTo>
                  <a:pt x="4280" y="4447"/>
                </a:lnTo>
                <a:lnTo>
                  <a:pt x="4310" y="4443"/>
                </a:lnTo>
                <a:lnTo>
                  <a:pt x="4340" y="4438"/>
                </a:lnTo>
                <a:lnTo>
                  <a:pt x="4372" y="4432"/>
                </a:lnTo>
                <a:lnTo>
                  <a:pt x="4379" y="4431"/>
                </a:lnTo>
                <a:lnTo>
                  <a:pt x="4386" y="4432"/>
                </a:lnTo>
                <a:lnTo>
                  <a:pt x="4393" y="4434"/>
                </a:lnTo>
                <a:lnTo>
                  <a:pt x="4399" y="4437"/>
                </a:lnTo>
                <a:lnTo>
                  <a:pt x="4404" y="4441"/>
                </a:lnTo>
                <a:lnTo>
                  <a:pt x="4408" y="4447"/>
                </a:lnTo>
                <a:lnTo>
                  <a:pt x="4412" y="4453"/>
                </a:lnTo>
                <a:lnTo>
                  <a:pt x="4414" y="4459"/>
                </a:lnTo>
                <a:lnTo>
                  <a:pt x="4421" y="4490"/>
                </a:lnTo>
                <a:lnTo>
                  <a:pt x="4437" y="4566"/>
                </a:lnTo>
                <a:lnTo>
                  <a:pt x="4443" y="4597"/>
                </a:lnTo>
                <a:lnTo>
                  <a:pt x="4444" y="4604"/>
                </a:lnTo>
                <a:lnTo>
                  <a:pt x="4444" y="4611"/>
                </a:lnTo>
                <a:lnTo>
                  <a:pt x="4442" y="4618"/>
                </a:lnTo>
                <a:lnTo>
                  <a:pt x="4438" y="4624"/>
                </a:lnTo>
                <a:lnTo>
                  <a:pt x="4434" y="4631"/>
                </a:lnTo>
                <a:lnTo>
                  <a:pt x="4429" y="4635"/>
                </a:lnTo>
                <a:lnTo>
                  <a:pt x="4423" y="4639"/>
                </a:lnTo>
                <a:lnTo>
                  <a:pt x="4416" y="4641"/>
                </a:lnTo>
                <a:lnTo>
                  <a:pt x="4384" y="4648"/>
                </a:lnTo>
                <a:lnTo>
                  <a:pt x="3461" y="4845"/>
                </a:lnTo>
                <a:lnTo>
                  <a:pt x="3428" y="4852"/>
                </a:lnTo>
                <a:lnTo>
                  <a:pt x="3421" y="4853"/>
                </a:lnTo>
                <a:lnTo>
                  <a:pt x="3414" y="4852"/>
                </a:lnTo>
                <a:lnTo>
                  <a:pt x="3407" y="4850"/>
                </a:lnTo>
                <a:lnTo>
                  <a:pt x="3401" y="4847"/>
                </a:lnTo>
                <a:lnTo>
                  <a:pt x="3396" y="4843"/>
                </a:lnTo>
                <a:lnTo>
                  <a:pt x="3391" y="4837"/>
                </a:lnTo>
                <a:lnTo>
                  <a:pt x="3388" y="4830"/>
                </a:lnTo>
                <a:lnTo>
                  <a:pt x="3386" y="4823"/>
                </a:lnTo>
                <a:lnTo>
                  <a:pt x="3379" y="4792"/>
                </a:lnTo>
                <a:lnTo>
                  <a:pt x="3363" y="4716"/>
                </a:lnTo>
                <a:lnTo>
                  <a:pt x="3356" y="4685"/>
                </a:lnTo>
                <a:lnTo>
                  <a:pt x="3355" y="4678"/>
                </a:lnTo>
                <a:lnTo>
                  <a:pt x="3356" y="4671"/>
                </a:lnTo>
                <a:lnTo>
                  <a:pt x="3358" y="4664"/>
                </a:lnTo>
                <a:lnTo>
                  <a:pt x="3361" y="4658"/>
                </a:lnTo>
                <a:lnTo>
                  <a:pt x="3366" y="4653"/>
                </a:lnTo>
                <a:lnTo>
                  <a:pt x="3371" y="4648"/>
                </a:lnTo>
                <a:lnTo>
                  <a:pt x="3377" y="4645"/>
                </a:lnTo>
                <a:lnTo>
                  <a:pt x="3384" y="4642"/>
                </a:lnTo>
                <a:lnTo>
                  <a:pt x="3387" y="4642"/>
                </a:lnTo>
                <a:lnTo>
                  <a:pt x="3415" y="4636"/>
                </a:lnTo>
                <a:lnTo>
                  <a:pt x="3439" y="4630"/>
                </a:lnTo>
                <a:lnTo>
                  <a:pt x="3464" y="4622"/>
                </a:lnTo>
                <a:lnTo>
                  <a:pt x="3487" y="4615"/>
                </a:lnTo>
                <a:lnTo>
                  <a:pt x="3510" y="4606"/>
                </a:lnTo>
                <a:lnTo>
                  <a:pt x="3532" y="4598"/>
                </a:lnTo>
                <a:lnTo>
                  <a:pt x="3554" y="4589"/>
                </a:lnTo>
                <a:lnTo>
                  <a:pt x="3574" y="4579"/>
                </a:lnTo>
                <a:lnTo>
                  <a:pt x="3593" y="4568"/>
                </a:lnTo>
                <a:lnTo>
                  <a:pt x="3595" y="4567"/>
                </a:lnTo>
                <a:lnTo>
                  <a:pt x="3612" y="4557"/>
                </a:lnTo>
                <a:lnTo>
                  <a:pt x="3628" y="4546"/>
                </a:lnTo>
                <a:lnTo>
                  <a:pt x="3644" y="4535"/>
                </a:lnTo>
                <a:lnTo>
                  <a:pt x="3660" y="4522"/>
                </a:lnTo>
                <a:lnTo>
                  <a:pt x="3682" y="4502"/>
                </a:lnTo>
                <a:lnTo>
                  <a:pt x="3703" y="4480"/>
                </a:lnTo>
                <a:lnTo>
                  <a:pt x="3462" y="3348"/>
                </a:lnTo>
                <a:lnTo>
                  <a:pt x="3442" y="3347"/>
                </a:lnTo>
                <a:lnTo>
                  <a:pt x="3423" y="3345"/>
                </a:lnTo>
                <a:lnTo>
                  <a:pt x="3404" y="3342"/>
                </a:lnTo>
                <a:lnTo>
                  <a:pt x="3386" y="3339"/>
                </a:lnTo>
                <a:lnTo>
                  <a:pt x="3367" y="3334"/>
                </a:lnTo>
                <a:lnTo>
                  <a:pt x="3349" y="3329"/>
                </a:lnTo>
                <a:lnTo>
                  <a:pt x="3330" y="3323"/>
                </a:lnTo>
                <a:lnTo>
                  <a:pt x="3312" y="3317"/>
                </a:lnTo>
                <a:lnTo>
                  <a:pt x="3291" y="3308"/>
                </a:lnTo>
                <a:lnTo>
                  <a:pt x="3271" y="3298"/>
                </a:lnTo>
                <a:lnTo>
                  <a:pt x="3251" y="3286"/>
                </a:lnTo>
                <a:lnTo>
                  <a:pt x="3231" y="3275"/>
                </a:lnTo>
                <a:lnTo>
                  <a:pt x="3212" y="3262"/>
                </a:lnTo>
                <a:lnTo>
                  <a:pt x="3193" y="3248"/>
                </a:lnTo>
                <a:lnTo>
                  <a:pt x="3175" y="3233"/>
                </a:lnTo>
                <a:lnTo>
                  <a:pt x="3157" y="3216"/>
                </a:lnTo>
                <a:lnTo>
                  <a:pt x="3139" y="3199"/>
                </a:lnTo>
                <a:lnTo>
                  <a:pt x="3123" y="3180"/>
                </a:lnTo>
                <a:lnTo>
                  <a:pt x="3107" y="3161"/>
                </a:lnTo>
                <a:lnTo>
                  <a:pt x="3092" y="3141"/>
                </a:lnTo>
                <a:lnTo>
                  <a:pt x="3077" y="3120"/>
                </a:lnTo>
                <a:lnTo>
                  <a:pt x="3064" y="3098"/>
                </a:lnTo>
                <a:lnTo>
                  <a:pt x="3051" y="3073"/>
                </a:lnTo>
                <a:lnTo>
                  <a:pt x="3037" y="3049"/>
                </a:lnTo>
                <a:lnTo>
                  <a:pt x="3027" y="3025"/>
                </a:lnTo>
                <a:lnTo>
                  <a:pt x="3017" y="3001"/>
                </a:lnTo>
                <a:lnTo>
                  <a:pt x="3008" y="2975"/>
                </a:lnTo>
                <a:lnTo>
                  <a:pt x="2999" y="2949"/>
                </a:lnTo>
                <a:lnTo>
                  <a:pt x="2992" y="2921"/>
                </a:lnTo>
                <a:lnTo>
                  <a:pt x="2985" y="2893"/>
                </a:lnTo>
                <a:lnTo>
                  <a:pt x="2979" y="2863"/>
                </a:lnTo>
                <a:lnTo>
                  <a:pt x="2974" y="2833"/>
                </a:lnTo>
                <a:close/>
                <a:moveTo>
                  <a:pt x="462" y="2755"/>
                </a:moveTo>
                <a:lnTo>
                  <a:pt x="1495" y="2755"/>
                </a:lnTo>
                <a:lnTo>
                  <a:pt x="1496" y="2723"/>
                </a:lnTo>
                <a:lnTo>
                  <a:pt x="1496" y="2721"/>
                </a:lnTo>
                <a:lnTo>
                  <a:pt x="1496" y="2698"/>
                </a:lnTo>
                <a:lnTo>
                  <a:pt x="1495" y="2673"/>
                </a:lnTo>
                <a:lnTo>
                  <a:pt x="1494" y="2649"/>
                </a:lnTo>
                <a:lnTo>
                  <a:pt x="1491" y="2624"/>
                </a:lnTo>
                <a:lnTo>
                  <a:pt x="1488" y="2599"/>
                </a:lnTo>
                <a:lnTo>
                  <a:pt x="1484" y="2574"/>
                </a:lnTo>
                <a:lnTo>
                  <a:pt x="1479" y="2548"/>
                </a:lnTo>
                <a:lnTo>
                  <a:pt x="1474" y="2522"/>
                </a:lnTo>
                <a:lnTo>
                  <a:pt x="1461" y="2470"/>
                </a:lnTo>
                <a:lnTo>
                  <a:pt x="1446" y="2417"/>
                </a:lnTo>
                <a:lnTo>
                  <a:pt x="1429" y="2362"/>
                </a:lnTo>
                <a:lnTo>
                  <a:pt x="1409" y="2308"/>
                </a:lnTo>
                <a:lnTo>
                  <a:pt x="1389" y="2252"/>
                </a:lnTo>
                <a:lnTo>
                  <a:pt x="1367" y="2198"/>
                </a:lnTo>
                <a:lnTo>
                  <a:pt x="1343" y="2141"/>
                </a:lnTo>
                <a:lnTo>
                  <a:pt x="1319" y="2086"/>
                </a:lnTo>
                <a:lnTo>
                  <a:pt x="1268" y="1975"/>
                </a:lnTo>
                <a:lnTo>
                  <a:pt x="1217" y="1865"/>
                </a:lnTo>
                <a:lnTo>
                  <a:pt x="1177" y="1781"/>
                </a:lnTo>
                <a:lnTo>
                  <a:pt x="1139" y="1699"/>
                </a:lnTo>
                <a:lnTo>
                  <a:pt x="1103" y="1619"/>
                </a:lnTo>
                <a:lnTo>
                  <a:pt x="1070" y="1540"/>
                </a:lnTo>
                <a:lnTo>
                  <a:pt x="1055" y="1502"/>
                </a:lnTo>
                <a:lnTo>
                  <a:pt x="1041" y="1464"/>
                </a:lnTo>
                <a:lnTo>
                  <a:pt x="1028" y="1426"/>
                </a:lnTo>
                <a:lnTo>
                  <a:pt x="1016" y="1389"/>
                </a:lnTo>
                <a:lnTo>
                  <a:pt x="1005" y="1353"/>
                </a:lnTo>
                <a:lnTo>
                  <a:pt x="994" y="1317"/>
                </a:lnTo>
                <a:lnTo>
                  <a:pt x="986" y="1282"/>
                </a:lnTo>
                <a:lnTo>
                  <a:pt x="980" y="1248"/>
                </a:lnTo>
                <a:lnTo>
                  <a:pt x="978" y="1239"/>
                </a:lnTo>
                <a:lnTo>
                  <a:pt x="978" y="1231"/>
                </a:lnTo>
                <a:lnTo>
                  <a:pt x="978" y="207"/>
                </a:lnTo>
                <a:lnTo>
                  <a:pt x="725" y="207"/>
                </a:lnTo>
                <a:lnTo>
                  <a:pt x="725" y="977"/>
                </a:lnTo>
                <a:lnTo>
                  <a:pt x="725" y="1231"/>
                </a:lnTo>
                <a:lnTo>
                  <a:pt x="725" y="1239"/>
                </a:lnTo>
                <a:lnTo>
                  <a:pt x="723" y="1249"/>
                </a:lnTo>
                <a:lnTo>
                  <a:pt x="716" y="1283"/>
                </a:lnTo>
                <a:lnTo>
                  <a:pt x="708" y="1317"/>
                </a:lnTo>
                <a:lnTo>
                  <a:pt x="699" y="1353"/>
                </a:lnTo>
                <a:lnTo>
                  <a:pt x="687" y="1389"/>
                </a:lnTo>
                <a:lnTo>
                  <a:pt x="675" y="1426"/>
                </a:lnTo>
                <a:lnTo>
                  <a:pt x="662" y="1464"/>
                </a:lnTo>
                <a:lnTo>
                  <a:pt x="648" y="1502"/>
                </a:lnTo>
                <a:lnTo>
                  <a:pt x="633" y="1540"/>
                </a:lnTo>
                <a:lnTo>
                  <a:pt x="600" y="1619"/>
                </a:lnTo>
                <a:lnTo>
                  <a:pt x="564" y="1699"/>
                </a:lnTo>
                <a:lnTo>
                  <a:pt x="526" y="1781"/>
                </a:lnTo>
                <a:lnTo>
                  <a:pt x="486" y="1865"/>
                </a:lnTo>
                <a:lnTo>
                  <a:pt x="435" y="1975"/>
                </a:lnTo>
                <a:lnTo>
                  <a:pt x="384" y="2086"/>
                </a:lnTo>
                <a:lnTo>
                  <a:pt x="360" y="2141"/>
                </a:lnTo>
                <a:lnTo>
                  <a:pt x="336" y="2197"/>
                </a:lnTo>
                <a:lnTo>
                  <a:pt x="314" y="2252"/>
                </a:lnTo>
                <a:lnTo>
                  <a:pt x="294" y="2308"/>
                </a:lnTo>
                <a:lnTo>
                  <a:pt x="274" y="2362"/>
                </a:lnTo>
                <a:lnTo>
                  <a:pt x="257" y="2416"/>
                </a:lnTo>
                <a:lnTo>
                  <a:pt x="242" y="2470"/>
                </a:lnTo>
                <a:lnTo>
                  <a:pt x="229" y="2522"/>
                </a:lnTo>
                <a:lnTo>
                  <a:pt x="224" y="2548"/>
                </a:lnTo>
                <a:lnTo>
                  <a:pt x="219" y="2574"/>
                </a:lnTo>
                <a:lnTo>
                  <a:pt x="215" y="2599"/>
                </a:lnTo>
                <a:lnTo>
                  <a:pt x="212" y="2624"/>
                </a:lnTo>
                <a:lnTo>
                  <a:pt x="209" y="2649"/>
                </a:lnTo>
                <a:lnTo>
                  <a:pt x="208" y="2673"/>
                </a:lnTo>
                <a:lnTo>
                  <a:pt x="207" y="2698"/>
                </a:lnTo>
                <a:lnTo>
                  <a:pt x="207" y="2721"/>
                </a:lnTo>
                <a:lnTo>
                  <a:pt x="208" y="2723"/>
                </a:lnTo>
                <a:lnTo>
                  <a:pt x="208" y="3035"/>
                </a:lnTo>
                <a:lnTo>
                  <a:pt x="210" y="3304"/>
                </a:lnTo>
                <a:lnTo>
                  <a:pt x="212" y="3427"/>
                </a:lnTo>
                <a:lnTo>
                  <a:pt x="214" y="3546"/>
                </a:lnTo>
                <a:lnTo>
                  <a:pt x="217" y="3661"/>
                </a:lnTo>
                <a:lnTo>
                  <a:pt x="221" y="3775"/>
                </a:lnTo>
                <a:lnTo>
                  <a:pt x="226" y="3892"/>
                </a:lnTo>
                <a:lnTo>
                  <a:pt x="231" y="4013"/>
                </a:lnTo>
                <a:lnTo>
                  <a:pt x="244" y="4274"/>
                </a:lnTo>
                <a:lnTo>
                  <a:pt x="262" y="4574"/>
                </a:lnTo>
                <a:lnTo>
                  <a:pt x="284" y="4926"/>
                </a:lnTo>
                <a:lnTo>
                  <a:pt x="284" y="4933"/>
                </a:lnTo>
                <a:lnTo>
                  <a:pt x="284" y="4949"/>
                </a:lnTo>
                <a:lnTo>
                  <a:pt x="286" y="4961"/>
                </a:lnTo>
                <a:lnTo>
                  <a:pt x="288" y="4971"/>
                </a:lnTo>
                <a:lnTo>
                  <a:pt x="291" y="4974"/>
                </a:lnTo>
                <a:lnTo>
                  <a:pt x="293" y="4977"/>
                </a:lnTo>
                <a:lnTo>
                  <a:pt x="296" y="4979"/>
                </a:lnTo>
                <a:lnTo>
                  <a:pt x="300" y="4982"/>
                </a:lnTo>
                <a:lnTo>
                  <a:pt x="306" y="4984"/>
                </a:lnTo>
                <a:lnTo>
                  <a:pt x="312" y="4985"/>
                </a:lnTo>
                <a:lnTo>
                  <a:pt x="328" y="4988"/>
                </a:lnTo>
                <a:lnTo>
                  <a:pt x="348" y="4989"/>
                </a:lnTo>
                <a:lnTo>
                  <a:pt x="348" y="4988"/>
                </a:lnTo>
                <a:lnTo>
                  <a:pt x="1355" y="4988"/>
                </a:lnTo>
                <a:lnTo>
                  <a:pt x="1355" y="4989"/>
                </a:lnTo>
                <a:lnTo>
                  <a:pt x="1375" y="4988"/>
                </a:lnTo>
                <a:lnTo>
                  <a:pt x="1391" y="4985"/>
                </a:lnTo>
                <a:lnTo>
                  <a:pt x="1397" y="4984"/>
                </a:lnTo>
                <a:lnTo>
                  <a:pt x="1403" y="4982"/>
                </a:lnTo>
                <a:lnTo>
                  <a:pt x="1407" y="4979"/>
                </a:lnTo>
                <a:lnTo>
                  <a:pt x="1411" y="4977"/>
                </a:lnTo>
                <a:lnTo>
                  <a:pt x="1413" y="4974"/>
                </a:lnTo>
                <a:lnTo>
                  <a:pt x="1415" y="4971"/>
                </a:lnTo>
                <a:lnTo>
                  <a:pt x="1417" y="4961"/>
                </a:lnTo>
                <a:lnTo>
                  <a:pt x="1419" y="4949"/>
                </a:lnTo>
                <a:lnTo>
                  <a:pt x="1419" y="4933"/>
                </a:lnTo>
                <a:lnTo>
                  <a:pt x="1419" y="4925"/>
                </a:lnTo>
                <a:lnTo>
                  <a:pt x="1432" y="4744"/>
                </a:lnTo>
                <a:lnTo>
                  <a:pt x="1444" y="4575"/>
                </a:lnTo>
                <a:lnTo>
                  <a:pt x="1454" y="4414"/>
                </a:lnTo>
                <a:lnTo>
                  <a:pt x="1463" y="4263"/>
                </a:lnTo>
                <a:lnTo>
                  <a:pt x="462" y="4263"/>
                </a:lnTo>
                <a:lnTo>
                  <a:pt x="462" y="2755"/>
                </a:lnTo>
                <a:close/>
                <a:moveTo>
                  <a:pt x="621" y="0"/>
                </a:moveTo>
                <a:lnTo>
                  <a:pt x="1082" y="0"/>
                </a:lnTo>
                <a:lnTo>
                  <a:pt x="1186" y="0"/>
                </a:lnTo>
                <a:lnTo>
                  <a:pt x="1186" y="103"/>
                </a:lnTo>
                <a:lnTo>
                  <a:pt x="1186" y="118"/>
                </a:lnTo>
                <a:lnTo>
                  <a:pt x="1195" y="125"/>
                </a:lnTo>
                <a:lnTo>
                  <a:pt x="1204" y="133"/>
                </a:lnTo>
                <a:lnTo>
                  <a:pt x="1215" y="144"/>
                </a:lnTo>
                <a:lnTo>
                  <a:pt x="1224" y="156"/>
                </a:lnTo>
                <a:lnTo>
                  <a:pt x="1231" y="169"/>
                </a:lnTo>
                <a:lnTo>
                  <a:pt x="1238" y="182"/>
                </a:lnTo>
                <a:lnTo>
                  <a:pt x="1243" y="196"/>
                </a:lnTo>
                <a:lnTo>
                  <a:pt x="1247" y="212"/>
                </a:lnTo>
                <a:lnTo>
                  <a:pt x="1249" y="227"/>
                </a:lnTo>
                <a:lnTo>
                  <a:pt x="1250" y="243"/>
                </a:lnTo>
                <a:lnTo>
                  <a:pt x="1250" y="378"/>
                </a:lnTo>
                <a:lnTo>
                  <a:pt x="1249" y="394"/>
                </a:lnTo>
                <a:lnTo>
                  <a:pt x="1247" y="409"/>
                </a:lnTo>
                <a:lnTo>
                  <a:pt x="1243" y="425"/>
                </a:lnTo>
                <a:lnTo>
                  <a:pt x="1238" y="439"/>
                </a:lnTo>
                <a:lnTo>
                  <a:pt x="1231" y="453"/>
                </a:lnTo>
                <a:lnTo>
                  <a:pt x="1224" y="465"/>
                </a:lnTo>
                <a:lnTo>
                  <a:pt x="1215" y="477"/>
                </a:lnTo>
                <a:lnTo>
                  <a:pt x="1204" y="488"/>
                </a:lnTo>
                <a:lnTo>
                  <a:pt x="1195" y="496"/>
                </a:lnTo>
                <a:lnTo>
                  <a:pt x="1186" y="504"/>
                </a:lnTo>
                <a:lnTo>
                  <a:pt x="1186" y="1223"/>
                </a:lnTo>
                <a:lnTo>
                  <a:pt x="1191" y="1252"/>
                </a:lnTo>
                <a:lnTo>
                  <a:pt x="1199" y="1282"/>
                </a:lnTo>
                <a:lnTo>
                  <a:pt x="1208" y="1312"/>
                </a:lnTo>
                <a:lnTo>
                  <a:pt x="1218" y="1345"/>
                </a:lnTo>
                <a:lnTo>
                  <a:pt x="1229" y="1377"/>
                </a:lnTo>
                <a:lnTo>
                  <a:pt x="1241" y="1410"/>
                </a:lnTo>
                <a:lnTo>
                  <a:pt x="1268" y="1479"/>
                </a:lnTo>
                <a:lnTo>
                  <a:pt x="1299" y="1551"/>
                </a:lnTo>
                <a:lnTo>
                  <a:pt x="1332" y="1624"/>
                </a:lnTo>
                <a:lnTo>
                  <a:pt x="1367" y="1699"/>
                </a:lnTo>
                <a:lnTo>
                  <a:pt x="1403" y="1776"/>
                </a:lnTo>
                <a:lnTo>
                  <a:pt x="1459" y="1894"/>
                </a:lnTo>
                <a:lnTo>
                  <a:pt x="1486" y="1953"/>
                </a:lnTo>
                <a:lnTo>
                  <a:pt x="1513" y="2014"/>
                </a:lnTo>
                <a:lnTo>
                  <a:pt x="1539" y="2074"/>
                </a:lnTo>
                <a:lnTo>
                  <a:pt x="1564" y="2134"/>
                </a:lnTo>
                <a:lnTo>
                  <a:pt x="1588" y="2194"/>
                </a:lnTo>
                <a:lnTo>
                  <a:pt x="1610" y="2254"/>
                </a:lnTo>
                <a:lnTo>
                  <a:pt x="1631" y="2314"/>
                </a:lnTo>
                <a:lnTo>
                  <a:pt x="1649" y="2375"/>
                </a:lnTo>
                <a:lnTo>
                  <a:pt x="1665" y="2433"/>
                </a:lnTo>
                <a:lnTo>
                  <a:pt x="1673" y="2463"/>
                </a:lnTo>
                <a:lnTo>
                  <a:pt x="1679" y="2493"/>
                </a:lnTo>
                <a:lnTo>
                  <a:pt x="1685" y="2522"/>
                </a:lnTo>
                <a:lnTo>
                  <a:pt x="1690" y="2551"/>
                </a:lnTo>
                <a:lnTo>
                  <a:pt x="1694" y="2581"/>
                </a:lnTo>
                <a:lnTo>
                  <a:pt x="1697" y="2609"/>
                </a:lnTo>
                <a:lnTo>
                  <a:pt x="1700" y="2638"/>
                </a:lnTo>
                <a:lnTo>
                  <a:pt x="1702" y="2666"/>
                </a:lnTo>
                <a:lnTo>
                  <a:pt x="1702" y="2695"/>
                </a:lnTo>
                <a:lnTo>
                  <a:pt x="1702" y="2723"/>
                </a:lnTo>
                <a:lnTo>
                  <a:pt x="1703" y="2723"/>
                </a:lnTo>
                <a:lnTo>
                  <a:pt x="1702" y="3035"/>
                </a:lnTo>
                <a:lnTo>
                  <a:pt x="1700" y="3317"/>
                </a:lnTo>
                <a:lnTo>
                  <a:pt x="1698" y="3450"/>
                </a:lnTo>
                <a:lnTo>
                  <a:pt x="1695" y="3579"/>
                </a:lnTo>
                <a:lnTo>
                  <a:pt x="1692" y="3708"/>
                </a:lnTo>
                <a:lnTo>
                  <a:pt x="1688" y="3836"/>
                </a:lnTo>
                <a:lnTo>
                  <a:pt x="1684" y="3962"/>
                </a:lnTo>
                <a:lnTo>
                  <a:pt x="1678" y="4089"/>
                </a:lnTo>
                <a:lnTo>
                  <a:pt x="1672" y="4218"/>
                </a:lnTo>
                <a:lnTo>
                  <a:pt x="1665" y="4351"/>
                </a:lnTo>
                <a:lnTo>
                  <a:pt x="1657" y="4488"/>
                </a:lnTo>
                <a:lnTo>
                  <a:pt x="1647" y="4631"/>
                </a:lnTo>
                <a:lnTo>
                  <a:pt x="1626" y="4941"/>
                </a:lnTo>
                <a:lnTo>
                  <a:pt x="1624" y="4967"/>
                </a:lnTo>
                <a:lnTo>
                  <a:pt x="1621" y="4992"/>
                </a:lnTo>
                <a:lnTo>
                  <a:pt x="1616" y="5016"/>
                </a:lnTo>
                <a:lnTo>
                  <a:pt x="1608" y="5040"/>
                </a:lnTo>
                <a:lnTo>
                  <a:pt x="1599" y="5062"/>
                </a:lnTo>
                <a:lnTo>
                  <a:pt x="1594" y="5072"/>
                </a:lnTo>
                <a:lnTo>
                  <a:pt x="1588" y="5082"/>
                </a:lnTo>
                <a:lnTo>
                  <a:pt x="1582" y="5092"/>
                </a:lnTo>
                <a:lnTo>
                  <a:pt x="1575" y="5102"/>
                </a:lnTo>
                <a:lnTo>
                  <a:pt x="1567" y="5111"/>
                </a:lnTo>
                <a:lnTo>
                  <a:pt x="1559" y="5120"/>
                </a:lnTo>
                <a:lnTo>
                  <a:pt x="1551" y="5128"/>
                </a:lnTo>
                <a:lnTo>
                  <a:pt x="1542" y="5136"/>
                </a:lnTo>
                <a:lnTo>
                  <a:pt x="1532" y="5145"/>
                </a:lnTo>
                <a:lnTo>
                  <a:pt x="1522" y="5152"/>
                </a:lnTo>
                <a:lnTo>
                  <a:pt x="1510" y="5159"/>
                </a:lnTo>
                <a:lnTo>
                  <a:pt x="1499" y="5165"/>
                </a:lnTo>
                <a:lnTo>
                  <a:pt x="1487" y="5170"/>
                </a:lnTo>
                <a:lnTo>
                  <a:pt x="1475" y="5175"/>
                </a:lnTo>
                <a:lnTo>
                  <a:pt x="1462" y="5180"/>
                </a:lnTo>
                <a:lnTo>
                  <a:pt x="1449" y="5183"/>
                </a:lnTo>
                <a:lnTo>
                  <a:pt x="1435" y="5187"/>
                </a:lnTo>
                <a:lnTo>
                  <a:pt x="1421" y="5190"/>
                </a:lnTo>
                <a:lnTo>
                  <a:pt x="1405" y="5192"/>
                </a:lnTo>
                <a:lnTo>
                  <a:pt x="1389" y="5194"/>
                </a:lnTo>
                <a:lnTo>
                  <a:pt x="1373" y="5195"/>
                </a:lnTo>
                <a:lnTo>
                  <a:pt x="1356" y="5195"/>
                </a:lnTo>
                <a:lnTo>
                  <a:pt x="1355" y="5196"/>
                </a:lnTo>
                <a:lnTo>
                  <a:pt x="348" y="5196"/>
                </a:lnTo>
                <a:lnTo>
                  <a:pt x="347" y="5195"/>
                </a:lnTo>
                <a:lnTo>
                  <a:pt x="330" y="5195"/>
                </a:lnTo>
                <a:lnTo>
                  <a:pt x="314" y="5194"/>
                </a:lnTo>
                <a:lnTo>
                  <a:pt x="298" y="5192"/>
                </a:lnTo>
                <a:lnTo>
                  <a:pt x="282" y="5190"/>
                </a:lnTo>
                <a:lnTo>
                  <a:pt x="268" y="5187"/>
                </a:lnTo>
                <a:lnTo>
                  <a:pt x="254" y="5183"/>
                </a:lnTo>
                <a:lnTo>
                  <a:pt x="241" y="5180"/>
                </a:lnTo>
                <a:lnTo>
                  <a:pt x="228" y="5175"/>
                </a:lnTo>
                <a:lnTo>
                  <a:pt x="216" y="5170"/>
                </a:lnTo>
                <a:lnTo>
                  <a:pt x="204" y="5165"/>
                </a:lnTo>
                <a:lnTo>
                  <a:pt x="193" y="5159"/>
                </a:lnTo>
                <a:lnTo>
                  <a:pt x="181" y="5152"/>
                </a:lnTo>
                <a:lnTo>
                  <a:pt x="171" y="5145"/>
                </a:lnTo>
                <a:lnTo>
                  <a:pt x="161" y="5136"/>
                </a:lnTo>
                <a:lnTo>
                  <a:pt x="152" y="5128"/>
                </a:lnTo>
                <a:lnTo>
                  <a:pt x="144" y="5120"/>
                </a:lnTo>
                <a:lnTo>
                  <a:pt x="136" y="5111"/>
                </a:lnTo>
                <a:lnTo>
                  <a:pt x="128" y="5102"/>
                </a:lnTo>
                <a:lnTo>
                  <a:pt x="121" y="5092"/>
                </a:lnTo>
                <a:lnTo>
                  <a:pt x="115" y="5082"/>
                </a:lnTo>
                <a:lnTo>
                  <a:pt x="109" y="5072"/>
                </a:lnTo>
                <a:lnTo>
                  <a:pt x="104" y="5061"/>
                </a:lnTo>
                <a:lnTo>
                  <a:pt x="95" y="5040"/>
                </a:lnTo>
                <a:lnTo>
                  <a:pt x="88" y="5016"/>
                </a:lnTo>
                <a:lnTo>
                  <a:pt x="82" y="4992"/>
                </a:lnTo>
                <a:lnTo>
                  <a:pt x="79" y="4966"/>
                </a:lnTo>
                <a:lnTo>
                  <a:pt x="78" y="4940"/>
                </a:lnTo>
                <a:lnTo>
                  <a:pt x="77" y="4940"/>
                </a:lnTo>
                <a:lnTo>
                  <a:pt x="55" y="4589"/>
                </a:lnTo>
                <a:lnTo>
                  <a:pt x="38" y="4290"/>
                </a:lnTo>
                <a:lnTo>
                  <a:pt x="25" y="4027"/>
                </a:lnTo>
                <a:lnTo>
                  <a:pt x="19" y="3903"/>
                </a:lnTo>
                <a:lnTo>
                  <a:pt x="15" y="3782"/>
                </a:lnTo>
                <a:lnTo>
                  <a:pt x="11" y="3662"/>
                </a:lnTo>
                <a:lnTo>
                  <a:pt x="8" y="3543"/>
                </a:lnTo>
                <a:lnTo>
                  <a:pt x="5" y="3422"/>
                </a:lnTo>
                <a:lnTo>
                  <a:pt x="3" y="3297"/>
                </a:lnTo>
                <a:lnTo>
                  <a:pt x="1" y="3029"/>
                </a:lnTo>
                <a:lnTo>
                  <a:pt x="0" y="2723"/>
                </a:lnTo>
                <a:lnTo>
                  <a:pt x="1" y="2723"/>
                </a:lnTo>
                <a:lnTo>
                  <a:pt x="0" y="2695"/>
                </a:lnTo>
                <a:lnTo>
                  <a:pt x="1" y="2666"/>
                </a:lnTo>
                <a:lnTo>
                  <a:pt x="3" y="2638"/>
                </a:lnTo>
                <a:lnTo>
                  <a:pt x="6" y="2609"/>
                </a:lnTo>
                <a:lnTo>
                  <a:pt x="9" y="2581"/>
                </a:lnTo>
                <a:lnTo>
                  <a:pt x="13" y="2551"/>
                </a:lnTo>
                <a:lnTo>
                  <a:pt x="18" y="2522"/>
                </a:lnTo>
                <a:lnTo>
                  <a:pt x="24" y="2493"/>
                </a:lnTo>
                <a:lnTo>
                  <a:pt x="30" y="2463"/>
                </a:lnTo>
                <a:lnTo>
                  <a:pt x="37" y="2433"/>
                </a:lnTo>
                <a:lnTo>
                  <a:pt x="53" y="2375"/>
                </a:lnTo>
                <a:lnTo>
                  <a:pt x="72" y="2314"/>
                </a:lnTo>
                <a:lnTo>
                  <a:pt x="93" y="2254"/>
                </a:lnTo>
                <a:lnTo>
                  <a:pt x="115" y="2194"/>
                </a:lnTo>
                <a:lnTo>
                  <a:pt x="139" y="2134"/>
                </a:lnTo>
                <a:lnTo>
                  <a:pt x="164" y="2074"/>
                </a:lnTo>
                <a:lnTo>
                  <a:pt x="191" y="2013"/>
                </a:lnTo>
                <a:lnTo>
                  <a:pt x="217" y="1953"/>
                </a:lnTo>
                <a:lnTo>
                  <a:pt x="244" y="1894"/>
                </a:lnTo>
                <a:lnTo>
                  <a:pt x="300" y="1776"/>
                </a:lnTo>
                <a:lnTo>
                  <a:pt x="336" y="1699"/>
                </a:lnTo>
                <a:lnTo>
                  <a:pt x="371" y="1624"/>
                </a:lnTo>
                <a:lnTo>
                  <a:pt x="404" y="1551"/>
                </a:lnTo>
                <a:lnTo>
                  <a:pt x="434" y="1479"/>
                </a:lnTo>
                <a:lnTo>
                  <a:pt x="461" y="1410"/>
                </a:lnTo>
                <a:lnTo>
                  <a:pt x="474" y="1377"/>
                </a:lnTo>
                <a:lnTo>
                  <a:pt x="485" y="1345"/>
                </a:lnTo>
                <a:lnTo>
                  <a:pt x="495" y="1313"/>
                </a:lnTo>
                <a:lnTo>
                  <a:pt x="504" y="1282"/>
                </a:lnTo>
                <a:lnTo>
                  <a:pt x="511" y="1252"/>
                </a:lnTo>
                <a:lnTo>
                  <a:pt x="517" y="1223"/>
                </a:lnTo>
                <a:lnTo>
                  <a:pt x="517" y="977"/>
                </a:lnTo>
                <a:lnTo>
                  <a:pt x="517" y="516"/>
                </a:lnTo>
                <a:lnTo>
                  <a:pt x="507" y="509"/>
                </a:lnTo>
                <a:lnTo>
                  <a:pt x="498" y="503"/>
                </a:lnTo>
                <a:lnTo>
                  <a:pt x="488" y="496"/>
                </a:lnTo>
                <a:lnTo>
                  <a:pt x="480" y="488"/>
                </a:lnTo>
                <a:lnTo>
                  <a:pt x="470" y="477"/>
                </a:lnTo>
                <a:lnTo>
                  <a:pt x="461" y="465"/>
                </a:lnTo>
                <a:lnTo>
                  <a:pt x="453" y="453"/>
                </a:lnTo>
                <a:lnTo>
                  <a:pt x="447" y="439"/>
                </a:lnTo>
                <a:lnTo>
                  <a:pt x="442" y="425"/>
                </a:lnTo>
                <a:lnTo>
                  <a:pt x="438" y="409"/>
                </a:lnTo>
                <a:lnTo>
                  <a:pt x="436" y="394"/>
                </a:lnTo>
                <a:lnTo>
                  <a:pt x="435" y="378"/>
                </a:lnTo>
                <a:lnTo>
                  <a:pt x="435" y="243"/>
                </a:lnTo>
                <a:lnTo>
                  <a:pt x="436" y="227"/>
                </a:lnTo>
                <a:lnTo>
                  <a:pt x="438" y="212"/>
                </a:lnTo>
                <a:lnTo>
                  <a:pt x="442" y="196"/>
                </a:lnTo>
                <a:lnTo>
                  <a:pt x="447" y="182"/>
                </a:lnTo>
                <a:lnTo>
                  <a:pt x="453" y="169"/>
                </a:lnTo>
                <a:lnTo>
                  <a:pt x="461" y="156"/>
                </a:lnTo>
                <a:lnTo>
                  <a:pt x="470" y="144"/>
                </a:lnTo>
                <a:lnTo>
                  <a:pt x="480" y="133"/>
                </a:lnTo>
                <a:lnTo>
                  <a:pt x="488" y="126"/>
                </a:lnTo>
                <a:lnTo>
                  <a:pt x="498" y="119"/>
                </a:lnTo>
                <a:lnTo>
                  <a:pt x="507" y="112"/>
                </a:lnTo>
                <a:lnTo>
                  <a:pt x="517" y="106"/>
                </a:lnTo>
                <a:lnTo>
                  <a:pt x="517" y="103"/>
                </a:lnTo>
                <a:lnTo>
                  <a:pt x="517" y="0"/>
                </a:lnTo>
                <a:lnTo>
                  <a:pt x="621" y="0"/>
                </a:lnTo>
                <a:close/>
                <a:moveTo>
                  <a:pt x="2152" y="2905"/>
                </a:moveTo>
                <a:lnTo>
                  <a:pt x="2701" y="2905"/>
                </a:lnTo>
                <a:lnTo>
                  <a:pt x="2706" y="2988"/>
                </a:lnTo>
                <a:lnTo>
                  <a:pt x="2711" y="3070"/>
                </a:lnTo>
                <a:lnTo>
                  <a:pt x="2712" y="3096"/>
                </a:lnTo>
                <a:lnTo>
                  <a:pt x="2712" y="3120"/>
                </a:lnTo>
                <a:lnTo>
                  <a:pt x="2712" y="3143"/>
                </a:lnTo>
                <a:lnTo>
                  <a:pt x="2710" y="3165"/>
                </a:lnTo>
                <a:lnTo>
                  <a:pt x="2707" y="3187"/>
                </a:lnTo>
                <a:lnTo>
                  <a:pt x="2704" y="3209"/>
                </a:lnTo>
                <a:lnTo>
                  <a:pt x="2700" y="3229"/>
                </a:lnTo>
                <a:lnTo>
                  <a:pt x="2695" y="3248"/>
                </a:lnTo>
                <a:lnTo>
                  <a:pt x="2689" y="3267"/>
                </a:lnTo>
                <a:lnTo>
                  <a:pt x="2683" y="3285"/>
                </a:lnTo>
                <a:lnTo>
                  <a:pt x="2676" y="3303"/>
                </a:lnTo>
                <a:lnTo>
                  <a:pt x="2668" y="3319"/>
                </a:lnTo>
                <a:lnTo>
                  <a:pt x="2660" y="3334"/>
                </a:lnTo>
                <a:lnTo>
                  <a:pt x="2651" y="3349"/>
                </a:lnTo>
                <a:lnTo>
                  <a:pt x="2642" y="3363"/>
                </a:lnTo>
                <a:lnTo>
                  <a:pt x="2631" y="3376"/>
                </a:lnTo>
                <a:lnTo>
                  <a:pt x="2621" y="3388"/>
                </a:lnTo>
                <a:lnTo>
                  <a:pt x="2610" y="3400"/>
                </a:lnTo>
                <a:lnTo>
                  <a:pt x="2598" y="3411"/>
                </a:lnTo>
                <a:lnTo>
                  <a:pt x="2587" y="3421"/>
                </a:lnTo>
                <a:lnTo>
                  <a:pt x="2575" y="3430"/>
                </a:lnTo>
                <a:lnTo>
                  <a:pt x="2563" y="3438"/>
                </a:lnTo>
                <a:lnTo>
                  <a:pt x="2550" y="3445"/>
                </a:lnTo>
                <a:lnTo>
                  <a:pt x="2537" y="3452"/>
                </a:lnTo>
                <a:lnTo>
                  <a:pt x="2523" y="3458"/>
                </a:lnTo>
                <a:lnTo>
                  <a:pt x="2510" y="3463"/>
                </a:lnTo>
                <a:lnTo>
                  <a:pt x="2496" y="3467"/>
                </a:lnTo>
                <a:lnTo>
                  <a:pt x="2482" y="3471"/>
                </a:lnTo>
                <a:lnTo>
                  <a:pt x="2469" y="3474"/>
                </a:lnTo>
                <a:lnTo>
                  <a:pt x="2455" y="3476"/>
                </a:lnTo>
                <a:lnTo>
                  <a:pt x="2441" y="3477"/>
                </a:lnTo>
                <a:lnTo>
                  <a:pt x="2426" y="3477"/>
                </a:lnTo>
                <a:lnTo>
                  <a:pt x="2412" y="3477"/>
                </a:lnTo>
                <a:lnTo>
                  <a:pt x="2398" y="3476"/>
                </a:lnTo>
                <a:lnTo>
                  <a:pt x="2384" y="3474"/>
                </a:lnTo>
                <a:lnTo>
                  <a:pt x="2370" y="3471"/>
                </a:lnTo>
                <a:lnTo>
                  <a:pt x="2356" y="3467"/>
                </a:lnTo>
                <a:lnTo>
                  <a:pt x="2343" y="3463"/>
                </a:lnTo>
                <a:lnTo>
                  <a:pt x="2329" y="3458"/>
                </a:lnTo>
                <a:lnTo>
                  <a:pt x="2315" y="3452"/>
                </a:lnTo>
                <a:lnTo>
                  <a:pt x="2302" y="3445"/>
                </a:lnTo>
                <a:lnTo>
                  <a:pt x="2290" y="3438"/>
                </a:lnTo>
                <a:lnTo>
                  <a:pt x="2277" y="3429"/>
                </a:lnTo>
                <a:lnTo>
                  <a:pt x="2266" y="3420"/>
                </a:lnTo>
                <a:lnTo>
                  <a:pt x="2254" y="3410"/>
                </a:lnTo>
                <a:lnTo>
                  <a:pt x="2243" y="3400"/>
                </a:lnTo>
                <a:lnTo>
                  <a:pt x="2232" y="3387"/>
                </a:lnTo>
                <a:lnTo>
                  <a:pt x="2220" y="3375"/>
                </a:lnTo>
                <a:lnTo>
                  <a:pt x="2211" y="3362"/>
                </a:lnTo>
                <a:lnTo>
                  <a:pt x="2201" y="3348"/>
                </a:lnTo>
                <a:lnTo>
                  <a:pt x="2192" y="3334"/>
                </a:lnTo>
                <a:lnTo>
                  <a:pt x="2184" y="3318"/>
                </a:lnTo>
                <a:lnTo>
                  <a:pt x="2177" y="3302"/>
                </a:lnTo>
                <a:lnTo>
                  <a:pt x="2169" y="3284"/>
                </a:lnTo>
                <a:lnTo>
                  <a:pt x="2163" y="3266"/>
                </a:lnTo>
                <a:lnTo>
                  <a:pt x="2158" y="3248"/>
                </a:lnTo>
                <a:lnTo>
                  <a:pt x="2153" y="3229"/>
                </a:lnTo>
                <a:lnTo>
                  <a:pt x="2148" y="3209"/>
                </a:lnTo>
                <a:lnTo>
                  <a:pt x="2145" y="3187"/>
                </a:lnTo>
                <a:lnTo>
                  <a:pt x="2142" y="3165"/>
                </a:lnTo>
                <a:lnTo>
                  <a:pt x="2141" y="3143"/>
                </a:lnTo>
                <a:lnTo>
                  <a:pt x="2140" y="3120"/>
                </a:lnTo>
                <a:lnTo>
                  <a:pt x="2140" y="3096"/>
                </a:lnTo>
                <a:lnTo>
                  <a:pt x="2141" y="3070"/>
                </a:lnTo>
                <a:lnTo>
                  <a:pt x="2146" y="2988"/>
                </a:lnTo>
                <a:lnTo>
                  <a:pt x="2152" y="2905"/>
                </a:lnTo>
                <a:close/>
                <a:moveTo>
                  <a:pt x="1943" y="3058"/>
                </a:moveTo>
                <a:lnTo>
                  <a:pt x="1943" y="3058"/>
                </a:lnTo>
                <a:lnTo>
                  <a:pt x="1952" y="2914"/>
                </a:lnTo>
                <a:lnTo>
                  <a:pt x="1963" y="2768"/>
                </a:lnTo>
                <a:lnTo>
                  <a:pt x="1976" y="2624"/>
                </a:lnTo>
                <a:lnTo>
                  <a:pt x="1990" y="2480"/>
                </a:lnTo>
                <a:lnTo>
                  <a:pt x="2005" y="2334"/>
                </a:lnTo>
                <a:lnTo>
                  <a:pt x="2020" y="2190"/>
                </a:lnTo>
                <a:lnTo>
                  <a:pt x="2053" y="1901"/>
                </a:lnTo>
                <a:lnTo>
                  <a:pt x="2055" y="1894"/>
                </a:lnTo>
                <a:lnTo>
                  <a:pt x="2058" y="1888"/>
                </a:lnTo>
                <a:lnTo>
                  <a:pt x="2061" y="1882"/>
                </a:lnTo>
                <a:lnTo>
                  <a:pt x="2066" y="1877"/>
                </a:lnTo>
                <a:lnTo>
                  <a:pt x="2071" y="1873"/>
                </a:lnTo>
                <a:lnTo>
                  <a:pt x="2077" y="1871"/>
                </a:lnTo>
                <a:lnTo>
                  <a:pt x="2084" y="1869"/>
                </a:lnTo>
                <a:lnTo>
                  <a:pt x="2091" y="1869"/>
                </a:lnTo>
                <a:lnTo>
                  <a:pt x="2117" y="1868"/>
                </a:lnTo>
                <a:lnTo>
                  <a:pt x="2277" y="1866"/>
                </a:lnTo>
                <a:lnTo>
                  <a:pt x="2426" y="1866"/>
                </a:lnTo>
                <a:lnTo>
                  <a:pt x="2576" y="1866"/>
                </a:lnTo>
                <a:lnTo>
                  <a:pt x="2736" y="1868"/>
                </a:lnTo>
                <a:lnTo>
                  <a:pt x="2764" y="1869"/>
                </a:lnTo>
                <a:lnTo>
                  <a:pt x="2770" y="1870"/>
                </a:lnTo>
                <a:lnTo>
                  <a:pt x="2777" y="1871"/>
                </a:lnTo>
                <a:lnTo>
                  <a:pt x="2782" y="1874"/>
                </a:lnTo>
                <a:lnTo>
                  <a:pt x="2788" y="1878"/>
                </a:lnTo>
                <a:lnTo>
                  <a:pt x="2792" y="1883"/>
                </a:lnTo>
                <a:lnTo>
                  <a:pt x="2795" y="1888"/>
                </a:lnTo>
                <a:lnTo>
                  <a:pt x="2798" y="1894"/>
                </a:lnTo>
                <a:lnTo>
                  <a:pt x="2799" y="1901"/>
                </a:lnTo>
                <a:lnTo>
                  <a:pt x="2831" y="2190"/>
                </a:lnTo>
                <a:lnTo>
                  <a:pt x="2847" y="2334"/>
                </a:lnTo>
                <a:lnTo>
                  <a:pt x="2862" y="2480"/>
                </a:lnTo>
                <a:lnTo>
                  <a:pt x="2876" y="2624"/>
                </a:lnTo>
                <a:lnTo>
                  <a:pt x="2889" y="2768"/>
                </a:lnTo>
                <a:lnTo>
                  <a:pt x="2900" y="2914"/>
                </a:lnTo>
                <a:lnTo>
                  <a:pt x="2910" y="3058"/>
                </a:lnTo>
                <a:lnTo>
                  <a:pt x="2911" y="3089"/>
                </a:lnTo>
                <a:lnTo>
                  <a:pt x="2911" y="3118"/>
                </a:lnTo>
                <a:lnTo>
                  <a:pt x="2910" y="3147"/>
                </a:lnTo>
                <a:lnTo>
                  <a:pt x="2909" y="3174"/>
                </a:lnTo>
                <a:lnTo>
                  <a:pt x="2906" y="3202"/>
                </a:lnTo>
                <a:lnTo>
                  <a:pt x="2903" y="3228"/>
                </a:lnTo>
                <a:lnTo>
                  <a:pt x="2898" y="3254"/>
                </a:lnTo>
                <a:lnTo>
                  <a:pt x="2893" y="3279"/>
                </a:lnTo>
                <a:lnTo>
                  <a:pt x="2887" y="3306"/>
                </a:lnTo>
                <a:lnTo>
                  <a:pt x="2879" y="3331"/>
                </a:lnTo>
                <a:lnTo>
                  <a:pt x="2871" y="3355"/>
                </a:lnTo>
                <a:lnTo>
                  <a:pt x="2861" y="3379"/>
                </a:lnTo>
                <a:lnTo>
                  <a:pt x="2851" y="3402"/>
                </a:lnTo>
                <a:lnTo>
                  <a:pt x="2840" y="3424"/>
                </a:lnTo>
                <a:lnTo>
                  <a:pt x="2828" y="3445"/>
                </a:lnTo>
                <a:lnTo>
                  <a:pt x="2815" y="3465"/>
                </a:lnTo>
                <a:lnTo>
                  <a:pt x="2802" y="3484"/>
                </a:lnTo>
                <a:lnTo>
                  <a:pt x="2788" y="3504"/>
                </a:lnTo>
                <a:lnTo>
                  <a:pt x="2773" y="3521"/>
                </a:lnTo>
                <a:lnTo>
                  <a:pt x="2758" y="3538"/>
                </a:lnTo>
                <a:lnTo>
                  <a:pt x="2742" y="3553"/>
                </a:lnTo>
                <a:lnTo>
                  <a:pt x="2724" y="3568"/>
                </a:lnTo>
                <a:lnTo>
                  <a:pt x="2707" y="3582"/>
                </a:lnTo>
                <a:lnTo>
                  <a:pt x="2690" y="3595"/>
                </a:lnTo>
                <a:lnTo>
                  <a:pt x="2674" y="3607"/>
                </a:lnTo>
                <a:lnTo>
                  <a:pt x="2658" y="3616"/>
                </a:lnTo>
                <a:lnTo>
                  <a:pt x="2641" y="3626"/>
                </a:lnTo>
                <a:lnTo>
                  <a:pt x="2624" y="3634"/>
                </a:lnTo>
                <a:lnTo>
                  <a:pt x="2607" y="3642"/>
                </a:lnTo>
                <a:lnTo>
                  <a:pt x="2590" y="3649"/>
                </a:lnTo>
                <a:lnTo>
                  <a:pt x="2572" y="3655"/>
                </a:lnTo>
                <a:lnTo>
                  <a:pt x="2555" y="3660"/>
                </a:lnTo>
                <a:lnTo>
                  <a:pt x="2555" y="4801"/>
                </a:lnTo>
                <a:lnTo>
                  <a:pt x="2570" y="4812"/>
                </a:lnTo>
                <a:lnTo>
                  <a:pt x="2586" y="4822"/>
                </a:lnTo>
                <a:lnTo>
                  <a:pt x="2603" y="4832"/>
                </a:lnTo>
                <a:lnTo>
                  <a:pt x="2620" y="4842"/>
                </a:lnTo>
                <a:lnTo>
                  <a:pt x="2642" y="4852"/>
                </a:lnTo>
                <a:lnTo>
                  <a:pt x="2665" y="4862"/>
                </a:lnTo>
                <a:lnTo>
                  <a:pt x="2688" y="4871"/>
                </a:lnTo>
                <a:lnTo>
                  <a:pt x="2712" y="4879"/>
                </a:lnTo>
                <a:lnTo>
                  <a:pt x="2739" y="4886"/>
                </a:lnTo>
                <a:lnTo>
                  <a:pt x="2766" y="4893"/>
                </a:lnTo>
                <a:lnTo>
                  <a:pt x="2793" y="4898"/>
                </a:lnTo>
                <a:lnTo>
                  <a:pt x="2822" y="4903"/>
                </a:lnTo>
                <a:lnTo>
                  <a:pt x="2852" y="4907"/>
                </a:lnTo>
                <a:lnTo>
                  <a:pt x="2882" y="4910"/>
                </a:lnTo>
                <a:lnTo>
                  <a:pt x="2912" y="4912"/>
                </a:lnTo>
                <a:lnTo>
                  <a:pt x="2944" y="4913"/>
                </a:lnTo>
                <a:lnTo>
                  <a:pt x="2975" y="4914"/>
                </a:lnTo>
                <a:lnTo>
                  <a:pt x="2982" y="4914"/>
                </a:lnTo>
                <a:lnTo>
                  <a:pt x="2989" y="4917"/>
                </a:lnTo>
                <a:lnTo>
                  <a:pt x="2995" y="4920"/>
                </a:lnTo>
                <a:lnTo>
                  <a:pt x="3000" y="4924"/>
                </a:lnTo>
                <a:lnTo>
                  <a:pt x="3005" y="4930"/>
                </a:lnTo>
                <a:lnTo>
                  <a:pt x="3008" y="4936"/>
                </a:lnTo>
                <a:lnTo>
                  <a:pt x="3010" y="4943"/>
                </a:lnTo>
                <a:lnTo>
                  <a:pt x="3010" y="4950"/>
                </a:lnTo>
                <a:lnTo>
                  <a:pt x="3010" y="4982"/>
                </a:lnTo>
                <a:lnTo>
                  <a:pt x="3010" y="5059"/>
                </a:lnTo>
                <a:lnTo>
                  <a:pt x="3010" y="5091"/>
                </a:lnTo>
                <a:lnTo>
                  <a:pt x="3010" y="5099"/>
                </a:lnTo>
                <a:lnTo>
                  <a:pt x="3008" y="5105"/>
                </a:lnTo>
                <a:lnTo>
                  <a:pt x="3004" y="5112"/>
                </a:lnTo>
                <a:lnTo>
                  <a:pt x="3000" y="5117"/>
                </a:lnTo>
                <a:lnTo>
                  <a:pt x="2995" y="5121"/>
                </a:lnTo>
                <a:lnTo>
                  <a:pt x="2989" y="5125"/>
                </a:lnTo>
                <a:lnTo>
                  <a:pt x="2982" y="5127"/>
                </a:lnTo>
                <a:lnTo>
                  <a:pt x="2974" y="5128"/>
                </a:lnTo>
                <a:lnTo>
                  <a:pt x="2942" y="5128"/>
                </a:lnTo>
                <a:lnTo>
                  <a:pt x="1997" y="5128"/>
                </a:lnTo>
                <a:lnTo>
                  <a:pt x="1965" y="5128"/>
                </a:lnTo>
                <a:lnTo>
                  <a:pt x="1958" y="5127"/>
                </a:lnTo>
                <a:lnTo>
                  <a:pt x="1951" y="5125"/>
                </a:lnTo>
                <a:lnTo>
                  <a:pt x="1945" y="5121"/>
                </a:lnTo>
                <a:lnTo>
                  <a:pt x="1940" y="5117"/>
                </a:lnTo>
                <a:lnTo>
                  <a:pt x="1935" y="5112"/>
                </a:lnTo>
                <a:lnTo>
                  <a:pt x="1932" y="5105"/>
                </a:lnTo>
                <a:lnTo>
                  <a:pt x="1930" y="5099"/>
                </a:lnTo>
                <a:lnTo>
                  <a:pt x="1929" y="5091"/>
                </a:lnTo>
                <a:lnTo>
                  <a:pt x="1929" y="5059"/>
                </a:lnTo>
                <a:lnTo>
                  <a:pt x="1929" y="4982"/>
                </a:lnTo>
                <a:lnTo>
                  <a:pt x="1929" y="4950"/>
                </a:lnTo>
                <a:lnTo>
                  <a:pt x="1930" y="4943"/>
                </a:lnTo>
                <a:lnTo>
                  <a:pt x="1932" y="4935"/>
                </a:lnTo>
                <a:lnTo>
                  <a:pt x="1935" y="4929"/>
                </a:lnTo>
                <a:lnTo>
                  <a:pt x="1940" y="4924"/>
                </a:lnTo>
                <a:lnTo>
                  <a:pt x="1945" y="4919"/>
                </a:lnTo>
                <a:lnTo>
                  <a:pt x="1951" y="4916"/>
                </a:lnTo>
                <a:lnTo>
                  <a:pt x="1958" y="4914"/>
                </a:lnTo>
                <a:lnTo>
                  <a:pt x="1965" y="4913"/>
                </a:lnTo>
                <a:lnTo>
                  <a:pt x="1968" y="4913"/>
                </a:lnTo>
                <a:lnTo>
                  <a:pt x="1997" y="4913"/>
                </a:lnTo>
                <a:lnTo>
                  <a:pt x="2023" y="4912"/>
                </a:lnTo>
                <a:lnTo>
                  <a:pt x="2047" y="4911"/>
                </a:lnTo>
                <a:lnTo>
                  <a:pt x="2072" y="4908"/>
                </a:lnTo>
                <a:lnTo>
                  <a:pt x="2096" y="4905"/>
                </a:lnTo>
                <a:lnTo>
                  <a:pt x="2119" y="4901"/>
                </a:lnTo>
                <a:lnTo>
                  <a:pt x="2142" y="4896"/>
                </a:lnTo>
                <a:lnTo>
                  <a:pt x="2164" y="4891"/>
                </a:lnTo>
                <a:lnTo>
                  <a:pt x="2185" y="4884"/>
                </a:lnTo>
                <a:lnTo>
                  <a:pt x="2188" y="4884"/>
                </a:lnTo>
                <a:lnTo>
                  <a:pt x="2206" y="4877"/>
                </a:lnTo>
                <a:lnTo>
                  <a:pt x="2224" y="4870"/>
                </a:lnTo>
                <a:lnTo>
                  <a:pt x="2243" y="4862"/>
                </a:lnTo>
                <a:lnTo>
                  <a:pt x="2260" y="4854"/>
                </a:lnTo>
                <a:lnTo>
                  <a:pt x="2286" y="4839"/>
                </a:lnTo>
                <a:lnTo>
                  <a:pt x="2299" y="4830"/>
                </a:lnTo>
                <a:lnTo>
                  <a:pt x="2311" y="4821"/>
                </a:lnTo>
                <a:lnTo>
                  <a:pt x="2311" y="3664"/>
                </a:lnTo>
                <a:lnTo>
                  <a:pt x="2293" y="3659"/>
                </a:lnTo>
                <a:lnTo>
                  <a:pt x="2275" y="3653"/>
                </a:lnTo>
                <a:lnTo>
                  <a:pt x="2258" y="3647"/>
                </a:lnTo>
                <a:lnTo>
                  <a:pt x="2240" y="3639"/>
                </a:lnTo>
                <a:lnTo>
                  <a:pt x="2222" y="3631"/>
                </a:lnTo>
                <a:lnTo>
                  <a:pt x="2205" y="3622"/>
                </a:lnTo>
                <a:lnTo>
                  <a:pt x="2188" y="3613"/>
                </a:lnTo>
                <a:lnTo>
                  <a:pt x="2172" y="3602"/>
                </a:lnTo>
                <a:lnTo>
                  <a:pt x="2154" y="3589"/>
                </a:lnTo>
                <a:lnTo>
                  <a:pt x="2136" y="3575"/>
                </a:lnTo>
                <a:lnTo>
                  <a:pt x="2118" y="3560"/>
                </a:lnTo>
                <a:lnTo>
                  <a:pt x="2102" y="3545"/>
                </a:lnTo>
                <a:lnTo>
                  <a:pt x="2086" y="3528"/>
                </a:lnTo>
                <a:lnTo>
                  <a:pt x="2070" y="3510"/>
                </a:lnTo>
                <a:lnTo>
                  <a:pt x="2056" y="3491"/>
                </a:lnTo>
                <a:lnTo>
                  <a:pt x="2042" y="3471"/>
                </a:lnTo>
                <a:lnTo>
                  <a:pt x="2029" y="3451"/>
                </a:lnTo>
                <a:lnTo>
                  <a:pt x="2015" y="3430"/>
                </a:lnTo>
                <a:lnTo>
                  <a:pt x="2004" y="3408"/>
                </a:lnTo>
                <a:lnTo>
                  <a:pt x="1993" y="3384"/>
                </a:lnTo>
                <a:lnTo>
                  <a:pt x="1984" y="3360"/>
                </a:lnTo>
                <a:lnTo>
                  <a:pt x="1975" y="3336"/>
                </a:lnTo>
                <a:lnTo>
                  <a:pt x="1967" y="3310"/>
                </a:lnTo>
                <a:lnTo>
                  <a:pt x="1960" y="3283"/>
                </a:lnTo>
                <a:lnTo>
                  <a:pt x="1955" y="3258"/>
                </a:lnTo>
                <a:lnTo>
                  <a:pt x="1950" y="3232"/>
                </a:lnTo>
                <a:lnTo>
                  <a:pt x="1947" y="3205"/>
                </a:lnTo>
                <a:lnTo>
                  <a:pt x="1944" y="3177"/>
                </a:lnTo>
                <a:lnTo>
                  <a:pt x="1942" y="3149"/>
                </a:lnTo>
                <a:lnTo>
                  <a:pt x="1941" y="3120"/>
                </a:lnTo>
                <a:lnTo>
                  <a:pt x="1942" y="3090"/>
                </a:lnTo>
                <a:lnTo>
                  <a:pt x="1943" y="305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茶杯"/>
          <p:cNvSpPr/>
          <p:nvPr/>
        </p:nvSpPr>
        <p:spPr bwMode="auto">
          <a:xfrm>
            <a:off x="10328336" y="3338728"/>
            <a:ext cx="675198" cy="502641"/>
          </a:xfrm>
          <a:custGeom>
            <a:avLst/>
            <a:gdLst>
              <a:gd name="T0" fmla="*/ 2147483646 w 4965"/>
              <a:gd name="T1" fmla="*/ 2147483646 h 4089"/>
              <a:gd name="T2" fmla="*/ 2147483646 w 4965"/>
              <a:gd name="T3" fmla="*/ 2147483646 h 4089"/>
              <a:gd name="T4" fmla="*/ 2147483646 w 4965"/>
              <a:gd name="T5" fmla="*/ 2147483646 h 4089"/>
              <a:gd name="T6" fmla="*/ 2147483646 w 4965"/>
              <a:gd name="T7" fmla="*/ 2147483646 h 4089"/>
              <a:gd name="T8" fmla="*/ 2147483646 w 4965"/>
              <a:gd name="T9" fmla="*/ 2147483646 h 4089"/>
              <a:gd name="T10" fmla="*/ 2147483646 w 4965"/>
              <a:gd name="T11" fmla="*/ 2147483646 h 4089"/>
              <a:gd name="T12" fmla="*/ 2147483646 w 4965"/>
              <a:gd name="T13" fmla="*/ 2147483646 h 4089"/>
              <a:gd name="T14" fmla="*/ 2147483646 w 4965"/>
              <a:gd name="T15" fmla="*/ 2147483646 h 4089"/>
              <a:gd name="T16" fmla="*/ 2147483646 w 4965"/>
              <a:gd name="T17" fmla="*/ 2147483646 h 4089"/>
              <a:gd name="T18" fmla="*/ 2147483646 w 4965"/>
              <a:gd name="T19" fmla="*/ 2147483646 h 4089"/>
              <a:gd name="T20" fmla="*/ 2147483646 w 4965"/>
              <a:gd name="T21" fmla="*/ 2147483646 h 4089"/>
              <a:gd name="T22" fmla="*/ 2147483646 w 4965"/>
              <a:gd name="T23" fmla="*/ 2147483646 h 4089"/>
              <a:gd name="T24" fmla="*/ 2147483646 w 4965"/>
              <a:gd name="T25" fmla="*/ 2147483646 h 4089"/>
              <a:gd name="T26" fmla="*/ 2147483646 w 4965"/>
              <a:gd name="T27" fmla="*/ 2147483646 h 4089"/>
              <a:gd name="T28" fmla="*/ 2147483646 w 4965"/>
              <a:gd name="T29" fmla="*/ 2147483646 h 4089"/>
              <a:gd name="T30" fmla="*/ 2147483646 w 4965"/>
              <a:gd name="T31" fmla="*/ 2147483646 h 4089"/>
              <a:gd name="T32" fmla="*/ 2147483646 w 4965"/>
              <a:gd name="T33" fmla="*/ 2147483646 h 4089"/>
              <a:gd name="T34" fmla="*/ 2147483646 w 4965"/>
              <a:gd name="T35" fmla="*/ 2147483646 h 4089"/>
              <a:gd name="T36" fmla="*/ 2147483646 w 4965"/>
              <a:gd name="T37" fmla="*/ 2147483646 h 4089"/>
              <a:gd name="T38" fmla="*/ 2147483646 w 4965"/>
              <a:gd name="T39" fmla="*/ 2147483646 h 4089"/>
              <a:gd name="T40" fmla="*/ 2147483646 w 4965"/>
              <a:gd name="T41" fmla="*/ 2147483646 h 4089"/>
              <a:gd name="T42" fmla="*/ 2147483646 w 4965"/>
              <a:gd name="T43" fmla="*/ 2147483646 h 4089"/>
              <a:gd name="T44" fmla="*/ 2147483646 w 4965"/>
              <a:gd name="T45" fmla="*/ 2147483646 h 4089"/>
              <a:gd name="T46" fmla="*/ 2147483646 w 4965"/>
              <a:gd name="T47" fmla="*/ 2147483646 h 4089"/>
              <a:gd name="T48" fmla="*/ 2147483646 w 4965"/>
              <a:gd name="T49" fmla="*/ 2147483646 h 4089"/>
              <a:gd name="T50" fmla="*/ 2147483646 w 4965"/>
              <a:gd name="T51" fmla="*/ 2147483646 h 4089"/>
              <a:gd name="T52" fmla="*/ 2147483646 w 4965"/>
              <a:gd name="T53" fmla="*/ 2147483646 h 4089"/>
              <a:gd name="T54" fmla="*/ 2147483646 w 4965"/>
              <a:gd name="T55" fmla="*/ 2147483646 h 4089"/>
              <a:gd name="T56" fmla="*/ 2147483646 w 4965"/>
              <a:gd name="T57" fmla="*/ 2147483646 h 4089"/>
              <a:gd name="T58" fmla="*/ 2147483646 w 4965"/>
              <a:gd name="T59" fmla="*/ 1524434820 h 4089"/>
              <a:gd name="T60" fmla="*/ 2147483646 w 4965"/>
              <a:gd name="T61" fmla="*/ 2147483646 h 4089"/>
              <a:gd name="T62" fmla="*/ 2147483646 w 4965"/>
              <a:gd name="T63" fmla="*/ 2147483646 h 4089"/>
              <a:gd name="T64" fmla="*/ 2147483646 w 4965"/>
              <a:gd name="T65" fmla="*/ 2147483646 h 4089"/>
              <a:gd name="T66" fmla="*/ 2147483646 w 4965"/>
              <a:gd name="T67" fmla="*/ 2147483646 h 4089"/>
              <a:gd name="T68" fmla="*/ 2147483646 w 4965"/>
              <a:gd name="T69" fmla="*/ 2147483646 h 4089"/>
              <a:gd name="T70" fmla="*/ 2147483646 w 4965"/>
              <a:gd name="T71" fmla="*/ 2147483646 h 4089"/>
              <a:gd name="T72" fmla="*/ 2147483646 w 4965"/>
              <a:gd name="T73" fmla="*/ 2147483646 h 4089"/>
              <a:gd name="T74" fmla="*/ 2147483646 w 4965"/>
              <a:gd name="T75" fmla="*/ 2147483646 h 4089"/>
              <a:gd name="T76" fmla="*/ 2147483646 w 4965"/>
              <a:gd name="T77" fmla="*/ 2147483646 h 4089"/>
              <a:gd name="T78" fmla="*/ 2147483646 w 4965"/>
              <a:gd name="T79" fmla="*/ 2147483646 h 4089"/>
              <a:gd name="T80" fmla="*/ 2147483646 w 4965"/>
              <a:gd name="T81" fmla="*/ 2147483646 h 4089"/>
              <a:gd name="T82" fmla="*/ 2147483646 w 4965"/>
              <a:gd name="T83" fmla="*/ 2147483646 h 4089"/>
              <a:gd name="T84" fmla="*/ 2147483646 w 4965"/>
              <a:gd name="T85" fmla="*/ 2147483646 h 4089"/>
              <a:gd name="T86" fmla="*/ 2147483646 w 4965"/>
              <a:gd name="T87" fmla="*/ 2147483646 h 4089"/>
              <a:gd name="T88" fmla="*/ 2147483646 w 4965"/>
              <a:gd name="T89" fmla="*/ 2147483646 h 4089"/>
              <a:gd name="T90" fmla="*/ 2147483646 w 4965"/>
              <a:gd name="T91" fmla="*/ 2147483646 h 4089"/>
              <a:gd name="T92" fmla="*/ 2147483646 w 4965"/>
              <a:gd name="T93" fmla="*/ 2147483646 h 4089"/>
              <a:gd name="T94" fmla="*/ 2147483646 w 4965"/>
              <a:gd name="T95" fmla="*/ 2147483646 h 4089"/>
              <a:gd name="T96" fmla="*/ 2147483646 w 4965"/>
              <a:gd name="T97" fmla="*/ 2147483646 h 4089"/>
              <a:gd name="T98" fmla="*/ 2147483646 w 4965"/>
              <a:gd name="T99" fmla="*/ 2147483646 h 4089"/>
              <a:gd name="T100" fmla="*/ 2147483646 w 4965"/>
              <a:gd name="T101" fmla="*/ 2147483646 h 4089"/>
              <a:gd name="T102" fmla="*/ 2147483646 w 4965"/>
              <a:gd name="T103" fmla="*/ 2147483646 h 4089"/>
              <a:gd name="T104" fmla="*/ 2147483646 w 4965"/>
              <a:gd name="T105" fmla="*/ 2147483646 h 4089"/>
              <a:gd name="T106" fmla="*/ 395418912 w 4965"/>
              <a:gd name="T107" fmla="*/ 2147483646 h 4089"/>
              <a:gd name="T108" fmla="*/ 2147483646 w 4965"/>
              <a:gd name="T109" fmla="*/ 2147483646 h 4089"/>
              <a:gd name="T110" fmla="*/ 2147483646 w 4965"/>
              <a:gd name="T111" fmla="*/ 2147483646 h 4089"/>
              <a:gd name="T112" fmla="*/ 2147483646 w 4965"/>
              <a:gd name="T113" fmla="*/ 2147483646 h 4089"/>
              <a:gd name="T114" fmla="*/ 2147483646 w 4965"/>
              <a:gd name="T115" fmla="*/ 2147483646 h 4089"/>
              <a:gd name="T116" fmla="*/ 2147483646 w 4965"/>
              <a:gd name="T117" fmla="*/ 2147483646 h 408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65" h="4089">
                <a:moveTo>
                  <a:pt x="3805" y="3086"/>
                </a:moveTo>
                <a:lnTo>
                  <a:pt x="4060" y="3212"/>
                </a:lnTo>
                <a:lnTo>
                  <a:pt x="4047" y="3236"/>
                </a:lnTo>
                <a:lnTo>
                  <a:pt x="4034" y="3261"/>
                </a:lnTo>
                <a:lnTo>
                  <a:pt x="4019" y="3285"/>
                </a:lnTo>
                <a:lnTo>
                  <a:pt x="4005" y="3308"/>
                </a:lnTo>
                <a:lnTo>
                  <a:pt x="3990" y="3332"/>
                </a:lnTo>
                <a:lnTo>
                  <a:pt x="3974" y="3355"/>
                </a:lnTo>
                <a:lnTo>
                  <a:pt x="3956" y="3378"/>
                </a:lnTo>
                <a:lnTo>
                  <a:pt x="3939" y="3400"/>
                </a:lnTo>
                <a:lnTo>
                  <a:pt x="3920" y="3423"/>
                </a:lnTo>
                <a:lnTo>
                  <a:pt x="3902" y="3445"/>
                </a:lnTo>
                <a:lnTo>
                  <a:pt x="3882" y="3467"/>
                </a:lnTo>
                <a:lnTo>
                  <a:pt x="3862" y="3488"/>
                </a:lnTo>
                <a:lnTo>
                  <a:pt x="3841" y="3509"/>
                </a:lnTo>
                <a:lnTo>
                  <a:pt x="3819" y="3530"/>
                </a:lnTo>
                <a:lnTo>
                  <a:pt x="3798" y="3550"/>
                </a:lnTo>
                <a:lnTo>
                  <a:pt x="3775" y="3571"/>
                </a:lnTo>
                <a:lnTo>
                  <a:pt x="3727" y="3610"/>
                </a:lnTo>
                <a:lnTo>
                  <a:pt x="3677" y="3648"/>
                </a:lnTo>
                <a:lnTo>
                  <a:pt x="3625" y="3685"/>
                </a:lnTo>
                <a:lnTo>
                  <a:pt x="3571" y="3720"/>
                </a:lnTo>
                <a:lnTo>
                  <a:pt x="3514" y="3754"/>
                </a:lnTo>
                <a:lnTo>
                  <a:pt x="3455" y="3786"/>
                </a:lnTo>
                <a:lnTo>
                  <a:pt x="3396" y="3818"/>
                </a:lnTo>
                <a:lnTo>
                  <a:pt x="3333" y="3847"/>
                </a:lnTo>
                <a:lnTo>
                  <a:pt x="3268" y="3875"/>
                </a:lnTo>
                <a:lnTo>
                  <a:pt x="3202" y="3901"/>
                </a:lnTo>
                <a:lnTo>
                  <a:pt x="3134" y="3926"/>
                </a:lnTo>
                <a:lnTo>
                  <a:pt x="3064" y="3950"/>
                </a:lnTo>
                <a:lnTo>
                  <a:pt x="2993" y="3971"/>
                </a:lnTo>
                <a:lnTo>
                  <a:pt x="2921" y="3992"/>
                </a:lnTo>
                <a:lnTo>
                  <a:pt x="2846" y="4009"/>
                </a:lnTo>
                <a:lnTo>
                  <a:pt x="2771" y="4025"/>
                </a:lnTo>
                <a:lnTo>
                  <a:pt x="2694" y="4041"/>
                </a:lnTo>
                <a:lnTo>
                  <a:pt x="2615" y="4054"/>
                </a:lnTo>
                <a:lnTo>
                  <a:pt x="2537" y="4064"/>
                </a:lnTo>
                <a:lnTo>
                  <a:pt x="2457" y="4073"/>
                </a:lnTo>
                <a:lnTo>
                  <a:pt x="2375" y="4080"/>
                </a:lnTo>
                <a:lnTo>
                  <a:pt x="2292" y="4085"/>
                </a:lnTo>
                <a:lnTo>
                  <a:pt x="2210" y="4088"/>
                </a:lnTo>
                <a:lnTo>
                  <a:pt x="2126" y="4089"/>
                </a:lnTo>
                <a:lnTo>
                  <a:pt x="2040" y="4088"/>
                </a:lnTo>
                <a:lnTo>
                  <a:pt x="1956" y="4085"/>
                </a:lnTo>
                <a:lnTo>
                  <a:pt x="1872" y="4080"/>
                </a:lnTo>
                <a:lnTo>
                  <a:pt x="1789" y="4072"/>
                </a:lnTo>
                <a:lnTo>
                  <a:pt x="1707" y="4062"/>
                </a:lnTo>
                <a:lnTo>
                  <a:pt x="1626" y="4050"/>
                </a:lnTo>
                <a:lnTo>
                  <a:pt x="1546" y="4037"/>
                </a:lnTo>
                <a:lnTo>
                  <a:pt x="1468" y="4022"/>
                </a:lnTo>
                <a:lnTo>
                  <a:pt x="1390" y="4005"/>
                </a:lnTo>
                <a:lnTo>
                  <a:pt x="1314" y="3985"/>
                </a:lnTo>
                <a:lnTo>
                  <a:pt x="1240" y="3964"/>
                </a:lnTo>
                <a:lnTo>
                  <a:pt x="1168" y="3942"/>
                </a:lnTo>
                <a:lnTo>
                  <a:pt x="1097" y="3917"/>
                </a:lnTo>
                <a:lnTo>
                  <a:pt x="1027" y="3891"/>
                </a:lnTo>
                <a:lnTo>
                  <a:pt x="960" y="3862"/>
                </a:lnTo>
                <a:lnTo>
                  <a:pt x="895" y="3833"/>
                </a:lnTo>
                <a:lnTo>
                  <a:pt x="831" y="3801"/>
                </a:lnTo>
                <a:lnTo>
                  <a:pt x="769" y="3769"/>
                </a:lnTo>
                <a:lnTo>
                  <a:pt x="710" y="3735"/>
                </a:lnTo>
                <a:lnTo>
                  <a:pt x="653" y="3699"/>
                </a:lnTo>
                <a:lnTo>
                  <a:pt x="598" y="3662"/>
                </a:lnTo>
                <a:lnTo>
                  <a:pt x="546" y="3623"/>
                </a:lnTo>
                <a:lnTo>
                  <a:pt x="521" y="3604"/>
                </a:lnTo>
                <a:lnTo>
                  <a:pt x="496" y="3584"/>
                </a:lnTo>
                <a:lnTo>
                  <a:pt x="472" y="3563"/>
                </a:lnTo>
                <a:lnTo>
                  <a:pt x="449" y="3543"/>
                </a:lnTo>
                <a:lnTo>
                  <a:pt x="426" y="3522"/>
                </a:lnTo>
                <a:lnTo>
                  <a:pt x="404" y="3500"/>
                </a:lnTo>
                <a:lnTo>
                  <a:pt x="383" y="3479"/>
                </a:lnTo>
                <a:lnTo>
                  <a:pt x="362" y="3457"/>
                </a:lnTo>
                <a:lnTo>
                  <a:pt x="343" y="3434"/>
                </a:lnTo>
                <a:lnTo>
                  <a:pt x="323" y="3412"/>
                </a:lnTo>
                <a:lnTo>
                  <a:pt x="305" y="3390"/>
                </a:lnTo>
                <a:lnTo>
                  <a:pt x="287" y="3366"/>
                </a:lnTo>
                <a:lnTo>
                  <a:pt x="270" y="3343"/>
                </a:lnTo>
                <a:lnTo>
                  <a:pt x="254" y="3319"/>
                </a:lnTo>
                <a:lnTo>
                  <a:pt x="238" y="3295"/>
                </a:lnTo>
                <a:lnTo>
                  <a:pt x="224" y="3271"/>
                </a:lnTo>
                <a:lnTo>
                  <a:pt x="210" y="3246"/>
                </a:lnTo>
                <a:lnTo>
                  <a:pt x="197" y="3222"/>
                </a:lnTo>
                <a:lnTo>
                  <a:pt x="185" y="3197"/>
                </a:lnTo>
                <a:lnTo>
                  <a:pt x="173" y="3171"/>
                </a:lnTo>
                <a:lnTo>
                  <a:pt x="434" y="3058"/>
                </a:lnTo>
                <a:lnTo>
                  <a:pt x="443" y="3079"/>
                </a:lnTo>
                <a:lnTo>
                  <a:pt x="453" y="3098"/>
                </a:lnTo>
                <a:lnTo>
                  <a:pt x="463" y="3119"/>
                </a:lnTo>
                <a:lnTo>
                  <a:pt x="475" y="3139"/>
                </a:lnTo>
                <a:lnTo>
                  <a:pt x="487" y="3158"/>
                </a:lnTo>
                <a:lnTo>
                  <a:pt x="500" y="3177"/>
                </a:lnTo>
                <a:lnTo>
                  <a:pt x="513" y="3196"/>
                </a:lnTo>
                <a:lnTo>
                  <a:pt x="528" y="3215"/>
                </a:lnTo>
                <a:lnTo>
                  <a:pt x="543" y="3233"/>
                </a:lnTo>
                <a:lnTo>
                  <a:pt x="558" y="3252"/>
                </a:lnTo>
                <a:lnTo>
                  <a:pt x="592" y="3288"/>
                </a:lnTo>
                <a:lnTo>
                  <a:pt x="628" y="3323"/>
                </a:lnTo>
                <a:lnTo>
                  <a:pt x="666" y="3358"/>
                </a:lnTo>
                <a:lnTo>
                  <a:pt x="707" y="3391"/>
                </a:lnTo>
                <a:lnTo>
                  <a:pt x="749" y="3423"/>
                </a:lnTo>
                <a:lnTo>
                  <a:pt x="795" y="3455"/>
                </a:lnTo>
                <a:lnTo>
                  <a:pt x="843" y="3485"/>
                </a:lnTo>
                <a:lnTo>
                  <a:pt x="893" y="3515"/>
                </a:lnTo>
                <a:lnTo>
                  <a:pt x="944" y="3542"/>
                </a:lnTo>
                <a:lnTo>
                  <a:pt x="997" y="3569"/>
                </a:lnTo>
                <a:lnTo>
                  <a:pt x="1052" y="3594"/>
                </a:lnTo>
                <a:lnTo>
                  <a:pt x="1110" y="3619"/>
                </a:lnTo>
                <a:lnTo>
                  <a:pt x="1169" y="3642"/>
                </a:lnTo>
                <a:lnTo>
                  <a:pt x="1230" y="3663"/>
                </a:lnTo>
                <a:lnTo>
                  <a:pt x="1292" y="3683"/>
                </a:lnTo>
                <a:lnTo>
                  <a:pt x="1356" y="3701"/>
                </a:lnTo>
                <a:lnTo>
                  <a:pt x="1420" y="3719"/>
                </a:lnTo>
                <a:lnTo>
                  <a:pt x="1486" y="3735"/>
                </a:lnTo>
                <a:lnTo>
                  <a:pt x="1553" y="3749"/>
                </a:lnTo>
                <a:lnTo>
                  <a:pt x="1622" y="3762"/>
                </a:lnTo>
                <a:lnTo>
                  <a:pt x="1692" y="3773"/>
                </a:lnTo>
                <a:lnTo>
                  <a:pt x="1762" y="3783"/>
                </a:lnTo>
                <a:lnTo>
                  <a:pt x="1834" y="3791"/>
                </a:lnTo>
                <a:lnTo>
                  <a:pt x="1906" y="3797"/>
                </a:lnTo>
                <a:lnTo>
                  <a:pt x="1978" y="3801"/>
                </a:lnTo>
                <a:lnTo>
                  <a:pt x="2052" y="3805"/>
                </a:lnTo>
                <a:lnTo>
                  <a:pt x="2126" y="3806"/>
                </a:lnTo>
                <a:lnTo>
                  <a:pt x="2199" y="3805"/>
                </a:lnTo>
                <a:lnTo>
                  <a:pt x="2271" y="3801"/>
                </a:lnTo>
                <a:lnTo>
                  <a:pt x="2342" y="3798"/>
                </a:lnTo>
                <a:lnTo>
                  <a:pt x="2413" y="3792"/>
                </a:lnTo>
                <a:lnTo>
                  <a:pt x="2484" y="3784"/>
                </a:lnTo>
                <a:lnTo>
                  <a:pt x="2553" y="3775"/>
                </a:lnTo>
                <a:lnTo>
                  <a:pt x="2621" y="3765"/>
                </a:lnTo>
                <a:lnTo>
                  <a:pt x="2688" y="3753"/>
                </a:lnTo>
                <a:lnTo>
                  <a:pt x="2754" y="3740"/>
                </a:lnTo>
                <a:lnTo>
                  <a:pt x="2820" y="3724"/>
                </a:lnTo>
                <a:lnTo>
                  <a:pt x="2883" y="3708"/>
                </a:lnTo>
                <a:lnTo>
                  <a:pt x="2946" y="3690"/>
                </a:lnTo>
                <a:lnTo>
                  <a:pt x="3007" y="3670"/>
                </a:lnTo>
                <a:lnTo>
                  <a:pt x="3065" y="3649"/>
                </a:lnTo>
                <a:lnTo>
                  <a:pt x="3124" y="3628"/>
                </a:lnTo>
                <a:lnTo>
                  <a:pt x="3180" y="3605"/>
                </a:lnTo>
                <a:lnTo>
                  <a:pt x="3235" y="3581"/>
                </a:lnTo>
                <a:lnTo>
                  <a:pt x="3288" y="3555"/>
                </a:lnTo>
                <a:lnTo>
                  <a:pt x="3339" y="3528"/>
                </a:lnTo>
                <a:lnTo>
                  <a:pt x="3388" y="3500"/>
                </a:lnTo>
                <a:lnTo>
                  <a:pt x="3435" y="3471"/>
                </a:lnTo>
                <a:lnTo>
                  <a:pt x="3480" y="3441"/>
                </a:lnTo>
                <a:lnTo>
                  <a:pt x="3524" y="3410"/>
                </a:lnTo>
                <a:lnTo>
                  <a:pt x="3564" y="3378"/>
                </a:lnTo>
                <a:lnTo>
                  <a:pt x="3603" y="3344"/>
                </a:lnTo>
                <a:lnTo>
                  <a:pt x="3640" y="3310"/>
                </a:lnTo>
                <a:lnTo>
                  <a:pt x="3674" y="3275"/>
                </a:lnTo>
                <a:lnTo>
                  <a:pt x="3705" y="3240"/>
                </a:lnTo>
                <a:lnTo>
                  <a:pt x="3735" y="3203"/>
                </a:lnTo>
                <a:lnTo>
                  <a:pt x="3748" y="3183"/>
                </a:lnTo>
                <a:lnTo>
                  <a:pt x="3761" y="3165"/>
                </a:lnTo>
                <a:lnTo>
                  <a:pt x="3773" y="3145"/>
                </a:lnTo>
                <a:lnTo>
                  <a:pt x="3785" y="3127"/>
                </a:lnTo>
                <a:lnTo>
                  <a:pt x="3796" y="3107"/>
                </a:lnTo>
                <a:lnTo>
                  <a:pt x="3805" y="3086"/>
                </a:lnTo>
                <a:close/>
                <a:moveTo>
                  <a:pt x="4469" y="1270"/>
                </a:moveTo>
                <a:lnTo>
                  <a:pt x="4469" y="1270"/>
                </a:lnTo>
                <a:lnTo>
                  <a:pt x="4466" y="1343"/>
                </a:lnTo>
                <a:lnTo>
                  <a:pt x="4462" y="1416"/>
                </a:lnTo>
                <a:lnTo>
                  <a:pt x="4454" y="1488"/>
                </a:lnTo>
                <a:lnTo>
                  <a:pt x="4445" y="1559"/>
                </a:lnTo>
                <a:lnTo>
                  <a:pt x="4470" y="1569"/>
                </a:lnTo>
                <a:lnTo>
                  <a:pt x="4494" y="1580"/>
                </a:lnTo>
                <a:lnTo>
                  <a:pt x="4518" y="1594"/>
                </a:lnTo>
                <a:lnTo>
                  <a:pt x="4540" y="1608"/>
                </a:lnTo>
                <a:lnTo>
                  <a:pt x="4561" y="1626"/>
                </a:lnTo>
                <a:lnTo>
                  <a:pt x="4580" y="1643"/>
                </a:lnTo>
                <a:lnTo>
                  <a:pt x="4598" y="1663"/>
                </a:lnTo>
                <a:lnTo>
                  <a:pt x="4614" y="1683"/>
                </a:lnTo>
                <a:lnTo>
                  <a:pt x="4629" y="1705"/>
                </a:lnTo>
                <a:lnTo>
                  <a:pt x="4642" y="1729"/>
                </a:lnTo>
                <a:lnTo>
                  <a:pt x="4654" y="1753"/>
                </a:lnTo>
                <a:lnTo>
                  <a:pt x="4663" y="1778"/>
                </a:lnTo>
                <a:lnTo>
                  <a:pt x="4670" y="1804"/>
                </a:lnTo>
                <a:lnTo>
                  <a:pt x="4676" y="1831"/>
                </a:lnTo>
                <a:lnTo>
                  <a:pt x="4680" y="1858"/>
                </a:lnTo>
                <a:lnTo>
                  <a:pt x="4681" y="1887"/>
                </a:lnTo>
                <a:lnTo>
                  <a:pt x="4680" y="1905"/>
                </a:lnTo>
                <a:lnTo>
                  <a:pt x="4679" y="1922"/>
                </a:lnTo>
                <a:lnTo>
                  <a:pt x="4677" y="1940"/>
                </a:lnTo>
                <a:lnTo>
                  <a:pt x="4674" y="1957"/>
                </a:lnTo>
                <a:lnTo>
                  <a:pt x="4669" y="1973"/>
                </a:lnTo>
                <a:lnTo>
                  <a:pt x="4665" y="1990"/>
                </a:lnTo>
                <a:lnTo>
                  <a:pt x="4659" y="2006"/>
                </a:lnTo>
                <a:lnTo>
                  <a:pt x="4653" y="2022"/>
                </a:lnTo>
                <a:lnTo>
                  <a:pt x="4646" y="2038"/>
                </a:lnTo>
                <a:lnTo>
                  <a:pt x="4639" y="2053"/>
                </a:lnTo>
                <a:lnTo>
                  <a:pt x="4630" y="2067"/>
                </a:lnTo>
                <a:lnTo>
                  <a:pt x="4621" y="2081"/>
                </a:lnTo>
                <a:lnTo>
                  <a:pt x="4612" y="2095"/>
                </a:lnTo>
                <a:lnTo>
                  <a:pt x="4601" y="2108"/>
                </a:lnTo>
                <a:lnTo>
                  <a:pt x="4590" y="2120"/>
                </a:lnTo>
                <a:lnTo>
                  <a:pt x="4579" y="2133"/>
                </a:lnTo>
                <a:lnTo>
                  <a:pt x="4567" y="2144"/>
                </a:lnTo>
                <a:lnTo>
                  <a:pt x="4554" y="2155"/>
                </a:lnTo>
                <a:lnTo>
                  <a:pt x="4541" y="2166"/>
                </a:lnTo>
                <a:lnTo>
                  <a:pt x="4527" y="2176"/>
                </a:lnTo>
                <a:lnTo>
                  <a:pt x="4513" y="2184"/>
                </a:lnTo>
                <a:lnTo>
                  <a:pt x="4499" y="2193"/>
                </a:lnTo>
                <a:lnTo>
                  <a:pt x="4483" y="2201"/>
                </a:lnTo>
                <a:lnTo>
                  <a:pt x="4468" y="2207"/>
                </a:lnTo>
                <a:lnTo>
                  <a:pt x="4452" y="2214"/>
                </a:lnTo>
                <a:lnTo>
                  <a:pt x="4436" y="2219"/>
                </a:lnTo>
                <a:lnTo>
                  <a:pt x="4419" y="2223"/>
                </a:lnTo>
                <a:lnTo>
                  <a:pt x="4403" y="2228"/>
                </a:lnTo>
                <a:lnTo>
                  <a:pt x="4386" y="2231"/>
                </a:lnTo>
                <a:lnTo>
                  <a:pt x="4368" y="2233"/>
                </a:lnTo>
                <a:lnTo>
                  <a:pt x="4351" y="2234"/>
                </a:lnTo>
                <a:lnTo>
                  <a:pt x="4332" y="2234"/>
                </a:lnTo>
                <a:lnTo>
                  <a:pt x="4311" y="2234"/>
                </a:lnTo>
                <a:lnTo>
                  <a:pt x="4288" y="2231"/>
                </a:lnTo>
                <a:lnTo>
                  <a:pt x="4267" y="2228"/>
                </a:lnTo>
                <a:lnTo>
                  <a:pt x="4245" y="2222"/>
                </a:lnTo>
                <a:lnTo>
                  <a:pt x="4214" y="2288"/>
                </a:lnTo>
                <a:lnTo>
                  <a:pt x="4179" y="2352"/>
                </a:lnTo>
                <a:lnTo>
                  <a:pt x="4143" y="2414"/>
                </a:lnTo>
                <a:lnTo>
                  <a:pt x="4105" y="2476"/>
                </a:lnTo>
                <a:lnTo>
                  <a:pt x="4132" y="2485"/>
                </a:lnTo>
                <a:lnTo>
                  <a:pt x="4160" y="2494"/>
                </a:lnTo>
                <a:lnTo>
                  <a:pt x="4188" y="2502"/>
                </a:lnTo>
                <a:lnTo>
                  <a:pt x="4216" y="2507"/>
                </a:lnTo>
                <a:lnTo>
                  <a:pt x="4244" y="2513"/>
                </a:lnTo>
                <a:lnTo>
                  <a:pt x="4274" y="2516"/>
                </a:lnTo>
                <a:lnTo>
                  <a:pt x="4303" y="2518"/>
                </a:lnTo>
                <a:lnTo>
                  <a:pt x="4332" y="2519"/>
                </a:lnTo>
                <a:lnTo>
                  <a:pt x="4365" y="2518"/>
                </a:lnTo>
                <a:lnTo>
                  <a:pt x="4398" y="2516"/>
                </a:lnTo>
                <a:lnTo>
                  <a:pt x="4429" y="2511"/>
                </a:lnTo>
                <a:lnTo>
                  <a:pt x="4460" y="2506"/>
                </a:lnTo>
                <a:lnTo>
                  <a:pt x="4491" y="2498"/>
                </a:lnTo>
                <a:lnTo>
                  <a:pt x="4520" y="2490"/>
                </a:lnTo>
                <a:lnTo>
                  <a:pt x="4550" y="2480"/>
                </a:lnTo>
                <a:lnTo>
                  <a:pt x="4578" y="2469"/>
                </a:lnTo>
                <a:lnTo>
                  <a:pt x="4606" y="2456"/>
                </a:lnTo>
                <a:lnTo>
                  <a:pt x="4633" y="2442"/>
                </a:lnTo>
                <a:lnTo>
                  <a:pt x="4661" y="2427"/>
                </a:lnTo>
                <a:lnTo>
                  <a:pt x="4686" y="2410"/>
                </a:lnTo>
                <a:lnTo>
                  <a:pt x="4711" y="2393"/>
                </a:lnTo>
                <a:lnTo>
                  <a:pt x="4734" y="2375"/>
                </a:lnTo>
                <a:lnTo>
                  <a:pt x="4757" y="2354"/>
                </a:lnTo>
                <a:lnTo>
                  <a:pt x="4779" y="2333"/>
                </a:lnTo>
                <a:lnTo>
                  <a:pt x="4800" y="2311"/>
                </a:lnTo>
                <a:lnTo>
                  <a:pt x="4820" y="2289"/>
                </a:lnTo>
                <a:lnTo>
                  <a:pt x="4839" y="2265"/>
                </a:lnTo>
                <a:lnTo>
                  <a:pt x="4856" y="2240"/>
                </a:lnTo>
                <a:lnTo>
                  <a:pt x="4873" y="2214"/>
                </a:lnTo>
                <a:lnTo>
                  <a:pt x="4888" y="2188"/>
                </a:lnTo>
                <a:lnTo>
                  <a:pt x="4902" y="2160"/>
                </a:lnTo>
                <a:lnTo>
                  <a:pt x="4915" y="2132"/>
                </a:lnTo>
                <a:lnTo>
                  <a:pt x="4926" y="2104"/>
                </a:lnTo>
                <a:lnTo>
                  <a:pt x="4936" y="2075"/>
                </a:lnTo>
                <a:lnTo>
                  <a:pt x="4944" y="2044"/>
                </a:lnTo>
                <a:lnTo>
                  <a:pt x="4952" y="2014"/>
                </a:lnTo>
                <a:lnTo>
                  <a:pt x="4957" y="1983"/>
                </a:lnTo>
                <a:lnTo>
                  <a:pt x="4962" y="1952"/>
                </a:lnTo>
                <a:lnTo>
                  <a:pt x="4964" y="1919"/>
                </a:lnTo>
                <a:lnTo>
                  <a:pt x="4965" y="1887"/>
                </a:lnTo>
                <a:lnTo>
                  <a:pt x="4964" y="1858"/>
                </a:lnTo>
                <a:lnTo>
                  <a:pt x="4962" y="1831"/>
                </a:lnTo>
                <a:lnTo>
                  <a:pt x="4959" y="1803"/>
                </a:lnTo>
                <a:lnTo>
                  <a:pt x="4955" y="1776"/>
                </a:lnTo>
                <a:lnTo>
                  <a:pt x="4950" y="1750"/>
                </a:lnTo>
                <a:lnTo>
                  <a:pt x="4943" y="1724"/>
                </a:lnTo>
                <a:lnTo>
                  <a:pt x="4936" y="1697"/>
                </a:lnTo>
                <a:lnTo>
                  <a:pt x="4927" y="1672"/>
                </a:lnTo>
                <a:lnTo>
                  <a:pt x="4917" y="1647"/>
                </a:lnTo>
                <a:lnTo>
                  <a:pt x="4906" y="1622"/>
                </a:lnTo>
                <a:lnTo>
                  <a:pt x="4895" y="1599"/>
                </a:lnTo>
                <a:lnTo>
                  <a:pt x="4882" y="1576"/>
                </a:lnTo>
                <a:lnTo>
                  <a:pt x="4869" y="1553"/>
                </a:lnTo>
                <a:lnTo>
                  <a:pt x="4854" y="1531"/>
                </a:lnTo>
                <a:lnTo>
                  <a:pt x="4839" y="1509"/>
                </a:lnTo>
                <a:lnTo>
                  <a:pt x="4823" y="1489"/>
                </a:lnTo>
                <a:lnTo>
                  <a:pt x="4806" y="1469"/>
                </a:lnTo>
                <a:lnTo>
                  <a:pt x="4788" y="1450"/>
                </a:lnTo>
                <a:lnTo>
                  <a:pt x="4769" y="1431"/>
                </a:lnTo>
                <a:lnTo>
                  <a:pt x="4750" y="1413"/>
                </a:lnTo>
                <a:lnTo>
                  <a:pt x="4730" y="1396"/>
                </a:lnTo>
                <a:lnTo>
                  <a:pt x="4709" y="1380"/>
                </a:lnTo>
                <a:lnTo>
                  <a:pt x="4688" y="1365"/>
                </a:lnTo>
                <a:lnTo>
                  <a:pt x="4666" y="1351"/>
                </a:lnTo>
                <a:lnTo>
                  <a:pt x="4643" y="1337"/>
                </a:lnTo>
                <a:lnTo>
                  <a:pt x="4619" y="1325"/>
                </a:lnTo>
                <a:lnTo>
                  <a:pt x="4595" y="1313"/>
                </a:lnTo>
                <a:lnTo>
                  <a:pt x="4571" y="1302"/>
                </a:lnTo>
                <a:lnTo>
                  <a:pt x="4546" y="1293"/>
                </a:lnTo>
                <a:lnTo>
                  <a:pt x="4521" y="1284"/>
                </a:lnTo>
                <a:lnTo>
                  <a:pt x="4495" y="1277"/>
                </a:lnTo>
                <a:lnTo>
                  <a:pt x="4469" y="1270"/>
                </a:lnTo>
                <a:close/>
                <a:moveTo>
                  <a:pt x="2126" y="389"/>
                </a:moveTo>
                <a:lnTo>
                  <a:pt x="2126" y="389"/>
                </a:lnTo>
                <a:lnTo>
                  <a:pt x="2204" y="390"/>
                </a:lnTo>
                <a:lnTo>
                  <a:pt x="2282" y="392"/>
                </a:lnTo>
                <a:lnTo>
                  <a:pt x="2358" y="395"/>
                </a:lnTo>
                <a:lnTo>
                  <a:pt x="2434" y="401"/>
                </a:lnTo>
                <a:lnTo>
                  <a:pt x="2509" y="407"/>
                </a:lnTo>
                <a:lnTo>
                  <a:pt x="2582" y="415"/>
                </a:lnTo>
                <a:lnTo>
                  <a:pt x="2654" y="425"/>
                </a:lnTo>
                <a:lnTo>
                  <a:pt x="2726" y="436"/>
                </a:lnTo>
                <a:lnTo>
                  <a:pt x="2797" y="448"/>
                </a:lnTo>
                <a:lnTo>
                  <a:pt x="2865" y="461"/>
                </a:lnTo>
                <a:lnTo>
                  <a:pt x="2934" y="475"/>
                </a:lnTo>
                <a:lnTo>
                  <a:pt x="3000" y="491"/>
                </a:lnTo>
                <a:lnTo>
                  <a:pt x="3065" y="507"/>
                </a:lnTo>
                <a:lnTo>
                  <a:pt x="3128" y="526"/>
                </a:lnTo>
                <a:lnTo>
                  <a:pt x="3190" y="545"/>
                </a:lnTo>
                <a:lnTo>
                  <a:pt x="3251" y="566"/>
                </a:lnTo>
                <a:lnTo>
                  <a:pt x="3311" y="587"/>
                </a:lnTo>
                <a:lnTo>
                  <a:pt x="3367" y="610"/>
                </a:lnTo>
                <a:lnTo>
                  <a:pt x="3423" y="633"/>
                </a:lnTo>
                <a:lnTo>
                  <a:pt x="3477" y="657"/>
                </a:lnTo>
                <a:lnTo>
                  <a:pt x="3529" y="682"/>
                </a:lnTo>
                <a:lnTo>
                  <a:pt x="3579" y="710"/>
                </a:lnTo>
                <a:lnTo>
                  <a:pt x="3627" y="737"/>
                </a:lnTo>
                <a:lnTo>
                  <a:pt x="3673" y="765"/>
                </a:lnTo>
                <a:lnTo>
                  <a:pt x="3717" y="793"/>
                </a:lnTo>
                <a:lnTo>
                  <a:pt x="3760" y="824"/>
                </a:lnTo>
                <a:lnTo>
                  <a:pt x="3799" y="854"/>
                </a:lnTo>
                <a:lnTo>
                  <a:pt x="3837" y="886"/>
                </a:lnTo>
                <a:lnTo>
                  <a:pt x="3872" y="918"/>
                </a:lnTo>
                <a:lnTo>
                  <a:pt x="3904" y="951"/>
                </a:lnTo>
                <a:lnTo>
                  <a:pt x="3936" y="984"/>
                </a:lnTo>
                <a:lnTo>
                  <a:pt x="3963" y="1018"/>
                </a:lnTo>
                <a:lnTo>
                  <a:pt x="3969" y="1001"/>
                </a:lnTo>
                <a:lnTo>
                  <a:pt x="3975" y="983"/>
                </a:lnTo>
                <a:lnTo>
                  <a:pt x="3979" y="966"/>
                </a:lnTo>
                <a:lnTo>
                  <a:pt x="3982" y="949"/>
                </a:lnTo>
                <a:lnTo>
                  <a:pt x="3986" y="930"/>
                </a:lnTo>
                <a:lnTo>
                  <a:pt x="3988" y="913"/>
                </a:lnTo>
                <a:lnTo>
                  <a:pt x="3989" y="894"/>
                </a:lnTo>
                <a:lnTo>
                  <a:pt x="3989" y="877"/>
                </a:lnTo>
                <a:lnTo>
                  <a:pt x="3989" y="854"/>
                </a:lnTo>
                <a:lnTo>
                  <a:pt x="3987" y="832"/>
                </a:lnTo>
                <a:lnTo>
                  <a:pt x="3984" y="811"/>
                </a:lnTo>
                <a:lnTo>
                  <a:pt x="3979" y="789"/>
                </a:lnTo>
                <a:lnTo>
                  <a:pt x="3974" y="767"/>
                </a:lnTo>
                <a:lnTo>
                  <a:pt x="3967" y="745"/>
                </a:lnTo>
                <a:lnTo>
                  <a:pt x="3960" y="724"/>
                </a:lnTo>
                <a:lnTo>
                  <a:pt x="3951" y="702"/>
                </a:lnTo>
                <a:lnTo>
                  <a:pt x="3940" y="681"/>
                </a:lnTo>
                <a:lnTo>
                  <a:pt x="3929" y="661"/>
                </a:lnTo>
                <a:lnTo>
                  <a:pt x="3917" y="640"/>
                </a:lnTo>
                <a:lnTo>
                  <a:pt x="3904" y="619"/>
                </a:lnTo>
                <a:lnTo>
                  <a:pt x="3889" y="599"/>
                </a:lnTo>
                <a:lnTo>
                  <a:pt x="3874" y="578"/>
                </a:lnTo>
                <a:lnTo>
                  <a:pt x="3857" y="558"/>
                </a:lnTo>
                <a:lnTo>
                  <a:pt x="3840" y="539"/>
                </a:lnTo>
                <a:lnTo>
                  <a:pt x="3822" y="519"/>
                </a:lnTo>
                <a:lnTo>
                  <a:pt x="3802" y="500"/>
                </a:lnTo>
                <a:lnTo>
                  <a:pt x="3781" y="481"/>
                </a:lnTo>
                <a:lnTo>
                  <a:pt x="3761" y="463"/>
                </a:lnTo>
                <a:lnTo>
                  <a:pt x="3738" y="444"/>
                </a:lnTo>
                <a:lnTo>
                  <a:pt x="3715" y="426"/>
                </a:lnTo>
                <a:lnTo>
                  <a:pt x="3691" y="407"/>
                </a:lnTo>
                <a:lnTo>
                  <a:pt x="3666" y="390"/>
                </a:lnTo>
                <a:lnTo>
                  <a:pt x="3640" y="373"/>
                </a:lnTo>
                <a:lnTo>
                  <a:pt x="3613" y="355"/>
                </a:lnTo>
                <a:lnTo>
                  <a:pt x="3586" y="339"/>
                </a:lnTo>
                <a:lnTo>
                  <a:pt x="3558" y="323"/>
                </a:lnTo>
                <a:lnTo>
                  <a:pt x="3528" y="306"/>
                </a:lnTo>
                <a:lnTo>
                  <a:pt x="3499" y="290"/>
                </a:lnTo>
                <a:lnTo>
                  <a:pt x="3437" y="260"/>
                </a:lnTo>
                <a:lnTo>
                  <a:pt x="3372" y="230"/>
                </a:lnTo>
                <a:lnTo>
                  <a:pt x="3303" y="202"/>
                </a:lnTo>
                <a:lnTo>
                  <a:pt x="3233" y="176"/>
                </a:lnTo>
                <a:lnTo>
                  <a:pt x="3160" y="152"/>
                </a:lnTo>
                <a:lnTo>
                  <a:pt x="3084" y="128"/>
                </a:lnTo>
                <a:lnTo>
                  <a:pt x="3005" y="107"/>
                </a:lnTo>
                <a:lnTo>
                  <a:pt x="2925" y="88"/>
                </a:lnTo>
                <a:lnTo>
                  <a:pt x="2843" y="69"/>
                </a:lnTo>
                <a:lnTo>
                  <a:pt x="2759" y="53"/>
                </a:lnTo>
                <a:lnTo>
                  <a:pt x="2673" y="40"/>
                </a:lnTo>
                <a:lnTo>
                  <a:pt x="2585" y="27"/>
                </a:lnTo>
                <a:lnTo>
                  <a:pt x="2496" y="17"/>
                </a:lnTo>
                <a:lnTo>
                  <a:pt x="2406" y="10"/>
                </a:lnTo>
                <a:lnTo>
                  <a:pt x="2313" y="4"/>
                </a:lnTo>
                <a:lnTo>
                  <a:pt x="2221" y="1"/>
                </a:lnTo>
                <a:lnTo>
                  <a:pt x="2126" y="0"/>
                </a:lnTo>
                <a:lnTo>
                  <a:pt x="2032" y="1"/>
                </a:lnTo>
                <a:lnTo>
                  <a:pt x="1938" y="4"/>
                </a:lnTo>
                <a:lnTo>
                  <a:pt x="1847" y="10"/>
                </a:lnTo>
                <a:lnTo>
                  <a:pt x="1756" y="17"/>
                </a:lnTo>
                <a:lnTo>
                  <a:pt x="1667" y="27"/>
                </a:lnTo>
                <a:lnTo>
                  <a:pt x="1580" y="40"/>
                </a:lnTo>
                <a:lnTo>
                  <a:pt x="1493" y="53"/>
                </a:lnTo>
                <a:lnTo>
                  <a:pt x="1409" y="69"/>
                </a:lnTo>
                <a:lnTo>
                  <a:pt x="1326" y="88"/>
                </a:lnTo>
                <a:lnTo>
                  <a:pt x="1246" y="107"/>
                </a:lnTo>
                <a:lnTo>
                  <a:pt x="1169" y="128"/>
                </a:lnTo>
                <a:lnTo>
                  <a:pt x="1093" y="152"/>
                </a:lnTo>
                <a:lnTo>
                  <a:pt x="1020" y="176"/>
                </a:lnTo>
                <a:lnTo>
                  <a:pt x="949" y="202"/>
                </a:lnTo>
                <a:lnTo>
                  <a:pt x="881" y="230"/>
                </a:lnTo>
                <a:lnTo>
                  <a:pt x="816" y="260"/>
                </a:lnTo>
                <a:lnTo>
                  <a:pt x="754" y="290"/>
                </a:lnTo>
                <a:lnTo>
                  <a:pt x="723" y="306"/>
                </a:lnTo>
                <a:lnTo>
                  <a:pt x="695" y="323"/>
                </a:lnTo>
                <a:lnTo>
                  <a:pt x="667" y="339"/>
                </a:lnTo>
                <a:lnTo>
                  <a:pt x="638" y="355"/>
                </a:lnTo>
                <a:lnTo>
                  <a:pt x="612" y="373"/>
                </a:lnTo>
                <a:lnTo>
                  <a:pt x="586" y="390"/>
                </a:lnTo>
                <a:lnTo>
                  <a:pt x="561" y="407"/>
                </a:lnTo>
                <a:lnTo>
                  <a:pt x="537" y="426"/>
                </a:lnTo>
                <a:lnTo>
                  <a:pt x="513" y="444"/>
                </a:lnTo>
                <a:lnTo>
                  <a:pt x="492" y="463"/>
                </a:lnTo>
                <a:lnTo>
                  <a:pt x="470" y="481"/>
                </a:lnTo>
                <a:lnTo>
                  <a:pt x="450" y="500"/>
                </a:lnTo>
                <a:lnTo>
                  <a:pt x="431" y="519"/>
                </a:lnTo>
                <a:lnTo>
                  <a:pt x="412" y="539"/>
                </a:lnTo>
                <a:lnTo>
                  <a:pt x="395" y="558"/>
                </a:lnTo>
                <a:lnTo>
                  <a:pt x="379" y="578"/>
                </a:lnTo>
                <a:lnTo>
                  <a:pt x="362" y="599"/>
                </a:lnTo>
                <a:lnTo>
                  <a:pt x="348" y="619"/>
                </a:lnTo>
                <a:lnTo>
                  <a:pt x="335" y="640"/>
                </a:lnTo>
                <a:lnTo>
                  <a:pt x="323" y="661"/>
                </a:lnTo>
                <a:lnTo>
                  <a:pt x="311" y="681"/>
                </a:lnTo>
                <a:lnTo>
                  <a:pt x="302" y="702"/>
                </a:lnTo>
                <a:lnTo>
                  <a:pt x="293" y="724"/>
                </a:lnTo>
                <a:lnTo>
                  <a:pt x="285" y="745"/>
                </a:lnTo>
                <a:lnTo>
                  <a:pt x="279" y="767"/>
                </a:lnTo>
                <a:lnTo>
                  <a:pt x="273" y="789"/>
                </a:lnTo>
                <a:lnTo>
                  <a:pt x="269" y="811"/>
                </a:lnTo>
                <a:lnTo>
                  <a:pt x="266" y="832"/>
                </a:lnTo>
                <a:lnTo>
                  <a:pt x="263" y="854"/>
                </a:lnTo>
                <a:lnTo>
                  <a:pt x="263" y="877"/>
                </a:lnTo>
                <a:lnTo>
                  <a:pt x="263" y="894"/>
                </a:lnTo>
                <a:lnTo>
                  <a:pt x="265" y="913"/>
                </a:lnTo>
                <a:lnTo>
                  <a:pt x="267" y="930"/>
                </a:lnTo>
                <a:lnTo>
                  <a:pt x="270" y="949"/>
                </a:lnTo>
                <a:lnTo>
                  <a:pt x="273" y="966"/>
                </a:lnTo>
                <a:lnTo>
                  <a:pt x="278" y="983"/>
                </a:lnTo>
                <a:lnTo>
                  <a:pt x="283" y="1001"/>
                </a:lnTo>
                <a:lnTo>
                  <a:pt x="288" y="1018"/>
                </a:lnTo>
                <a:lnTo>
                  <a:pt x="317" y="984"/>
                </a:lnTo>
                <a:lnTo>
                  <a:pt x="347" y="951"/>
                </a:lnTo>
                <a:lnTo>
                  <a:pt x="381" y="918"/>
                </a:lnTo>
                <a:lnTo>
                  <a:pt x="416" y="886"/>
                </a:lnTo>
                <a:lnTo>
                  <a:pt x="453" y="854"/>
                </a:lnTo>
                <a:lnTo>
                  <a:pt x="493" y="824"/>
                </a:lnTo>
                <a:lnTo>
                  <a:pt x="535" y="793"/>
                </a:lnTo>
                <a:lnTo>
                  <a:pt x="579" y="765"/>
                </a:lnTo>
                <a:lnTo>
                  <a:pt x="625" y="737"/>
                </a:lnTo>
                <a:lnTo>
                  <a:pt x="673" y="710"/>
                </a:lnTo>
                <a:lnTo>
                  <a:pt x="723" y="682"/>
                </a:lnTo>
                <a:lnTo>
                  <a:pt x="775" y="657"/>
                </a:lnTo>
                <a:lnTo>
                  <a:pt x="829" y="632"/>
                </a:lnTo>
                <a:lnTo>
                  <a:pt x="884" y="610"/>
                </a:lnTo>
                <a:lnTo>
                  <a:pt x="942" y="587"/>
                </a:lnTo>
                <a:lnTo>
                  <a:pt x="1000" y="566"/>
                </a:lnTo>
                <a:lnTo>
                  <a:pt x="1061" y="545"/>
                </a:lnTo>
                <a:lnTo>
                  <a:pt x="1123" y="526"/>
                </a:lnTo>
                <a:lnTo>
                  <a:pt x="1187" y="507"/>
                </a:lnTo>
                <a:lnTo>
                  <a:pt x="1252" y="491"/>
                </a:lnTo>
                <a:lnTo>
                  <a:pt x="1319" y="475"/>
                </a:lnTo>
                <a:lnTo>
                  <a:pt x="1386" y="461"/>
                </a:lnTo>
                <a:lnTo>
                  <a:pt x="1456" y="448"/>
                </a:lnTo>
                <a:lnTo>
                  <a:pt x="1526" y="436"/>
                </a:lnTo>
                <a:lnTo>
                  <a:pt x="1597" y="425"/>
                </a:lnTo>
                <a:lnTo>
                  <a:pt x="1670" y="415"/>
                </a:lnTo>
                <a:lnTo>
                  <a:pt x="1744" y="407"/>
                </a:lnTo>
                <a:lnTo>
                  <a:pt x="1819" y="401"/>
                </a:lnTo>
                <a:lnTo>
                  <a:pt x="1894" y="395"/>
                </a:lnTo>
                <a:lnTo>
                  <a:pt x="1971" y="392"/>
                </a:lnTo>
                <a:lnTo>
                  <a:pt x="2048" y="390"/>
                </a:lnTo>
                <a:lnTo>
                  <a:pt x="2126" y="389"/>
                </a:lnTo>
                <a:close/>
                <a:moveTo>
                  <a:pt x="2126" y="3348"/>
                </a:moveTo>
                <a:lnTo>
                  <a:pt x="2126" y="3348"/>
                </a:lnTo>
                <a:lnTo>
                  <a:pt x="2181" y="3348"/>
                </a:lnTo>
                <a:lnTo>
                  <a:pt x="2235" y="3346"/>
                </a:lnTo>
                <a:lnTo>
                  <a:pt x="2289" y="3342"/>
                </a:lnTo>
                <a:lnTo>
                  <a:pt x="2344" y="3337"/>
                </a:lnTo>
                <a:lnTo>
                  <a:pt x="2397" y="3331"/>
                </a:lnTo>
                <a:lnTo>
                  <a:pt x="2450" y="3324"/>
                </a:lnTo>
                <a:lnTo>
                  <a:pt x="2502" y="3316"/>
                </a:lnTo>
                <a:lnTo>
                  <a:pt x="2554" y="3305"/>
                </a:lnTo>
                <a:lnTo>
                  <a:pt x="2607" y="3294"/>
                </a:lnTo>
                <a:lnTo>
                  <a:pt x="2658" y="3282"/>
                </a:lnTo>
                <a:lnTo>
                  <a:pt x="2708" y="3268"/>
                </a:lnTo>
                <a:lnTo>
                  <a:pt x="2758" y="3253"/>
                </a:lnTo>
                <a:lnTo>
                  <a:pt x="2808" y="3236"/>
                </a:lnTo>
                <a:lnTo>
                  <a:pt x="2857" y="3219"/>
                </a:lnTo>
                <a:lnTo>
                  <a:pt x="2905" y="3202"/>
                </a:lnTo>
                <a:lnTo>
                  <a:pt x="2953" y="3181"/>
                </a:lnTo>
                <a:lnTo>
                  <a:pt x="3001" y="3160"/>
                </a:lnTo>
                <a:lnTo>
                  <a:pt x="3048" y="3139"/>
                </a:lnTo>
                <a:lnTo>
                  <a:pt x="3093" y="3116"/>
                </a:lnTo>
                <a:lnTo>
                  <a:pt x="3139" y="3092"/>
                </a:lnTo>
                <a:lnTo>
                  <a:pt x="3184" y="3067"/>
                </a:lnTo>
                <a:lnTo>
                  <a:pt x="3228" y="3041"/>
                </a:lnTo>
                <a:lnTo>
                  <a:pt x="3272" y="3014"/>
                </a:lnTo>
                <a:lnTo>
                  <a:pt x="3314" y="2985"/>
                </a:lnTo>
                <a:lnTo>
                  <a:pt x="3356" y="2956"/>
                </a:lnTo>
                <a:lnTo>
                  <a:pt x="3398" y="2927"/>
                </a:lnTo>
                <a:lnTo>
                  <a:pt x="3438" y="2895"/>
                </a:lnTo>
                <a:lnTo>
                  <a:pt x="3478" y="2862"/>
                </a:lnTo>
                <a:lnTo>
                  <a:pt x="3517" y="2830"/>
                </a:lnTo>
                <a:lnTo>
                  <a:pt x="3555" y="2796"/>
                </a:lnTo>
                <a:lnTo>
                  <a:pt x="3592" y="2761"/>
                </a:lnTo>
                <a:lnTo>
                  <a:pt x="3629" y="2726"/>
                </a:lnTo>
                <a:lnTo>
                  <a:pt x="3665" y="2690"/>
                </a:lnTo>
                <a:lnTo>
                  <a:pt x="3700" y="2652"/>
                </a:lnTo>
                <a:lnTo>
                  <a:pt x="3734" y="2614"/>
                </a:lnTo>
                <a:lnTo>
                  <a:pt x="3766" y="2574"/>
                </a:lnTo>
                <a:lnTo>
                  <a:pt x="3799" y="2535"/>
                </a:lnTo>
                <a:lnTo>
                  <a:pt x="3829" y="2494"/>
                </a:lnTo>
                <a:lnTo>
                  <a:pt x="3860" y="2453"/>
                </a:lnTo>
                <a:lnTo>
                  <a:pt x="3889" y="2411"/>
                </a:lnTo>
                <a:lnTo>
                  <a:pt x="3917" y="2368"/>
                </a:lnTo>
                <a:lnTo>
                  <a:pt x="3944" y="2325"/>
                </a:lnTo>
                <a:lnTo>
                  <a:pt x="3970" y="2281"/>
                </a:lnTo>
                <a:lnTo>
                  <a:pt x="3995" y="2235"/>
                </a:lnTo>
                <a:lnTo>
                  <a:pt x="4019" y="2191"/>
                </a:lnTo>
                <a:lnTo>
                  <a:pt x="4042" y="2144"/>
                </a:lnTo>
                <a:lnTo>
                  <a:pt x="4064" y="2097"/>
                </a:lnTo>
                <a:lnTo>
                  <a:pt x="4085" y="2050"/>
                </a:lnTo>
                <a:lnTo>
                  <a:pt x="4104" y="2002"/>
                </a:lnTo>
                <a:lnTo>
                  <a:pt x="4123" y="1954"/>
                </a:lnTo>
                <a:lnTo>
                  <a:pt x="4140" y="1904"/>
                </a:lnTo>
                <a:lnTo>
                  <a:pt x="4156" y="1855"/>
                </a:lnTo>
                <a:lnTo>
                  <a:pt x="4172" y="1805"/>
                </a:lnTo>
                <a:lnTo>
                  <a:pt x="4185" y="1754"/>
                </a:lnTo>
                <a:lnTo>
                  <a:pt x="4198" y="1703"/>
                </a:lnTo>
                <a:lnTo>
                  <a:pt x="4208" y="1651"/>
                </a:lnTo>
                <a:lnTo>
                  <a:pt x="4218" y="1599"/>
                </a:lnTo>
                <a:lnTo>
                  <a:pt x="4227" y="1546"/>
                </a:lnTo>
                <a:lnTo>
                  <a:pt x="4235" y="1493"/>
                </a:lnTo>
                <a:lnTo>
                  <a:pt x="4241" y="1440"/>
                </a:lnTo>
                <a:lnTo>
                  <a:pt x="4245" y="1387"/>
                </a:lnTo>
                <a:lnTo>
                  <a:pt x="4249" y="1332"/>
                </a:lnTo>
                <a:lnTo>
                  <a:pt x="4251" y="1278"/>
                </a:lnTo>
                <a:lnTo>
                  <a:pt x="4252" y="1223"/>
                </a:lnTo>
                <a:lnTo>
                  <a:pt x="4251" y="1165"/>
                </a:lnTo>
                <a:lnTo>
                  <a:pt x="4249" y="1111"/>
                </a:lnTo>
                <a:lnTo>
                  <a:pt x="4245" y="1058"/>
                </a:lnTo>
                <a:lnTo>
                  <a:pt x="4240" y="1009"/>
                </a:lnTo>
                <a:lnTo>
                  <a:pt x="4233" y="964"/>
                </a:lnTo>
                <a:lnTo>
                  <a:pt x="4226" y="920"/>
                </a:lnTo>
                <a:lnTo>
                  <a:pt x="4216" y="879"/>
                </a:lnTo>
                <a:lnTo>
                  <a:pt x="4206" y="840"/>
                </a:lnTo>
                <a:lnTo>
                  <a:pt x="4207" y="858"/>
                </a:lnTo>
                <a:lnTo>
                  <a:pt x="4207" y="877"/>
                </a:lnTo>
                <a:lnTo>
                  <a:pt x="4206" y="905"/>
                </a:lnTo>
                <a:lnTo>
                  <a:pt x="4205" y="933"/>
                </a:lnTo>
                <a:lnTo>
                  <a:pt x="4202" y="962"/>
                </a:lnTo>
                <a:lnTo>
                  <a:pt x="4197" y="990"/>
                </a:lnTo>
                <a:lnTo>
                  <a:pt x="4191" y="1018"/>
                </a:lnTo>
                <a:lnTo>
                  <a:pt x="4183" y="1045"/>
                </a:lnTo>
                <a:lnTo>
                  <a:pt x="4176" y="1073"/>
                </a:lnTo>
                <a:lnTo>
                  <a:pt x="4166" y="1100"/>
                </a:lnTo>
                <a:lnTo>
                  <a:pt x="4155" y="1127"/>
                </a:lnTo>
                <a:lnTo>
                  <a:pt x="4143" y="1154"/>
                </a:lnTo>
                <a:lnTo>
                  <a:pt x="4130" y="1180"/>
                </a:lnTo>
                <a:lnTo>
                  <a:pt x="4115" y="1206"/>
                </a:lnTo>
                <a:lnTo>
                  <a:pt x="4100" y="1231"/>
                </a:lnTo>
                <a:lnTo>
                  <a:pt x="4084" y="1257"/>
                </a:lnTo>
                <a:lnTo>
                  <a:pt x="4065" y="1282"/>
                </a:lnTo>
                <a:lnTo>
                  <a:pt x="4047" y="1307"/>
                </a:lnTo>
                <a:lnTo>
                  <a:pt x="4026" y="1331"/>
                </a:lnTo>
                <a:lnTo>
                  <a:pt x="4005" y="1356"/>
                </a:lnTo>
                <a:lnTo>
                  <a:pt x="3982" y="1379"/>
                </a:lnTo>
                <a:lnTo>
                  <a:pt x="3960" y="1403"/>
                </a:lnTo>
                <a:lnTo>
                  <a:pt x="3936" y="1426"/>
                </a:lnTo>
                <a:lnTo>
                  <a:pt x="3911" y="1449"/>
                </a:lnTo>
                <a:lnTo>
                  <a:pt x="3884" y="1471"/>
                </a:lnTo>
                <a:lnTo>
                  <a:pt x="3856" y="1493"/>
                </a:lnTo>
                <a:lnTo>
                  <a:pt x="3828" y="1515"/>
                </a:lnTo>
                <a:lnTo>
                  <a:pt x="3799" y="1537"/>
                </a:lnTo>
                <a:lnTo>
                  <a:pt x="3769" y="1557"/>
                </a:lnTo>
                <a:lnTo>
                  <a:pt x="3738" y="1578"/>
                </a:lnTo>
                <a:lnTo>
                  <a:pt x="3705" y="1597"/>
                </a:lnTo>
                <a:lnTo>
                  <a:pt x="3673" y="1617"/>
                </a:lnTo>
                <a:lnTo>
                  <a:pt x="3639" y="1637"/>
                </a:lnTo>
                <a:lnTo>
                  <a:pt x="3604" y="1655"/>
                </a:lnTo>
                <a:lnTo>
                  <a:pt x="3568" y="1674"/>
                </a:lnTo>
                <a:lnTo>
                  <a:pt x="3533" y="1691"/>
                </a:lnTo>
                <a:lnTo>
                  <a:pt x="3496" y="1708"/>
                </a:lnTo>
                <a:lnTo>
                  <a:pt x="3458" y="1725"/>
                </a:lnTo>
                <a:lnTo>
                  <a:pt x="3418" y="1742"/>
                </a:lnTo>
                <a:lnTo>
                  <a:pt x="3379" y="1757"/>
                </a:lnTo>
                <a:lnTo>
                  <a:pt x="3339" y="1772"/>
                </a:lnTo>
                <a:lnTo>
                  <a:pt x="3298" y="1788"/>
                </a:lnTo>
                <a:lnTo>
                  <a:pt x="3255" y="1802"/>
                </a:lnTo>
                <a:lnTo>
                  <a:pt x="3213" y="1816"/>
                </a:lnTo>
                <a:lnTo>
                  <a:pt x="3170" y="1829"/>
                </a:lnTo>
                <a:lnTo>
                  <a:pt x="3126" y="1842"/>
                </a:lnTo>
                <a:lnTo>
                  <a:pt x="3081" y="1854"/>
                </a:lnTo>
                <a:lnTo>
                  <a:pt x="3036" y="1866"/>
                </a:lnTo>
                <a:lnTo>
                  <a:pt x="2990" y="1877"/>
                </a:lnTo>
                <a:lnTo>
                  <a:pt x="2943" y="1888"/>
                </a:lnTo>
                <a:lnTo>
                  <a:pt x="2897" y="1897"/>
                </a:lnTo>
                <a:lnTo>
                  <a:pt x="2849" y="1907"/>
                </a:lnTo>
                <a:lnTo>
                  <a:pt x="2800" y="1916"/>
                </a:lnTo>
                <a:lnTo>
                  <a:pt x="2751" y="1923"/>
                </a:lnTo>
                <a:lnTo>
                  <a:pt x="2702" y="1931"/>
                </a:lnTo>
                <a:lnTo>
                  <a:pt x="2652" y="1939"/>
                </a:lnTo>
                <a:lnTo>
                  <a:pt x="2601" y="1945"/>
                </a:lnTo>
                <a:lnTo>
                  <a:pt x="2550" y="1951"/>
                </a:lnTo>
                <a:lnTo>
                  <a:pt x="2499" y="1955"/>
                </a:lnTo>
                <a:lnTo>
                  <a:pt x="2447" y="1960"/>
                </a:lnTo>
                <a:lnTo>
                  <a:pt x="2395" y="1964"/>
                </a:lnTo>
                <a:lnTo>
                  <a:pt x="2341" y="1967"/>
                </a:lnTo>
                <a:lnTo>
                  <a:pt x="2288" y="1969"/>
                </a:lnTo>
                <a:lnTo>
                  <a:pt x="2235" y="1971"/>
                </a:lnTo>
                <a:lnTo>
                  <a:pt x="2181" y="1972"/>
                </a:lnTo>
                <a:lnTo>
                  <a:pt x="2126" y="1972"/>
                </a:lnTo>
                <a:lnTo>
                  <a:pt x="2072" y="1972"/>
                </a:lnTo>
                <a:lnTo>
                  <a:pt x="2018" y="1971"/>
                </a:lnTo>
                <a:lnTo>
                  <a:pt x="1963" y="1969"/>
                </a:lnTo>
                <a:lnTo>
                  <a:pt x="1910" y="1967"/>
                </a:lnTo>
                <a:lnTo>
                  <a:pt x="1858" y="1964"/>
                </a:lnTo>
                <a:lnTo>
                  <a:pt x="1805" y="1960"/>
                </a:lnTo>
                <a:lnTo>
                  <a:pt x="1753" y="1955"/>
                </a:lnTo>
                <a:lnTo>
                  <a:pt x="1701" y="1951"/>
                </a:lnTo>
                <a:lnTo>
                  <a:pt x="1650" y="1945"/>
                </a:lnTo>
                <a:lnTo>
                  <a:pt x="1600" y="1939"/>
                </a:lnTo>
                <a:lnTo>
                  <a:pt x="1550" y="1931"/>
                </a:lnTo>
                <a:lnTo>
                  <a:pt x="1500" y="1923"/>
                </a:lnTo>
                <a:lnTo>
                  <a:pt x="1451" y="1916"/>
                </a:lnTo>
                <a:lnTo>
                  <a:pt x="1404" y="1907"/>
                </a:lnTo>
                <a:lnTo>
                  <a:pt x="1356" y="1897"/>
                </a:lnTo>
                <a:lnTo>
                  <a:pt x="1309" y="1888"/>
                </a:lnTo>
                <a:lnTo>
                  <a:pt x="1262" y="1877"/>
                </a:lnTo>
                <a:lnTo>
                  <a:pt x="1215" y="1866"/>
                </a:lnTo>
                <a:lnTo>
                  <a:pt x="1171" y="1854"/>
                </a:lnTo>
                <a:lnTo>
                  <a:pt x="1126" y="1842"/>
                </a:lnTo>
                <a:lnTo>
                  <a:pt x="1082" y="1829"/>
                </a:lnTo>
                <a:lnTo>
                  <a:pt x="1039" y="1816"/>
                </a:lnTo>
                <a:lnTo>
                  <a:pt x="996" y="1802"/>
                </a:lnTo>
                <a:lnTo>
                  <a:pt x="955" y="1788"/>
                </a:lnTo>
                <a:lnTo>
                  <a:pt x="913" y="1772"/>
                </a:lnTo>
                <a:lnTo>
                  <a:pt x="873" y="1757"/>
                </a:lnTo>
                <a:lnTo>
                  <a:pt x="834" y="1742"/>
                </a:lnTo>
                <a:lnTo>
                  <a:pt x="795" y="1725"/>
                </a:lnTo>
                <a:lnTo>
                  <a:pt x="757" y="1708"/>
                </a:lnTo>
                <a:lnTo>
                  <a:pt x="720" y="1691"/>
                </a:lnTo>
                <a:lnTo>
                  <a:pt x="683" y="1674"/>
                </a:lnTo>
                <a:lnTo>
                  <a:pt x="648" y="1655"/>
                </a:lnTo>
                <a:lnTo>
                  <a:pt x="613" y="1637"/>
                </a:lnTo>
                <a:lnTo>
                  <a:pt x="580" y="1617"/>
                </a:lnTo>
                <a:lnTo>
                  <a:pt x="546" y="1597"/>
                </a:lnTo>
                <a:lnTo>
                  <a:pt x="515" y="1578"/>
                </a:lnTo>
                <a:lnTo>
                  <a:pt x="483" y="1557"/>
                </a:lnTo>
                <a:lnTo>
                  <a:pt x="453" y="1537"/>
                </a:lnTo>
                <a:lnTo>
                  <a:pt x="423" y="1515"/>
                </a:lnTo>
                <a:lnTo>
                  <a:pt x="395" y="1493"/>
                </a:lnTo>
                <a:lnTo>
                  <a:pt x="368" y="1471"/>
                </a:lnTo>
                <a:lnTo>
                  <a:pt x="342" y="1449"/>
                </a:lnTo>
                <a:lnTo>
                  <a:pt x="317" y="1426"/>
                </a:lnTo>
                <a:lnTo>
                  <a:pt x="293" y="1403"/>
                </a:lnTo>
                <a:lnTo>
                  <a:pt x="269" y="1379"/>
                </a:lnTo>
                <a:lnTo>
                  <a:pt x="247" y="1356"/>
                </a:lnTo>
                <a:lnTo>
                  <a:pt x="225" y="1331"/>
                </a:lnTo>
                <a:lnTo>
                  <a:pt x="206" y="1307"/>
                </a:lnTo>
                <a:lnTo>
                  <a:pt x="186" y="1282"/>
                </a:lnTo>
                <a:lnTo>
                  <a:pt x="169" y="1257"/>
                </a:lnTo>
                <a:lnTo>
                  <a:pt x="153" y="1231"/>
                </a:lnTo>
                <a:lnTo>
                  <a:pt x="136" y="1206"/>
                </a:lnTo>
                <a:lnTo>
                  <a:pt x="122" y="1180"/>
                </a:lnTo>
                <a:lnTo>
                  <a:pt x="109" y="1154"/>
                </a:lnTo>
                <a:lnTo>
                  <a:pt x="97" y="1127"/>
                </a:lnTo>
                <a:lnTo>
                  <a:pt x="86" y="1100"/>
                </a:lnTo>
                <a:lnTo>
                  <a:pt x="77" y="1073"/>
                </a:lnTo>
                <a:lnTo>
                  <a:pt x="68" y="1045"/>
                </a:lnTo>
                <a:lnTo>
                  <a:pt x="61" y="1018"/>
                </a:lnTo>
                <a:lnTo>
                  <a:pt x="55" y="990"/>
                </a:lnTo>
                <a:lnTo>
                  <a:pt x="50" y="962"/>
                </a:lnTo>
                <a:lnTo>
                  <a:pt x="47" y="933"/>
                </a:lnTo>
                <a:lnTo>
                  <a:pt x="45" y="905"/>
                </a:lnTo>
                <a:lnTo>
                  <a:pt x="45" y="877"/>
                </a:lnTo>
                <a:lnTo>
                  <a:pt x="45" y="869"/>
                </a:lnTo>
                <a:lnTo>
                  <a:pt x="35" y="906"/>
                </a:lnTo>
                <a:lnTo>
                  <a:pt x="25" y="945"/>
                </a:lnTo>
                <a:lnTo>
                  <a:pt x="18" y="986"/>
                </a:lnTo>
                <a:lnTo>
                  <a:pt x="11" y="1028"/>
                </a:lnTo>
                <a:lnTo>
                  <a:pt x="7" y="1074"/>
                </a:lnTo>
                <a:lnTo>
                  <a:pt x="3" y="1120"/>
                </a:lnTo>
                <a:lnTo>
                  <a:pt x="0" y="1170"/>
                </a:lnTo>
                <a:lnTo>
                  <a:pt x="0" y="1223"/>
                </a:lnTo>
                <a:lnTo>
                  <a:pt x="0" y="1278"/>
                </a:lnTo>
                <a:lnTo>
                  <a:pt x="3" y="1332"/>
                </a:lnTo>
                <a:lnTo>
                  <a:pt x="6" y="1387"/>
                </a:lnTo>
                <a:lnTo>
                  <a:pt x="11" y="1440"/>
                </a:lnTo>
                <a:lnTo>
                  <a:pt x="17" y="1493"/>
                </a:lnTo>
                <a:lnTo>
                  <a:pt x="24" y="1546"/>
                </a:lnTo>
                <a:lnTo>
                  <a:pt x="33" y="1599"/>
                </a:lnTo>
                <a:lnTo>
                  <a:pt x="43" y="1651"/>
                </a:lnTo>
                <a:lnTo>
                  <a:pt x="55" y="1703"/>
                </a:lnTo>
                <a:lnTo>
                  <a:pt x="67" y="1754"/>
                </a:lnTo>
                <a:lnTo>
                  <a:pt x="81" y="1805"/>
                </a:lnTo>
                <a:lnTo>
                  <a:pt x="96" y="1855"/>
                </a:lnTo>
                <a:lnTo>
                  <a:pt x="111" y="1904"/>
                </a:lnTo>
                <a:lnTo>
                  <a:pt x="129" y="1954"/>
                </a:lnTo>
                <a:lnTo>
                  <a:pt x="147" y="2002"/>
                </a:lnTo>
                <a:lnTo>
                  <a:pt x="167" y="2050"/>
                </a:lnTo>
                <a:lnTo>
                  <a:pt x="187" y="2097"/>
                </a:lnTo>
                <a:lnTo>
                  <a:pt x="210" y="2144"/>
                </a:lnTo>
                <a:lnTo>
                  <a:pt x="233" y="2191"/>
                </a:lnTo>
                <a:lnTo>
                  <a:pt x="257" y="2235"/>
                </a:lnTo>
                <a:lnTo>
                  <a:pt x="282" y="2281"/>
                </a:lnTo>
                <a:lnTo>
                  <a:pt x="308" y="2325"/>
                </a:lnTo>
                <a:lnTo>
                  <a:pt x="335" y="2368"/>
                </a:lnTo>
                <a:lnTo>
                  <a:pt x="363" y="2411"/>
                </a:lnTo>
                <a:lnTo>
                  <a:pt x="393" y="2453"/>
                </a:lnTo>
                <a:lnTo>
                  <a:pt x="422" y="2494"/>
                </a:lnTo>
                <a:lnTo>
                  <a:pt x="454" y="2535"/>
                </a:lnTo>
                <a:lnTo>
                  <a:pt x="485" y="2574"/>
                </a:lnTo>
                <a:lnTo>
                  <a:pt x="519" y="2614"/>
                </a:lnTo>
                <a:lnTo>
                  <a:pt x="553" y="2652"/>
                </a:lnTo>
                <a:lnTo>
                  <a:pt x="587" y="2690"/>
                </a:lnTo>
                <a:lnTo>
                  <a:pt x="623" y="2726"/>
                </a:lnTo>
                <a:lnTo>
                  <a:pt x="659" y="2761"/>
                </a:lnTo>
                <a:lnTo>
                  <a:pt x="697" y="2796"/>
                </a:lnTo>
                <a:lnTo>
                  <a:pt x="735" y="2830"/>
                </a:lnTo>
                <a:lnTo>
                  <a:pt x="774" y="2862"/>
                </a:lnTo>
                <a:lnTo>
                  <a:pt x="813" y="2895"/>
                </a:lnTo>
                <a:lnTo>
                  <a:pt x="854" y="2927"/>
                </a:lnTo>
                <a:lnTo>
                  <a:pt x="895" y="2956"/>
                </a:lnTo>
                <a:lnTo>
                  <a:pt x="937" y="2985"/>
                </a:lnTo>
                <a:lnTo>
                  <a:pt x="981" y="3014"/>
                </a:lnTo>
                <a:lnTo>
                  <a:pt x="1024" y="3041"/>
                </a:lnTo>
                <a:lnTo>
                  <a:pt x="1068" y="3067"/>
                </a:lnTo>
                <a:lnTo>
                  <a:pt x="1112" y="3092"/>
                </a:lnTo>
                <a:lnTo>
                  <a:pt x="1158" y="3116"/>
                </a:lnTo>
                <a:lnTo>
                  <a:pt x="1205" y="3139"/>
                </a:lnTo>
                <a:lnTo>
                  <a:pt x="1251" y="3160"/>
                </a:lnTo>
                <a:lnTo>
                  <a:pt x="1298" y="3181"/>
                </a:lnTo>
                <a:lnTo>
                  <a:pt x="1347" y="3202"/>
                </a:lnTo>
                <a:lnTo>
                  <a:pt x="1395" y="3219"/>
                </a:lnTo>
                <a:lnTo>
                  <a:pt x="1444" y="3236"/>
                </a:lnTo>
                <a:lnTo>
                  <a:pt x="1494" y="3253"/>
                </a:lnTo>
                <a:lnTo>
                  <a:pt x="1544" y="3268"/>
                </a:lnTo>
                <a:lnTo>
                  <a:pt x="1595" y="3282"/>
                </a:lnTo>
                <a:lnTo>
                  <a:pt x="1646" y="3294"/>
                </a:lnTo>
                <a:lnTo>
                  <a:pt x="1698" y="3305"/>
                </a:lnTo>
                <a:lnTo>
                  <a:pt x="1750" y="3316"/>
                </a:lnTo>
                <a:lnTo>
                  <a:pt x="1802" y="3324"/>
                </a:lnTo>
                <a:lnTo>
                  <a:pt x="1856" y="3331"/>
                </a:lnTo>
                <a:lnTo>
                  <a:pt x="1909" y="3337"/>
                </a:lnTo>
                <a:lnTo>
                  <a:pt x="1962" y="3342"/>
                </a:lnTo>
                <a:lnTo>
                  <a:pt x="2016" y="3346"/>
                </a:lnTo>
                <a:lnTo>
                  <a:pt x="2071" y="3348"/>
                </a:lnTo>
                <a:lnTo>
                  <a:pt x="2126" y="334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糖果"/>
          <p:cNvSpPr/>
          <p:nvPr/>
        </p:nvSpPr>
        <p:spPr bwMode="auto">
          <a:xfrm>
            <a:off x="517221" y="2166901"/>
            <a:ext cx="781017" cy="392613"/>
          </a:xfrm>
          <a:custGeom>
            <a:avLst/>
            <a:gdLst>
              <a:gd name="T0" fmla="*/ 1445387 w 5210"/>
              <a:gd name="T1" fmla="*/ 407179 h 2756"/>
              <a:gd name="T2" fmla="*/ 1431492 w 5210"/>
              <a:gd name="T3" fmla="*/ 352718 h 2756"/>
              <a:gd name="T4" fmla="*/ 1411382 w 5210"/>
              <a:gd name="T5" fmla="*/ 300084 h 2756"/>
              <a:gd name="T6" fmla="*/ 1386518 w 5210"/>
              <a:gd name="T7" fmla="*/ 251106 h 2756"/>
              <a:gd name="T8" fmla="*/ 1356536 w 5210"/>
              <a:gd name="T9" fmla="*/ 205051 h 2756"/>
              <a:gd name="T10" fmla="*/ 1321434 w 5210"/>
              <a:gd name="T11" fmla="*/ 162287 h 2756"/>
              <a:gd name="T12" fmla="*/ 1282310 w 5210"/>
              <a:gd name="T13" fmla="*/ 124274 h 2756"/>
              <a:gd name="T14" fmla="*/ 1239164 w 5210"/>
              <a:gd name="T15" fmla="*/ 89916 h 2756"/>
              <a:gd name="T16" fmla="*/ 1192362 w 5210"/>
              <a:gd name="T17" fmla="*/ 61040 h 2756"/>
              <a:gd name="T18" fmla="*/ 1142269 w 5210"/>
              <a:gd name="T19" fmla="*/ 37282 h 2756"/>
              <a:gd name="T20" fmla="*/ 1089250 w 5210"/>
              <a:gd name="T21" fmla="*/ 19007 h 2756"/>
              <a:gd name="T22" fmla="*/ 1033673 w 5210"/>
              <a:gd name="T23" fmla="*/ 6579 h 2756"/>
              <a:gd name="T24" fmla="*/ 976267 w 5210"/>
              <a:gd name="T25" fmla="*/ 366 h 2756"/>
              <a:gd name="T26" fmla="*/ 929099 w 5210"/>
              <a:gd name="T27" fmla="*/ 366 h 2756"/>
              <a:gd name="T28" fmla="*/ 871327 w 5210"/>
              <a:gd name="T29" fmla="*/ 6579 h 2756"/>
              <a:gd name="T30" fmla="*/ 816115 w 5210"/>
              <a:gd name="T31" fmla="*/ 19007 h 2756"/>
              <a:gd name="T32" fmla="*/ 763097 w 5210"/>
              <a:gd name="T33" fmla="*/ 37282 h 2756"/>
              <a:gd name="T34" fmla="*/ 713004 w 5210"/>
              <a:gd name="T35" fmla="*/ 61040 h 2756"/>
              <a:gd name="T36" fmla="*/ 666202 w 5210"/>
              <a:gd name="T37" fmla="*/ 89916 h 2756"/>
              <a:gd name="T38" fmla="*/ 623056 w 5210"/>
              <a:gd name="T39" fmla="*/ 124274 h 2756"/>
              <a:gd name="T40" fmla="*/ 583932 w 5210"/>
              <a:gd name="T41" fmla="*/ 162287 h 2756"/>
              <a:gd name="T42" fmla="*/ 548830 w 5210"/>
              <a:gd name="T43" fmla="*/ 205051 h 2756"/>
              <a:gd name="T44" fmla="*/ 518482 w 5210"/>
              <a:gd name="T45" fmla="*/ 251106 h 2756"/>
              <a:gd name="T46" fmla="*/ 493618 w 5210"/>
              <a:gd name="T47" fmla="*/ 300084 h 2756"/>
              <a:gd name="T48" fmla="*/ 473873 w 5210"/>
              <a:gd name="T49" fmla="*/ 352718 h 2756"/>
              <a:gd name="T50" fmla="*/ 460345 w 5210"/>
              <a:gd name="T51" fmla="*/ 407179 h 2756"/>
              <a:gd name="T52" fmla="*/ 456322 w 5210"/>
              <a:gd name="T53" fmla="*/ 577141 h 2756"/>
              <a:gd name="T54" fmla="*/ 464732 w 5210"/>
              <a:gd name="T55" fmla="*/ 622099 h 2756"/>
              <a:gd name="T56" fmla="*/ 481186 w 5210"/>
              <a:gd name="T57" fmla="*/ 675829 h 2756"/>
              <a:gd name="T58" fmla="*/ 503125 w 5210"/>
              <a:gd name="T59" fmla="*/ 727366 h 2756"/>
              <a:gd name="T60" fmla="*/ 530182 w 5210"/>
              <a:gd name="T61" fmla="*/ 775248 h 2756"/>
              <a:gd name="T62" fmla="*/ 562359 w 5210"/>
              <a:gd name="T63" fmla="*/ 819840 h 2756"/>
              <a:gd name="T64" fmla="*/ 598923 w 5210"/>
              <a:gd name="T65" fmla="*/ 861143 h 2756"/>
              <a:gd name="T66" fmla="*/ 639875 w 5210"/>
              <a:gd name="T67" fmla="*/ 897694 h 2756"/>
              <a:gd name="T68" fmla="*/ 684849 w 5210"/>
              <a:gd name="T69" fmla="*/ 929493 h 2756"/>
              <a:gd name="T70" fmla="*/ 732749 w 5210"/>
              <a:gd name="T71" fmla="*/ 956541 h 2756"/>
              <a:gd name="T72" fmla="*/ 783939 w 5210"/>
              <a:gd name="T73" fmla="*/ 978106 h 2756"/>
              <a:gd name="T74" fmla="*/ 838054 w 5210"/>
              <a:gd name="T75" fmla="*/ 994189 h 2756"/>
              <a:gd name="T76" fmla="*/ 893997 w 5210"/>
              <a:gd name="T77" fmla="*/ 1004057 h 2756"/>
              <a:gd name="T78" fmla="*/ 952500 w 5210"/>
              <a:gd name="T79" fmla="*/ 1007347 h 2756"/>
              <a:gd name="T80" fmla="*/ 999302 w 5210"/>
              <a:gd name="T81" fmla="*/ 1005154 h 2756"/>
              <a:gd name="T82" fmla="*/ 1056343 w 5210"/>
              <a:gd name="T83" fmla="*/ 996747 h 2756"/>
              <a:gd name="T84" fmla="*/ 1110823 w 5210"/>
              <a:gd name="T85" fmla="*/ 982127 h 2756"/>
              <a:gd name="T86" fmla="*/ 1162745 w 5210"/>
              <a:gd name="T87" fmla="*/ 961293 h 2756"/>
              <a:gd name="T88" fmla="*/ 1211741 w 5210"/>
              <a:gd name="T89" fmla="*/ 935341 h 2756"/>
              <a:gd name="T90" fmla="*/ 1257081 w 5210"/>
              <a:gd name="T91" fmla="*/ 904273 h 2756"/>
              <a:gd name="T92" fmla="*/ 1298398 w 5210"/>
              <a:gd name="T93" fmla="*/ 868819 h 2756"/>
              <a:gd name="T94" fmla="*/ 1336060 w 5210"/>
              <a:gd name="T95" fmla="*/ 828247 h 2756"/>
              <a:gd name="T96" fmla="*/ 1369333 w 5210"/>
              <a:gd name="T97" fmla="*/ 784751 h 2756"/>
              <a:gd name="T98" fmla="*/ 1397122 w 5210"/>
              <a:gd name="T99" fmla="*/ 736869 h 2756"/>
              <a:gd name="T100" fmla="*/ 1420523 w 5210"/>
              <a:gd name="T101" fmla="*/ 686063 h 2756"/>
              <a:gd name="T102" fmla="*/ 1437708 w 5210"/>
              <a:gd name="T103" fmla="*/ 632699 h 2756"/>
              <a:gd name="T104" fmla="*/ 1449043 w 5210"/>
              <a:gd name="T105" fmla="*/ 577141 h 27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210" h="2756">
                <a:moveTo>
                  <a:pt x="5210" y="138"/>
                </a:moveTo>
                <a:lnTo>
                  <a:pt x="3963" y="1176"/>
                </a:lnTo>
                <a:lnTo>
                  <a:pt x="3958" y="1146"/>
                </a:lnTo>
                <a:lnTo>
                  <a:pt x="3953" y="1114"/>
                </a:lnTo>
                <a:lnTo>
                  <a:pt x="3947" y="1084"/>
                </a:lnTo>
                <a:lnTo>
                  <a:pt x="3939" y="1055"/>
                </a:lnTo>
                <a:lnTo>
                  <a:pt x="3932" y="1024"/>
                </a:lnTo>
                <a:lnTo>
                  <a:pt x="3923" y="995"/>
                </a:lnTo>
                <a:lnTo>
                  <a:pt x="3915" y="965"/>
                </a:lnTo>
                <a:lnTo>
                  <a:pt x="3906" y="936"/>
                </a:lnTo>
                <a:lnTo>
                  <a:pt x="3895" y="906"/>
                </a:lnTo>
                <a:lnTo>
                  <a:pt x="3885" y="878"/>
                </a:lnTo>
                <a:lnTo>
                  <a:pt x="3873" y="850"/>
                </a:lnTo>
                <a:lnTo>
                  <a:pt x="3860" y="821"/>
                </a:lnTo>
                <a:lnTo>
                  <a:pt x="3848" y="794"/>
                </a:lnTo>
                <a:lnTo>
                  <a:pt x="3835" y="767"/>
                </a:lnTo>
                <a:lnTo>
                  <a:pt x="3821" y="739"/>
                </a:lnTo>
                <a:lnTo>
                  <a:pt x="3807" y="713"/>
                </a:lnTo>
                <a:lnTo>
                  <a:pt x="3792" y="687"/>
                </a:lnTo>
                <a:lnTo>
                  <a:pt x="3776" y="660"/>
                </a:lnTo>
                <a:lnTo>
                  <a:pt x="3760" y="635"/>
                </a:lnTo>
                <a:lnTo>
                  <a:pt x="3745" y="610"/>
                </a:lnTo>
                <a:lnTo>
                  <a:pt x="3727" y="585"/>
                </a:lnTo>
                <a:lnTo>
                  <a:pt x="3710" y="561"/>
                </a:lnTo>
                <a:lnTo>
                  <a:pt x="3691" y="536"/>
                </a:lnTo>
                <a:lnTo>
                  <a:pt x="3673" y="512"/>
                </a:lnTo>
                <a:lnTo>
                  <a:pt x="3654" y="489"/>
                </a:lnTo>
                <a:lnTo>
                  <a:pt x="3634" y="467"/>
                </a:lnTo>
                <a:lnTo>
                  <a:pt x="3614" y="444"/>
                </a:lnTo>
                <a:lnTo>
                  <a:pt x="3593" y="422"/>
                </a:lnTo>
                <a:lnTo>
                  <a:pt x="3572" y="401"/>
                </a:lnTo>
                <a:lnTo>
                  <a:pt x="3551" y="380"/>
                </a:lnTo>
                <a:lnTo>
                  <a:pt x="3529" y="360"/>
                </a:lnTo>
                <a:lnTo>
                  <a:pt x="3507" y="340"/>
                </a:lnTo>
                <a:lnTo>
                  <a:pt x="3484" y="320"/>
                </a:lnTo>
                <a:lnTo>
                  <a:pt x="3461" y="301"/>
                </a:lnTo>
                <a:lnTo>
                  <a:pt x="3438" y="282"/>
                </a:lnTo>
                <a:lnTo>
                  <a:pt x="3414" y="264"/>
                </a:lnTo>
                <a:lnTo>
                  <a:pt x="3389" y="246"/>
                </a:lnTo>
                <a:lnTo>
                  <a:pt x="3364" y="229"/>
                </a:lnTo>
                <a:lnTo>
                  <a:pt x="3339" y="213"/>
                </a:lnTo>
                <a:lnTo>
                  <a:pt x="3314" y="197"/>
                </a:lnTo>
                <a:lnTo>
                  <a:pt x="3287" y="182"/>
                </a:lnTo>
                <a:lnTo>
                  <a:pt x="3261" y="167"/>
                </a:lnTo>
                <a:lnTo>
                  <a:pt x="3234" y="153"/>
                </a:lnTo>
                <a:lnTo>
                  <a:pt x="3208" y="139"/>
                </a:lnTo>
                <a:lnTo>
                  <a:pt x="3180" y="126"/>
                </a:lnTo>
                <a:lnTo>
                  <a:pt x="3152" y="114"/>
                </a:lnTo>
                <a:lnTo>
                  <a:pt x="3124" y="102"/>
                </a:lnTo>
                <a:lnTo>
                  <a:pt x="3096" y="91"/>
                </a:lnTo>
                <a:lnTo>
                  <a:pt x="3067" y="80"/>
                </a:lnTo>
                <a:lnTo>
                  <a:pt x="3038" y="70"/>
                </a:lnTo>
                <a:lnTo>
                  <a:pt x="3009" y="60"/>
                </a:lnTo>
                <a:lnTo>
                  <a:pt x="2979" y="52"/>
                </a:lnTo>
                <a:lnTo>
                  <a:pt x="2949" y="43"/>
                </a:lnTo>
                <a:lnTo>
                  <a:pt x="2920" y="36"/>
                </a:lnTo>
                <a:lnTo>
                  <a:pt x="2889" y="30"/>
                </a:lnTo>
                <a:lnTo>
                  <a:pt x="2859" y="23"/>
                </a:lnTo>
                <a:lnTo>
                  <a:pt x="2827" y="18"/>
                </a:lnTo>
                <a:lnTo>
                  <a:pt x="2797" y="13"/>
                </a:lnTo>
                <a:lnTo>
                  <a:pt x="2765" y="10"/>
                </a:lnTo>
                <a:lnTo>
                  <a:pt x="2733" y="6"/>
                </a:lnTo>
                <a:lnTo>
                  <a:pt x="2702" y="3"/>
                </a:lnTo>
                <a:lnTo>
                  <a:pt x="2670" y="1"/>
                </a:lnTo>
                <a:lnTo>
                  <a:pt x="2638" y="0"/>
                </a:lnTo>
                <a:lnTo>
                  <a:pt x="2605" y="0"/>
                </a:lnTo>
                <a:lnTo>
                  <a:pt x="2573" y="0"/>
                </a:lnTo>
                <a:lnTo>
                  <a:pt x="2541" y="1"/>
                </a:lnTo>
                <a:lnTo>
                  <a:pt x="2508" y="3"/>
                </a:lnTo>
                <a:lnTo>
                  <a:pt x="2477" y="6"/>
                </a:lnTo>
                <a:lnTo>
                  <a:pt x="2445" y="10"/>
                </a:lnTo>
                <a:lnTo>
                  <a:pt x="2414" y="13"/>
                </a:lnTo>
                <a:lnTo>
                  <a:pt x="2383" y="18"/>
                </a:lnTo>
                <a:lnTo>
                  <a:pt x="2353" y="23"/>
                </a:lnTo>
                <a:lnTo>
                  <a:pt x="2321" y="30"/>
                </a:lnTo>
                <a:lnTo>
                  <a:pt x="2292" y="36"/>
                </a:lnTo>
                <a:lnTo>
                  <a:pt x="2261" y="43"/>
                </a:lnTo>
                <a:lnTo>
                  <a:pt x="2232" y="52"/>
                </a:lnTo>
                <a:lnTo>
                  <a:pt x="2203" y="60"/>
                </a:lnTo>
                <a:lnTo>
                  <a:pt x="2173" y="70"/>
                </a:lnTo>
                <a:lnTo>
                  <a:pt x="2144" y="80"/>
                </a:lnTo>
                <a:lnTo>
                  <a:pt x="2115" y="91"/>
                </a:lnTo>
                <a:lnTo>
                  <a:pt x="2087" y="102"/>
                </a:lnTo>
                <a:lnTo>
                  <a:pt x="2059" y="114"/>
                </a:lnTo>
                <a:lnTo>
                  <a:pt x="2031" y="126"/>
                </a:lnTo>
                <a:lnTo>
                  <a:pt x="2004" y="139"/>
                </a:lnTo>
                <a:lnTo>
                  <a:pt x="1977" y="153"/>
                </a:lnTo>
                <a:lnTo>
                  <a:pt x="1950" y="167"/>
                </a:lnTo>
                <a:lnTo>
                  <a:pt x="1924" y="182"/>
                </a:lnTo>
                <a:lnTo>
                  <a:pt x="1898" y="197"/>
                </a:lnTo>
                <a:lnTo>
                  <a:pt x="1873" y="213"/>
                </a:lnTo>
                <a:lnTo>
                  <a:pt x="1847" y="229"/>
                </a:lnTo>
                <a:lnTo>
                  <a:pt x="1822" y="246"/>
                </a:lnTo>
                <a:lnTo>
                  <a:pt x="1798" y="264"/>
                </a:lnTo>
                <a:lnTo>
                  <a:pt x="1774" y="282"/>
                </a:lnTo>
                <a:lnTo>
                  <a:pt x="1750" y="301"/>
                </a:lnTo>
                <a:lnTo>
                  <a:pt x="1726" y="320"/>
                </a:lnTo>
                <a:lnTo>
                  <a:pt x="1704" y="340"/>
                </a:lnTo>
                <a:lnTo>
                  <a:pt x="1681" y="360"/>
                </a:lnTo>
                <a:lnTo>
                  <a:pt x="1659" y="380"/>
                </a:lnTo>
                <a:lnTo>
                  <a:pt x="1638" y="401"/>
                </a:lnTo>
                <a:lnTo>
                  <a:pt x="1617" y="422"/>
                </a:lnTo>
                <a:lnTo>
                  <a:pt x="1597" y="444"/>
                </a:lnTo>
                <a:lnTo>
                  <a:pt x="1577" y="467"/>
                </a:lnTo>
                <a:lnTo>
                  <a:pt x="1557" y="489"/>
                </a:lnTo>
                <a:lnTo>
                  <a:pt x="1538" y="512"/>
                </a:lnTo>
                <a:lnTo>
                  <a:pt x="1519" y="536"/>
                </a:lnTo>
                <a:lnTo>
                  <a:pt x="1501" y="561"/>
                </a:lnTo>
                <a:lnTo>
                  <a:pt x="1484" y="585"/>
                </a:lnTo>
                <a:lnTo>
                  <a:pt x="1467" y="610"/>
                </a:lnTo>
                <a:lnTo>
                  <a:pt x="1450" y="635"/>
                </a:lnTo>
                <a:lnTo>
                  <a:pt x="1434" y="660"/>
                </a:lnTo>
                <a:lnTo>
                  <a:pt x="1418" y="687"/>
                </a:lnTo>
                <a:lnTo>
                  <a:pt x="1404" y="713"/>
                </a:lnTo>
                <a:lnTo>
                  <a:pt x="1390" y="739"/>
                </a:lnTo>
                <a:lnTo>
                  <a:pt x="1376" y="767"/>
                </a:lnTo>
                <a:lnTo>
                  <a:pt x="1363" y="794"/>
                </a:lnTo>
                <a:lnTo>
                  <a:pt x="1350" y="821"/>
                </a:lnTo>
                <a:lnTo>
                  <a:pt x="1339" y="850"/>
                </a:lnTo>
                <a:lnTo>
                  <a:pt x="1327" y="878"/>
                </a:lnTo>
                <a:lnTo>
                  <a:pt x="1316" y="906"/>
                </a:lnTo>
                <a:lnTo>
                  <a:pt x="1306" y="936"/>
                </a:lnTo>
                <a:lnTo>
                  <a:pt x="1296" y="965"/>
                </a:lnTo>
                <a:lnTo>
                  <a:pt x="1287" y="995"/>
                </a:lnTo>
                <a:lnTo>
                  <a:pt x="1280" y="1024"/>
                </a:lnTo>
                <a:lnTo>
                  <a:pt x="1271" y="1055"/>
                </a:lnTo>
                <a:lnTo>
                  <a:pt x="1265" y="1084"/>
                </a:lnTo>
                <a:lnTo>
                  <a:pt x="1259" y="1114"/>
                </a:lnTo>
                <a:lnTo>
                  <a:pt x="1252" y="1146"/>
                </a:lnTo>
                <a:lnTo>
                  <a:pt x="1248" y="1176"/>
                </a:lnTo>
                <a:lnTo>
                  <a:pt x="0" y="138"/>
                </a:lnTo>
                <a:lnTo>
                  <a:pt x="0" y="2617"/>
                </a:lnTo>
                <a:lnTo>
                  <a:pt x="1248" y="1579"/>
                </a:lnTo>
                <a:lnTo>
                  <a:pt x="1252" y="1609"/>
                </a:lnTo>
                <a:lnTo>
                  <a:pt x="1259" y="1641"/>
                </a:lnTo>
                <a:lnTo>
                  <a:pt x="1265" y="1671"/>
                </a:lnTo>
                <a:lnTo>
                  <a:pt x="1271" y="1702"/>
                </a:lnTo>
                <a:lnTo>
                  <a:pt x="1280" y="1731"/>
                </a:lnTo>
                <a:lnTo>
                  <a:pt x="1287" y="1762"/>
                </a:lnTo>
                <a:lnTo>
                  <a:pt x="1296" y="1791"/>
                </a:lnTo>
                <a:lnTo>
                  <a:pt x="1306" y="1821"/>
                </a:lnTo>
                <a:lnTo>
                  <a:pt x="1316" y="1849"/>
                </a:lnTo>
                <a:lnTo>
                  <a:pt x="1327" y="1877"/>
                </a:lnTo>
                <a:lnTo>
                  <a:pt x="1339" y="1906"/>
                </a:lnTo>
                <a:lnTo>
                  <a:pt x="1350" y="1934"/>
                </a:lnTo>
                <a:lnTo>
                  <a:pt x="1363" y="1963"/>
                </a:lnTo>
                <a:lnTo>
                  <a:pt x="1376" y="1990"/>
                </a:lnTo>
                <a:lnTo>
                  <a:pt x="1390" y="2016"/>
                </a:lnTo>
                <a:lnTo>
                  <a:pt x="1404" y="2044"/>
                </a:lnTo>
                <a:lnTo>
                  <a:pt x="1418" y="2070"/>
                </a:lnTo>
                <a:lnTo>
                  <a:pt x="1434" y="2096"/>
                </a:lnTo>
                <a:lnTo>
                  <a:pt x="1450" y="2121"/>
                </a:lnTo>
                <a:lnTo>
                  <a:pt x="1467" y="2147"/>
                </a:lnTo>
                <a:lnTo>
                  <a:pt x="1484" y="2172"/>
                </a:lnTo>
                <a:lnTo>
                  <a:pt x="1501" y="2196"/>
                </a:lnTo>
                <a:lnTo>
                  <a:pt x="1519" y="2220"/>
                </a:lnTo>
                <a:lnTo>
                  <a:pt x="1538" y="2243"/>
                </a:lnTo>
                <a:lnTo>
                  <a:pt x="1557" y="2266"/>
                </a:lnTo>
                <a:lnTo>
                  <a:pt x="1577" y="2289"/>
                </a:lnTo>
                <a:lnTo>
                  <a:pt x="1597" y="2312"/>
                </a:lnTo>
                <a:lnTo>
                  <a:pt x="1617" y="2334"/>
                </a:lnTo>
                <a:lnTo>
                  <a:pt x="1638" y="2356"/>
                </a:lnTo>
                <a:lnTo>
                  <a:pt x="1659" y="2377"/>
                </a:lnTo>
                <a:lnTo>
                  <a:pt x="1681" y="2397"/>
                </a:lnTo>
                <a:lnTo>
                  <a:pt x="1704" y="2417"/>
                </a:lnTo>
                <a:lnTo>
                  <a:pt x="1726" y="2437"/>
                </a:lnTo>
                <a:lnTo>
                  <a:pt x="1750" y="2456"/>
                </a:lnTo>
                <a:lnTo>
                  <a:pt x="1774" y="2474"/>
                </a:lnTo>
                <a:lnTo>
                  <a:pt x="1798" y="2492"/>
                </a:lnTo>
                <a:lnTo>
                  <a:pt x="1822" y="2509"/>
                </a:lnTo>
                <a:lnTo>
                  <a:pt x="1847" y="2527"/>
                </a:lnTo>
                <a:lnTo>
                  <a:pt x="1873" y="2543"/>
                </a:lnTo>
                <a:lnTo>
                  <a:pt x="1898" y="2559"/>
                </a:lnTo>
                <a:lnTo>
                  <a:pt x="1924" y="2574"/>
                </a:lnTo>
                <a:lnTo>
                  <a:pt x="1950" y="2589"/>
                </a:lnTo>
                <a:lnTo>
                  <a:pt x="1977" y="2604"/>
                </a:lnTo>
                <a:lnTo>
                  <a:pt x="2004" y="2617"/>
                </a:lnTo>
                <a:lnTo>
                  <a:pt x="2031" y="2630"/>
                </a:lnTo>
                <a:lnTo>
                  <a:pt x="2059" y="2643"/>
                </a:lnTo>
                <a:lnTo>
                  <a:pt x="2087" y="2654"/>
                </a:lnTo>
                <a:lnTo>
                  <a:pt x="2115" y="2666"/>
                </a:lnTo>
                <a:lnTo>
                  <a:pt x="2144" y="2676"/>
                </a:lnTo>
                <a:lnTo>
                  <a:pt x="2173" y="2687"/>
                </a:lnTo>
                <a:lnTo>
                  <a:pt x="2203" y="2695"/>
                </a:lnTo>
                <a:lnTo>
                  <a:pt x="2232" y="2705"/>
                </a:lnTo>
                <a:lnTo>
                  <a:pt x="2261" y="2713"/>
                </a:lnTo>
                <a:lnTo>
                  <a:pt x="2292" y="2720"/>
                </a:lnTo>
                <a:lnTo>
                  <a:pt x="2321" y="2727"/>
                </a:lnTo>
                <a:lnTo>
                  <a:pt x="2353" y="2733"/>
                </a:lnTo>
                <a:lnTo>
                  <a:pt x="2383" y="2738"/>
                </a:lnTo>
                <a:lnTo>
                  <a:pt x="2414" y="2742"/>
                </a:lnTo>
                <a:lnTo>
                  <a:pt x="2445" y="2747"/>
                </a:lnTo>
                <a:lnTo>
                  <a:pt x="2477" y="2750"/>
                </a:lnTo>
                <a:lnTo>
                  <a:pt x="2508" y="2753"/>
                </a:lnTo>
                <a:lnTo>
                  <a:pt x="2541" y="2755"/>
                </a:lnTo>
                <a:lnTo>
                  <a:pt x="2573" y="2756"/>
                </a:lnTo>
                <a:lnTo>
                  <a:pt x="2605" y="2756"/>
                </a:lnTo>
                <a:lnTo>
                  <a:pt x="2638" y="2756"/>
                </a:lnTo>
                <a:lnTo>
                  <a:pt x="2670" y="2755"/>
                </a:lnTo>
                <a:lnTo>
                  <a:pt x="2702" y="2753"/>
                </a:lnTo>
                <a:lnTo>
                  <a:pt x="2733" y="2750"/>
                </a:lnTo>
                <a:lnTo>
                  <a:pt x="2765" y="2747"/>
                </a:lnTo>
                <a:lnTo>
                  <a:pt x="2797" y="2742"/>
                </a:lnTo>
                <a:lnTo>
                  <a:pt x="2827" y="2738"/>
                </a:lnTo>
                <a:lnTo>
                  <a:pt x="2859" y="2733"/>
                </a:lnTo>
                <a:lnTo>
                  <a:pt x="2889" y="2727"/>
                </a:lnTo>
                <a:lnTo>
                  <a:pt x="2920" y="2720"/>
                </a:lnTo>
                <a:lnTo>
                  <a:pt x="2949" y="2713"/>
                </a:lnTo>
                <a:lnTo>
                  <a:pt x="2979" y="2705"/>
                </a:lnTo>
                <a:lnTo>
                  <a:pt x="3009" y="2695"/>
                </a:lnTo>
                <a:lnTo>
                  <a:pt x="3038" y="2687"/>
                </a:lnTo>
                <a:lnTo>
                  <a:pt x="3067" y="2676"/>
                </a:lnTo>
                <a:lnTo>
                  <a:pt x="3096" y="2666"/>
                </a:lnTo>
                <a:lnTo>
                  <a:pt x="3124" y="2654"/>
                </a:lnTo>
                <a:lnTo>
                  <a:pt x="3152" y="2643"/>
                </a:lnTo>
                <a:lnTo>
                  <a:pt x="3180" y="2630"/>
                </a:lnTo>
                <a:lnTo>
                  <a:pt x="3208" y="2617"/>
                </a:lnTo>
                <a:lnTo>
                  <a:pt x="3234" y="2604"/>
                </a:lnTo>
                <a:lnTo>
                  <a:pt x="3261" y="2589"/>
                </a:lnTo>
                <a:lnTo>
                  <a:pt x="3287" y="2574"/>
                </a:lnTo>
                <a:lnTo>
                  <a:pt x="3314" y="2559"/>
                </a:lnTo>
                <a:lnTo>
                  <a:pt x="3339" y="2543"/>
                </a:lnTo>
                <a:lnTo>
                  <a:pt x="3364" y="2527"/>
                </a:lnTo>
                <a:lnTo>
                  <a:pt x="3389" y="2509"/>
                </a:lnTo>
                <a:lnTo>
                  <a:pt x="3414" y="2492"/>
                </a:lnTo>
                <a:lnTo>
                  <a:pt x="3438" y="2474"/>
                </a:lnTo>
                <a:lnTo>
                  <a:pt x="3461" y="2456"/>
                </a:lnTo>
                <a:lnTo>
                  <a:pt x="3484" y="2437"/>
                </a:lnTo>
                <a:lnTo>
                  <a:pt x="3507" y="2417"/>
                </a:lnTo>
                <a:lnTo>
                  <a:pt x="3529" y="2397"/>
                </a:lnTo>
                <a:lnTo>
                  <a:pt x="3551" y="2377"/>
                </a:lnTo>
                <a:lnTo>
                  <a:pt x="3572" y="2356"/>
                </a:lnTo>
                <a:lnTo>
                  <a:pt x="3593" y="2334"/>
                </a:lnTo>
                <a:lnTo>
                  <a:pt x="3614" y="2312"/>
                </a:lnTo>
                <a:lnTo>
                  <a:pt x="3634" y="2289"/>
                </a:lnTo>
                <a:lnTo>
                  <a:pt x="3654" y="2266"/>
                </a:lnTo>
                <a:lnTo>
                  <a:pt x="3673" y="2243"/>
                </a:lnTo>
                <a:lnTo>
                  <a:pt x="3692" y="2220"/>
                </a:lnTo>
                <a:lnTo>
                  <a:pt x="3710" y="2196"/>
                </a:lnTo>
                <a:lnTo>
                  <a:pt x="3727" y="2172"/>
                </a:lnTo>
                <a:lnTo>
                  <a:pt x="3745" y="2147"/>
                </a:lnTo>
                <a:lnTo>
                  <a:pt x="3760" y="2121"/>
                </a:lnTo>
                <a:lnTo>
                  <a:pt x="3777" y="2096"/>
                </a:lnTo>
                <a:lnTo>
                  <a:pt x="3792" y="2070"/>
                </a:lnTo>
                <a:lnTo>
                  <a:pt x="3807" y="2044"/>
                </a:lnTo>
                <a:lnTo>
                  <a:pt x="3821" y="2016"/>
                </a:lnTo>
                <a:lnTo>
                  <a:pt x="3835" y="1990"/>
                </a:lnTo>
                <a:lnTo>
                  <a:pt x="3849" y="1963"/>
                </a:lnTo>
                <a:lnTo>
                  <a:pt x="3861" y="1934"/>
                </a:lnTo>
                <a:lnTo>
                  <a:pt x="3873" y="1906"/>
                </a:lnTo>
                <a:lnTo>
                  <a:pt x="3885" y="1877"/>
                </a:lnTo>
                <a:lnTo>
                  <a:pt x="3895" y="1849"/>
                </a:lnTo>
                <a:lnTo>
                  <a:pt x="3906" y="1821"/>
                </a:lnTo>
                <a:lnTo>
                  <a:pt x="3915" y="1791"/>
                </a:lnTo>
                <a:lnTo>
                  <a:pt x="3923" y="1762"/>
                </a:lnTo>
                <a:lnTo>
                  <a:pt x="3932" y="1731"/>
                </a:lnTo>
                <a:lnTo>
                  <a:pt x="3939" y="1702"/>
                </a:lnTo>
                <a:lnTo>
                  <a:pt x="3947" y="1671"/>
                </a:lnTo>
                <a:lnTo>
                  <a:pt x="3953" y="1641"/>
                </a:lnTo>
                <a:lnTo>
                  <a:pt x="3958" y="1609"/>
                </a:lnTo>
                <a:lnTo>
                  <a:pt x="3963" y="1579"/>
                </a:lnTo>
                <a:lnTo>
                  <a:pt x="5210" y="2617"/>
                </a:lnTo>
                <a:lnTo>
                  <a:pt x="5210" y="13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鱼"/>
          <p:cNvSpPr/>
          <p:nvPr/>
        </p:nvSpPr>
        <p:spPr bwMode="auto">
          <a:xfrm>
            <a:off x="1609081" y="1854253"/>
            <a:ext cx="705260" cy="705259"/>
          </a:xfrm>
          <a:custGeom>
            <a:avLst/>
            <a:gdLst>
              <a:gd name="T0" fmla="*/ 1691539 w 2762"/>
              <a:gd name="T1" fmla="*/ 1483228 h 2721"/>
              <a:gd name="T2" fmla="*/ 1565081 w 2762"/>
              <a:gd name="T3" fmla="*/ 1483228 h 2721"/>
              <a:gd name="T4" fmla="*/ 1426238 w 2762"/>
              <a:gd name="T5" fmla="*/ 1308347 h 2721"/>
              <a:gd name="T6" fmla="*/ 1115959 w 2762"/>
              <a:gd name="T7" fmla="*/ 1483228 h 2721"/>
              <a:gd name="T8" fmla="*/ 733978 w 2762"/>
              <a:gd name="T9" fmla="*/ 1483228 h 2721"/>
              <a:gd name="T10" fmla="*/ 547550 w 2762"/>
              <a:gd name="T11" fmla="*/ 818940 h 2721"/>
              <a:gd name="T12" fmla="*/ 599046 w 2762"/>
              <a:gd name="T13" fmla="*/ 1483228 h 2721"/>
              <a:gd name="T14" fmla="*/ 340915 w 2762"/>
              <a:gd name="T15" fmla="*/ 1483228 h 2721"/>
              <a:gd name="T16" fmla="*/ 652 w 2762"/>
              <a:gd name="T17" fmla="*/ 1238525 h 2721"/>
              <a:gd name="T18" fmla="*/ 678571 w 2762"/>
              <a:gd name="T19" fmla="*/ 674729 h 2721"/>
              <a:gd name="T20" fmla="*/ 1489467 w 2762"/>
              <a:gd name="T21" fmla="*/ 1181101 h 2721"/>
              <a:gd name="T22" fmla="*/ 1797138 w 2762"/>
              <a:gd name="T23" fmla="*/ 970330 h 2721"/>
              <a:gd name="T24" fmla="*/ 1691539 w 2762"/>
              <a:gd name="T25" fmla="*/ 1483228 h 2721"/>
              <a:gd name="T26" fmla="*/ 396974 w 2762"/>
              <a:gd name="T27" fmla="*/ 985339 h 2721"/>
              <a:gd name="T28" fmla="*/ 317449 w 2762"/>
              <a:gd name="T29" fmla="*/ 1064949 h 2721"/>
              <a:gd name="T30" fmla="*/ 396974 w 2762"/>
              <a:gd name="T31" fmla="*/ 1145211 h 2721"/>
              <a:gd name="T32" fmla="*/ 477151 w 2762"/>
              <a:gd name="T33" fmla="*/ 1064949 h 2721"/>
              <a:gd name="T34" fmla="*/ 396974 w 2762"/>
              <a:gd name="T35" fmla="*/ 985339 h 2721"/>
              <a:gd name="T36" fmla="*/ 1160937 w 2762"/>
              <a:gd name="T37" fmla="*/ 888762 h 2721"/>
              <a:gd name="T38" fmla="*/ 1368875 w 2762"/>
              <a:gd name="T39" fmla="*/ 972940 h 2721"/>
              <a:gd name="T40" fmla="*/ 1357142 w 2762"/>
              <a:gd name="T41" fmla="*/ 1102796 h 2721"/>
              <a:gd name="T42" fmla="*/ 1160937 w 2762"/>
              <a:gd name="T43" fmla="*/ 888762 h 2721"/>
              <a:gd name="T44" fmla="*/ 564498 w 2762"/>
              <a:gd name="T45" fmla="*/ 626440 h 2721"/>
              <a:gd name="T46" fmla="*/ 950391 w 2762"/>
              <a:gd name="T47" fmla="*/ 514203 h 2721"/>
              <a:gd name="T48" fmla="*/ 1073589 w 2762"/>
              <a:gd name="T49" fmla="*/ 792186 h 2721"/>
              <a:gd name="T50" fmla="*/ 564498 w 2762"/>
              <a:gd name="T51" fmla="*/ 626440 h 2721"/>
              <a:gd name="T52" fmla="*/ 898895 w 2762"/>
              <a:gd name="T53" fmla="*/ 400008 h 2721"/>
              <a:gd name="T54" fmla="*/ 897591 w 2762"/>
              <a:gd name="T55" fmla="*/ 0 h 2721"/>
              <a:gd name="T56" fmla="*/ 915191 w 2762"/>
              <a:gd name="T57" fmla="*/ 180102 h 2721"/>
              <a:gd name="T58" fmla="*/ 898895 w 2762"/>
              <a:gd name="T59" fmla="*/ 400008 h 2721"/>
              <a:gd name="T60" fmla="*/ 751578 w 2762"/>
              <a:gd name="T61" fmla="*/ 478966 h 2721"/>
              <a:gd name="T62" fmla="*/ 750274 w 2762"/>
              <a:gd name="T63" fmla="*/ 210771 h 2721"/>
              <a:gd name="T64" fmla="*/ 762007 w 2762"/>
              <a:gd name="T65" fmla="*/ 331491 h 2721"/>
              <a:gd name="T66" fmla="*/ 751578 w 2762"/>
              <a:gd name="T67" fmla="*/ 478966 h 2721"/>
              <a:gd name="T68" fmla="*/ 900199 w 2762"/>
              <a:gd name="T69" fmla="*/ 1673770 h 2721"/>
              <a:gd name="T70" fmla="*/ 0 w 2762"/>
              <a:gd name="T71" fmla="*/ 1522381 h 2721"/>
              <a:gd name="T72" fmla="*/ 1800397 w 2762"/>
              <a:gd name="T73" fmla="*/ 1522381 h 2721"/>
              <a:gd name="T74" fmla="*/ 900199 w 2762"/>
              <a:gd name="T75" fmla="*/ 1673770 h 2721"/>
              <a:gd name="T76" fmla="*/ 1405379 w 2762"/>
              <a:gd name="T77" fmla="*/ 1775567 h 2721"/>
              <a:gd name="T78" fmla="*/ 392411 w 2762"/>
              <a:gd name="T79" fmla="*/ 1775567 h 2721"/>
              <a:gd name="T80" fmla="*/ 392411 w 2762"/>
              <a:gd name="T81" fmla="*/ 1703135 h 2721"/>
              <a:gd name="T82" fmla="*/ 1405379 w 2762"/>
              <a:gd name="T83" fmla="*/ 1703135 h 2721"/>
              <a:gd name="T84" fmla="*/ 1405379 w 2762"/>
              <a:gd name="T85" fmla="*/ 1775567 h 272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762" h="2721">
                <a:moveTo>
                  <a:pt x="2595" y="2273"/>
                </a:moveTo>
                <a:cubicBezTo>
                  <a:pt x="2566" y="2273"/>
                  <a:pt x="2401" y="2273"/>
                  <a:pt x="2401" y="2273"/>
                </a:cubicBezTo>
                <a:cubicBezTo>
                  <a:pt x="2401" y="2273"/>
                  <a:pt x="2281" y="2134"/>
                  <a:pt x="2188" y="2005"/>
                </a:cubicBezTo>
                <a:cubicBezTo>
                  <a:pt x="2003" y="1857"/>
                  <a:pt x="1939" y="2273"/>
                  <a:pt x="1712" y="2273"/>
                </a:cubicBezTo>
                <a:cubicBezTo>
                  <a:pt x="1597" y="2273"/>
                  <a:pt x="1364" y="2273"/>
                  <a:pt x="1126" y="2273"/>
                </a:cubicBezTo>
                <a:cubicBezTo>
                  <a:pt x="1166" y="2136"/>
                  <a:pt x="1309" y="1535"/>
                  <a:pt x="840" y="1255"/>
                </a:cubicBezTo>
                <a:cubicBezTo>
                  <a:pt x="1237" y="1780"/>
                  <a:pt x="1000" y="2168"/>
                  <a:pt x="919" y="2273"/>
                </a:cubicBezTo>
                <a:cubicBezTo>
                  <a:pt x="761" y="2273"/>
                  <a:pt x="616" y="2273"/>
                  <a:pt x="523" y="2273"/>
                </a:cubicBezTo>
                <a:cubicBezTo>
                  <a:pt x="255" y="2273"/>
                  <a:pt x="1" y="1898"/>
                  <a:pt x="1" y="1898"/>
                </a:cubicBezTo>
                <a:cubicBezTo>
                  <a:pt x="1" y="1898"/>
                  <a:pt x="297" y="1034"/>
                  <a:pt x="1041" y="1034"/>
                </a:cubicBezTo>
                <a:cubicBezTo>
                  <a:pt x="1786" y="1034"/>
                  <a:pt x="1698" y="1824"/>
                  <a:pt x="2285" y="1810"/>
                </a:cubicBezTo>
                <a:cubicBezTo>
                  <a:pt x="2512" y="1584"/>
                  <a:pt x="2757" y="1487"/>
                  <a:pt x="2757" y="1487"/>
                </a:cubicBezTo>
                <a:cubicBezTo>
                  <a:pt x="2757" y="1487"/>
                  <a:pt x="2443" y="1870"/>
                  <a:pt x="2595" y="2273"/>
                </a:cubicBezTo>
                <a:close/>
                <a:moveTo>
                  <a:pt x="609" y="1510"/>
                </a:moveTo>
                <a:cubicBezTo>
                  <a:pt x="541" y="1510"/>
                  <a:pt x="487" y="1565"/>
                  <a:pt x="487" y="1632"/>
                </a:cubicBezTo>
                <a:cubicBezTo>
                  <a:pt x="487" y="1700"/>
                  <a:pt x="541" y="1755"/>
                  <a:pt x="609" y="1755"/>
                </a:cubicBezTo>
                <a:cubicBezTo>
                  <a:pt x="677" y="1755"/>
                  <a:pt x="732" y="1700"/>
                  <a:pt x="732" y="1632"/>
                </a:cubicBezTo>
                <a:cubicBezTo>
                  <a:pt x="732" y="1565"/>
                  <a:pt x="677" y="1510"/>
                  <a:pt x="609" y="1510"/>
                </a:cubicBezTo>
                <a:close/>
                <a:moveTo>
                  <a:pt x="1781" y="1362"/>
                </a:moveTo>
                <a:cubicBezTo>
                  <a:pt x="1781" y="1362"/>
                  <a:pt x="1989" y="1389"/>
                  <a:pt x="2100" y="1491"/>
                </a:cubicBezTo>
                <a:cubicBezTo>
                  <a:pt x="2147" y="1565"/>
                  <a:pt x="2082" y="1690"/>
                  <a:pt x="2082" y="1690"/>
                </a:cubicBezTo>
                <a:lnTo>
                  <a:pt x="1781" y="1362"/>
                </a:lnTo>
                <a:close/>
                <a:moveTo>
                  <a:pt x="866" y="960"/>
                </a:moveTo>
                <a:cubicBezTo>
                  <a:pt x="866" y="960"/>
                  <a:pt x="1055" y="737"/>
                  <a:pt x="1458" y="788"/>
                </a:cubicBezTo>
                <a:cubicBezTo>
                  <a:pt x="1439" y="844"/>
                  <a:pt x="1393" y="922"/>
                  <a:pt x="1647" y="1214"/>
                </a:cubicBezTo>
                <a:cubicBezTo>
                  <a:pt x="1337" y="876"/>
                  <a:pt x="866" y="960"/>
                  <a:pt x="866" y="960"/>
                </a:cubicBezTo>
                <a:close/>
                <a:moveTo>
                  <a:pt x="1379" y="613"/>
                </a:moveTo>
                <a:cubicBezTo>
                  <a:pt x="1459" y="366"/>
                  <a:pt x="995" y="166"/>
                  <a:pt x="1377" y="0"/>
                </a:cubicBezTo>
                <a:cubicBezTo>
                  <a:pt x="1304" y="142"/>
                  <a:pt x="1363" y="228"/>
                  <a:pt x="1404" y="276"/>
                </a:cubicBezTo>
                <a:cubicBezTo>
                  <a:pt x="1626" y="460"/>
                  <a:pt x="1414" y="613"/>
                  <a:pt x="1379" y="613"/>
                </a:cubicBezTo>
                <a:close/>
                <a:moveTo>
                  <a:pt x="1153" y="734"/>
                </a:moveTo>
                <a:cubicBezTo>
                  <a:pt x="1206" y="569"/>
                  <a:pt x="895" y="435"/>
                  <a:pt x="1151" y="323"/>
                </a:cubicBezTo>
                <a:cubicBezTo>
                  <a:pt x="1102" y="418"/>
                  <a:pt x="1142" y="476"/>
                  <a:pt x="1169" y="508"/>
                </a:cubicBezTo>
                <a:cubicBezTo>
                  <a:pt x="1318" y="631"/>
                  <a:pt x="1176" y="734"/>
                  <a:pt x="1153" y="734"/>
                </a:cubicBezTo>
                <a:close/>
                <a:moveTo>
                  <a:pt x="1381" y="2565"/>
                </a:moveTo>
                <a:cubicBezTo>
                  <a:pt x="645" y="2565"/>
                  <a:pt x="45" y="2462"/>
                  <a:pt x="0" y="2333"/>
                </a:cubicBezTo>
                <a:cubicBezTo>
                  <a:pt x="2762" y="2333"/>
                  <a:pt x="2762" y="2333"/>
                  <a:pt x="2762" y="2333"/>
                </a:cubicBezTo>
                <a:cubicBezTo>
                  <a:pt x="2717" y="2462"/>
                  <a:pt x="2117" y="2565"/>
                  <a:pt x="1381" y="2565"/>
                </a:cubicBezTo>
                <a:close/>
                <a:moveTo>
                  <a:pt x="2156" y="2721"/>
                </a:moveTo>
                <a:cubicBezTo>
                  <a:pt x="602" y="2721"/>
                  <a:pt x="602" y="2721"/>
                  <a:pt x="602" y="2721"/>
                </a:cubicBezTo>
                <a:cubicBezTo>
                  <a:pt x="602" y="2610"/>
                  <a:pt x="602" y="2610"/>
                  <a:pt x="602" y="2610"/>
                </a:cubicBezTo>
                <a:cubicBezTo>
                  <a:pt x="2156" y="2610"/>
                  <a:pt x="2156" y="2610"/>
                  <a:pt x="2156" y="2610"/>
                </a:cubicBezTo>
                <a:lnTo>
                  <a:pt x="2156" y="272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食物"/>
          <p:cNvSpPr/>
          <p:nvPr/>
        </p:nvSpPr>
        <p:spPr bwMode="auto">
          <a:xfrm>
            <a:off x="2693727" y="2048455"/>
            <a:ext cx="629503" cy="629503"/>
          </a:xfrm>
          <a:custGeom>
            <a:avLst/>
            <a:gdLst>
              <a:gd name="T0" fmla="*/ 425907 w 2828"/>
              <a:gd name="T1" fmla="*/ 1719822 h 2699"/>
              <a:gd name="T2" fmla="*/ 1414598 w 2828"/>
              <a:gd name="T3" fmla="*/ 1719822 h 2699"/>
              <a:gd name="T4" fmla="*/ 1414598 w 2828"/>
              <a:gd name="T5" fmla="*/ 1649092 h 2699"/>
              <a:gd name="T6" fmla="*/ 425907 w 2828"/>
              <a:gd name="T7" fmla="*/ 1649092 h 2699"/>
              <a:gd name="T8" fmla="*/ 425907 w 2828"/>
              <a:gd name="T9" fmla="*/ 1719822 h 2699"/>
              <a:gd name="T10" fmla="*/ 42018 w 2828"/>
              <a:gd name="T11" fmla="*/ 1472586 h 2699"/>
              <a:gd name="T12" fmla="*/ 921207 w 2828"/>
              <a:gd name="T13" fmla="*/ 1620418 h 2699"/>
              <a:gd name="T14" fmla="*/ 1800397 w 2828"/>
              <a:gd name="T15" fmla="*/ 1472586 h 2699"/>
              <a:gd name="T16" fmla="*/ 42018 w 2828"/>
              <a:gd name="T17" fmla="*/ 1472586 h 2699"/>
              <a:gd name="T18" fmla="*/ 1198143 w 2828"/>
              <a:gd name="T19" fmla="*/ 1436902 h 2699"/>
              <a:gd name="T20" fmla="*/ 1547654 w 2828"/>
              <a:gd name="T21" fmla="*/ 1175010 h 2699"/>
              <a:gd name="T22" fmla="*/ 1662248 w 2828"/>
              <a:gd name="T23" fmla="*/ 1247014 h 2699"/>
              <a:gd name="T24" fmla="*/ 1790211 w 2828"/>
              <a:gd name="T25" fmla="*/ 1118936 h 2699"/>
              <a:gd name="T26" fmla="*/ 1674344 w 2828"/>
              <a:gd name="T27" fmla="*/ 992131 h 2699"/>
              <a:gd name="T28" fmla="*/ 1683893 w 2828"/>
              <a:gd name="T29" fmla="*/ 941792 h 2699"/>
              <a:gd name="T30" fmla="*/ 1555930 w 2828"/>
              <a:gd name="T31" fmla="*/ 813713 h 2699"/>
              <a:gd name="T32" fmla="*/ 1427967 w 2828"/>
              <a:gd name="T33" fmla="*/ 941792 h 2699"/>
              <a:gd name="T34" fmla="*/ 1462345 w 2828"/>
              <a:gd name="T35" fmla="*/ 1029089 h 2699"/>
              <a:gd name="T36" fmla="*/ 1066360 w 2828"/>
              <a:gd name="T37" fmla="*/ 917578 h 2699"/>
              <a:gd name="T38" fmla="*/ 659551 w 2828"/>
              <a:gd name="T39" fmla="*/ 318604 h 2699"/>
              <a:gd name="T40" fmla="*/ 32468 w 2828"/>
              <a:gd name="T41" fmla="*/ 1304363 h 2699"/>
              <a:gd name="T42" fmla="*/ 299217 w 2828"/>
              <a:gd name="T43" fmla="*/ 1436902 h 2699"/>
              <a:gd name="T44" fmla="*/ 1198143 w 2828"/>
              <a:gd name="T45" fmla="*/ 1436902 h 2699"/>
              <a:gd name="T46" fmla="*/ 776055 w 2828"/>
              <a:gd name="T47" fmla="*/ 662058 h 2699"/>
              <a:gd name="T48" fmla="*/ 1403138 w 2828"/>
              <a:gd name="T49" fmla="*/ 1118936 h 2699"/>
              <a:gd name="T50" fmla="*/ 940943 w 2828"/>
              <a:gd name="T51" fmla="*/ 1048206 h 2699"/>
              <a:gd name="T52" fmla="*/ 776055 w 2828"/>
              <a:gd name="T53" fmla="*/ 662058 h 2699"/>
              <a:gd name="T54" fmla="*/ 56024 w 2828"/>
              <a:gd name="T55" fmla="*/ 1164815 h 2699"/>
              <a:gd name="T56" fmla="*/ 464105 w 2828"/>
              <a:gd name="T57" fmla="*/ 925225 h 2699"/>
              <a:gd name="T58" fmla="*/ 588885 w 2828"/>
              <a:gd name="T59" fmla="*/ 376589 h 2699"/>
              <a:gd name="T60" fmla="*/ 192900 w 2828"/>
              <a:gd name="T61" fmla="*/ 690095 h 2699"/>
              <a:gd name="T62" fmla="*/ 56024 w 2828"/>
              <a:gd name="T63" fmla="*/ 1164815 h 2699"/>
              <a:gd name="T64" fmla="*/ 276299 w 2828"/>
              <a:gd name="T65" fmla="*/ 748718 h 2699"/>
              <a:gd name="T66" fmla="*/ 408718 w 2828"/>
              <a:gd name="T67" fmla="*/ 687546 h 2699"/>
              <a:gd name="T68" fmla="*/ 368610 w 2828"/>
              <a:gd name="T69" fmla="*/ 847485 h 2699"/>
              <a:gd name="T70" fmla="*/ 231098 w 2828"/>
              <a:gd name="T71" fmla="*/ 895276 h 2699"/>
              <a:gd name="T72" fmla="*/ 276299 w 2828"/>
              <a:gd name="T73" fmla="*/ 748718 h 2699"/>
              <a:gd name="T74" fmla="*/ 1110924 w 2828"/>
              <a:gd name="T75" fmla="*/ 467710 h 2699"/>
              <a:gd name="T76" fmla="*/ 1111561 w 2828"/>
              <a:gd name="T77" fmla="*/ 205818 h 2699"/>
              <a:gd name="T78" fmla="*/ 1100101 w 2828"/>
              <a:gd name="T79" fmla="*/ 323701 h 2699"/>
              <a:gd name="T80" fmla="*/ 1110924 w 2828"/>
              <a:gd name="T81" fmla="*/ 467710 h 2699"/>
              <a:gd name="T82" fmla="*/ 966408 w 2828"/>
              <a:gd name="T83" fmla="*/ 390608 h 2699"/>
              <a:gd name="T84" fmla="*/ 968318 w 2828"/>
              <a:gd name="T85" fmla="*/ 0 h 2699"/>
              <a:gd name="T86" fmla="*/ 950492 w 2828"/>
              <a:gd name="T87" fmla="*/ 175869 h 2699"/>
              <a:gd name="T88" fmla="*/ 966408 w 2828"/>
              <a:gd name="T89" fmla="*/ 390608 h 2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28" h="2699">
                <a:moveTo>
                  <a:pt x="669" y="2699"/>
                </a:moveTo>
                <a:cubicBezTo>
                  <a:pt x="2222" y="2699"/>
                  <a:pt x="2222" y="2699"/>
                  <a:pt x="2222" y="2699"/>
                </a:cubicBezTo>
                <a:cubicBezTo>
                  <a:pt x="2222" y="2588"/>
                  <a:pt x="2222" y="2588"/>
                  <a:pt x="2222" y="2588"/>
                </a:cubicBezTo>
                <a:cubicBezTo>
                  <a:pt x="669" y="2588"/>
                  <a:pt x="669" y="2588"/>
                  <a:pt x="669" y="2588"/>
                </a:cubicBezTo>
                <a:lnTo>
                  <a:pt x="669" y="2699"/>
                </a:lnTo>
                <a:close/>
                <a:moveTo>
                  <a:pt x="66" y="2311"/>
                </a:moveTo>
                <a:cubicBezTo>
                  <a:pt x="111" y="2440"/>
                  <a:pt x="711" y="2543"/>
                  <a:pt x="1447" y="2543"/>
                </a:cubicBezTo>
                <a:cubicBezTo>
                  <a:pt x="2183" y="2543"/>
                  <a:pt x="2783" y="2440"/>
                  <a:pt x="2828" y="2311"/>
                </a:cubicBezTo>
                <a:lnTo>
                  <a:pt x="66" y="2311"/>
                </a:lnTo>
                <a:close/>
                <a:moveTo>
                  <a:pt x="1882" y="2255"/>
                </a:moveTo>
                <a:cubicBezTo>
                  <a:pt x="2068" y="2168"/>
                  <a:pt x="2254" y="2036"/>
                  <a:pt x="2431" y="1844"/>
                </a:cubicBezTo>
                <a:cubicBezTo>
                  <a:pt x="2464" y="1911"/>
                  <a:pt x="2532" y="1957"/>
                  <a:pt x="2611" y="1957"/>
                </a:cubicBezTo>
                <a:cubicBezTo>
                  <a:pt x="2722" y="1957"/>
                  <a:pt x="2812" y="1867"/>
                  <a:pt x="2812" y="1756"/>
                </a:cubicBezTo>
                <a:cubicBezTo>
                  <a:pt x="2812" y="1651"/>
                  <a:pt x="2732" y="1566"/>
                  <a:pt x="2630" y="1557"/>
                </a:cubicBezTo>
                <a:cubicBezTo>
                  <a:pt x="2640" y="1532"/>
                  <a:pt x="2645" y="1506"/>
                  <a:pt x="2645" y="1478"/>
                </a:cubicBezTo>
                <a:cubicBezTo>
                  <a:pt x="2645" y="1367"/>
                  <a:pt x="2555" y="1277"/>
                  <a:pt x="2444" y="1277"/>
                </a:cubicBezTo>
                <a:cubicBezTo>
                  <a:pt x="2333" y="1277"/>
                  <a:pt x="2243" y="1367"/>
                  <a:pt x="2243" y="1478"/>
                </a:cubicBezTo>
                <a:cubicBezTo>
                  <a:pt x="2243" y="1531"/>
                  <a:pt x="2264" y="1579"/>
                  <a:pt x="2297" y="1615"/>
                </a:cubicBezTo>
                <a:cubicBezTo>
                  <a:pt x="2132" y="1657"/>
                  <a:pt x="1902" y="1604"/>
                  <a:pt x="1675" y="1440"/>
                </a:cubicBezTo>
                <a:cubicBezTo>
                  <a:pt x="1456" y="1222"/>
                  <a:pt x="1491" y="859"/>
                  <a:pt x="1036" y="500"/>
                </a:cubicBezTo>
                <a:cubicBezTo>
                  <a:pt x="1022" y="494"/>
                  <a:pt x="1362" y="1548"/>
                  <a:pt x="51" y="2047"/>
                </a:cubicBezTo>
                <a:cubicBezTo>
                  <a:pt x="60" y="2052"/>
                  <a:pt x="220" y="2160"/>
                  <a:pt x="470" y="2255"/>
                </a:cubicBezTo>
                <a:lnTo>
                  <a:pt x="1882" y="2255"/>
                </a:lnTo>
                <a:close/>
                <a:moveTo>
                  <a:pt x="1219" y="1039"/>
                </a:moveTo>
                <a:cubicBezTo>
                  <a:pt x="1219" y="1039"/>
                  <a:pt x="1348" y="1696"/>
                  <a:pt x="2204" y="1756"/>
                </a:cubicBezTo>
                <a:cubicBezTo>
                  <a:pt x="2176" y="1779"/>
                  <a:pt x="1764" y="1830"/>
                  <a:pt x="1478" y="1645"/>
                </a:cubicBezTo>
                <a:cubicBezTo>
                  <a:pt x="1136" y="1335"/>
                  <a:pt x="1219" y="1039"/>
                  <a:pt x="1219" y="1039"/>
                </a:cubicBezTo>
                <a:close/>
                <a:moveTo>
                  <a:pt x="88" y="1828"/>
                </a:moveTo>
                <a:cubicBezTo>
                  <a:pt x="177" y="1883"/>
                  <a:pt x="502" y="1776"/>
                  <a:pt x="729" y="1452"/>
                </a:cubicBezTo>
                <a:cubicBezTo>
                  <a:pt x="1016" y="1022"/>
                  <a:pt x="1013" y="646"/>
                  <a:pt x="925" y="591"/>
                </a:cubicBezTo>
                <a:cubicBezTo>
                  <a:pt x="837" y="537"/>
                  <a:pt x="539" y="709"/>
                  <a:pt x="303" y="1083"/>
                </a:cubicBezTo>
                <a:cubicBezTo>
                  <a:pt x="76" y="1407"/>
                  <a:pt x="0" y="1774"/>
                  <a:pt x="88" y="1828"/>
                </a:cubicBezTo>
                <a:close/>
                <a:moveTo>
                  <a:pt x="434" y="1175"/>
                </a:moveTo>
                <a:cubicBezTo>
                  <a:pt x="511" y="1085"/>
                  <a:pt x="612" y="1064"/>
                  <a:pt x="642" y="1079"/>
                </a:cubicBezTo>
                <a:cubicBezTo>
                  <a:pt x="672" y="1094"/>
                  <a:pt x="656" y="1239"/>
                  <a:pt x="579" y="1330"/>
                </a:cubicBezTo>
                <a:cubicBezTo>
                  <a:pt x="501" y="1420"/>
                  <a:pt x="392" y="1421"/>
                  <a:pt x="363" y="1405"/>
                </a:cubicBezTo>
                <a:cubicBezTo>
                  <a:pt x="332" y="1390"/>
                  <a:pt x="357" y="1265"/>
                  <a:pt x="434" y="1175"/>
                </a:cubicBezTo>
                <a:close/>
                <a:moveTo>
                  <a:pt x="1745" y="734"/>
                </a:moveTo>
                <a:cubicBezTo>
                  <a:pt x="1691" y="569"/>
                  <a:pt x="2002" y="435"/>
                  <a:pt x="1746" y="323"/>
                </a:cubicBezTo>
                <a:cubicBezTo>
                  <a:pt x="1795" y="418"/>
                  <a:pt x="1756" y="476"/>
                  <a:pt x="1728" y="508"/>
                </a:cubicBezTo>
                <a:cubicBezTo>
                  <a:pt x="1579" y="631"/>
                  <a:pt x="1722" y="734"/>
                  <a:pt x="1745" y="734"/>
                </a:cubicBezTo>
                <a:close/>
                <a:moveTo>
                  <a:pt x="1518" y="613"/>
                </a:moveTo>
                <a:cubicBezTo>
                  <a:pt x="1438" y="366"/>
                  <a:pt x="1902" y="166"/>
                  <a:pt x="1521" y="0"/>
                </a:cubicBezTo>
                <a:cubicBezTo>
                  <a:pt x="1593" y="142"/>
                  <a:pt x="1534" y="228"/>
                  <a:pt x="1493" y="276"/>
                </a:cubicBezTo>
                <a:cubicBezTo>
                  <a:pt x="1271" y="460"/>
                  <a:pt x="1484" y="613"/>
                  <a:pt x="1518" y="61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面包"/>
          <p:cNvSpPr/>
          <p:nvPr/>
        </p:nvSpPr>
        <p:spPr bwMode="auto">
          <a:xfrm>
            <a:off x="4083806" y="2170508"/>
            <a:ext cx="588619" cy="588619"/>
          </a:xfrm>
          <a:custGeom>
            <a:avLst/>
            <a:gdLst>
              <a:gd name="T0" fmla="*/ 441572 w 3959"/>
              <a:gd name="T1" fmla="*/ 1648923 h 3910"/>
              <a:gd name="T2" fmla="*/ 45476 w 3959"/>
              <a:gd name="T3" fmla="*/ 1566159 h 3910"/>
              <a:gd name="T4" fmla="*/ 89588 w 3959"/>
              <a:gd name="T5" fmla="*/ 1131418 h 3910"/>
              <a:gd name="T6" fmla="*/ 504329 w 3959"/>
              <a:gd name="T7" fmla="*/ 1190080 h 3910"/>
              <a:gd name="T8" fmla="*/ 166897 w 3959"/>
              <a:gd name="T9" fmla="*/ 944970 h 3910"/>
              <a:gd name="T10" fmla="*/ 245571 w 3959"/>
              <a:gd name="T11" fmla="*/ 803543 h 3910"/>
              <a:gd name="T12" fmla="*/ 851312 w 3959"/>
              <a:gd name="T13" fmla="*/ 902224 h 3910"/>
              <a:gd name="T14" fmla="*/ 422927 w 3959"/>
              <a:gd name="T15" fmla="*/ 594358 h 3910"/>
              <a:gd name="T16" fmla="*/ 1156001 w 3959"/>
              <a:gd name="T17" fmla="*/ 550247 h 3910"/>
              <a:gd name="T18" fmla="*/ 832667 w 3959"/>
              <a:gd name="T19" fmla="*/ 319689 h 3910"/>
              <a:gd name="T20" fmla="*/ 1374286 w 3959"/>
              <a:gd name="T21" fmla="*/ 298771 h 3910"/>
              <a:gd name="T22" fmla="*/ 1155092 w 3959"/>
              <a:gd name="T23" fmla="*/ 97316 h 3910"/>
              <a:gd name="T24" fmla="*/ 1758559 w 3959"/>
              <a:gd name="T25" fmla="*/ 267393 h 3910"/>
              <a:gd name="T26" fmla="*/ 441572 w 3959"/>
              <a:gd name="T27" fmla="*/ 1648923 h 39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59" h="3910">
                <a:moveTo>
                  <a:pt x="971" y="3626"/>
                </a:moveTo>
                <a:cubicBezTo>
                  <a:pt x="161" y="3910"/>
                  <a:pt x="100" y="3444"/>
                  <a:pt x="100" y="3444"/>
                </a:cubicBezTo>
                <a:cubicBezTo>
                  <a:pt x="100" y="3444"/>
                  <a:pt x="0" y="3082"/>
                  <a:pt x="197" y="2488"/>
                </a:cubicBezTo>
                <a:cubicBezTo>
                  <a:pt x="435" y="2418"/>
                  <a:pt x="747" y="2414"/>
                  <a:pt x="1109" y="2617"/>
                </a:cubicBezTo>
                <a:cubicBezTo>
                  <a:pt x="895" y="2139"/>
                  <a:pt x="615" y="2040"/>
                  <a:pt x="367" y="2078"/>
                </a:cubicBezTo>
                <a:cubicBezTo>
                  <a:pt x="416" y="1978"/>
                  <a:pt x="474" y="1875"/>
                  <a:pt x="540" y="1767"/>
                </a:cubicBezTo>
                <a:cubicBezTo>
                  <a:pt x="864" y="1659"/>
                  <a:pt x="1383" y="1591"/>
                  <a:pt x="1872" y="1984"/>
                </a:cubicBezTo>
                <a:cubicBezTo>
                  <a:pt x="1827" y="1380"/>
                  <a:pt x="1249" y="1291"/>
                  <a:pt x="930" y="1307"/>
                </a:cubicBezTo>
                <a:cubicBezTo>
                  <a:pt x="1200" y="1129"/>
                  <a:pt x="1905" y="862"/>
                  <a:pt x="2542" y="1210"/>
                </a:cubicBezTo>
                <a:cubicBezTo>
                  <a:pt x="2380" y="850"/>
                  <a:pt x="2051" y="738"/>
                  <a:pt x="1831" y="703"/>
                </a:cubicBezTo>
                <a:cubicBezTo>
                  <a:pt x="2111" y="578"/>
                  <a:pt x="2350" y="200"/>
                  <a:pt x="3022" y="657"/>
                </a:cubicBezTo>
                <a:cubicBezTo>
                  <a:pt x="2874" y="402"/>
                  <a:pt x="2707" y="270"/>
                  <a:pt x="2540" y="214"/>
                </a:cubicBezTo>
                <a:cubicBezTo>
                  <a:pt x="3172" y="0"/>
                  <a:pt x="3767" y="5"/>
                  <a:pt x="3867" y="588"/>
                </a:cubicBezTo>
                <a:cubicBezTo>
                  <a:pt x="3959" y="1479"/>
                  <a:pt x="1417" y="3485"/>
                  <a:pt x="971" y="362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甜筒"/>
          <p:cNvSpPr/>
          <p:nvPr/>
        </p:nvSpPr>
        <p:spPr bwMode="auto">
          <a:xfrm>
            <a:off x="5306737" y="2096555"/>
            <a:ext cx="537513" cy="770796"/>
          </a:xfrm>
          <a:custGeom>
            <a:avLst/>
            <a:gdLst>
              <a:gd name="T0" fmla="*/ 746378 w 2222"/>
              <a:gd name="T1" fmla="*/ 576337 h 3430"/>
              <a:gd name="T2" fmla="*/ 974701 w 2222"/>
              <a:gd name="T3" fmla="*/ 285544 h 3430"/>
              <a:gd name="T4" fmla="*/ 1166282 w 2222"/>
              <a:gd name="T5" fmla="*/ 574762 h 3430"/>
              <a:gd name="T6" fmla="*/ 746378 w 2222"/>
              <a:gd name="T7" fmla="*/ 576337 h 3430"/>
              <a:gd name="T8" fmla="*/ 626706 w 2222"/>
              <a:gd name="T9" fmla="*/ 543793 h 3430"/>
              <a:gd name="T10" fmla="*/ 379488 w 2222"/>
              <a:gd name="T11" fmla="*/ 171116 h 3430"/>
              <a:gd name="T12" fmla="*/ 632480 w 2222"/>
              <a:gd name="T13" fmla="*/ 0 h 3430"/>
              <a:gd name="T14" fmla="*/ 905417 w 2222"/>
              <a:gd name="T15" fmla="*/ 272946 h 3430"/>
              <a:gd name="T16" fmla="*/ 626706 w 2222"/>
              <a:gd name="T17" fmla="*/ 543793 h 3430"/>
              <a:gd name="T18" fmla="*/ 563196 w 2222"/>
              <a:gd name="T19" fmla="*/ 490779 h 3430"/>
              <a:gd name="T20" fmla="*/ 547974 w 2222"/>
              <a:gd name="T21" fmla="*/ 572138 h 3430"/>
              <a:gd name="T22" fmla="*/ 14172 w 2222"/>
              <a:gd name="T23" fmla="*/ 578437 h 3430"/>
              <a:gd name="T24" fmla="*/ 0 w 2222"/>
              <a:gd name="T25" fmla="*/ 490779 h 3430"/>
              <a:gd name="T26" fmla="*/ 281335 w 2222"/>
              <a:gd name="T27" fmla="*/ 208909 h 3430"/>
              <a:gd name="T28" fmla="*/ 563196 w 2222"/>
              <a:gd name="T29" fmla="*/ 490779 h 3430"/>
              <a:gd name="T30" fmla="*/ 581041 w 2222"/>
              <a:gd name="T31" fmla="*/ 1422471 h 3430"/>
              <a:gd name="T32" fmla="*/ 607285 w 2222"/>
              <a:gd name="T33" fmla="*/ 1323790 h 3430"/>
              <a:gd name="T34" fmla="*/ 509133 w 2222"/>
              <a:gd name="T35" fmla="*/ 1297546 h 3430"/>
              <a:gd name="T36" fmla="*/ 371615 w 2222"/>
              <a:gd name="T37" fmla="*/ 1376805 h 3430"/>
              <a:gd name="T38" fmla="*/ 315977 w 2222"/>
              <a:gd name="T39" fmla="*/ 1266577 h 3430"/>
              <a:gd name="T40" fmla="*/ 544825 w 2222"/>
              <a:gd name="T41" fmla="*/ 1134303 h 3430"/>
              <a:gd name="T42" fmla="*/ 571594 w 2222"/>
              <a:gd name="T43" fmla="*/ 1035622 h 3430"/>
              <a:gd name="T44" fmla="*/ 472916 w 2222"/>
              <a:gd name="T45" fmla="*/ 1009377 h 3430"/>
              <a:gd name="T46" fmla="*/ 250892 w 2222"/>
              <a:gd name="T47" fmla="*/ 1137452 h 3430"/>
              <a:gd name="T48" fmla="*/ 195255 w 2222"/>
              <a:gd name="T49" fmla="*/ 1027224 h 3430"/>
              <a:gd name="T50" fmla="*/ 509133 w 2222"/>
              <a:gd name="T51" fmla="*/ 845609 h 3430"/>
              <a:gd name="T52" fmla="*/ 535377 w 2222"/>
              <a:gd name="T53" fmla="*/ 747453 h 3430"/>
              <a:gd name="T54" fmla="*/ 436700 w 2222"/>
              <a:gd name="T55" fmla="*/ 721209 h 3430"/>
              <a:gd name="T56" fmla="*/ 130170 w 2222"/>
              <a:gd name="T57" fmla="*/ 898099 h 3430"/>
              <a:gd name="T58" fmla="*/ 5249 w 2222"/>
              <a:gd name="T59" fmla="*/ 650347 h 3430"/>
              <a:gd name="T60" fmla="*/ 1156834 w 2222"/>
              <a:gd name="T61" fmla="*/ 650347 h 3430"/>
              <a:gd name="T62" fmla="*/ 585241 w 2222"/>
              <a:gd name="T63" fmla="*/ 1800397 h 3430"/>
              <a:gd name="T64" fmla="*/ 436700 w 2222"/>
              <a:gd name="T65" fmla="*/ 1505405 h 3430"/>
              <a:gd name="T66" fmla="*/ 581041 w 2222"/>
              <a:gd name="T67" fmla="*/ 1422471 h 343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222" h="3430">
                <a:moveTo>
                  <a:pt x="1422" y="1098"/>
                </a:moveTo>
                <a:cubicBezTo>
                  <a:pt x="1567" y="1054"/>
                  <a:pt x="1842" y="963"/>
                  <a:pt x="1857" y="544"/>
                </a:cubicBezTo>
                <a:cubicBezTo>
                  <a:pt x="2074" y="618"/>
                  <a:pt x="2222" y="851"/>
                  <a:pt x="2222" y="1095"/>
                </a:cubicBezTo>
                <a:cubicBezTo>
                  <a:pt x="2222" y="1095"/>
                  <a:pt x="1732" y="1100"/>
                  <a:pt x="1422" y="1098"/>
                </a:cubicBezTo>
                <a:close/>
                <a:moveTo>
                  <a:pt x="1194" y="1036"/>
                </a:moveTo>
                <a:cubicBezTo>
                  <a:pt x="1260" y="790"/>
                  <a:pt x="1189" y="376"/>
                  <a:pt x="723" y="326"/>
                </a:cubicBezTo>
                <a:cubicBezTo>
                  <a:pt x="800" y="135"/>
                  <a:pt x="987" y="0"/>
                  <a:pt x="1205" y="0"/>
                </a:cubicBezTo>
                <a:cubicBezTo>
                  <a:pt x="1493" y="0"/>
                  <a:pt x="1725" y="233"/>
                  <a:pt x="1725" y="520"/>
                </a:cubicBezTo>
                <a:cubicBezTo>
                  <a:pt x="1725" y="807"/>
                  <a:pt x="1481" y="1036"/>
                  <a:pt x="1194" y="1036"/>
                </a:cubicBezTo>
                <a:close/>
                <a:moveTo>
                  <a:pt x="1073" y="935"/>
                </a:moveTo>
                <a:cubicBezTo>
                  <a:pt x="1073" y="996"/>
                  <a:pt x="1063" y="1035"/>
                  <a:pt x="1044" y="1090"/>
                </a:cubicBezTo>
                <a:cubicBezTo>
                  <a:pt x="1039" y="1104"/>
                  <a:pt x="27" y="1102"/>
                  <a:pt x="27" y="1102"/>
                </a:cubicBezTo>
                <a:cubicBezTo>
                  <a:pt x="9" y="1049"/>
                  <a:pt x="0" y="993"/>
                  <a:pt x="0" y="935"/>
                </a:cubicBezTo>
                <a:cubicBezTo>
                  <a:pt x="0" y="639"/>
                  <a:pt x="240" y="398"/>
                  <a:pt x="536" y="398"/>
                </a:cubicBezTo>
                <a:cubicBezTo>
                  <a:pt x="833" y="398"/>
                  <a:pt x="1073" y="639"/>
                  <a:pt x="1073" y="935"/>
                </a:cubicBezTo>
                <a:close/>
                <a:moveTo>
                  <a:pt x="1107" y="2710"/>
                </a:moveTo>
                <a:cubicBezTo>
                  <a:pt x="1173" y="2672"/>
                  <a:pt x="1195" y="2588"/>
                  <a:pt x="1157" y="2522"/>
                </a:cubicBezTo>
                <a:cubicBezTo>
                  <a:pt x="1119" y="2457"/>
                  <a:pt x="1035" y="2434"/>
                  <a:pt x="970" y="2472"/>
                </a:cubicBezTo>
                <a:cubicBezTo>
                  <a:pt x="708" y="2623"/>
                  <a:pt x="708" y="2623"/>
                  <a:pt x="708" y="2623"/>
                </a:cubicBezTo>
                <a:cubicBezTo>
                  <a:pt x="602" y="2413"/>
                  <a:pt x="602" y="2413"/>
                  <a:pt x="602" y="2413"/>
                </a:cubicBezTo>
                <a:cubicBezTo>
                  <a:pt x="1038" y="2161"/>
                  <a:pt x="1038" y="2161"/>
                  <a:pt x="1038" y="2161"/>
                </a:cubicBezTo>
                <a:cubicBezTo>
                  <a:pt x="1104" y="2123"/>
                  <a:pt x="1126" y="2039"/>
                  <a:pt x="1089" y="1973"/>
                </a:cubicBezTo>
                <a:cubicBezTo>
                  <a:pt x="1051" y="1907"/>
                  <a:pt x="967" y="1885"/>
                  <a:pt x="901" y="1923"/>
                </a:cubicBezTo>
                <a:cubicBezTo>
                  <a:pt x="478" y="2167"/>
                  <a:pt x="478" y="2167"/>
                  <a:pt x="478" y="2167"/>
                </a:cubicBezTo>
                <a:cubicBezTo>
                  <a:pt x="372" y="1957"/>
                  <a:pt x="372" y="1957"/>
                  <a:pt x="372" y="1957"/>
                </a:cubicBezTo>
                <a:cubicBezTo>
                  <a:pt x="970" y="1611"/>
                  <a:pt x="970" y="1611"/>
                  <a:pt x="970" y="1611"/>
                </a:cubicBezTo>
                <a:cubicBezTo>
                  <a:pt x="1035" y="1574"/>
                  <a:pt x="1058" y="1490"/>
                  <a:pt x="1020" y="1424"/>
                </a:cubicBezTo>
                <a:cubicBezTo>
                  <a:pt x="982" y="1358"/>
                  <a:pt x="898" y="1336"/>
                  <a:pt x="832" y="1374"/>
                </a:cubicBezTo>
                <a:cubicBezTo>
                  <a:pt x="248" y="1711"/>
                  <a:pt x="248" y="1711"/>
                  <a:pt x="248" y="1711"/>
                </a:cubicBezTo>
                <a:cubicBezTo>
                  <a:pt x="10" y="1239"/>
                  <a:pt x="10" y="1239"/>
                  <a:pt x="10" y="1239"/>
                </a:cubicBezTo>
                <a:cubicBezTo>
                  <a:pt x="2204" y="1239"/>
                  <a:pt x="2204" y="1239"/>
                  <a:pt x="2204" y="1239"/>
                </a:cubicBezTo>
                <a:cubicBezTo>
                  <a:pt x="1115" y="3430"/>
                  <a:pt x="1115" y="3430"/>
                  <a:pt x="1115" y="3430"/>
                </a:cubicBezTo>
                <a:cubicBezTo>
                  <a:pt x="832" y="2868"/>
                  <a:pt x="832" y="2868"/>
                  <a:pt x="832" y="2868"/>
                </a:cubicBezTo>
                <a:lnTo>
                  <a:pt x="1107" y="271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汉堡"/>
          <p:cNvSpPr/>
          <p:nvPr/>
        </p:nvSpPr>
        <p:spPr bwMode="auto">
          <a:xfrm>
            <a:off x="6586186" y="2148863"/>
            <a:ext cx="654756" cy="654756"/>
          </a:xfrm>
          <a:custGeom>
            <a:avLst/>
            <a:gdLst>
              <a:gd name="T0" fmla="*/ 2147483646 w 6599"/>
              <a:gd name="T1" fmla="*/ 2147483646 h 4787"/>
              <a:gd name="T2" fmla="*/ 2147483646 w 6599"/>
              <a:gd name="T3" fmla="*/ 2147483646 h 4787"/>
              <a:gd name="T4" fmla="*/ 2147483646 w 6599"/>
              <a:gd name="T5" fmla="*/ 2147483646 h 4787"/>
              <a:gd name="T6" fmla="*/ 2147483646 w 6599"/>
              <a:gd name="T7" fmla="*/ 2147483646 h 4787"/>
              <a:gd name="T8" fmla="*/ 2147483646 w 6599"/>
              <a:gd name="T9" fmla="*/ 2147483646 h 4787"/>
              <a:gd name="T10" fmla="*/ 2147483646 w 6599"/>
              <a:gd name="T11" fmla="*/ 2147483646 h 4787"/>
              <a:gd name="T12" fmla="*/ 2147483646 w 6599"/>
              <a:gd name="T13" fmla="*/ 2147483646 h 4787"/>
              <a:gd name="T14" fmla="*/ 2147483646 w 6599"/>
              <a:gd name="T15" fmla="*/ 2147483646 h 4787"/>
              <a:gd name="T16" fmla="*/ 2147483646 w 6599"/>
              <a:gd name="T17" fmla="*/ 2147483646 h 4787"/>
              <a:gd name="T18" fmla="*/ 2147483646 w 6599"/>
              <a:gd name="T19" fmla="*/ 2147483646 h 4787"/>
              <a:gd name="T20" fmla="*/ 1275044011 w 6599"/>
              <a:gd name="T21" fmla="*/ 2147483646 h 4787"/>
              <a:gd name="T22" fmla="*/ 2147483646 w 6599"/>
              <a:gd name="T23" fmla="*/ 2147483646 h 4787"/>
              <a:gd name="T24" fmla="*/ 0 w 6599"/>
              <a:gd name="T25" fmla="*/ 2147483646 h 4787"/>
              <a:gd name="T26" fmla="*/ 2147483646 w 6599"/>
              <a:gd name="T27" fmla="*/ 2147483646 h 4787"/>
              <a:gd name="T28" fmla="*/ 433014958 w 6599"/>
              <a:gd name="T29" fmla="*/ 2147483646 h 4787"/>
              <a:gd name="T30" fmla="*/ 2147483646 w 6599"/>
              <a:gd name="T31" fmla="*/ 2147483646 h 4787"/>
              <a:gd name="T32" fmla="*/ 2147483646 w 6599"/>
              <a:gd name="T33" fmla="*/ 2147483646 h 4787"/>
              <a:gd name="T34" fmla="*/ 2147483646 w 6599"/>
              <a:gd name="T35" fmla="*/ 576779381 h 4787"/>
              <a:gd name="T36" fmla="*/ 2147483646 w 6599"/>
              <a:gd name="T37" fmla="*/ 2147483646 h 4787"/>
              <a:gd name="T38" fmla="*/ 2147483646 w 6599"/>
              <a:gd name="T39" fmla="*/ 2147483646 h 4787"/>
              <a:gd name="T40" fmla="*/ 2147483646 w 6599"/>
              <a:gd name="T41" fmla="*/ 2147483646 h 4787"/>
              <a:gd name="T42" fmla="*/ 2147483646 w 6599"/>
              <a:gd name="T43" fmla="*/ 2147483646 h 4787"/>
              <a:gd name="T44" fmla="*/ 2147483646 w 6599"/>
              <a:gd name="T45" fmla="*/ 2147483646 h 4787"/>
              <a:gd name="T46" fmla="*/ 2147483646 w 6599"/>
              <a:gd name="T47" fmla="*/ 2147483646 h 4787"/>
              <a:gd name="T48" fmla="*/ 2147483646 w 6599"/>
              <a:gd name="T49" fmla="*/ 2147483646 h 4787"/>
              <a:gd name="T50" fmla="*/ 2147483646 w 6599"/>
              <a:gd name="T51" fmla="*/ 2147483646 h 4787"/>
              <a:gd name="T52" fmla="*/ 2147483646 w 6599"/>
              <a:gd name="T53" fmla="*/ 2147483646 h 4787"/>
              <a:gd name="T54" fmla="*/ 2147483646 w 6599"/>
              <a:gd name="T55" fmla="*/ 2147483646 h 4787"/>
              <a:gd name="T56" fmla="*/ 2147483646 w 6599"/>
              <a:gd name="T57" fmla="*/ 2147483646 h 4787"/>
              <a:gd name="T58" fmla="*/ 2147483646 w 6599"/>
              <a:gd name="T59" fmla="*/ 2147483646 h 4787"/>
              <a:gd name="T60" fmla="*/ 2147483646 w 6599"/>
              <a:gd name="T61" fmla="*/ 2147483646 h 4787"/>
              <a:gd name="T62" fmla="*/ 2147483646 w 6599"/>
              <a:gd name="T63" fmla="*/ 2147483646 h 4787"/>
              <a:gd name="T64" fmla="*/ 2147483646 w 6599"/>
              <a:gd name="T65" fmla="*/ 2147483646 h 4787"/>
              <a:gd name="T66" fmla="*/ 2147483646 w 6599"/>
              <a:gd name="T67" fmla="*/ 2147483646 h 4787"/>
              <a:gd name="T68" fmla="*/ 2147483646 w 6599"/>
              <a:gd name="T69" fmla="*/ 2147483646 h 4787"/>
              <a:gd name="T70" fmla="*/ 2147483646 w 6599"/>
              <a:gd name="T71" fmla="*/ 2147483646 h 4787"/>
              <a:gd name="T72" fmla="*/ 2147483646 w 6599"/>
              <a:gd name="T73" fmla="*/ 2147483646 h 4787"/>
              <a:gd name="T74" fmla="*/ 2147483646 w 6599"/>
              <a:gd name="T75" fmla="*/ 2147483646 h 4787"/>
              <a:gd name="T76" fmla="*/ 2147483646 w 6599"/>
              <a:gd name="T77" fmla="*/ 2147483646 h 4787"/>
              <a:gd name="T78" fmla="*/ 2147483646 w 6599"/>
              <a:gd name="T79" fmla="*/ 2147483646 h 4787"/>
              <a:gd name="T80" fmla="*/ 2147483646 w 6599"/>
              <a:gd name="T81" fmla="*/ 2147483646 h 4787"/>
              <a:gd name="T82" fmla="*/ 2147483646 w 6599"/>
              <a:gd name="T83" fmla="*/ 2147483646 h 4787"/>
              <a:gd name="T84" fmla="*/ 2147483646 w 6599"/>
              <a:gd name="T85" fmla="*/ 2147483646 h 4787"/>
              <a:gd name="T86" fmla="*/ 2147483646 w 6599"/>
              <a:gd name="T87" fmla="*/ 2147483646 h 4787"/>
              <a:gd name="T88" fmla="*/ 2147483646 w 6599"/>
              <a:gd name="T89" fmla="*/ 2147483646 h 4787"/>
              <a:gd name="T90" fmla="*/ 2147483646 w 6599"/>
              <a:gd name="T91" fmla="*/ 2147483646 h 4787"/>
              <a:gd name="T92" fmla="*/ 2147483646 w 6599"/>
              <a:gd name="T93" fmla="*/ 2147483646 h 4787"/>
              <a:gd name="T94" fmla="*/ 2147483646 w 6599"/>
              <a:gd name="T95" fmla="*/ 2147483646 h 4787"/>
              <a:gd name="T96" fmla="*/ 2147483646 w 6599"/>
              <a:gd name="T97" fmla="*/ 2147483646 h 4787"/>
              <a:gd name="T98" fmla="*/ 2147483646 w 6599"/>
              <a:gd name="T99" fmla="*/ 2147483646 h 4787"/>
              <a:gd name="T100" fmla="*/ 2147483646 w 6599"/>
              <a:gd name="T101" fmla="*/ 2147483646 h 4787"/>
              <a:gd name="T102" fmla="*/ 2147483646 w 6599"/>
              <a:gd name="T103" fmla="*/ 2147483646 h 4787"/>
              <a:gd name="T104" fmla="*/ 2147483646 w 6599"/>
              <a:gd name="T105" fmla="*/ 2147483646 h 4787"/>
              <a:gd name="T106" fmla="*/ 2147483646 w 6599"/>
              <a:gd name="T107" fmla="*/ 2147483646 h 4787"/>
              <a:gd name="T108" fmla="*/ 2147483646 w 6599"/>
              <a:gd name="T109" fmla="*/ 2147483646 h 4787"/>
              <a:gd name="T110" fmla="*/ 2147483646 w 6599"/>
              <a:gd name="T111" fmla="*/ 2147483646 h 4787"/>
              <a:gd name="T112" fmla="*/ 2147483646 w 6599"/>
              <a:gd name="T113" fmla="*/ 2147483646 h 4787"/>
              <a:gd name="T114" fmla="*/ 2147483646 w 6599"/>
              <a:gd name="T115" fmla="*/ 2147483646 h 4787"/>
              <a:gd name="T116" fmla="*/ 2147483646 w 6599"/>
              <a:gd name="T117" fmla="*/ 2147483646 h 4787"/>
              <a:gd name="T118" fmla="*/ 2147483646 w 6599"/>
              <a:gd name="T119" fmla="*/ 2147483646 h 4787"/>
              <a:gd name="T120" fmla="*/ 2147483646 w 6599"/>
              <a:gd name="T121" fmla="*/ 2147483646 h 4787"/>
              <a:gd name="T122" fmla="*/ 2147483646 w 6599"/>
              <a:gd name="T123" fmla="*/ 2147483646 h 4787"/>
              <a:gd name="T124" fmla="*/ 2147483646 w 6599"/>
              <a:gd name="T125" fmla="*/ 2147483646 h 47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599" h="4787">
                <a:moveTo>
                  <a:pt x="3292" y="0"/>
                </a:moveTo>
                <a:lnTo>
                  <a:pt x="3292" y="0"/>
                </a:lnTo>
                <a:lnTo>
                  <a:pt x="3375" y="1"/>
                </a:lnTo>
                <a:lnTo>
                  <a:pt x="3458" y="2"/>
                </a:lnTo>
                <a:lnTo>
                  <a:pt x="3540" y="5"/>
                </a:lnTo>
                <a:lnTo>
                  <a:pt x="3622" y="11"/>
                </a:lnTo>
                <a:lnTo>
                  <a:pt x="3702" y="16"/>
                </a:lnTo>
                <a:lnTo>
                  <a:pt x="3783" y="24"/>
                </a:lnTo>
                <a:lnTo>
                  <a:pt x="3863" y="32"/>
                </a:lnTo>
                <a:lnTo>
                  <a:pt x="3942" y="42"/>
                </a:lnTo>
                <a:lnTo>
                  <a:pt x="4021" y="53"/>
                </a:lnTo>
                <a:lnTo>
                  <a:pt x="4098" y="65"/>
                </a:lnTo>
                <a:lnTo>
                  <a:pt x="4176" y="79"/>
                </a:lnTo>
                <a:lnTo>
                  <a:pt x="4252" y="94"/>
                </a:lnTo>
                <a:lnTo>
                  <a:pt x="4327" y="109"/>
                </a:lnTo>
                <a:lnTo>
                  <a:pt x="4402" y="127"/>
                </a:lnTo>
                <a:lnTo>
                  <a:pt x="4476" y="145"/>
                </a:lnTo>
                <a:lnTo>
                  <a:pt x="4549" y="164"/>
                </a:lnTo>
                <a:lnTo>
                  <a:pt x="4621" y="184"/>
                </a:lnTo>
                <a:lnTo>
                  <a:pt x="4693" y="206"/>
                </a:lnTo>
                <a:lnTo>
                  <a:pt x="4762" y="229"/>
                </a:lnTo>
                <a:lnTo>
                  <a:pt x="4832" y="252"/>
                </a:lnTo>
                <a:lnTo>
                  <a:pt x="4901" y="277"/>
                </a:lnTo>
                <a:lnTo>
                  <a:pt x="4968" y="303"/>
                </a:lnTo>
                <a:lnTo>
                  <a:pt x="5034" y="329"/>
                </a:lnTo>
                <a:lnTo>
                  <a:pt x="5100" y="357"/>
                </a:lnTo>
                <a:lnTo>
                  <a:pt x="5164" y="386"/>
                </a:lnTo>
                <a:lnTo>
                  <a:pt x="5227" y="415"/>
                </a:lnTo>
                <a:lnTo>
                  <a:pt x="5289" y="446"/>
                </a:lnTo>
                <a:lnTo>
                  <a:pt x="5349" y="477"/>
                </a:lnTo>
                <a:lnTo>
                  <a:pt x="5409" y="510"/>
                </a:lnTo>
                <a:lnTo>
                  <a:pt x="5467" y="544"/>
                </a:lnTo>
                <a:lnTo>
                  <a:pt x="5524" y="578"/>
                </a:lnTo>
                <a:lnTo>
                  <a:pt x="5579" y="612"/>
                </a:lnTo>
                <a:lnTo>
                  <a:pt x="5637" y="650"/>
                </a:lnTo>
                <a:lnTo>
                  <a:pt x="5692" y="688"/>
                </a:lnTo>
                <a:lnTo>
                  <a:pt x="5746" y="728"/>
                </a:lnTo>
                <a:lnTo>
                  <a:pt x="5799" y="768"/>
                </a:lnTo>
                <a:lnTo>
                  <a:pt x="5850" y="809"/>
                </a:lnTo>
                <a:lnTo>
                  <a:pt x="5900" y="851"/>
                </a:lnTo>
                <a:lnTo>
                  <a:pt x="5947" y="894"/>
                </a:lnTo>
                <a:lnTo>
                  <a:pt x="5994" y="937"/>
                </a:lnTo>
                <a:lnTo>
                  <a:pt x="6039" y="981"/>
                </a:lnTo>
                <a:lnTo>
                  <a:pt x="6082" y="1027"/>
                </a:lnTo>
                <a:lnTo>
                  <a:pt x="6124" y="1072"/>
                </a:lnTo>
                <a:lnTo>
                  <a:pt x="6164" y="1120"/>
                </a:lnTo>
                <a:lnTo>
                  <a:pt x="6203" y="1166"/>
                </a:lnTo>
                <a:lnTo>
                  <a:pt x="6239" y="1215"/>
                </a:lnTo>
                <a:lnTo>
                  <a:pt x="6275" y="1263"/>
                </a:lnTo>
                <a:lnTo>
                  <a:pt x="6308" y="1313"/>
                </a:lnTo>
                <a:lnTo>
                  <a:pt x="6339" y="1363"/>
                </a:lnTo>
                <a:lnTo>
                  <a:pt x="6368" y="1414"/>
                </a:lnTo>
                <a:lnTo>
                  <a:pt x="6396" y="1464"/>
                </a:lnTo>
                <a:lnTo>
                  <a:pt x="6422" y="1516"/>
                </a:lnTo>
                <a:lnTo>
                  <a:pt x="6445" y="1569"/>
                </a:lnTo>
                <a:lnTo>
                  <a:pt x="6467" y="1622"/>
                </a:lnTo>
                <a:lnTo>
                  <a:pt x="6487" y="1676"/>
                </a:lnTo>
                <a:lnTo>
                  <a:pt x="6506" y="1730"/>
                </a:lnTo>
                <a:lnTo>
                  <a:pt x="6521" y="1785"/>
                </a:lnTo>
                <a:lnTo>
                  <a:pt x="6535" y="1840"/>
                </a:lnTo>
                <a:lnTo>
                  <a:pt x="6546" y="1896"/>
                </a:lnTo>
                <a:lnTo>
                  <a:pt x="6556" y="1952"/>
                </a:lnTo>
                <a:lnTo>
                  <a:pt x="6564" y="2008"/>
                </a:lnTo>
                <a:lnTo>
                  <a:pt x="6570" y="2065"/>
                </a:lnTo>
                <a:lnTo>
                  <a:pt x="6573" y="2122"/>
                </a:lnTo>
                <a:lnTo>
                  <a:pt x="6574" y="2181"/>
                </a:lnTo>
                <a:lnTo>
                  <a:pt x="6573" y="2230"/>
                </a:lnTo>
                <a:lnTo>
                  <a:pt x="6571" y="2281"/>
                </a:lnTo>
                <a:lnTo>
                  <a:pt x="6566" y="2333"/>
                </a:lnTo>
                <a:lnTo>
                  <a:pt x="6560" y="2385"/>
                </a:lnTo>
                <a:lnTo>
                  <a:pt x="6552" y="2436"/>
                </a:lnTo>
                <a:lnTo>
                  <a:pt x="6542" y="2486"/>
                </a:lnTo>
                <a:lnTo>
                  <a:pt x="6531" y="2537"/>
                </a:lnTo>
                <a:lnTo>
                  <a:pt x="6518" y="2586"/>
                </a:lnTo>
                <a:lnTo>
                  <a:pt x="6514" y="2597"/>
                </a:lnTo>
                <a:lnTo>
                  <a:pt x="6510" y="2608"/>
                </a:lnTo>
                <a:lnTo>
                  <a:pt x="6500" y="2628"/>
                </a:lnTo>
                <a:lnTo>
                  <a:pt x="6489" y="2647"/>
                </a:lnTo>
                <a:lnTo>
                  <a:pt x="6475" y="2664"/>
                </a:lnTo>
                <a:lnTo>
                  <a:pt x="6460" y="2679"/>
                </a:lnTo>
                <a:lnTo>
                  <a:pt x="6443" y="2692"/>
                </a:lnTo>
                <a:lnTo>
                  <a:pt x="6425" y="2705"/>
                </a:lnTo>
                <a:lnTo>
                  <a:pt x="6406" y="2713"/>
                </a:lnTo>
                <a:lnTo>
                  <a:pt x="6427" y="2729"/>
                </a:lnTo>
                <a:lnTo>
                  <a:pt x="6447" y="2746"/>
                </a:lnTo>
                <a:lnTo>
                  <a:pt x="6467" y="2763"/>
                </a:lnTo>
                <a:lnTo>
                  <a:pt x="6485" y="2782"/>
                </a:lnTo>
                <a:lnTo>
                  <a:pt x="6502" y="2802"/>
                </a:lnTo>
                <a:lnTo>
                  <a:pt x="6518" y="2823"/>
                </a:lnTo>
                <a:lnTo>
                  <a:pt x="6533" y="2845"/>
                </a:lnTo>
                <a:lnTo>
                  <a:pt x="6546" y="2867"/>
                </a:lnTo>
                <a:lnTo>
                  <a:pt x="6559" y="2891"/>
                </a:lnTo>
                <a:lnTo>
                  <a:pt x="6569" y="2916"/>
                </a:lnTo>
                <a:lnTo>
                  <a:pt x="6577" y="2940"/>
                </a:lnTo>
                <a:lnTo>
                  <a:pt x="6585" y="2967"/>
                </a:lnTo>
                <a:lnTo>
                  <a:pt x="6592" y="2992"/>
                </a:lnTo>
                <a:lnTo>
                  <a:pt x="6596" y="3020"/>
                </a:lnTo>
                <a:lnTo>
                  <a:pt x="6598" y="3047"/>
                </a:lnTo>
                <a:lnTo>
                  <a:pt x="6599" y="3075"/>
                </a:lnTo>
                <a:lnTo>
                  <a:pt x="6599" y="3093"/>
                </a:lnTo>
                <a:lnTo>
                  <a:pt x="6598" y="3109"/>
                </a:lnTo>
                <a:lnTo>
                  <a:pt x="6596" y="3127"/>
                </a:lnTo>
                <a:lnTo>
                  <a:pt x="6594" y="3143"/>
                </a:lnTo>
                <a:lnTo>
                  <a:pt x="6591" y="3160"/>
                </a:lnTo>
                <a:lnTo>
                  <a:pt x="6587" y="3177"/>
                </a:lnTo>
                <a:lnTo>
                  <a:pt x="6578" y="3209"/>
                </a:lnTo>
                <a:lnTo>
                  <a:pt x="6566" y="3241"/>
                </a:lnTo>
                <a:lnTo>
                  <a:pt x="6553" y="3271"/>
                </a:lnTo>
                <a:lnTo>
                  <a:pt x="6536" y="3299"/>
                </a:lnTo>
                <a:lnTo>
                  <a:pt x="6519" y="3327"/>
                </a:lnTo>
                <a:lnTo>
                  <a:pt x="6499" y="3352"/>
                </a:lnTo>
                <a:lnTo>
                  <a:pt x="6477" y="3377"/>
                </a:lnTo>
                <a:lnTo>
                  <a:pt x="6452" y="3399"/>
                </a:lnTo>
                <a:lnTo>
                  <a:pt x="6428" y="3420"/>
                </a:lnTo>
                <a:lnTo>
                  <a:pt x="6401" y="3439"/>
                </a:lnTo>
                <a:lnTo>
                  <a:pt x="6373" y="3456"/>
                </a:lnTo>
                <a:lnTo>
                  <a:pt x="6343" y="3471"/>
                </a:lnTo>
                <a:lnTo>
                  <a:pt x="6312" y="3483"/>
                </a:lnTo>
                <a:lnTo>
                  <a:pt x="6342" y="3483"/>
                </a:lnTo>
                <a:lnTo>
                  <a:pt x="6362" y="3484"/>
                </a:lnTo>
                <a:lnTo>
                  <a:pt x="6382" y="3487"/>
                </a:lnTo>
                <a:lnTo>
                  <a:pt x="6399" y="3492"/>
                </a:lnTo>
                <a:lnTo>
                  <a:pt x="6418" y="3498"/>
                </a:lnTo>
                <a:lnTo>
                  <a:pt x="6435" y="3506"/>
                </a:lnTo>
                <a:lnTo>
                  <a:pt x="6451" y="3516"/>
                </a:lnTo>
                <a:lnTo>
                  <a:pt x="6466" y="3528"/>
                </a:lnTo>
                <a:lnTo>
                  <a:pt x="6480" y="3540"/>
                </a:lnTo>
                <a:lnTo>
                  <a:pt x="6492" y="3554"/>
                </a:lnTo>
                <a:lnTo>
                  <a:pt x="6504" y="3569"/>
                </a:lnTo>
                <a:lnTo>
                  <a:pt x="6513" y="3586"/>
                </a:lnTo>
                <a:lnTo>
                  <a:pt x="6522" y="3602"/>
                </a:lnTo>
                <a:lnTo>
                  <a:pt x="6529" y="3620"/>
                </a:lnTo>
                <a:lnTo>
                  <a:pt x="6533" y="3639"/>
                </a:lnTo>
                <a:lnTo>
                  <a:pt x="6536" y="3659"/>
                </a:lnTo>
                <a:lnTo>
                  <a:pt x="6538" y="3678"/>
                </a:lnTo>
                <a:lnTo>
                  <a:pt x="6536" y="3695"/>
                </a:lnTo>
                <a:lnTo>
                  <a:pt x="6534" y="3712"/>
                </a:lnTo>
                <a:lnTo>
                  <a:pt x="6530" y="3747"/>
                </a:lnTo>
                <a:lnTo>
                  <a:pt x="6524" y="3780"/>
                </a:lnTo>
                <a:lnTo>
                  <a:pt x="6518" y="3814"/>
                </a:lnTo>
                <a:lnTo>
                  <a:pt x="6511" y="3849"/>
                </a:lnTo>
                <a:lnTo>
                  <a:pt x="6503" y="3882"/>
                </a:lnTo>
                <a:lnTo>
                  <a:pt x="6494" y="3916"/>
                </a:lnTo>
                <a:lnTo>
                  <a:pt x="6486" y="3949"/>
                </a:lnTo>
                <a:lnTo>
                  <a:pt x="6476" y="3982"/>
                </a:lnTo>
                <a:lnTo>
                  <a:pt x="6465" y="4016"/>
                </a:lnTo>
                <a:lnTo>
                  <a:pt x="6454" y="4049"/>
                </a:lnTo>
                <a:lnTo>
                  <a:pt x="6441" y="4082"/>
                </a:lnTo>
                <a:lnTo>
                  <a:pt x="6428" y="4114"/>
                </a:lnTo>
                <a:lnTo>
                  <a:pt x="6414" y="4146"/>
                </a:lnTo>
                <a:lnTo>
                  <a:pt x="6399" y="4179"/>
                </a:lnTo>
                <a:lnTo>
                  <a:pt x="6385" y="4210"/>
                </a:lnTo>
                <a:lnTo>
                  <a:pt x="6368" y="4242"/>
                </a:lnTo>
                <a:lnTo>
                  <a:pt x="6352" y="4275"/>
                </a:lnTo>
                <a:lnTo>
                  <a:pt x="6334" y="4307"/>
                </a:lnTo>
                <a:lnTo>
                  <a:pt x="6315" y="4340"/>
                </a:lnTo>
                <a:lnTo>
                  <a:pt x="6297" y="4370"/>
                </a:lnTo>
                <a:lnTo>
                  <a:pt x="6277" y="4403"/>
                </a:lnTo>
                <a:lnTo>
                  <a:pt x="6256" y="4433"/>
                </a:lnTo>
                <a:lnTo>
                  <a:pt x="6235" y="4464"/>
                </a:lnTo>
                <a:lnTo>
                  <a:pt x="6213" y="4494"/>
                </a:lnTo>
                <a:lnTo>
                  <a:pt x="6191" y="4525"/>
                </a:lnTo>
                <a:lnTo>
                  <a:pt x="6167" y="4555"/>
                </a:lnTo>
                <a:lnTo>
                  <a:pt x="6143" y="4585"/>
                </a:lnTo>
                <a:lnTo>
                  <a:pt x="6119" y="4614"/>
                </a:lnTo>
                <a:lnTo>
                  <a:pt x="6093" y="4643"/>
                </a:lnTo>
                <a:lnTo>
                  <a:pt x="6067" y="4672"/>
                </a:lnTo>
                <a:lnTo>
                  <a:pt x="6040" y="4701"/>
                </a:lnTo>
                <a:lnTo>
                  <a:pt x="6014" y="4729"/>
                </a:lnTo>
                <a:lnTo>
                  <a:pt x="5998" y="4742"/>
                </a:lnTo>
                <a:lnTo>
                  <a:pt x="5983" y="4754"/>
                </a:lnTo>
                <a:lnTo>
                  <a:pt x="5966" y="4764"/>
                </a:lnTo>
                <a:lnTo>
                  <a:pt x="5948" y="4773"/>
                </a:lnTo>
                <a:lnTo>
                  <a:pt x="5931" y="4778"/>
                </a:lnTo>
                <a:lnTo>
                  <a:pt x="5912" y="4783"/>
                </a:lnTo>
                <a:lnTo>
                  <a:pt x="5893" y="4786"/>
                </a:lnTo>
                <a:lnTo>
                  <a:pt x="5874" y="4787"/>
                </a:lnTo>
                <a:lnTo>
                  <a:pt x="709" y="4787"/>
                </a:lnTo>
                <a:lnTo>
                  <a:pt x="687" y="4786"/>
                </a:lnTo>
                <a:lnTo>
                  <a:pt x="666" y="4783"/>
                </a:lnTo>
                <a:lnTo>
                  <a:pt x="645" y="4777"/>
                </a:lnTo>
                <a:lnTo>
                  <a:pt x="625" y="4768"/>
                </a:lnTo>
                <a:lnTo>
                  <a:pt x="607" y="4758"/>
                </a:lnTo>
                <a:lnTo>
                  <a:pt x="590" y="4746"/>
                </a:lnTo>
                <a:lnTo>
                  <a:pt x="574" y="4733"/>
                </a:lnTo>
                <a:lnTo>
                  <a:pt x="560" y="4718"/>
                </a:lnTo>
                <a:lnTo>
                  <a:pt x="508" y="4662"/>
                </a:lnTo>
                <a:lnTo>
                  <a:pt x="458" y="4605"/>
                </a:lnTo>
                <a:lnTo>
                  <a:pt x="435" y="4576"/>
                </a:lnTo>
                <a:lnTo>
                  <a:pt x="412" y="4547"/>
                </a:lnTo>
                <a:lnTo>
                  <a:pt x="389" y="4519"/>
                </a:lnTo>
                <a:lnTo>
                  <a:pt x="367" y="4489"/>
                </a:lnTo>
                <a:lnTo>
                  <a:pt x="346" y="4459"/>
                </a:lnTo>
                <a:lnTo>
                  <a:pt x="326" y="4429"/>
                </a:lnTo>
                <a:lnTo>
                  <a:pt x="306" y="4398"/>
                </a:lnTo>
                <a:lnTo>
                  <a:pt x="286" y="4367"/>
                </a:lnTo>
                <a:lnTo>
                  <a:pt x="267" y="4336"/>
                </a:lnTo>
                <a:lnTo>
                  <a:pt x="249" y="4305"/>
                </a:lnTo>
                <a:lnTo>
                  <a:pt x="232" y="4274"/>
                </a:lnTo>
                <a:lnTo>
                  <a:pt x="215" y="4242"/>
                </a:lnTo>
                <a:lnTo>
                  <a:pt x="200" y="4210"/>
                </a:lnTo>
                <a:lnTo>
                  <a:pt x="184" y="4177"/>
                </a:lnTo>
                <a:lnTo>
                  <a:pt x="170" y="4145"/>
                </a:lnTo>
                <a:lnTo>
                  <a:pt x="156" y="4112"/>
                </a:lnTo>
                <a:lnTo>
                  <a:pt x="142" y="4079"/>
                </a:lnTo>
                <a:lnTo>
                  <a:pt x="130" y="4044"/>
                </a:lnTo>
                <a:lnTo>
                  <a:pt x="118" y="4011"/>
                </a:lnTo>
                <a:lnTo>
                  <a:pt x="107" y="3977"/>
                </a:lnTo>
                <a:lnTo>
                  <a:pt x="97" y="3943"/>
                </a:lnTo>
                <a:lnTo>
                  <a:pt x="88" y="3908"/>
                </a:lnTo>
                <a:lnTo>
                  <a:pt x="79" y="3874"/>
                </a:lnTo>
                <a:lnTo>
                  <a:pt x="72" y="3840"/>
                </a:lnTo>
                <a:lnTo>
                  <a:pt x="65" y="3806"/>
                </a:lnTo>
                <a:lnTo>
                  <a:pt x="58" y="3770"/>
                </a:lnTo>
                <a:lnTo>
                  <a:pt x="53" y="3736"/>
                </a:lnTo>
                <a:lnTo>
                  <a:pt x="48" y="3701"/>
                </a:lnTo>
                <a:lnTo>
                  <a:pt x="47" y="3681"/>
                </a:lnTo>
                <a:lnTo>
                  <a:pt x="48" y="3661"/>
                </a:lnTo>
                <a:lnTo>
                  <a:pt x="51" y="3642"/>
                </a:lnTo>
                <a:lnTo>
                  <a:pt x="55" y="3623"/>
                </a:lnTo>
                <a:lnTo>
                  <a:pt x="62" y="3606"/>
                </a:lnTo>
                <a:lnTo>
                  <a:pt x="69" y="3588"/>
                </a:lnTo>
                <a:lnTo>
                  <a:pt x="79" y="3572"/>
                </a:lnTo>
                <a:lnTo>
                  <a:pt x="90" y="3557"/>
                </a:lnTo>
                <a:lnTo>
                  <a:pt x="102" y="3543"/>
                </a:lnTo>
                <a:lnTo>
                  <a:pt x="116" y="3530"/>
                </a:lnTo>
                <a:lnTo>
                  <a:pt x="131" y="3518"/>
                </a:lnTo>
                <a:lnTo>
                  <a:pt x="147" y="3508"/>
                </a:lnTo>
                <a:lnTo>
                  <a:pt x="163" y="3499"/>
                </a:lnTo>
                <a:lnTo>
                  <a:pt x="182" y="3493"/>
                </a:lnTo>
                <a:lnTo>
                  <a:pt x="201" y="3487"/>
                </a:lnTo>
                <a:lnTo>
                  <a:pt x="221" y="3485"/>
                </a:lnTo>
                <a:lnTo>
                  <a:pt x="243" y="3483"/>
                </a:lnTo>
                <a:lnTo>
                  <a:pt x="286" y="3483"/>
                </a:lnTo>
                <a:lnTo>
                  <a:pt x="256" y="3471"/>
                </a:lnTo>
                <a:lnTo>
                  <a:pt x="226" y="3456"/>
                </a:lnTo>
                <a:lnTo>
                  <a:pt x="198" y="3439"/>
                </a:lnTo>
                <a:lnTo>
                  <a:pt x="171" y="3420"/>
                </a:lnTo>
                <a:lnTo>
                  <a:pt x="146" y="3399"/>
                </a:lnTo>
                <a:lnTo>
                  <a:pt x="122" y="3377"/>
                </a:lnTo>
                <a:lnTo>
                  <a:pt x="100" y="3352"/>
                </a:lnTo>
                <a:lnTo>
                  <a:pt x="80" y="3327"/>
                </a:lnTo>
                <a:lnTo>
                  <a:pt x="63" y="3299"/>
                </a:lnTo>
                <a:lnTo>
                  <a:pt x="46" y="3271"/>
                </a:lnTo>
                <a:lnTo>
                  <a:pt x="33" y="3241"/>
                </a:lnTo>
                <a:lnTo>
                  <a:pt x="21" y="3209"/>
                </a:lnTo>
                <a:lnTo>
                  <a:pt x="12" y="3177"/>
                </a:lnTo>
                <a:lnTo>
                  <a:pt x="9" y="3160"/>
                </a:lnTo>
                <a:lnTo>
                  <a:pt x="5" y="3143"/>
                </a:lnTo>
                <a:lnTo>
                  <a:pt x="3" y="3127"/>
                </a:lnTo>
                <a:lnTo>
                  <a:pt x="1" y="3109"/>
                </a:lnTo>
                <a:lnTo>
                  <a:pt x="0" y="3093"/>
                </a:lnTo>
                <a:lnTo>
                  <a:pt x="0" y="3075"/>
                </a:lnTo>
                <a:lnTo>
                  <a:pt x="1" y="3047"/>
                </a:lnTo>
                <a:lnTo>
                  <a:pt x="3" y="3021"/>
                </a:lnTo>
                <a:lnTo>
                  <a:pt x="7" y="2994"/>
                </a:lnTo>
                <a:lnTo>
                  <a:pt x="13" y="2968"/>
                </a:lnTo>
                <a:lnTo>
                  <a:pt x="21" y="2942"/>
                </a:lnTo>
                <a:lnTo>
                  <a:pt x="30" y="2918"/>
                </a:lnTo>
                <a:lnTo>
                  <a:pt x="39" y="2894"/>
                </a:lnTo>
                <a:lnTo>
                  <a:pt x="51" y="2870"/>
                </a:lnTo>
                <a:lnTo>
                  <a:pt x="64" y="2848"/>
                </a:lnTo>
                <a:lnTo>
                  <a:pt x="78" y="2826"/>
                </a:lnTo>
                <a:lnTo>
                  <a:pt x="94" y="2806"/>
                </a:lnTo>
                <a:lnTo>
                  <a:pt x="110" y="2786"/>
                </a:lnTo>
                <a:lnTo>
                  <a:pt x="128" y="2768"/>
                </a:lnTo>
                <a:lnTo>
                  <a:pt x="147" y="2750"/>
                </a:lnTo>
                <a:lnTo>
                  <a:pt x="167" y="2733"/>
                </a:lnTo>
                <a:lnTo>
                  <a:pt x="188" y="2718"/>
                </a:lnTo>
                <a:lnTo>
                  <a:pt x="175" y="2713"/>
                </a:lnTo>
                <a:lnTo>
                  <a:pt x="164" y="2708"/>
                </a:lnTo>
                <a:lnTo>
                  <a:pt x="153" y="2701"/>
                </a:lnTo>
                <a:lnTo>
                  <a:pt x="143" y="2695"/>
                </a:lnTo>
                <a:lnTo>
                  <a:pt x="133" y="2687"/>
                </a:lnTo>
                <a:lnTo>
                  <a:pt x="123" y="2679"/>
                </a:lnTo>
                <a:lnTo>
                  <a:pt x="115" y="2670"/>
                </a:lnTo>
                <a:lnTo>
                  <a:pt x="106" y="2662"/>
                </a:lnTo>
                <a:lnTo>
                  <a:pt x="98" y="2652"/>
                </a:lnTo>
                <a:lnTo>
                  <a:pt x="91" y="2642"/>
                </a:lnTo>
                <a:lnTo>
                  <a:pt x="85" y="2631"/>
                </a:lnTo>
                <a:lnTo>
                  <a:pt x="79" y="2620"/>
                </a:lnTo>
                <a:lnTo>
                  <a:pt x="74" y="2607"/>
                </a:lnTo>
                <a:lnTo>
                  <a:pt x="69" y="2596"/>
                </a:lnTo>
                <a:lnTo>
                  <a:pt x="66" y="2584"/>
                </a:lnTo>
                <a:lnTo>
                  <a:pt x="63" y="2571"/>
                </a:lnTo>
                <a:lnTo>
                  <a:pt x="52" y="2524"/>
                </a:lnTo>
                <a:lnTo>
                  <a:pt x="41" y="2478"/>
                </a:lnTo>
                <a:lnTo>
                  <a:pt x="32" y="2432"/>
                </a:lnTo>
                <a:lnTo>
                  <a:pt x="25" y="2385"/>
                </a:lnTo>
                <a:lnTo>
                  <a:pt x="18" y="2333"/>
                </a:lnTo>
                <a:lnTo>
                  <a:pt x="14" y="2281"/>
                </a:lnTo>
                <a:lnTo>
                  <a:pt x="12" y="2230"/>
                </a:lnTo>
                <a:lnTo>
                  <a:pt x="11" y="2181"/>
                </a:lnTo>
                <a:lnTo>
                  <a:pt x="12" y="2122"/>
                </a:lnTo>
                <a:lnTo>
                  <a:pt x="15" y="2065"/>
                </a:lnTo>
                <a:lnTo>
                  <a:pt x="21" y="2008"/>
                </a:lnTo>
                <a:lnTo>
                  <a:pt x="28" y="1952"/>
                </a:lnTo>
                <a:lnTo>
                  <a:pt x="37" y="1896"/>
                </a:lnTo>
                <a:lnTo>
                  <a:pt x="49" y="1840"/>
                </a:lnTo>
                <a:lnTo>
                  <a:pt x="64" y="1785"/>
                </a:lnTo>
                <a:lnTo>
                  <a:pt x="79" y="1730"/>
                </a:lnTo>
                <a:lnTo>
                  <a:pt x="97" y="1676"/>
                </a:lnTo>
                <a:lnTo>
                  <a:pt x="117" y="1622"/>
                </a:lnTo>
                <a:lnTo>
                  <a:pt x="139" y="1569"/>
                </a:lnTo>
                <a:lnTo>
                  <a:pt x="163" y="1516"/>
                </a:lnTo>
                <a:lnTo>
                  <a:pt x="189" y="1464"/>
                </a:lnTo>
                <a:lnTo>
                  <a:pt x="216" y="1414"/>
                </a:lnTo>
                <a:lnTo>
                  <a:pt x="246" y="1363"/>
                </a:lnTo>
                <a:lnTo>
                  <a:pt x="277" y="1313"/>
                </a:lnTo>
                <a:lnTo>
                  <a:pt x="310" y="1263"/>
                </a:lnTo>
                <a:lnTo>
                  <a:pt x="346" y="1215"/>
                </a:lnTo>
                <a:lnTo>
                  <a:pt x="382" y="1166"/>
                </a:lnTo>
                <a:lnTo>
                  <a:pt x="420" y="1120"/>
                </a:lnTo>
                <a:lnTo>
                  <a:pt x="461" y="1072"/>
                </a:lnTo>
                <a:lnTo>
                  <a:pt x="502" y="1027"/>
                </a:lnTo>
                <a:lnTo>
                  <a:pt x="546" y="981"/>
                </a:lnTo>
                <a:lnTo>
                  <a:pt x="590" y="937"/>
                </a:lnTo>
                <a:lnTo>
                  <a:pt x="636" y="894"/>
                </a:lnTo>
                <a:lnTo>
                  <a:pt x="685" y="851"/>
                </a:lnTo>
                <a:lnTo>
                  <a:pt x="735" y="809"/>
                </a:lnTo>
                <a:lnTo>
                  <a:pt x="786" y="768"/>
                </a:lnTo>
                <a:lnTo>
                  <a:pt x="839" y="728"/>
                </a:lnTo>
                <a:lnTo>
                  <a:pt x="893" y="688"/>
                </a:lnTo>
                <a:lnTo>
                  <a:pt x="948" y="650"/>
                </a:lnTo>
                <a:lnTo>
                  <a:pt x="1004" y="612"/>
                </a:lnTo>
                <a:lnTo>
                  <a:pt x="1061" y="578"/>
                </a:lnTo>
                <a:lnTo>
                  <a:pt x="1117" y="544"/>
                </a:lnTo>
                <a:lnTo>
                  <a:pt x="1176" y="510"/>
                </a:lnTo>
                <a:lnTo>
                  <a:pt x="1235" y="477"/>
                </a:lnTo>
                <a:lnTo>
                  <a:pt x="1296" y="446"/>
                </a:lnTo>
                <a:lnTo>
                  <a:pt x="1358" y="415"/>
                </a:lnTo>
                <a:lnTo>
                  <a:pt x="1421" y="386"/>
                </a:lnTo>
                <a:lnTo>
                  <a:pt x="1485" y="357"/>
                </a:lnTo>
                <a:lnTo>
                  <a:pt x="1550" y="329"/>
                </a:lnTo>
                <a:lnTo>
                  <a:pt x="1617" y="303"/>
                </a:lnTo>
                <a:lnTo>
                  <a:pt x="1684" y="277"/>
                </a:lnTo>
                <a:lnTo>
                  <a:pt x="1753" y="252"/>
                </a:lnTo>
                <a:lnTo>
                  <a:pt x="1821" y="229"/>
                </a:lnTo>
                <a:lnTo>
                  <a:pt x="1892" y="206"/>
                </a:lnTo>
                <a:lnTo>
                  <a:pt x="1964" y="184"/>
                </a:lnTo>
                <a:lnTo>
                  <a:pt x="2036" y="164"/>
                </a:lnTo>
                <a:lnTo>
                  <a:pt x="2109" y="145"/>
                </a:lnTo>
                <a:lnTo>
                  <a:pt x="2183" y="127"/>
                </a:lnTo>
                <a:lnTo>
                  <a:pt x="2257" y="109"/>
                </a:lnTo>
                <a:lnTo>
                  <a:pt x="2333" y="94"/>
                </a:lnTo>
                <a:lnTo>
                  <a:pt x="2409" y="79"/>
                </a:lnTo>
                <a:lnTo>
                  <a:pt x="2486" y="65"/>
                </a:lnTo>
                <a:lnTo>
                  <a:pt x="2564" y="53"/>
                </a:lnTo>
                <a:lnTo>
                  <a:pt x="2642" y="42"/>
                </a:lnTo>
                <a:lnTo>
                  <a:pt x="2721" y="32"/>
                </a:lnTo>
                <a:lnTo>
                  <a:pt x="2801" y="24"/>
                </a:lnTo>
                <a:lnTo>
                  <a:pt x="2881" y="16"/>
                </a:lnTo>
                <a:lnTo>
                  <a:pt x="2963" y="11"/>
                </a:lnTo>
                <a:lnTo>
                  <a:pt x="3044" y="5"/>
                </a:lnTo>
                <a:lnTo>
                  <a:pt x="3127" y="2"/>
                </a:lnTo>
                <a:lnTo>
                  <a:pt x="3210" y="1"/>
                </a:lnTo>
                <a:lnTo>
                  <a:pt x="3292" y="0"/>
                </a:lnTo>
                <a:close/>
                <a:moveTo>
                  <a:pt x="5190" y="1041"/>
                </a:moveTo>
                <a:lnTo>
                  <a:pt x="5190" y="1041"/>
                </a:lnTo>
                <a:lnTo>
                  <a:pt x="5144" y="1013"/>
                </a:lnTo>
                <a:lnTo>
                  <a:pt x="5097" y="988"/>
                </a:lnTo>
                <a:lnTo>
                  <a:pt x="5050" y="963"/>
                </a:lnTo>
                <a:lnTo>
                  <a:pt x="5000" y="937"/>
                </a:lnTo>
                <a:lnTo>
                  <a:pt x="4950" y="913"/>
                </a:lnTo>
                <a:lnTo>
                  <a:pt x="4900" y="890"/>
                </a:lnTo>
                <a:lnTo>
                  <a:pt x="4848" y="868"/>
                </a:lnTo>
                <a:lnTo>
                  <a:pt x="4795" y="845"/>
                </a:lnTo>
                <a:lnTo>
                  <a:pt x="4740" y="824"/>
                </a:lnTo>
                <a:lnTo>
                  <a:pt x="4686" y="803"/>
                </a:lnTo>
                <a:lnTo>
                  <a:pt x="4630" y="784"/>
                </a:lnTo>
                <a:lnTo>
                  <a:pt x="4573" y="765"/>
                </a:lnTo>
                <a:lnTo>
                  <a:pt x="4516" y="747"/>
                </a:lnTo>
                <a:lnTo>
                  <a:pt x="4459" y="729"/>
                </a:lnTo>
                <a:lnTo>
                  <a:pt x="4399" y="714"/>
                </a:lnTo>
                <a:lnTo>
                  <a:pt x="4339" y="697"/>
                </a:lnTo>
                <a:lnTo>
                  <a:pt x="4278" y="683"/>
                </a:lnTo>
                <a:lnTo>
                  <a:pt x="4218" y="670"/>
                </a:lnTo>
                <a:lnTo>
                  <a:pt x="4156" y="656"/>
                </a:lnTo>
                <a:lnTo>
                  <a:pt x="4093" y="644"/>
                </a:lnTo>
                <a:lnTo>
                  <a:pt x="4029" y="633"/>
                </a:lnTo>
                <a:lnTo>
                  <a:pt x="3964" y="622"/>
                </a:lnTo>
                <a:lnTo>
                  <a:pt x="3900" y="613"/>
                </a:lnTo>
                <a:lnTo>
                  <a:pt x="3835" y="604"/>
                </a:lnTo>
                <a:lnTo>
                  <a:pt x="3769" y="597"/>
                </a:lnTo>
                <a:lnTo>
                  <a:pt x="3702" y="590"/>
                </a:lnTo>
                <a:lnTo>
                  <a:pt x="3635" y="585"/>
                </a:lnTo>
                <a:lnTo>
                  <a:pt x="3568" y="580"/>
                </a:lnTo>
                <a:lnTo>
                  <a:pt x="3499" y="577"/>
                </a:lnTo>
                <a:lnTo>
                  <a:pt x="3431" y="575"/>
                </a:lnTo>
                <a:lnTo>
                  <a:pt x="3362" y="572"/>
                </a:lnTo>
                <a:lnTo>
                  <a:pt x="3292" y="572"/>
                </a:lnTo>
                <a:lnTo>
                  <a:pt x="3223" y="572"/>
                </a:lnTo>
                <a:lnTo>
                  <a:pt x="3153" y="575"/>
                </a:lnTo>
                <a:lnTo>
                  <a:pt x="3085" y="577"/>
                </a:lnTo>
                <a:lnTo>
                  <a:pt x="3017" y="580"/>
                </a:lnTo>
                <a:lnTo>
                  <a:pt x="2950" y="585"/>
                </a:lnTo>
                <a:lnTo>
                  <a:pt x="2882" y="590"/>
                </a:lnTo>
                <a:lnTo>
                  <a:pt x="2816" y="597"/>
                </a:lnTo>
                <a:lnTo>
                  <a:pt x="2750" y="604"/>
                </a:lnTo>
                <a:lnTo>
                  <a:pt x="2684" y="613"/>
                </a:lnTo>
                <a:lnTo>
                  <a:pt x="2619" y="622"/>
                </a:lnTo>
                <a:lnTo>
                  <a:pt x="2555" y="633"/>
                </a:lnTo>
                <a:lnTo>
                  <a:pt x="2492" y="644"/>
                </a:lnTo>
                <a:lnTo>
                  <a:pt x="2429" y="656"/>
                </a:lnTo>
                <a:lnTo>
                  <a:pt x="2367" y="670"/>
                </a:lnTo>
                <a:lnTo>
                  <a:pt x="2306" y="683"/>
                </a:lnTo>
                <a:lnTo>
                  <a:pt x="2246" y="697"/>
                </a:lnTo>
                <a:lnTo>
                  <a:pt x="2186" y="714"/>
                </a:lnTo>
                <a:lnTo>
                  <a:pt x="2126" y="729"/>
                </a:lnTo>
                <a:lnTo>
                  <a:pt x="2069" y="747"/>
                </a:lnTo>
                <a:lnTo>
                  <a:pt x="2011" y="765"/>
                </a:lnTo>
                <a:lnTo>
                  <a:pt x="1954" y="784"/>
                </a:lnTo>
                <a:lnTo>
                  <a:pt x="1899" y="803"/>
                </a:lnTo>
                <a:lnTo>
                  <a:pt x="1844" y="824"/>
                </a:lnTo>
                <a:lnTo>
                  <a:pt x="1790" y="845"/>
                </a:lnTo>
                <a:lnTo>
                  <a:pt x="1737" y="868"/>
                </a:lnTo>
                <a:lnTo>
                  <a:pt x="1685" y="890"/>
                </a:lnTo>
                <a:lnTo>
                  <a:pt x="1634" y="913"/>
                </a:lnTo>
                <a:lnTo>
                  <a:pt x="1585" y="937"/>
                </a:lnTo>
                <a:lnTo>
                  <a:pt x="1535" y="963"/>
                </a:lnTo>
                <a:lnTo>
                  <a:pt x="1487" y="988"/>
                </a:lnTo>
                <a:lnTo>
                  <a:pt x="1440" y="1013"/>
                </a:lnTo>
                <a:lnTo>
                  <a:pt x="1395" y="1041"/>
                </a:lnTo>
                <a:lnTo>
                  <a:pt x="1351" y="1066"/>
                </a:lnTo>
                <a:lnTo>
                  <a:pt x="1311" y="1093"/>
                </a:lnTo>
                <a:lnTo>
                  <a:pt x="1270" y="1121"/>
                </a:lnTo>
                <a:lnTo>
                  <a:pt x="1231" y="1148"/>
                </a:lnTo>
                <a:lnTo>
                  <a:pt x="1192" y="1177"/>
                </a:lnTo>
                <a:lnTo>
                  <a:pt x="1155" y="1206"/>
                </a:lnTo>
                <a:lnTo>
                  <a:pt x="1119" y="1235"/>
                </a:lnTo>
                <a:lnTo>
                  <a:pt x="1084" y="1264"/>
                </a:lnTo>
                <a:lnTo>
                  <a:pt x="1051" y="1295"/>
                </a:lnTo>
                <a:lnTo>
                  <a:pt x="1019" y="1325"/>
                </a:lnTo>
                <a:lnTo>
                  <a:pt x="987" y="1357"/>
                </a:lnTo>
                <a:lnTo>
                  <a:pt x="957" y="1388"/>
                </a:lnTo>
                <a:lnTo>
                  <a:pt x="928" y="1420"/>
                </a:lnTo>
                <a:lnTo>
                  <a:pt x="901" y="1453"/>
                </a:lnTo>
                <a:lnTo>
                  <a:pt x="875" y="1487"/>
                </a:lnTo>
                <a:lnTo>
                  <a:pt x="850" y="1520"/>
                </a:lnTo>
                <a:lnTo>
                  <a:pt x="826" y="1553"/>
                </a:lnTo>
                <a:lnTo>
                  <a:pt x="804" y="1587"/>
                </a:lnTo>
                <a:lnTo>
                  <a:pt x="784" y="1621"/>
                </a:lnTo>
                <a:lnTo>
                  <a:pt x="765" y="1657"/>
                </a:lnTo>
                <a:lnTo>
                  <a:pt x="747" y="1691"/>
                </a:lnTo>
                <a:lnTo>
                  <a:pt x="730" y="1726"/>
                </a:lnTo>
                <a:lnTo>
                  <a:pt x="716" y="1763"/>
                </a:lnTo>
                <a:lnTo>
                  <a:pt x="703" y="1798"/>
                </a:lnTo>
                <a:lnTo>
                  <a:pt x="691" y="1835"/>
                </a:lnTo>
                <a:lnTo>
                  <a:pt x="679" y="1871"/>
                </a:lnTo>
                <a:lnTo>
                  <a:pt x="671" y="1909"/>
                </a:lnTo>
                <a:lnTo>
                  <a:pt x="664" y="1945"/>
                </a:lnTo>
                <a:lnTo>
                  <a:pt x="658" y="1983"/>
                </a:lnTo>
                <a:lnTo>
                  <a:pt x="654" y="2020"/>
                </a:lnTo>
                <a:lnTo>
                  <a:pt x="652" y="2058"/>
                </a:lnTo>
                <a:lnTo>
                  <a:pt x="651" y="2097"/>
                </a:lnTo>
                <a:lnTo>
                  <a:pt x="651" y="2130"/>
                </a:lnTo>
                <a:lnTo>
                  <a:pt x="653" y="2162"/>
                </a:lnTo>
                <a:lnTo>
                  <a:pt x="656" y="2194"/>
                </a:lnTo>
                <a:lnTo>
                  <a:pt x="660" y="2225"/>
                </a:lnTo>
                <a:lnTo>
                  <a:pt x="661" y="2232"/>
                </a:lnTo>
                <a:lnTo>
                  <a:pt x="5924" y="2232"/>
                </a:lnTo>
                <a:lnTo>
                  <a:pt x="5925" y="2225"/>
                </a:lnTo>
                <a:lnTo>
                  <a:pt x="5929" y="2194"/>
                </a:lnTo>
                <a:lnTo>
                  <a:pt x="5932" y="2162"/>
                </a:lnTo>
                <a:lnTo>
                  <a:pt x="5933" y="2130"/>
                </a:lnTo>
                <a:lnTo>
                  <a:pt x="5934" y="2097"/>
                </a:lnTo>
                <a:lnTo>
                  <a:pt x="5933" y="2058"/>
                </a:lnTo>
                <a:lnTo>
                  <a:pt x="5931" y="2020"/>
                </a:lnTo>
                <a:lnTo>
                  <a:pt x="5926" y="1983"/>
                </a:lnTo>
                <a:lnTo>
                  <a:pt x="5921" y="1945"/>
                </a:lnTo>
                <a:lnTo>
                  <a:pt x="5913" y="1909"/>
                </a:lnTo>
                <a:lnTo>
                  <a:pt x="5904" y="1871"/>
                </a:lnTo>
                <a:lnTo>
                  <a:pt x="5894" y="1835"/>
                </a:lnTo>
                <a:lnTo>
                  <a:pt x="5882" y="1798"/>
                </a:lnTo>
                <a:lnTo>
                  <a:pt x="5869" y="1763"/>
                </a:lnTo>
                <a:lnTo>
                  <a:pt x="5853" y="1726"/>
                </a:lnTo>
                <a:lnTo>
                  <a:pt x="5838" y="1691"/>
                </a:lnTo>
                <a:lnTo>
                  <a:pt x="5819" y="1657"/>
                </a:lnTo>
                <a:lnTo>
                  <a:pt x="5800" y="1621"/>
                </a:lnTo>
                <a:lnTo>
                  <a:pt x="5779" y="1587"/>
                </a:lnTo>
                <a:lnTo>
                  <a:pt x="5757" y="1553"/>
                </a:lnTo>
                <a:lnTo>
                  <a:pt x="5734" y="1520"/>
                </a:lnTo>
                <a:lnTo>
                  <a:pt x="5710" y="1487"/>
                </a:lnTo>
                <a:lnTo>
                  <a:pt x="5683" y="1453"/>
                </a:lnTo>
                <a:lnTo>
                  <a:pt x="5656" y="1420"/>
                </a:lnTo>
                <a:lnTo>
                  <a:pt x="5627" y="1388"/>
                </a:lnTo>
                <a:lnTo>
                  <a:pt x="5597" y="1357"/>
                </a:lnTo>
                <a:lnTo>
                  <a:pt x="5566" y="1325"/>
                </a:lnTo>
                <a:lnTo>
                  <a:pt x="5534" y="1295"/>
                </a:lnTo>
                <a:lnTo>
                  <a:pt x="5500" y="1264"/>
                </a:lnTo>
                <a:lnTo>
                  <a:pt x="5465" y="1235"/>
                </a:lnTo>
                <a:lnTo>
                  <a:pt x="5429" y="1206"/>
                </a:lnTo>
                <a:lnTo>
                  <a:pt x="5392" y="1177"/>
                </a:lnTo>
                <a:lnTo>
                  <a:pt x="5354" y="1148"/>
                </a:lnTo>
                <a:lnTo>
                  <a:pt x="5315" y="1121"/>
                </a:lnTo>
                <a:lnTo>
                  <a:pt x="5274" y="1093"/>
                </a:lnTo>
                <a:lnTo>
                  <a:pt x="5232" y="1066"/>
                </a:lnTo>
                <a:lnTo>
                  <a:pt x="5190" y="1041"/>
                </a:lnTo>
                <a:close/>
                <a:moveTo>
                  <a:pt x="1378" y="1619"/>
                </a:moveTo>
                <a:lnTo>
                  <a:pt x="1378" y="1619"/>
                </a:lnTo>
                <a:lnTo>
                  <a:pt x="1358" y="1619"/>
                </a:lnTo>
                <a:lnTo>
                  <a:pt x="1339" y="1622"/>
                </a:lnTo>
                <a:lnTo>
                  <a:pt x="1322" y="1627"/>
                </a:lnTo>
                <a:lnTo>
                  <a:pt x="1304" y="1634"/>
                </a:lnTo>
                <a:lnTo>
                  <a:pt x="1287" y="1641"/>
                </a:lnTo>
                <a:lnTo>
                  <a:pt x="1272" y="1651"/>
                </a:lnTo>
                <a:lnTo>
                  <a:pt x="1258" y="1662"/>
                </a:lnTo>
                <a:lnTo>
                  <a:pt x="1244" y="1674"/>
                </a:lnTo>
                <a:lnTo>
                  <a:pt x="1232" y="1688"/>
                </a:lnTo>
                <a:lnTo>
                  <a:pt x="1221" y="1702"/>
                </a:lnTo>
                <a:lnTo>
                  <a:pt x="1212" y="1718"/>
                </a:lnTo>
                <a:lnTo>
                  <a:pt x="1203" y="1734"/>
                </a:lnTo>
                <a:lnTo>
                  <a:pt x="1198" y="1752"/>
                </a:lnTo>
                <a:lnTo>
                  <a:pt x="1192" y="1770"/>
                </a:lnTo>
                <a:lnTo>
                  <a:pt x="1190" y="1788"/>
                </a:lnTo>
                <a:lnTo>
                  <a:pt x="1189" y="1807"/>
                </a:lnTo>
                <a:lnTo>
                  <a:pt x="1190" y="1827"/>
                </a:lnTo>
                <a:lnTo>
                  <a:pt x="1192" y="1846"/>
                </a:lnTo>
                <a:lnTo>
                  <a:pt x="1198" y="1863"/>
                </a:lnTo>
                <a:lnTo>
                  <a:pt x="1203" y="1881"/>
                </a:lnTo>
                <a:lnTo>
                  <a:pt x="1212" y="1898"/>
                </a:lnTo>
                <a:lnTo>
                  <a:pt x="1221" y="1913"/>
                </a:lnTo>
                <a:lnTo>
                  <a:pt x="1232" y="1928"/>
                </a:lnTo>
                <a:lnTo>
                  <a:pt x="1244" y="1941"/>
                </a:lnTo>
                <a:lnTo>
                  <a:pt x="1258" y="1953"/>
                </a:lnTo>
                <a:lnTo>
                  <a:pt x="1272" y="1964"/>
                </a:lnTo>
                <a:lnTo>
                  <a:pt x="1287" y="1974"/>
                </a:lnTo>
                <a:lnTo>
                  <a:pt x="1304" y="1982"/>
                </a:lnTo>
                <a:lnTo>
                  <a:pt x="1322" y="1988"/>
                </a:lnTo>
                <a:lnTo>
                  <a:pt x="1339" y="1993"/>
                </a:lnTo>
                <a:lnTo>
                  <a:pt x="1358" y="1995"/>
                </a:lnTo>
                <a:lnTo>
                  <a:pt x="1378" y="1996"/>
                </a:lnTo>
                <a:lnTo>
                  <a:pt x="1397" y="1995"/>
                </a:lnTo>
                <a:lnTo>
                  <a:pt x="1416" y="1993"/>
                </a:lnTo>
                <a:lnTo>
                  <a:pt x="1434" y="1988"/>
                </a:lnTo>
                <a:lnTo>
                  <a:pt x="1451" y="1982"/>
                </a:lnTo>
                <a:lnTo>
                  <a:pt x="1468" y="1974"/>
                </a:lnTo>
                <a:lnTo>
                  <a:pt x="1483" y="1964"/>
                </a:lnTo>
                <a:lnTo>
                  <a:pt x="1498" y="1953"/>
                </a:lnTo>
                <a:lnTo>
                  <a:pt x="1512" y="1941"/>
                </a:lnTo>
                <a:lnTo>
                  <a:pt x="1524" y="1928"/>
                </a:lnTo>
                <a:lnTo>
                  <a:pt x="1535" y="1913"/>
                </a:lnTo>
                <a:lnTo>
                  <a:pt x="1544" y="1898"/>
                </a:lnTo>
                <a:lnTo>
                  <a:pt x="1552" y="1881"/>
                </a:lnTo>
                <a:lnTo>
                  <a:pt x="1558" y="1863"/>
                </a:lnTo>
                <a:lnTo>
                  <a:pt x="1563" y="1846"/>
                </a:lnTo>
                <a:lnTo>
                  <a:pt x="1566" y="1827"/>
                </a:lnTo>
                <a:lnTo>
                  <a:pt x="1567" y="1807"/>
                </a:lnTo>
                <a:lnTo>
                  <a:pt x="1566" y="1788"/>
                </a:lnTo>
                <a:lnTo>
                  <a:pt x="1563" y="1770"/>
                </a:lnTo>
                <a:lnTo>
                  <a:pt x="1558" y="1752"/>
                </a:lnTo>
                <a:lnTo>
                  <a:pt x="1552" y="1734"/>
                </a:lnTo>
                <a:lnTo>
                  <a:pt x="1544" y="1718"/>
                </a:lnTo>
                <a:lnTo>
                  <a:pt x="1535" y="1702"/>
                </a:lnTo>
                <a:lnTo>
                  <a:pt x="1524" y="1688"/>
                </a:lnTo>
                <a:lnTo>
                  <a:pt x="1512" y="1674"/>
                </a:lnTo>
                <a:lnTo>
                  <a:pt x="1498" y="1662"/>
                </a:lnTo>
                <a:lnTo>
                  <a:pt x="1483" y="1651"/>
                </a:lnTo>
                <a:lnTo>
                  <a:pt x="1468" y="1641"/>
                </a:lnTo>
                <a:lnTo>
                  <a:pt x="1451" y="1634"/>
                </a:lnTo>
                <a:lnTo>
                  <a:pt x="1434" y="1627"/>
                </a:lnTo>
                <a:lnTo>
                  <a:pt x="1416" y="1622"/>
                </a:lnTo>
                <a:lnTo>
                  <a:pt x="1397" y="1619"/>
                </a:lnTo>
                <a:lnTo>
                  <a:pt x="1378" y="1619"/>
                </a:lnTo>
                <a:close/>
                <a:moveTo>
                  <a:pt x="5299" y="1663"/>
                </a:moveTo>
                <a:lnTo>
                  <a:pt x="5299" y="1663"/>
                </a:lnTo>
                <a:lnTo>
                  <a:pt x="5280" y="1664"/>
                </a:lnTo>
                <a:lnTo>
                  <a:pt x="5261" y="1668"/>
                </a:lnTo>
                <a:lnTo>
                  <a:pt x="5242" y="1672"/>
                </a:lnTo>
                <a:lnTo>
                  <a:pt x="5226" y="1679"/>
                </a:lnTo>
                <a:lnTo>
                  <a:pt x="5209" y="1687"/>
                </a:lnTo>
                <a:lnTo>
                  <a:pt x="5194" y="1695"/>
                </a:lnTo>
                <a:lnTo>
                  <a:pt x="5178" y="1706"/>
                </a:lnTo>
                <a:lnTo>
                  <a:pt x="5165" y="1719"/>
                </a:lnTo>
                <a:lnTo>
                  <a:pt x="5153" y="1732"/>
                </a:lnTo>
                <a:lnTo>
                  <a:pt x="5142" y="1747"/>
                </a:lnTo>
                <a:lnTo>
                  <a:pt x="5133" y="1763"/>
                </a:lnTo>
                <a:lnTo>
                  <a:pt x="5125" y="1779"/>
                </a:lnTo>
                <a:lnTo>
                  <a:pt x="5118" y="1796"/>
                </a:lnTo>
                <a:lnTo>
                  <a:pt x="5114" y="1815"/>
                </a:lnTo>
                <a:lnTo>
                  <a:pt x="5111" y="1834"/>
                </a:lnTo>
                <a:lnTo>
                  <a:pt x="5110" y="1852"/>
                </a:lnTo>
                <a:lnTo>
                  <a:pt x="5111" y="1871"/>
                </a:lnTo>
                <a:lnTo>
                  <a:pt x="5114" y="1890"/>
                </a:lnTo>
                <a:lnTo>
                  <a:pt x="5118" y="1909"/>
                </a:lnTo>
                <a:lnTo>
                  <a:pt x="5125" y="1926"/>
                </a:lnTo>
                <a:lnTo>
                  <a:pt x="5133" y="1942"/>
                </a:lnTo>
                <a:lnTo>
                  <a:pt x="5142" y="1959"/>
                </a:lnTo>
                <a:lnTo>
                  <a:pt x="5153" y="1973"/>
                </a:lnTo>
                <a:lnTo>
                  <a:pt x="5165" y="1986"/>
                </a:lnTo>
                <a:lnTo>
                  <a:pt x="5178" y="1998"/>
                </a:lnTo>
                <a:lnTo>
                  <a:pt x="5194" y="2009"/>
                </a:lnTo>
                <a:lnTo>
                  <a:pt x="5209" y="2018"/>
                </a:lnTo>
                <a:lnTo>
                  <a:pt x="5226" y="2026"/>
                </a:lnTo>
                <a:lnTo>
                  <a:pt x="5242" y="2033"/>
                </a:lnTo>
                <a:lnTo>
                  <a:pt x="5261" y="2037"/>
                </a:lnTo>
                <a:lnTo>
                  <a:pt x="5280" y="2040"/>
                </a:lnTo>
                <a:lnTo>
                  <a:pt x="5299" y="2041"/>
                </a:lnTo>
                <a:lnTo>
                  <a:pt x="5318" y="2040"/>
                </a:lnTo>
                <a:lnTo>
                  <a:pt x="5337" y="2037"/>
                </a:lnTo>
                <a:lnTo>
                  <a:pt x="5355" y="2033"/>
                </a:lnTo>
                <a:lnTo>
                  <a:pt x="5373" y="2026"/>
                </a:lnTo>
                <a:lnTo>
                  <a:pt x="5389" y="2018"/>
                </a:lnTo>
                <a:lnTo>
                  <a:pt x="5405" y="2009"/>
                </a:lnTo>
                <a:lnTo>
                  <a:pt x="5419" y="1998"/>
                </a:lnTo>
                <a:lnTo>
                  <a:pt x="5432" y="1986"/>
                </a:lnTo>
                <a:lnTo>
                  <a:pt x="5444" y="1973"/>
                </a:lnTo>
                <a:lnTo>
                  <a:pt x="5456" y="1959"/>
                </a:lnTo>
                <a:lnTo>
                  <a:pt x="5464" y="1942"/>
                </a:lnTo>
                <a:lnTo>
                  <a:pt x="5473" y="1926"/>
                </a:lnTo>
                <a:lnTo>
                  <a:pt x="5479" y="1909"/>
                </a:lnTo>
                <a:lnTo>
                  <a:pt x="5484" y="1890"/>
                </a:lnTo>
                <a:lnTo>
                  <a:pt x="5486" y="1871"/>
                </a:lnTo>
                <a:lnTo>
                  <a:pt x="5488" y="1852"/>
                </a:lnTo>
                <a:lnTo>
                  <a:pt x="5486" y="1834"/>
                </a:lnTo>
                <a:lnTo>
                  <a:pt x="5484" y="1815"/>
                </a:lnTo>
                <a:lnTo>
                  <a:pt x="5479" y="1796"/>
                </a:lnTo>
                <a:lnTo>
                  <a:pt x="5473" y="1779"/>
                </a:lnTo>
                <a:lnTo>
                  <a:pt x="5464" y="1763"/>
                </a:lnTo>
                <a:lnTo>
                  <a:pt x="5456" y="1747"/>
                </a:lnTo>
                <a:lnTo>
                  <a:pt x="5444" y="1732"/>
                </a:lnTo>
                <a:lnTo>
                  <a:pt x="5432" y="1719"/>
                </a:lnTo>
                <a:lnTo>
                  <a:pt x="5419" y="1706"/>
                </a:lnTo>
                <a:lnTo>
                  <a:pt x="5405" y="1695"/>
                </a:lnTo>
                <a:lnTo>
                  <a:pt x="5389" y="1687"/>
                </a:lnTo>
                <a:lnTo>
                  <a:pt x="5373" y="1679"/>
                </a:lnTo>
                <a:lnTo>
                  <a:pt x="5355" y="1672"/>
                </a:lnTo>
                <a:lnTo>
                  <a:pt x="5337" y="1668"/>
                </a:lnTo>
                <a:lnTo>
                  <a:pt x="5318" y="1664"/>
                </a:lnTo>
                <a:lnTo>
                  <a:pt x="5299" y="1663"/>
                </a:lnTo>
                <a:close/>
                <a:moveTo>
                  <a:pt x="4867" y="1213"/>
                </a:moveTo>
                <a:lnTo>
                  <a:pt x="4867" y="1213"/>
                </a:lnTo>
                <a:lnTo>
                  <a:pt x="4848" y="1215"/>
                </a:lnTo>
                <a:lnTo>
                  <a:pt x="4829" y="1218"/>
                </a:lnTo>
                <a:lnTo>
                  <a:pt x="4811" y="1222"/>
                </a:lnTo>
                <a:lnTo>
                  <a:pt x="4793" y="1229"/>
                </a:lnTo>
                <a:lnTo>
                  <a:pt x="4777" y="1237"/>
                </a:lnTo>
                <a:lnTo>
                  <a:pt x="4761" y="1247"/>
                </a:lnTo>
                <a:lnTo>
                  <a:pt x="4747" y="1257"/>
                </a:lnTo>
                <a:lnTo>
                  <a:pt x="4734" y="1269"/>
                </a:lnTo>
                <a:lnTo>
                  <a:pt x="4722" y="1283"/>
                </a:lnTo>
                <a:lnTo>
                  <a:pt x="4711" y="1298"/>
                </a:lnTo>
                <a:lnTo>
                  <a:pt x="4701" y="1313"/>
                </a:lnTo>
                <a:lnTo>
                  <a:pt x="4693" y="1330"/>
                </a:lnTo>
                <a:lnTo>
                  <a:pt x="4687" y="1346"/>
                </a:lnTo>
                <a:lnTo>
                  <a:pt x="4682" y="1365"/>
                </a:lnTo>
                <a:lnTo>
                  <a:pt x="4680" y="1384"/>
                </a:lnTo>
                <a:lnTo>
                  <a:pt x="4678" y="1403"/>
                </a:lnTo>
                <a:lnTo>
                  <a:pt x="4680" y="1422"/>
                </a:lnTo>
                <a:lnTo>
                  <a:pt x="4682" y="1441"/>
                </a:lnTo>
                <a:lnTo>
                  <a:pt x="4687" y="1459"/>
                </a:lnTo>
                <a:lnTo>
                  <a:pt x="4693" y="1477"/>
                </a:lnTo>
                <a:lnTo>
                  <a:pt x="4701" y="1493"/>
                </a:lnTo>
                <a:lnTo>
                  <a:pt x="4711" y="1509"/>
                </a:lnTo>
                <a:lnTo>
                  <a:pt x="4722" y="1523"/>
                </a:lnTo>
                <a:lnTo>
                  <a:pt x="4734" y="1536"/>
                </a:lnTo>
                <a:lnTo>
                  <a:pt x="4747" y="1548"/>
                </a:lnTo>
                <a:lnTo>
                  <a:pt x="4761" y="1559"/>
                </a:lnTo>
                <a:lnTo>
                  <a:pt x="4777" y="1569"/>
                </a:lnTo>
                <a:lnTo>
                  <a:pt x="4793" y="1577"/>
                </a:lnTo>
                <a:lnTo>
                  <a:pt x="4811" y="1584"/>
                </a:lnTo>
                <a:lnTo>
                  <a:pt x="4829" y="1588"/>
                </a:lnTo>
                <a:lnTo>
                  <a:pt x="4848" y="1590"/>
                </a:lnTo>
                <a:lnTo>
                  <a:pt x="4867" y="1592"/>
                </a:lnTo>
                <a:lnTo>
                  <a:pt x="4886" y="1590"/>
                </a:lnTo>
                <a:lnTo>
                  <a:pt x="4905" y="1588"/>
                </a:lnTo>
                <a:lnTo>
                  <a:pt x="4923" y="1584"/>
                </a:lnTo>
                <a:lnTo>
                  <a:pt x="4940" y="1577"/>
                </a:lnTo>
                <a:lnTo>
                  <a:pt x="4957" y="1569"/>
                </a:lnTo>
                <a:lnTo>
                  <a:pt x="4972" y="1559"/>
                </a:lnTo>
                <a:lnTo>
                  <a:pt x="4987" y="1548"/>
                </a:lnTo>
                <a:lnTo>
                  <a:pt x="5000" y="1536"/>
                </a:lnTo>
                <a:lnTo>
                  <a:pt x="5012" y="1523"/>
                </a:lnTo>
                <a:lnTo>
                  <a:pt x="5023" y="1509"/>
                </a:lnTo>
                <a:lnTo>
                  <a:pt x="5033" y="1493"/>
                </a:lnTo>
                <a:lnTo>
                  <a:pt x="5041" y="1477"/>
                </a:lnTo>
                <a:lnTo>
                  <a:pt x="5048" y="1459"/>
                </a:lnTo>
                <a:lnTo>
                  <a:pt x="5052" y="1441"/>
                </a:lnTo>
                <a:lnTo>
                  <a:pt x="5055" y="1422"/>
                </a:lnTo>
                <a:lnTo>
                  <a:pt x="5056" y="1403"/>
                </a:lnTo>
                <a:lnTo>
                  <a:pt x="5055" y="1384"/>
                </a:lnTo>
                <a:lnTo>
                  <a:pt x="5052" y="1365"/>
                </a:lnTo>
                <a:lnTo>
                  <a:pt x="5048" y="1346"/>
                </a:lnTo>
                <a:lnTo>
                  <a:pt x="5041" y="1330"/>
                </a:lnTo>
                <a:lnTo>
                  <a:pt x="5033" y="1313"/>
                </a:lnTo>
                <a:lnTo>
                  <a:pt x="5023" y="1298"/>
                </a:lnTo>
                <a:lnTo>
                  <a:pt x="5012" y="1283"/>
                </a:lnTo>
                <a:lnTo>
                  <a:pt x="5000" y="1269"/>
                </a:lnTo>
                <a:lnTo>
                  <a:pt x="4987" y="1257"/>
                </a:lnTo>
                <a:lnTo>
                  <a:pt x="4972" y="1247"/>
                </a:lnTo>
                <a:lnTo>
                  <a:pt x="4957" y="1237"/>
                </a:lnTo>
                <a:lnTo>
                  <a:pt x="4940" y="1229"/>
                </a:lnTo>
                <a:lnTo>
                  <a:pt x="4923" y="1222"/>
                </a:lnTo>
                <a:lnTo>
                  <a:pt x="4905" y="1218"/>
                </a:lnTo>
                <a:lnTo>
                  <a:pt x="4886" y="1215"/>
                </a:lnTo>
                <a:lnTo>
                  <a:pt x="4867" y="1213"/>
                </a:lnTo>
                <a:close/>
                <a:moveTo>
                  <a:pt x="4318" y="1583"/>
                </a:moveTo>
                <a:lnTo>
                  <a:pt x="4318" y="1583"/>
                </a:lnTo>
                <a:lnTo>
                  <a:pt x="4299" y="1584"/>
                </a:lnTo>
                <a:lnTo>
                  <a:pt x="4281" y="1586"/>
                </a:lnTo>
                <a:lnTo>
                  <a:pt x="4263" y="1592"/>
                </a:lnTo>
                <a:lnTo>
                  <a:pt x="4245" y="1597"/>
                </a:lnTo>
                <a:lnTo>
                  <a:pt x="4229" y="1606"/>
                </a:lnTo>
                <a:lnTo>
                  <a:pt x="4213" y="1615"/>
                </a:lnTo>
                <a:lnTo>
                  <a:pt x="4199" y="1626"/>
                </a:lnTo>
                <a:lnTo>
                  <a:pt x="4184" y="1638"/>
                </a:lnTo>
                <a:lnTo>
                  <a:pt x="4172" y="1651"/>
                </a:lnTo>
                <a:lnTo>
                  <a:pt x="4162" y="1666"/>
                </a:lnTo>
                <a:lnTo>
                  <a:pt x="4152" y="1681"/>
                </a:lnTo>
                <a:lnTo>
                  <a:pt x="4145" y="1698"/>
                </a:lnTo>
                <a:lnTo>
                  <a:pt x="4138" y="1715"/>
                </a:lnTo>
                <a:lnTo>
                  <a:pt x="4134" y="1733"/>
                </a:lnTo>
                <a:lnTo>
                  <a:pt x="4130" y="1752"/>
                </a:lnTo>
                <a:lnTo>
                  <a:pt x="4129" y="1772"/>
                </a:lnTo>
                <a:lnTo>
                  <a:pt x="4130" y="1791"/>
                </a:lnTo>
                <a:lnTo>
                  <a:pt x="4134" y="1809"/>
                </a:lnTo>
                <a:lnTo>
                  <a:pt x="4138" y="1828"/>
                </a:lnTo>
                <a:lnTo>
                  <a:pt x="4145" y="1845"/>
                </a:lnTo>
                <a:lnTo>
                  <a:pt x="4152" y="1861"/>
                </a:lnTo>
                <a:lnTo>
                  <a:pt x="4162" y="1877"/>
                </a:lnTo>
                <a:lnTo>
                  <a:pt x="4172" y="1892"/>
                </a:lnTo>
                <a:lnTo>
                  <a:pt x="4184" y="1905"/>
                </a:lnTo>
                <a:lnTo>
                  <a:pt x="4199" y="1918"/>
                </a:lnTo>
                <a:lnTo>
                  <a:pt x="4213" y="1929"/>
                </a:lnTo>
                <a:lnTo>
                  <a:pt x="4229" y="1938"/>
                </a:lnTo>
                <a:lnTo>
                  <a:pt x="4245" y="1945"/>
                </a:lnTo>
                <a:lnTo>
                  <a:pt x="4263" y="1952"/>
                </a:lnTo>
                <a:lnTo>
                  <a:pt x="4281" y="1956"/>
                </a:lnTo>
                <a:lnTo>
                  <a:pt x="4299" y="1960"/>
                </a:lnTo>
                <a:lnTo>
                  <a:pt x="4318" y="1961"/>
                </a:lnTo>
                <a:lnTo>
                  <a:pt x="4338" y="1960"/>
                </a:lnTo>
                <a:lnTo>
                  <a:pt x="4357" y="1956"/>
                </a:lnTo>
                <a:lnTo>
                  <a:pt x="4375" y="1952"/>
                </a:lnTo>
                <a:lnTo>
                  <a:pt x="4392" y="1945"/>
                </a:lnTo>
                <a:lnTo>
                  <a:pt x="4409" y="1938"/>
                </a:lnTo>
                <a:lnTo>
                  <a:pt x="4424" y="1929"/>
                </a:lnTo>
                <a:lnTo>
                  <a:pt x="4439" y="1918"/>
                </a:lnTo>
                <a:lnTo>
                  <a:pt x="4452" y="1905"/>
                </a:lnTo>
                <a:lnTo>
                  <a:pt x="4464" y="1892"/>
                </a:lnTo>
                <a:lnTo>
                  <a:pt x="4475" y="1877"/>
                </a:lnTo>
                <a:lnTo>
                  <a:pt x="4485" y="1861"/>
                </a:lnTo>
                <a:lnTo>
                  <a:pt x="4493" y="1845"/>
                </a:lnTo>
                <a:lnTo>
                  <a:pt x="4498" y="1828"/>
                </a:lnTo>
                <a:lnTo>
                  <a:pt x="4504" y="1809"/>
                </a:lnTo>
                <a:lnTo>
                  <a:pt x="4506" y="1791"/>
                </a:lnTo>
                <a:lnTo>
                  <a:pt x="4507" y="1772"/>
                </a:lnTo>
                <a:lnTo>
                  <a:pt x="4506" y="1752"/>
                </a:lnTo>
                <a:lnTo>
                  <a:pt x="4504" y="1733"/>
                </a:lnTo>
                <a:lnTo>
                  <a:pt x="4498" y="1715"/>
                </a:lnTo>
                <a:lnTo>
                  <a:pt x="4493" y="1698"/>
                </a:lnTo>
                <a:lnTo>
                  <a:pt x="4485" y="1681"/>
                </a:lnTo>
                <a:lnTo>
                  <a:pt x="4475" y="1666"/>
                </a:lnTo>
                <a:lnTo>
                  <a:pt x="4464" y="1651"/>
                </a:lnTo>
                <a:lnTo>
                  <a:pt x="4452" y="1638"/>
                </a:lnTo>
                <a:lnTo>
                  <a:pt x="4439" y="1626"/>
                </a:lnTo>
                <a:lnTo>
                  <a:pt x="4424" y="1615"/>
                </a:lnTo>
                <a:lnTo>
                  <a:pt x="4409" y="1606"/>
                </a:lnTo>
                <a:lnTo>
                  <a:pt x="4392" y="1597"/>
                </a:lnTo>
                <a:lnTo>
                  <a:pt x="4375" y="1592"/>
                </a:lnTo>
                <a:lnTo>
                  <a:pt x="4357" y="1586"/>
                </a:lnTo>
                <a:lnTo>
                  <a:pt x="4338" y="1584"/>
                </a:lnTo>
                <a:lnTo>
                  <a:pt x="4318" y="1583"/>
                </a:lnTo>
                <a:close/>
                <a:moveTo>
                  <a:pt x="3959" y="1106"/>
                </a:moveTo>
                <a:lnTo>
                  <a:pt x="3959" y="1106"/>
                </a:lnTo>
                <a:lnTo>
                  <a:pt x="3939" y="1107"/>
                </a:lnTo>
                <a:lnTo>
                  <a:pt x="3920" y="1110"/>
                </a:lnTo>
                <a:lnTo>
                  <a:pt x="3903" y="1114"/>
                </a:lnTo>
                <a:lnTo>
                  <a:pt x="3885" y="1121"/>
                </a:lnTo>
                <a:lnTo>
                  <a:pt x="3868" y="1128"/>
                </a:lnTo>
                <a:lnTo>
                  <a:pt x="3853" y="1138"/>
                </a:lnTo>
                <a:lnTo>
                  <a:pt x="3838" y="1149"/>
                </a:lnTo>
                <a:lnTo>
                  <a:pt x="3825" y="1162"/>
                </a:lnTo>
                <a:lnTo>
                  <a:pt x="3813" y="1175"/>
                </a:lnTo>
                <a:lnTo>
                  <a:pt x="3802" y="1189"/>
                </a:lnTo>
                <a:lnTo>
                  <a:pt x="3793" y="1205"/>
                </a:lnTo>
                <a:lnTo>
                  <a:pt x="3785" y="1221"/>
                </a:lnTo>
                <a:lnTo>
                  <a:pt x="3779" y="1239"/>
                </a:lnTo>
                <a:lnTo>
                  <a:pt x="3774" y="1257"/>
                </a:lnTo>
                <a:lnTo>
                  <a:pt x="3771" y="1275"/>
                </a:lnTo>
                <a:lnTo>
                  <a:pt x="3770" y="1295"/>
                </a:lnTo>
                <a:lnTo>
                  <a:pt x="3771" y="1314"/>
                </a:lnTo>
                <a:lnTo>
                  <a:pt x="3774" y="1333"/>
                </a:lnTo>
                <a:lnTo>
                  <a:pt x="3779" y="1351"/>
                </a:lnTo>
                <a:lnTo>
                  <a:pt x="3785" y="1368"/>
                </a:lnTo>
                <a:lnTo>
                  <a:pt x="3793" y="1385"/>
                </a:lnTo>
                <a:lnTo>
                  <a:pt x="3802" y="1400"/>
                </a:lnTo>
                <a:lnTo>
                  <a:pt x="3813" y="1415"/>
                </a:lnTo>
                <a:lnTo>
                  <a:pt x="3825" y="1428"/>
                </a:lnTo>
                <a:lnTo>
                  <a:pt x="3838" y="1440"/>
                </a:lnTo>
                <a:lnTo>
                  <a:pt x="3853" y="1451"/>
                </a:lnTo>
                <a:lnTo>
                  <a:pt x="3868" y="1461"/>
                </a:lnTo>
                <a:lnTo>
                  <a:pt x="3885" y="1469"/>
                </a:lnTo>
                <a:lnTo>
                  <a:pt x="3903" y="1475"/>
                </a:lnTo>
                <a:lnTo>
                  <a:pt x="3920" y="1480"/>
                </a:lnTo>
                <a:lnTo>
                  <a:pt x="3939" y="1483"/>
                </a:lnTo>
                <a:lnTo>
                  <a:pt x="3959" y="1484"/>
                </a:lnTo>
                <a:lnTo>
                  <a:pt x="3978" y="1483"/>
                </a:lnTo>
                <a:lnTo>
                  <a:pt x="3996" y="1480"/>
                </a:lnTo>
                <a:lnTo>
                  <a:pt x="4015" y="1475"/>
                </a:lnTo>
                <a:lnTo>
                  <a:pt x="4032" y="1469"/>
                </a:lnTo>
                <a:lnTo>
                  <a:pt x="4048" y="1461"/>
                </a:lnTo>
                <a:lnTo>
                  <a:pt x="4064" y="1451"/>
                </a:lnTo>
                <a:lnTo>
                  <a:pt x="4079" y="1440"/>
                </a:lnTo>
                <a:lnTo>
                  <a:pt x="4093" y="1428"/>
                </a:lnTo>
                <a:lnTo>
                  <a:pt x="4105" y="1415"/>
                </a:lnTo>
                <a:lnTo>
                  <a:pt x="4116" y="1400"/>
                </a:lnTo>
                <a:lnTo>
                  <a:pt x="4125" y="1385"/>
                </a:lnTo>
                <a:lnTo>
                  <a:pt x="4132" y="1368"/>
                </a:lnTo>
                <a:lnTo>
                  <a:pt x="4139" y="1351"/>
                </a:lnTo>
                <a:lnTo>
                  <a:pt x="4144" y="1333"/>
                </a:lnTo>
                <a:lnTo>
                  <a:pt x="4147" y="1314"/>
                </a:lnTo>
                <a:lnTo>
                  <a:pt x="4148" y="1295"/>
                </a:lnTo>
                <a:lnTo>
                  <a:pt x="4147" y="1275"/>
                </a:lnTo>
                <a:lnTo>
                  <a:pt x="4144" y="1257"/>
                </a:lnTo>
                <a:lnTo>
                  <a:pt x="4139" y="1239"/>
                </a:lnTo>
                <a:lnTo>
                  <a:pt x="4132" y="1221"/>
                </a:lnTo>
                <a:lnTo>
                  <a:pt x="4125" y="1205"/>
                </a:lnTo>
                <a:lnTo>
                  <a:pt x="4116" y="1189"/>
                </a:lnTo>
                <a:lnTo>
                  <a:pt x="4105" y="1175"/>
                </a:lnTo>
                <a:lnTo>
                  <a:pt x="4093" y="1162"/>
                </a:lnTo>
                <a:lnTo>
                  <a:pt x="4079" y="1149"/>
                </a:lnTo>
                <a:lnTo>
                  <a:pt x="4064" y="1138"/>
                </a:lnTo>
                <a:lnTo>
                  <a:pt x="4048" y="1128"/>
                </a:lnTo>
                <a:lnTo>
                  <a:pt x="4032" y="1121"/>
                </a:lnTo>
                <a:lnTo>
                  <a:pt x="4015" y="1114"/>
                </a:lnTo>
                <a:lnTo>
                  <a:pt x="3996" y="1110"/>
                </a:lnTo>
                <a:lnTo>
                  <a:pt x="3978" y="1107"/>
                </a:lnTo>
                <a:lnTo>
                  <a:pt x="3959" y="1106"/>
                </a:lnTo>
                <a:close/>
                <a:moveTo>
                  <a:pt x="3491" y="1637"/>
                </a:moveTo>
                <a:lnTo>
                  <a:pt x="3491" y="1637"/>
                </a:lnTo>
                <a:lnTo>
                  <a:pt x="3471" y="1638"/>
                </a:lnTo>
                <a:lnTo>
                  <a:pt x="3453" y="1640"/>
                </a:lnTo>
                <a:lnTo>
                  <a:pt x="3435" y="1645"/>
                </a:lnTo>
                <a:lnTo>
                  <a:pt x="3417" y="1651"/>
                </a:lnTo>
                <a:lnTo>
                  <a:pt x="3401" y="1659"/>
                </a:lnTo>
                <a:lnTo>
                  <a:pt x="3385" y="1669"/>
                </a:lnTo>
                <a:lnTo>
                  <a:pt x="3371" y="1680"/>
                </a:lnTo>
                <a:lnTo>
                  <a:pt x="3358" y="1692"/>
                </a:lnTo>
                <a:lnTo>
                  <a:pt x="3345" y="1705"/>
                </a:lnTo>
                <a:lnTo>
                  <a:pt x="3334" y="1720"/>
                </a:lnTo>
                <a:lnTo>
                  <a:pt x="3326" y="1735"/>
                </a:lnTo>
                <a:lnTo>
                  <a:pt x="3317" y="1752"/>
                </a:lnTo>
                <a:lnTo>
                  <a:pt x="3311" y="1770"/>
                </a:lnTo>
                <a:lnTo>
                  <a:pt x="3307" y="1787"/>
                </a:lnTo>
                <a:lnTo>
                  <a:pt x="3303" y="1806"/>
                </a:lnTo>
                <a:lnTo>
                  <a:pt x="3302" y="1826"/>
                </a:lnTo>
                <a:lnTo>
                  <a:pt x="3303" y="1845"/>
                </a:lnTo>
                <a:lnTo>
                  <a:pt x="3307" y="1863"/>
                </a:lnTo>
                <a:lnTo>
                  <a:pt x="3311" y="1881"/>
                </a:lnTo>
                <a:lnTo>
                  <a:pt x="3317" y="1899"/>
                </a:lnTo>
                <a:lnTo>
                  <a:pt x="3326" y="1915"/>
                </a:lnTo>
                <a:lnTo>
                  <a:pt x="3334" y="1931"/>
                </a:lnTo>
                <a:lnTo>
                  <a:pt x="3345" y="1945"/>
                </a:lnTo>
                <a:lnTo>
                  <a:pt x="3358" y="1959"/>
                </a:lnTo>
                <a:lnTo>
                  <a:pt x="3371" y="1971"/>
                </a:lnTo>
                <a:lnTo>
                  <a:pt x="3385" y="1982"/>
                </a:lnTo>
                <a:lnTo>
                  <a:pt x="3401" y="1992"/>
                </a:lnTo>
                <a:lnTo>
                  <a:pt x="3417" y="1999"/>
                </a:lnTo>
                <a:lnTo>
                  <a:pt x="3435" y="2006"/>
                </a:lnTo>
                <a:lnTo>
                  <a:pt x="3453" y="2010"/>
                </a:lnTo>
                <a:lnTo>
                  <a:pt x="3471" y="2014"/>
                </a:lnTo>
                <a:lnTo>
                  <a:pt x="3491" y="2014"/>
                </a:lnTo>
                <a:lnTo>
                  <a:pt x="3510" y="2014"/>
                </a:lnTo>
                <a:lnTo>
                  <a:pt x="3529" y="2010"/>
                </a:lnTo>
                <a:lnTo>
                  <a:pt x="3548" y="2006"/>
                </a:lnTo>
                <a:lnTo>
                  <a:pt x="3564" y="1999"/>
                </a:lnTo>
                <a:lnTo>
                  <a:pt x="3581" y="1992"/>
                </a:lnTo>
                <a:lnTo>
                  <a:pt x="3596" y="1982"/>
                </a:lnTo>
                <a:lnTo>
                  <a:pt x="3611" y="1971"/>
                </a:lnTo>
                <a:lnTo>
                  <a:pt x="3625" y="1959"/>
                </a:lnTo>
                <a:lnTo>
                  <a:pt x="3637" y="1945"/>
                </a:lnTo>
                <a:lnTo>
                  <a:pt x="3648" y="1931"/>
                </a:lnTo>
                <a:lnTo>
                  <a:pt x="3657" y="1915"/>
                </a:lnTo>
                <a:lnTo>
                  <a:pt x="3665" y="1899"/>
                </a:lnTo>
                <a:lnTo>
                  <a:pt x="3672" y="1881"/>
                </a:lnTo>
                <a:lnTo>
                  <a:pt x="3676" y="1863"/>
                </a:lnTo>
                <a:lnTo>
                  <a:pt x="3679" y="1845"/>
                </a:lnTo>
                <a:lnTo>
                  <a:pt x="3680" y="1826"/>
                </a:lnTo>
                <a:lnTo>
                  <a:pt x="3679" y="1806"/>
                </a:lnTo>
                <a:lnTo>
                  <a:pt x="3676" y="1787"/>
                </a:lnTo>
                <a:lnTo>
                  <a:pt x="3672" y="1770"/>
                </a:lnTo>
                <a:lnTo>
                  <a:pt x="3665" y="1752"/>
                </a:lnTo>
                <a:lnTo>
                  <a:pt x="3657" y="1735"/>
                </a:lnTo>
                <a:lnTo>
                  <a:pt x="3648" y="1720"/>
                </a:lnTo>
                <a:lnTo>
                  <a:pt x="3637" y="1705"/>
                </a:lnTo>
                <a:lnTo>
                  <a:pt x="3625" y="1692"/>
                </a:lnTo>
                <a:lnTo>
                  <a:pt x="3611" y="1680"/>
                </a:lnTo>
                <a:lnTo>
                  <a:pt x="3596" y="1669"/>
                </a:lnTo>
                <a:lnTo>
                  <a:pt x="3581" y="1659"/>
                </a:lnTo>
                <a:lnTo>
                  <a:pt x="3564" y="1651"/>
                </a:lnTo>
                <a:lnTo>
                  <a:pt x="3548" y="1645"/>
                </a:lnTo>
                <a:lnTo>
                  <a:pt x="3529" y="1640"/>
                </a:lnTo>
                <a:lnTo>
                  <a:pt x="3510" y="1638"/>
                </a:lnTo>
                <a:lnTo>
                  <a:pt x="3491" y="1637"/>
                </a:lnTo>
                <a:close/>
                <a:moveTo>
                  <a:pt x="3302" y="1007"/>
                </a:moveTo>
                <a:lnTo>
                  <a:pt x="3302" y="1007"/>
                </a:lnTo>
                <a:lnTo>
                  <a:pt x="3284" y="1008"/>
                </a:lnTo>
                <a:lnTo>
                  <a:pt x="3265" y="1011"/>
                </a:lnTo>
                <a:lnTo>
                  <a:pt x="3246" y="1016"/>
                </a:lnTo>
                <a:lnTo>
                  <a:pt x="3229" y="1022"/>
                </a:lnTo>
                <a:lnTo>
                  <a:pt x="3213" y="1030"/>
                </a:lnTo>
                <a:lnTo>
                  <a:pt x="3196" y="1039"/>
                </a:lnTo>
                <a:lnTo>
                  <a:pt x="3182" y="1050"/>
                </a:lnTo>
                <a:lnTo>
                  <a:pt x="3169" y="1062"/>
                </a:lnTo>
                <a:lnTo>
                  <a:pt x="3156" y="1075"/>
                </a:lnTo>
                <a:lnTo>
                  <a:pt x="3145" y="1091"/>
                </a:lnTo>
                <a:lnTo>
                  <a:pt x="3137" y="1106"/>
                </a:lnTo>
                <a:lnTo>
                  <a:pt x="3129" y="1123"/>
                </a:lnTo>
                <a:lnTo>
                  <a:pt x="3122" y="1139"/>
                </a:lnTo>
                <a:lnTo>
                  <a:pt x="3118" y="1158"/>
                </a:lnTo>
                <a:lnTo>
                  <a:pt x="3114" y="1177"/>
                </a:lnTo>
                <a:lnTo>
                  <a:pt x="3113" y="1196"/>
                </a:lnTo>
                <a:lnTo>
                  <a:pt x="3114" y="1216"/>
                </a:lnTo>
                <a:lnTo>
                  <a:pt x="3118" y="1235"/>
                </a:lnTo>
                <a:lnTo>
                  <a:pt x="3122" y="1252"/>
                </a:lnTo>
                <a:lnTo>
                  <a:pt x="3129" y="1270"/>
                </a:lnTo>
                <a:lnTo>
                  <a:pt x="3137" y="1286"/>
                </a:lnTo>
                <a:lnTo>
                  <a:pt x="3145" y="1302"/>
                </a:lnTo>
                <a:lnTo>
                  <a:pt x="3156" y="1316"/>
                </a:lnTo>
                <a:lnTo>
                  <a:pt x="3169" y="1330"/>
                </a:lnTo>
                <a:lnTo>
                  <a:pt x="3182" y="1342"/>
                </a:lnTo>
                <a:lnTo>
                  <a:pt x="3196" y="1353"/>
                </a:lnTo>
                <a:lnTo>
                  <a:pt x="3213" y="1362"/>
                </a:lnTo>
                <a:lnTo>
                  <a:pt x="3229" y="1370"/>
                </a:lnTo>
                <a:lnTo>
                  <a:pt x="3246" y="1376"/>
                </a:lnTo>
                <a:lnTo>
                  <a:pt x="3265" y="1382"/>
                </a:lnTo>
                <a:lnTo>
                  <a:pt x="3284" y="1384"/>
                </a:lnTo>
                <a:lnTo>
                  <a:pt x="3302" y="1385"/>
                </a:lnTo>
                <a:lnTo>
                  <a:pt x="3322" y="1384"/>
                </a:lnTo>
                <a:lnTo>
                  <a:pt x="3340" y="1382"/>
                </a:lnTo>
                <a:lnTo>
                  <a:pt x="3359" y="1376"/>
                </a:lnTo>
                <a:lnTo>
                  <a:pt x="3375" y="1370"/>
                </a:lnTo>
                <a:lnTo>
                  <a:pt x="3392" y="1362"/>
                </a:lnTo>
                <a:lnTo>
                  <a:pt x="3407" y="1353"/>
                </a:lnTo>
                <a:lnTo>
                  <a:pt x="3423" y="1342"/>
                </a:lnTo>
                <a:lnTo>
                  <a:pt x="3436" y="1330"/>
                </a:lnTo>
                <a:lnTo>
                  <a:pt x="3448" y="1316"/>
                </a:lnTo>
                <a:lnTo>
                  <a:pt x="3459" y="1302"/>
                </a:lnTo>
                <a:lnTo>
                  <a:pt x="3468" y="1286"/>
                </a:lnTo>
                <a:lnTo>
                  <a:pt x="3476" y="1270"/>
                </a:lnTo>
                <a:lnTo>
                  <a:pt x="3483" y="1252"/>
                </a:lnTo>
                <a:lnTo>
                  <a:pt x="3487" y="1235"/>
                </a:lnTo>
                <a:lnTo>
                  <a:pt x="3490" y="1216"/>
                </a:lnTo>
                <a:lnTo>
                  <a:pt x="3491" y="1196"/>
                </a:lnTo>
                <a:lnTo>
                  <a:pt x="3490" y="1177"/>
                </a:lnTo>
                <a:lnTo>
                  <a:pt x="3487" y="1158"/>
                </a:lnTo>
                <a:lnTo>
                  <a:pt x="3483" y="1139"/>
                </a:lnTo>
                <a:lnTo>
                  <a:pt x="3476" y="1123"/>
                </a:lnTo>
                <a:lnTo>
                  <a:pt x="3468" y="1106"/>
                </a:lnTo>
                <a:lnTo>
                  <a:pt x="3459" y="1091"/>
                </a:lnTo>
                <a:lnTo>
                  <a:pt x="3448" y="1075"/>
                </a:lnTo>
                <a:lnTo>
                  <a:pt x="3436" y="1062"/>
                </a:lnTo>
                <a:lnTo>
                  <a:pt x="3423" y="1050"/>
                </a:lnTo>
                <a:lnTo>
                  <a:pt x="3407" y="1039"/>
                </a:lnTo>
                <a:lnTo>
                  <a:pt x="3392" y="1030"/>
                </a:lnTo>
                <a:lnTo>
                  <a:pt x="3375" y="1022"/>
                </a:lnTo>
                <a:lnTo>
                  <a:pt x="3359" y="1016"/>
                </a:lnTo>
                <a:lnTo>
                  <a:pt x="3340" y="1011"/>
                </a:lnTo>
                <a:lnTo>
                  <a:pt x="3322" y="1008"/>
                </a:lnTo>
                <a:lnTo>
                  <a:pt x="3302" y="1007"/>
                </a:lnTo>
                <a:close/>
                <a:moveTo>
                  <a:pt x="2466" y="980"/>
                </a:moveTo>
                <a:lnTo>
                  <a:pt x="2466" y="980"/>
                </a:lnTo>
                <a:lnTo>
                  <a:pt x="2447" y="981"/>
                </a:lnTo>
                <a:lnTo>
                  <a:pt x="2428" y="984"/>
                </a:lnTo>
                <a:lnTo>
                  <a:pt x="2410" y="989"/>
                </a:lnTo>
                <a:lnTo>
                  <a:pt x="2393" y="995"/>
                </a:lnTo>
                <a:lnTo>
                  <a:pt x="2376" y="1002"/>
                </a:lnTo>
                <a:lnTo>
                  <a:pt x="2361" y="1012"/>
                </a:lnTo>
                <a:lnTo>
                  <a:pt x="2346" y="1023"/>
                </a:lnTo>
                <a:lnTo>
                  <a:pt x="2333" y="1036"/>
                </a:lnTo>
                <a:lnTo>
                  <a:pt x="2320" y="1049"/>
                </a:lnTo>
                <a:lnTo>
                  <a:pt x="2310" y="1063"/>
                </a:lnTo>
                <a:lnTo>
                  <a:pt x="2300" y="1079"/>
                </a:lnTo>
                <a:lnTo>
                  <a:pt x="2292" y="1095"/>
                </a:lnTo>
                <a:lnTo>
                  <a:pt x="2285" y="1113"/>
                </a:lnTo>
                <a:lnTo>
                  <a:pt x="2281" y="1131"/>
                </a:lnTo>
                <a:lnTo>
                  <a:pt x="2278" y="1149"/>
                </a:lnTo>
                <a:lnTo>
                  <a:pt x="2277" y="1169"/>
                </a:lnTo>
                <a:lnTo>
                  <a:pt x="2278" y="1188"/>
                </a:lnTo>
                <a:lnTo>
                  <a:pt x="2281" y="1207"/>
                </a:lnTo>
                <a:lnTo>
                  <a:pt x="2285" y="1226"/>
                </a:lnTo>
                <a:lnTo>
                  <a:pt x="2292" y="1242"/>
                </a:lnTo>
                <a:lnTo>
                  <a:pt x="2300" y="1259"/>
                </a:lnTo>
                <a:lnTo>
                  <a:pt x="2310" y="1274"/>
                </a:lnTo>
                <a:lnTo>
                  <a:pt x="2320" y="1289"/>
                </a:lnTo>
                <a:lnTo>
                  <a:pt x="2333" y="1303"/>
                </a:lnTo>
                <a:lnTo>
                  <a:pt x="2346" y="1315"/>
                </a:lnTo>
                <a:lnTo>
                  <a:pt x="2361" y="1325"/>
                </a:lnTo>
                <a:lnTo>
                  <a:pt x="2376" y="1335"/>
                </a:lnTo>
                <a:lnTo>
                  <a:pt x="2393" y="1343"/>
                </a:lnTo>
                <a:lnTo>
                  <a:pt x="2410" y="1349"/>
                </a:lnTo>
                <a:lnTo>
                  <a:pt x="2428" y="1354"/>
                </a:lnTo>
                <a:lnTo>
                  <a:pt x="2447" y="1357"/>
                </a:lnTo>
                <a:lnTo>
                  <a:pt x="2466" y="1358"/>
                </a:lnTo>
                <a:lnTo>
                  <a:pt x="2486" y="1357"/>
                </a:lnTo>
                <a:lnTo>
                  <a:pt x="2504" y="1354"/>
                </a:lnTo>
                <a:lnTo>
                  <a:pt x="2522" y="1349"/>
                </a:lnTo>
                <a:lnTo>
                  <a:pt x="2540" y="1343"/>
                </a:lnTo>
                <a:lnTo>
                  <a:pt x="2556" y="1335"/>
                </a:lnTo>
                <a:lnTo>
                  <a:pt x="2572" y="1325"/>
                </a:lnTo>
                <a:lnTo>
                  <a:pt x="2586" y="1315"/>
                </a:lnTo>
                <a:lnTo>
                  <a:pt x="2599" y="1303"/>
                </a:lnTo>
                <a:lnTo>
                  <a:pt x="2612" y="1289"/>
                </a:lnTo>
                <a:lnTo>
                  <a:pt x="2623" y="1274"/>
                </a:lnTo>
                <a:lnTo>
                  <a:pt x="2631" y="1259"/>
                </a:lnTo>
                <a:lnTo>
                  <a:pt x="2640" y="1242"/>
                </a:lnTo>
                <a:lnTo>
                  <a:pt x="2646" y="1226"/>
                </a:lnTo>
                <a:lnTo>
                  <a:pt x="2651" y="1207"/>
                </a:lnTo>
                <a:lnTo>
                  <a:pt x="2654" y="1188"/>
                </a:lnTo>
                <a:lnTo>
                  <a:pt x="2655" y="1169"/>
                </a:lnTo>
                <a:lnTo>
                  <a:pt x="2654" y="1149"/>
                </a:lnTo>
                <a:lnTo>
                  <a:pt x="2651" y="1131"/>
                </a:lnTo>
                <a:lnTo>
                  <a:pt x="2646" y="1113"/>
                </a:lnTo>
                <a:lnTo>
                  <a:pt x="2640" y="1095"/>
                </a:lnTo>
                <a:lnTo>
                  <a:pt x="2631" y="1079"/>
                </a:lnTo>
                <a:lnTo>
                  <a:pt x="2623" y="1063"/>
                </a:lnTo>
                <a:lnTo>
                  <a:pt x="2612" y="1049"/>
                </a:lnTo>
                <a:lnTo>
                  <a:pt x="2599" y="1036"/>
                </a:lnTo>
                <a:lnTo>
                  <a:pt x="2586" y="1023"/>
                </a:lnTo>
                <a:lnTo>
                  <a:pt x="2572" y="1012"/>
                </a:lnTo>
                <a:lnTo>
                  <a:pt x="2556" y="1002"/>
                </a:lnTo>
                <a:lnTo>
                  <a:pt x="2540" y="995"/>
                </a:lnTo>
                <a:lnTo>
                  <a:pt x="2522" y="989"/>
                </a:lnTo>
                <a:lnTo>
                  <a:pt x="2504" y="984"/>
                </a:lnTo>
                <a:lnTo>
                  <a:pt x="2486" y="981"/>
                </a:lnTo>
                <a:lnTo>
                  <a:pt x="2466" y="980"/>
                </a:lnTo>
                <a:close/>
                <a:moveTo>
                  <a:pt x="2754" y="1565"/>
                </a:moveTo>
                <a:lnTo>
                  <a:pt x="2754" y="1565"/>
                </a:lnTo>
                <a:lnTo>
                  <a:pt x="2734" y="1566"/>
                </a:lnTo>
                <a:lnTo>
                  <a:pt x="2715" y="1568"/>
                </a:lnTo>
                <a:lnTo>
                  <a:pt x="2698" y="1573"/>
                </a:lnTo>
                <a:lnTo>
                  <a:pt x="2680" y="1579"/>
                </a:lnTo>
                <a:lnTo>
                  <a:pt x="2663" y="1587"/>
                </a:lnTo>
                <a:lnTo>
                  <a:pt x="2648" y="1597"/>
                </a:lnTo>
                <a:lnTo>
                  <a:pt x="2634" y="1608"/>
                </a:lnTo>
                <a:lnTo>
                  <a:pt x="2620" y="1620"/>
                </a:lnTo>
                <a:lnTo>
                  <a:pt x="2608" y="1634"/>
                </a:lnTo>
                <a:lnTo>
                  <a:pt x="2597" y="1648"/>
                </a:lnTo>
                <a:lnTo>
                  <a:pt x="2587" y="1663"/>
                </a:lnTo>
                <a:lnTo>
                  <a:pt x="2579" y="1680"/>
                </a:lnTo>
                <a:lnTo>
                  <a:pt x="2573" y="1698"/>
                </a:lnTo>
                <a:lnTo>
                  <a:pt x="2568" y="1715"/>
                </a:lnTo>
                <a:lnTo>
                  <a:pt x="2566" y="1734"/>
                </a:lnTo>
                <a:lnTo>
                  <a:pt x="2565" y="1753"/>
                </a:lnTo>
                <a:lnTo>
                  <a:pt x="2566" y="1773"/>
                </a:lnTo>
                <a:lnTo>
                  <a:pt x="2568" y="1792"/>
                </a:lnTo>
                <a:lnTo>
                  <a:pt x="2573" y="1809"/>
                </a:lnTo>
                <a:lnTo>
                  <a:pt x="2579" y="1827"/>
                </a:lnTo>
                <a:lnTo>
                  <a:pt x="2587" y="1844"/>
                </a:lnTo>
                <a:lnTo>
                  <a:pt x="2597" y="1859"/>
                </a:lnTo>
                <a:lnTo>
                  <a:pt x="2608" y="1873"/>
                </a:lnTo>
                <a:lnTo>
                  <a:pt x="2620" y="1887"/>
                </a:lnTo>
                <a:lnTo>
                  <a:pt x="2634" y="1899"/>
                </a:lnTo>
                <a:lnTo>
                  <a:pt x="2648" y="1910"/>
                </a:lnTo>
                <a:lnTo>
                  <a:pt x="2663" y="1920"/>
                </a:lnTo>
                <a:lnTo>
                  <a:pt x="2680" y="1928"/>
                </a:lnTo>
                <a:lnTo>
                  <a:pt x="2698" y="1934"/>
                </a:lnTo>
                <a:lnTo>
                  <a:pt x="2715" y="1939"/>
                </a:lnTo>
                <a:lnTo>
                  <a:pt x="2734" y="1942"/>
                </a:lnTo>
                <a:lnTo>
                  <a:pt x="2754" y="1942"/>
                </a:lnTo>
                <a:lnTo>
                  <a:pt x="2773" y="1942"/>
                </a:lnTo>
                <a:lnTo>
                  <a:pt x="2792" y="1939"/>
                </a:lnTo>
                <a:lnTo>
                  <a:pt x="2809" y="1934"/>
                </a:lnTo>
                <a:lnTo>
                  <a:pt x="2827" y="1928"/>
                </a:lnTo>
                <a:lnTo>
                  <a:pt x="2844" y="1920"/>
                </a:lnTo>
                <a:lnTo>
                  <a:pt x="2859" y="1910"/>
                </a:lnTo>
                <a:lnTo>
                  <a:pt x="2874" y="1899"/>
                </a:lnTo>
                <a:lnTo>
                  <a:pt x="2887" y="1887"/>
                </a:lnTo>
                <a:lnTo>
                  <a:pt x="2900" y="1873"/>
                </a:lnTo>
                <a:lnTo>
                  <a:pt x="2910" y="1859"/>
                </a:lnTo>
                <a:lnTo>
                  <a:pt x="2920" y="1844"/>
                </a:lnTo>
                <a:lnTo>
                  <a:pt x="2928" y="1827"/>
                </a:lnTo>
                <a:lnTo>
                  <a:pt x="2934" y="1809"/>
                </a:lnTo>
                <a:lnTo>
                  <a:pt x="2939" y="1792"/>
                </a:lnTo>
                <a:lnTo>
                  <a:pt x="2942" y="1773"/>
                </a:lnTo>
                <a:lnTo>
                  <a:pt x="2943" y="1753"/>
                </a:lnTo>
                <a:lnTo>
                  <a:pt x="2942" y="1734"/>
                </a:lnTo>
                <a:lnTo>
                  <a:pt x="2939" y="1715"/>
                </a:lnTo>
                <a:lnTo>
                  <a:pt x="2934" y="1698"/>
                </a:lnTo>
                <a:lnTo>
                  <a:pt x="2928" y="1680"/>
                </a:lnTo>
                <a:lnTo>
                  <a:pt x="2920" y="1663"/>
                </a:lnTo>
                <a:lnTo>
                  <a:pt x="2910" y="1648"/>
                </a:lnTo>
                <a:lnTo>
                  <a:pt x="2900" y="1634"/>
                </a:lnTo>
                <a:lnTo>
                  <a:pt x="2887" y="1620"/>
                </a:lnTo>
                <a:lnTo>
                  <a:pt x="2874" y="1608"/>
                </a:lnTo>
                <a:lnTo>
                  <a:pt x="2859" y="1597"/>
                </a:lnTo>
                <a:lnTo>
                  <a:pt x="2844" y="1587"/>
                </a:lnTo>
                <a:lnTo>
                  <a:pt x="2827" y="1579"/>
                </a:lnTo>
                <a:lnTo>
                  <a:pt x="2809" y="1573"/>
                </a:lnTo>
                <a:lnTo>
                  <a:pt x="2792" y="1568"/>
                </a:lnTo>
                <a:lnTo>
                  <a:pt x="2773" y="1566"/>
                </a:lnTo>
                <a:lnTo>
                  <a:pt x="2754" y="1565"/>
                </a:lnTo>
                <a:close/>
                <a:moveTo>
                  <a:pt x="2052" y="1520"/>
                </a:moveTo>
                <a:lnTo>
                  <a:pt x="2052" y="1520"/>
                </a:lnTo>
                <a:lnTo>
                  <a:pt x="2033" y="1521"/>
                </a:lnTo>
                <a:lnTo>
                  <a:pt x="2015" y="1523"/>
                </a:lnTo>
                <a:lnTo>
                  <a:pt x="1996" y="1529"/>
                </a:lnTo>
                <a:lnTo>
                  <a:pt x="1978" y="1534"/>
                </a:lnTo>
                <a:lnTo>
                  <a:pt x="1963" y="1543"/>
                </a:lnTo>
                <a:lnTo>
                  <a:pt x="1946" y="1552"/>
                </a:lnTo>
                <a:lnTo>
                  <a:pt x="1932" y="1563"/>
                </a:lnTo>
                <a:lnTo>
                  <a:pt x="1919" y="1575"/>
                </a:lnTo>
                <a:lnTo>
                  <a:pt x="1906" y="1588"/>
                </a:lnTo>
                <a:lnTo>
                  <a:pt x="1895" y="1603"/>
                </a:lnTo>
                <a:lnTo>
                  <a:pt x="1886" y="1618"/>
                </a:lnTo>
                <a:lnTo>
                  <a:pt x="1879" y="1635"/>
                </a:lnTo>
                <a:lnTo>
                  <a:pt x="1872" y="1652"/>
                </a:lnTo>
                <a:lnTo>
                  <a:pt x="1868" y="1670"/>
                </a:lnTo>
                <a:lnTo>
                  <a:pt x="1864" y="1689"/>
                </a:lnTo>
                <a:lnTo>
                  <a:pt x="1863" y="1709"/>
                </a:lnTo>
                <a:lnTo>
                  <a:pt x="1864" y="1727"/>
                </a:lnTo>
                <a:lnTo>
                  <a:pt x="1868" y="1746"/>
                </a:lnTo>
                <a:lnTo>
                  <a:pt x="1872" y="1765"/>
                </a:lnTo>
                <a:lnTo>
                  <a:pt x="1879" y="1782"/>
                </a:lnTo>
                <a:lnTo>
                  <a:pt x="1886" y="1798"/>
                </a:lnTo>
                <a:lnTo>
                  <a:pt x="1895" y="1814"/>
                </a:lnTo>
                <a:lnTo>
                  <a:pt x="1906" y="1829"/>
                </a:lnTo>
                <a:lnTo>
                  <a:pt x="1919" y="1842"/>
                </a:lnTo>
                <a:lnTo>
                  <a:pt x="1932" y="1855"/>
                </a:lnTo>
                <a:lnTo>
                  <a:pt x="1946" y="1866"/>
                </a:lnTo>
                <a:lnTo>
                  <a:pt x="1963" y="1875"/>
                </a:lnTo>
                <a:lnTo>
                  <a:pt x="1978" y="1882"/>
                </a:lnTo>
                <a:lnTo>
                  <a:pt x="1996" y="1889"/>
                </a:lnTo>
                <a:lnTo>
                  <a:pt x="2015" y="1893"/>
                </a:lnTo>
                <a:lnTo>
                  <a:pt x="2033" y="1897"/>
                </a:lnTo>
                <a:lnTo>
                  <a:pt x="2052" y="1898"/>
                </a:lnTo>
                <a:lnTo>
                  <a:pt x="2071" y="1897"/>
                </a:lnTo>
                <a:lnTo>
                  <a:pt x="2090" y="1893"/>
                </a:lnTo>
                <a:lnTo>
                  <a:pt x="2109" y="1889"/>
                </a:lnTo>
                <a:lnTo>
                  <a:pt x="2126" y="1882"/>
                </a:lnTo>
                <a:lnTo>
                  <a:pt x="2142" y="1875"/>
                </a:lnTo>
                <a:lnTo>
                  <a:pt x="2158" y="1866"/>
                </a:lnTo>
                <a:lnTo>
                  <a:pt x="2173" y="1855"/>
                </a:lnTo>
                <a:lnTo>
                  <a:pt x="2186" y="1842"/>
                </a:lnTo>
                <a:lnTo>
                  <a:pt x="2198" y="1829"/>
                </a:lnTo>
                <a:lnTo>
                  <a:pt x="2209" y="1814"/>
                </a:lnTo>
                <a:lnTo>
                  <a:pt x="2218" y="1798"/>
                </a:lnTo>
                <a:lnTo>
                  <a:pt x="2226" y="1782"/>
                </a:lnTo>
                <a:lnTo>
                  <a:pt x="2232" y="1765"/>
                </a:lnTo>
                <a:lnTo>
                  <a:pt x="2237" y="1746"/>
                </a:lnTo>
                <a:lnTo>
                  <a:pt x="2240" y="1727"/>
                </a:lnTo>
                <a:lnTo>
                  <a:pt x="2241" y="1709"/>
                </a:lnTo>
                <a:lnTo>
                  <a:pt x="2240" y="1689"/>
                </a:lnTo>
                <a:lnTo>
                  <a:pt x="2237" y="1670"/>
                </a:lnTo>
                <a:lnTo>
                  <a:pt x="2232" y="1652"/>
                </a:lnTo>
                <a:lnTo>
                  <a:pt x="2226" y="1635"/>
                </a:lnTo>
                <a:lnTo>
                  <a:pt x="2218" y="1618"/>
                </a:lnTo>
                <a:lnTo>
                  <a:pt x="2209" y="1603"/>
                </a:lnTo>
                <a:lnTo>
                  <a:pt x="2198" y="1588"/>
                </a:lnTo>
                <a:lnTo>
                  <a:pt x="2186" y="1575"/>
                </a:lnTo>
                <a:lnTo>
                  <a:pt x="2173" y="1563"/>
                </a:lnTo>
                <a:lnTo>
                  <a:pt x="2158" y="1552"/>
                </a:lnTo>
                <a:lnTo>
                  <a:pt x="2142" y="1543"/>
                </a:lnTo>
                <a:lnTo>
                  <a:pt x="2126" y="1534"/>
                </a:lnTo>
                <a:lnTo>
                  <a:pt x="2109" y="1529"/>
                </a:lnTo>
                <a:lnTo>
                  <a:pt x="2090" y="1523"/>
                </a:lnTo>
                <a:lnTo>
                  <a:pt x="2071" y="1521"/>
                </a:lnTo>
                <a:lnTo>
                  <a:pt x="2052" y="1520"/>
                </a:lnTo>
                <a:close/>
                <a:moveTo>
                  <a:pt x="3726" y="3483"/>
                </a:moveTo>
                <a:lnTo>
                  <a:pt x="3778" y="3483"/>
                </a:lnTo>
                <a:lnTo>
                  <a:pt x="4516" y="2873"/>
                </a:lnTo>
                <a:lnTo>
                  <a:pt x="841" y="2886"/>
                </a:lnTo>
                <a:lnTo>
                  <a:pt x="1161" y="3430"/>
                </a:lnTo>
                <a:lnTo>
                  <a:pt x="1206" y="3407"/>
                </a:lnTo>
                <a:lnTo>
                  <a:pt x="1250" y="3383"/>
                </a:lnTo>
                <a:lnTo>
                  <a:pt x="1294" y="3361"/>
                </a:lnTo>
                <a:lnTo>
                  <a:pt x="1338" y="3339"/>
                </a:lnTo>
                <a:lnTo>
                  <a:pt x="1381" y="3319"/>
                </a:lnTo>
                <a:lnTo>
                  <a:pt x="1426" y="3299"/>
                </a:lnTo>
                <a:lnTo>
                  <a:pt x="1469" y="3281"/>
                </a:lnTo>
                <a:lnTo>
                  <a:pt x="1512" y="3262"/>
                </a:lnTo>
                <a:lnTo>
                  <a:pt x="1555" y="3245"/>
                </a:lnTo>
                <a:lnTo>
                  <a:pt x="1598" y="3229"/>
                </a:lnTo>
                <a:lnTo>
                  <a:pt x="1641" y="3213"/>
                </a:lnTo>
                <a:lnTo>
                  <a:pt x="1684" y="3198"/>
                </a:lnTo>
                <a:lnTo>
                  <a:pt x="1726" y="3184"/>
                </a:lnTo>
                <a:lnTo>
                  <a:pt x="1769" y="3171"/>
                </a:lnTo>
                <a:lnTo>
                  <a:pt x="1811" y="3159"/>
                </a:lnTo>
                <a:lnTo>
                  <a:pt x="1853" y="3147"/>
                </a:lnTo>
                <a:lnTo>
                  <a:pt x="1895" y="3137"/>
                </a:lnTo>
                <a:lnTo>
                  <a:pt x="1937" y="3127"/>
                </a:lnTo>
                <a:lnTo>
                  <a:pt x="1979" y="3117"/>
                </a:lnTo>
                <a:lnTo>
                  <a:pt x="2021" y="3109"/>
                </a:lnTo>
                <a:lnTo>
                  <a:pt x="2062" y="3101"/>
                </a:lnTo>
                <a:lnTo>
                  <a:pt x="2104" y="3095"/>
                </a:lnTo>
                <a:lnTo>
                  <a:pt x="2145" y="3088"/>
                </a:lnTo>
                <a:lnTo>
                  <a:pt x="2186" y="3084"/>
                </a:lnTo>
                <a:lnTo>
                  <a:pt x="2227" y="3079"/>
                </a:lnTo>
                <a:lnTo>
                  <a:pt x="2268" y="3076"/>
                </a:lnTo>
                <a:lnTo>
                  <a:pt x="2309" y="3073"/>
                </a:lnTo>
                <a:lnTo>
                  <a:pt x="2350" y="3071"/>
                </a:lnTo>
                <a:lnTo>
                  <a:pt x="2390" y="3069"/>
                </a:lnTo>
                <a:lnTo>
                  <a:pt x="2430" y="3068"/>
                </a:lnTo>
                <a:lnTo>
                  <a:pt x="2470" y="3069"/>
                </a:lnTo>
                <a:lnTo>
                  <a:pt x="2511" y="3069"/>
                </a:lnTo>
                <a:lnTo>
                  <a:pt x="2551" y="3072"/>
                </a:lnTo>
                <a:lnTo>
                  <a:pt x="2591" y="3074"/>
                </a:lnTo>
                <a:lnTo>
                  <a:pt x="2630" y="3077"/>
                </a:lnTo>
                <a:lnTo>
                  <a:pt x="2669" y="3082"/>
                </a:lnTo>
                <a:lnTo>
                  <a:pt x="2709" y="3086"/>
                </a:lnTo>
                <a:lnTo>
                  <a:pt x="2747" y="3092"/>
                </a:lnTo>
                <a:lnTo>
                  <a:pt x="2787" y="3097"/>
                </a:lnTo>
                <a:lnTo>
                  <a:pt x="2826" y="3105"/>
                </a:lnTo>
                <a:lnTo>
                  <a:pt x="2865" y="3113"/>
                </a:lnTo>
                <a:lnTo>
                  <a:pt x="2903" y="3120"/>
                </a:lnTo>
                <a:lnTo>
                  <a:pt x="2942" y="3129"/>
                </a:lnTo>
                <a:lnTo>
                  <a:pt x="2981" y="3139"/>
                </a:lnTo>
                <a:lnTo>
                  <a:pt x="3019" y="3150"/>
                </a:lnTo>
                <a:lnTo>
                  <a:pt x="3057" y="3161"/>
                </a:lnTo>
                <a:lnTo>
                  <a:pt x="3096" y="3173"/>
                </a:lnTo>
                <a:lnTo>
                  <a:pt x="3133" y="3185"/>
                </a:lnTo>
                <a:lnTo>
                  <a:pt x="3172" y="3199"/>
                </a:lnTo>
                <a:lnTo>
                  <a:pt x="3210" y="3213"/>
                </a:lnTo>
                <a:lnTo>
                  <a:pt x="3247" y="3229"/>
                </a:lnTo>
                <a:lnTo>
                  <a:pt x="3285" y="3244"/>
                </a:lnTo>
                <a:lnTo>
                  <a:pt x="3322" y="3260"/>
                </a:lnTo>
                <a:lnTo>
                  <a:pt x="3359" y="3277"/>
                </a:lnTo>
                <a:lnTo>
                  <a:pt x="3396" y="3294"/>
                </a:lnTo>
                <a:lnTo>
                  <a:pt x="3434" y="3313"/>
                </a:lnTo>
                <a:lnTo>
                  <a:pt x="3507" y="3351"/>
                </a:lnTo>
                <a:lnTo>
                  <a:pt x="3580" y="3392"/>
                </a:lnTo>
                <a:lnTo>
                  <a:pt x="3653" y="3436"/>
                </a:lnTo>
                <a:lnTo>
                  <a:pt x="3726" y="3483"/>
                </a:lnTo>
                <a:close/>
                <a:moveTo>
                  <a:pt x="797" y="4074"/>
                </a:moveTo>
                <a:lnTo>
                  <a:pt x="797" y="4074"/>
                </a:lnTo>
                <a:lnTo>
                  <a:pt x="818" y="4112"/>
                </a:lnTo>
                <a:lnTo>
                  <a:pt x="840" y="4149"/>
                </a:lnTo>
                <a:lnTo>
                  <a:pt x="864" y="4187"/>
                </a:lnTo>
                <a:lnTo>
                  <a:pt x="889" y="4223"/>
                </a:lnTo>
                <a:lnTo>
                  <a:pt x="917" y="4260"/>
                </a:lnTo>
                <a:lnTo>
                  <a:pt x="946" y="4295"/>
                </a:lnTo>
                <a:lnTo>
                  <a:pt x="976" y="4331"/>
                </a:lnTo>
                <a:lnTo>
                  <a:pt x="1008" y="4366"/>
                </a:lnTo>
                <a:lnTo>
                  <a:pt x="5577" y="4366"/>
                </a:lnTo>
                <a:lnTo>
                  <a:pt x="5608" y="4331"/>
                </a:lnTo>
                <a:lnTo>
                  <a:pt x="5639" y="4295"/>
                </a:lnTo>
                <a:lnTo>
                  <a:pt x="5668" y="4260"/>
                </a:lnTo>
                <a:lnTo>
                  <a:pt x="5694" y="4223"/>
                </a:lnTo>
                <a:lnTo>
                  <a:pt x="5721" y="4187"/>
                </a:lnTo>
                <a:lnTo>
                  <a:pt x="5745" y="4149"/>
                </a:lnTo>
                <a:lnTo>
                  <a:pt x="5767" y="4112"/>
                </a:lnTo>
                <a:lnTo>
                  <a:pt x="5788" y="4074"/>
                </a:lnTo>
                <a:lnTo>
                  <a:pt x="5809" y="4032"/>
                </a:lnTo>
                <a:lnTo>
                  <a:pt x="5828" y="3990"/>
                </a:lnTo>
                <a:lnTo>
                  <a:pt x="5846" y="3948"/>
                </a:lnTo>
                <a:lnTo>
                  <a:pt x="5860" y="3905"/>
                </a:lnTo>
                <a:lnTo>
                  <a:pt x="724" y="3905"/>
                </a:lnTo>
                <a:lnTo>
                  <a:pt x="739" y="3948"/>
                </a:lnTo>
                <a:lnTo>
                  <a:pt x="756" y="3990"/>
                </a:lnTo>
                <a:lnTo>
                  <a:pt x="776" y="4032"/>
                </a:lnTo>
                <a:lnTo>
                  <a:pt x="797" y="407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姜饼娃娃"/>
          <p:cNvSpPr/>
          <p:nvPr/>
        </p:nvSpPr>
        <p:spPr bwMode="auto">
          <a:xfrm>
            <a:off x="9087364" y="2060480"/>
            <a:ext cx="619282" cy="743139"/>
          </a:xfrm>
          <a:custGeom>
            <a:avLst/>
            <a:gdLst>
              <a:gd name="T0" fmla="*/ 728694 w 1408113"/>
              <a:gd name="T1" fmla="*/ 1278756 h 1911350"/>
              <a:gd name="T2" fmla="*/ 623676 w 1408113"/>
              <a:gd name="T3" fmla="*/ 1247428 h 1911350"/>
              <a:gd name="T4" fmla="*/ 716003 w 1408113"/>
              <a:gd name="T5" fmla="*/ 981613 h 1911350"/>
              <a:gd name="T6" fmla="*/ 695063 w 1408113"/>
              <a:gd name="T7" fmla="*/ 1088572 h 1911350"/>
              <a:gd name="T8" fmla="*/ 633512 w 1408113"/>
              <a:gd name="T9" fmla="*/ 997435 h 1911350"/>
              <a:gd name="T10" fmla="*/ 739481 w 1408113"/>
              <a:gd name="T11" fmla="*/ 786684 h 1911350"/>
              <a:gd name="T12" fmla="*/ 654452 w 1408113"/>
              <a:gd name="T13" fmla="*/ 856619 h 1911350"/>
              <a:gd name="T14" fmla="*/ 665239 w 1408113"/>
              <a:gd name="T15" fmla="*/ 747760 h 1911350"/>
              <a:gd name="T16" fmla="*/ 653550 w 1408113"/>
              <a:gd name="T17" fmla="*/ 553290 h 1911350"/>
              <a:gd name="T18" fmla="*/ 817941 w 1408113"/>
              <a:gd name="T19" fmla="*/ 496819 h 1911350"/>
              <a:gd name="T20" fmla="*/ 745406 w 1408113"/>
              <a:gd name="T21" fmla="*/ 588307 h 1911350"/>
              <a:gd name="T22" fmla="*/ 542688 w 1408113"/>
              <a:gd name="T23" fmla="*/ 543509 h 1911350"/>
              <a:gd name="T24" fmla="*/ 839479 w 1408113"/>
              <a:gd name="T25" fmla="*/ 273092 h 1911350"/>
              <a:gd name="T26" fmla="*/ 807519 w 1408113"/>
              <a:gd name="T27" fmla="*/ 377836 h 1911350"/>
              <a:gd name="T28" fmla="*/ 755941 w 1408113"/>
              <a:gd name="T29" fmla="*/ 281003 h 1911350"/>
              <a:gd name="T30" fmla="*/ 617032 w 1408113"/>
              <a:gd name="T31" fmla="*/ 306952 h 1911350"/>
              <a:gd name="T32" fmla="*/ 525900 w 1408113"/>
              <a:gd name="T33" fmla="*/ 368026 h 1911350"/>
              <a:gd name="T34" fmla="*/ 547417 w 1408113"/>
              <a:gd name="T35" fmla="*/ 260751 h 1911350"/>
              <a:gd name="T36" fmla="*/ 425497 w 1408113"/>
              <a:gd name="T37" fmla="*/ 213284 h 1911350"/>
              <a:gd name="T38" fmla="*/ 406832 w 1408113"/>
              <a:gd name="T39" fmla="*/ 496819 h 1911350"/>
              <a:gd name="T40" fmla="*/ 458398 w 1408113"/>
              <a:gd name="T41" fmla="*/ 652194 h 1911350"/>
              <a:gd name="T42" fmla="*/ 70863 w 1408113"/>
              <a:gd name="T43" fmla="*/ 1024017 h 1911350"/>
              <a:gd name="T44" fmla="*/ 118949 w 1408113"/>
              <a:gd name="T45" fmla="*/ 1158822 h 1911350"/>
              <a:gd name="T46" fmla="*/ 410628 w 1408113"/>
              <a:gd name="T47" fmla="*/ 1109774 h 1911350"/>
              <a:gd name="T48" fmla="*/ 442580 w 1408113"/>
              <a:gd name="T49" fmla="*/ 1282553 h 1911350"/>
              <a:gd name="T50" fmla="*/ 243909 w 1408113"/>
              <a:gd name="T51" fmla="*/ 1756904 h 1911350"/>
              <a:gd name="T52" fmla="*/ 344827 w 1408113"/>
              <a:gd name="T53" fmla="*/ 1838231 h 1911350"/>
              <a:gd name="T54" fmla="*/ 583042 w 1408113"/>
              <a:gd name="T55" fmla="*/ 1517038 h 1911350"/>
              <a:gd name="T56" fmla="*/ 704523 w 1408113"/>
              <a:gd name="T57" fmla="*/ 1444889 h 1911350"/>
              <a:gd name="T58" fmla="*/ 929450 w 1408113"/>
              <a:gd name="T59" fmla="*/ 1771460 h 1911350"/>
              <a:gd name="T60" fmla="*/ 1072759 w 1408113"/>
              <a:gd name="T61" fmla="*/ 1835066 h 1911350"/>
              <a:gd name="T62" fmla="*/ 1161655 w 1408113"/>
              <a:gd name="T63" fmla="*/ 1737284 h 1911350"/>
              <a:gd name="T64" fmla="*/ 950330 w 1408113"/>
              <a:gd name="T65" fmla="*/ 1249010 h 1911350"/>
              <a:gd name="T66" fmla="*/ 1006009 w 1408113"/>
              <a:gd name="T67" fmla="*/ 1105027 h 1911350"/>
              <a:gd name="T68" fmla="*/ 1296106 w 1408113"/>
              <a:gd name="T69" fmla="*/ 1149329 h 1911350"/>
              <a:gd name="T70" fmla="*/ 1325843 w 1408113"/>
              <a:gd name="T71" fmla="*/ 1009144 h 1911350"/>
              <a:gd name="T72" fmla="*/ 908887 w 1408113"/>
              <a:gd name="T73" fmla="*/ 602829 h 1911350"/>
              <a:gd name="T74" fmla="*/ 997151 w 1408113"/>
              <a:gd name="T75" fmla="*/ 357583 h 1911350"/>
              <a:gd name="T76" fmla="*/ 795317 w 1408113"/>
              <a:gd name="T77" fmla="*/ 83542 h 1911350"/>
              <a:gd name="T78" fmla="*/ 826003 w 1408113"/>
              <a:gd name="T79" fmla="*/ 25949 h 1911350"/>
              <a:gd name="T80" fmla="*/ 1033215 w 1408113"/>
              <a:gd name="T81" fmla="*/ 228156 h 1911350"/>
              <a:gd name="T82" fmla="*/ 1041123 w 1408113"/>
              <a:gd name="T83" fmla="*/ 498402 h 1911350"/>
              <a:gd name="T84" fmla="*/ 1368867 w 1408113"/>
              <a:gd name="T85" fmla="*/ 955664 h 1911350"/>
              <a:gd name="T86" fmla="*/ 1378991 w 1408113"/>
              <a:gd name="T87" fmla="*/ 1145849 h 1911350"/>
              <a:gd name="T88" fmla="*/ 1228406 w 1408113"/>
              <a:gd name="T89" fmla="*/ 1239199 h 1911350"/>
              <a:gd name="T90" fmla="*/ 1007274 w 1408113"/>
              <a:gd name="T91" fmla="*/ 1194264 h 1911350"/>
              <a:gd name="T92" fmla="*/ 1217333 w 1408113"/>
              <a:gd name="T93" fmla="*/ 1662603 h 1911350"/>
              <a:gd name="T94" fmla="*/ 1176524 w 1408113"/>
              <a:gd name="T95" fmla="*/ 1852787 h 1911350"/>
              <a:gd name="T96" fmla="*/ 956657 w 1408113"/>
              <a:gd name="T97" fmla="*/ 1885697 h 1911350"/>
              <a:gd name="T98" fmla="*/ 735526 w 1408113"/>
              <a:gd name="T99" fmla="*/ 1517988 h 1911350"/>
              <a:gd name="T100" fmla="*/ 519771 w 1408113"/>
              <a:gd name="T101" fmla="*/ 1817978 h 1911350"/>
              <a:gd name="T102" fmla="*/ 320783 w 1408113"/>
              <a:gd name="T103" fmla="*/ 1899304 h 1911350"/>
              <a:gd name="T104" fmla="*/ 180006 w 1408113"/>
              <a:gd name="T105" fmla="*/ 1765448 h 1911350"/>
              <a:gd name="T106" fmla="*/ 371400 w 1408113"/>
              <a:gd name="T107" fmla="*/ 1287299 h 1911350"/>
              <a:gd name="T108" fmla="*/ 380258 w 1408113"/>
              <a:gd name="T109" fmla="*/ 1167367 h 1911350"/>
              <a:gd name="T110" fmla="*/ 93324 w 1408113"/>
              <a:gd name="T111" fmla="*/ 1218631 h 1911350"/>
              <a:gd name="T112" fmla="*/ 316 w 1408113"/>
              <a:gd name="T113" fmla="*/ 1045219 h 1911350"/>
              <a:gd name="T114" fmla="*/ 394494 w 1408113"/>
              <a:gd name="T115" fmla="*/ 642384 h 1911350"/>
              <a:gd name="T116" fmla="*/ 325212 w 1408113"/>
              <a:gd name="T117" fmla="*/ 455364 h 1911350"/>
              <a:gd name="T118" fmla="*/ 348940 w 1408113"/>
              <a:gd name="T119" fmla="*/ 219613 h 1911350"/>
              <a:gd name="T120" fmla="*/ 560897 w 1408113"/>
              <a:gd name="T121" fmla="*/ 22784 h 19113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08113" h="1911350">
                <a:moveTo>
                  <a:pt x="685325" y="1185863"/>
                </a:moveTo>
                <a:lnTo>
                  <a:pt x="691055" y="1186181"/>
                </a:lnTo>
                <a:lnTo>
                  <a:pt x="697422" y="1187451"/>
                </a:lnTo>
                <a:lnTo>
                  <a:pt x="702834" y="1188721"/>
                </a:lnTo>
                <a:lnTo>
                  <a:pt x="708246" y="1190626"/>
                </a:lnTo>
                <a:lnTo>
                  <a:pt x="713658" y="1193166"/>
                </a:lnTo>
                <a:lnTo>
                  <a:pt x="718433" y="1196023"/>
                </a:lnTo>
                <a:lnTo>
                  <a:pt x="723209" y="1199516"/>
                </a:lnTo>
                <a:lnTo>
                  <a:pt x="727347" y="1203326"/>
                </a:lnTo>
                <a:lnTo>
                  <a:pt x="731167" y="1207771"/>
                </a:lnTo>
                <a:lnTo>
                  <a:pt x="734988" y="1211898"/>
                </a:lnTo>
                <a:lnTo>
                  <a:pt x="737853" y="1216978"/>
                </a:lnTo>
                <a:lnTo>
                  <a:pt x="740400" y="1222058"/>
                </a:lnTo>
                <a:lnTo>
                  <a:pt x="741991" y="1227456"/>
                </a:lnTo>
                <a:lnTo>
                  <a:pt x="743583" y="1233488"/>
                </a:lnTo>
                <a:lnTo>
                  <a:pt x="744538" y="1239203"/>
                </a:lnTo>
                <a:lnTo>
                  <a:pt x="744538" y="1245236"/>
                </a:lnTo>
                <a:lnTo>
                  <a:pt x="744538" y="1251586"/>
                </a:lnTo>
                <a:lnTo>
                  <a:pt x="743583" y="1257301"/>
                </a:lnTo>
                <a:lnTo>
                  <a:pt x="741991" y="1263016"/>
                </a:lnTo>
                <a:lnTo>
                  <a:pt x="740400" y="1268731"/>
                </a:lnTo>
                <a:lnTo>
                  <a:pt x="737853" y="1273811"/>
                </a:lnTo>
                <a:lnTo>
                  <a:pt x="734988" y="1278891"/>
                </a:lnTo>
                <a:lnTo>
                  <a:pt x="731167" y="1283019"/>
                </a:lnTo>
                <a:lnTo>
                  <a:pt x="727347" y="1287464"/>
                </a:lnTo>
                <a:lnTo>
                  <a:pt x="723209" y="1291274"/>
                </a:lnTo>
                <a:lnTo>
                  <a:pt x="718433" y="1294766"/>
                </a:lnTo>
                <a:lnTo>
                  <a:pt x="713658" y="1297624"/>
                </a:lnTo>
                <a:lnTo>
                  <a:pt x="708246" y="1300164"/>
                </a:lnTo>
                <a:lnTo>
                  <a:pt x="702834" y="1302386"/>
                </a:lnTo>
                <a:lnTo>
                  <a:pt x="697422" y="1303656"/>
                </a:lnTo>
                <a:lnTo>
                  <a:pt x="691055" y="1304609"/>
                </a:lnTo>
                <a:lnTo>
                  <a:pt x="685325" y="1304926"/>
                </a:lnTo>
                <a:lnTo>
                  <a:pt x="679276" y="1304609"/>
                </a:lnTo>
                <a:lnTo>
                  <a:pt x="673228" y="1303656"/>
                </a:lnTo>
                <a:lnTo>
                  <a:pt x="667497" y="1302386"/>
                </a:lnTo>
                <a:lnTo>
                  <a:pt x="662085" y="1300164"/>
                </a:lnTo>
                <a:lnTo>
                  <a:pt x="656673" y="1297624"/>
                </a:lnTo>
                <a:lnTo>
                  <a:pt x="651898" y="1294766"/>
                </a:lnTo>
                <a:lnTo>
                  <a:pt x="647123" y="1291274"/>
                </a:lnTo>
                <a:lnTo>
                  <a:pt x="643303" y="1287464"/>
                </a:lnTo>
                <a:lnTo>
                  <a:pt x="639164" y="1283019"/>
                </a:lnTo>
                <a:lnTo>
                  <a:pt x="635662" y="1278891"/>
                </a:lnTo>
                <a:lnTo>
                  <a:pt x="632479" y="1273811"/>
                </a:lnTo>
                <a:lnTo>
                  <a:pt x="629932" y="1268731"/>
                </a:lnTo>
                <a:lnTo>
                  <a:pt x="628340" y="1263016"/>
                </a:lnTo>
                <a:lnTo>
                  <a:pt x="626749" y="1257301"/>
                </a:lnTo>
                <a:lnTo>
                  <a:pt x="625793" y="1251586"/>
                </a:lnTo>
                <a:lnTo>
                  <a:pt x="625475" y="1245236"/>
                </a:lnTo>
                <a:lnTo>
                  <a:pt x="625793" y="1239203"/>
                </a:lnTo>
                <a:lnTo>
                  <a:pt x="626749" y="1233488"/>
                </a:lnTo>
                <a:lnTo>
                  <a:pt x="628340" y="1227456"/>
                </a:lnTo>
                <a:lnTo>
                  <a:pt x="629932" y="1222058"/>
                </a:lnTo>
                <a:lnTo>
                  <a:pt x="632479" y="1216978"/>
                </a:lnTo>
                <a:lnTo>
                  <a:pt x="635662" y="1211898"/>
                </a:lnTo>
                <a:lnTo>
                  <a:pt x="639164" y="1207771"/>
                </a:lnTo>
                <a:lnTo>
                  <a:pt x="643303" y="1203326"/>
                </a:lnTo>
                <a:lnTo>
                  <a:pt x="647123" y="1199516"/>
                </a:lnTo>
                <a:lnTo>
                  <a:pt x="651898" y="1196023"/>
                </a:lnTo>
                <a:lnTo>
                  <a:pt x="656673" y="1193166"/>
                </a:lnTo>
                <a:lnTo>
                  <a:pt x="662085" y="1190626"/>
                </a:lnTo>
                <a:lnTo>
                  <a:pt x="667497" y="1188721"/>
                </a:lnTo>
                <a:lnTo>
                  <a:pt x="673228" y="1187451"/>
                </a:lnTo>
                <a:lnTo>
                  <a:pt x="679276" y="1186181"/>
                </a:lnTo>
                <a:lnTo>
                  <a:pt x="685325" y="1185863"/>
                </a:lnTo>
                <a:close/>
                <a:moveTo>
                  <a:pt x="685325" y="974725"/>
                </a:moveTo>
                <a:lnTo>
                  <a:pt x="691055" y="975043"/>
                </a:lnTo>
                <a:lnTo>
                  <a:pt x="697422" y="975995"/>
                </a:lnTo>
                <a:lnTo>
                  <a:pt x="702834" y="977265"/>
                </a:lnTo>
                <a:lnTo>
                  <a:pt x="708246" y="979488"/>
                </a:lnTo>
                <a:lnTo>
                  <a:pt x="713658" y="982028"/>
                </a:lnTo>
                <a:lnTo>
                  <a:pt x="718433" y="984885"/>
                </a:lnTo>
                <a:lnTo>
                  <a:pt x="723209" y="988060"/>
                </a:lnTo>
                <a:lnTo>
                  <a:pt x="727347" y="992188"/>
                </a:lnTo>
                <a:lnTo>
                  <a:pt x="731167" y="995998"/>
                </a:lnTo>
                <a:lnTo>
                  <a:pt x="734988" y="1000760"/>
                </a:lnTo>
                <a:lnTo>
                  <a:pt x="737853" y="1005523"/>
                </a:lnTo>
                <a:lnTo>
                  <a:pt x="740400" y="1010920"/>
                </a:lnTo>
                <a:lnTo>
                  <a:pt x="741991" y="1016318"/>
                </a:lnTo>
                <a:lnTo>
                  <a:pt x="743583" y="1022033"/>
                </a:lnTo>
                <a:lnTo>
                  <a:pt x="744538" y="1028065"/>
                </a:lnTo>
                <a:lnTo>
                  <a:pt x="744538" y="1033780"/>
                </a:lnTo>
                <a:lnTo>
                  <a:pt x="744538" y="1040131"/>
                </a:lnTo>
                <a:lnTo>
                  <a:pt x="743583" y="1046163"/>
                </a:lnTo>
                <a:lnTo>
                  <a:pt x="741991" y="1051561"/>
                </a:lnTo>
                <a:lnTo>
                  <a:pt x="740400" y="1056958"/>
                </a:lnTo>
                <a:lnTo>
                  <a:pt x="737853" y="1062673"/>
                </a:lnTo>
                <a:lnTo>
                  <a:pt x="734988" y="1067118"/>
                </a:lnTo>
                <a:lnTo>
                  <a:pt x="731167" y="1071881"/>
                </a:lnTo>
                <a:lnTo>
                  <a:pt x="727347" y="1076326"/>
                </a:lnTo>
                <a:lnTo>
                  <a:pt x="723209" y="1079818"/>
                </a:lnTo>
                <a:lnTo>
                  <a:pt x="718433" y="1083628"/>
                </a:lnTo>
                <a:lnTo>
                  <a:pt x="713658" y="1086486"/>
                </a:lnTo>
                <a:lnTo>
                  <a:pt x="708246" y="1089026"/>
                </a:lnTo>
                <a:lnTo>
                  <a:pt x="702834" y="1090931"/>
                </a:lnTo>
                <a:lnTo>
                  <a:pt x="697422" y="1092201"/>
                </a:lnTo>
                <a:lnTo>
                  <a:pt x="691055" y="1093471"/>
                </a:lnTo>
                <a:lnTo>
                  <a:pt x="685325" y="1093788"/>
                </a:lnTo>
                <a:lnTo>
                  <a:pt x="679276" y="1093471"/>
                </a:lnTo>
                <a:lnTo>
                  <a:pt x="673228" y="1092201"/>
                </a:lnTo>
                <a:lnTo>
                  <a:pt x="667497" y="1090931"/>
                </a:lnTo>
                <a:lnTo>
                  <a:pt x="662085" y="1089026"/>
                </a:lnTo>
                <a:lnTo>
                  <a:pt x="656673" y="1086486"/>
                </a:lnTo>
                <a:lnTo>
                  <a:pt x="651898" y="1083628"/>
                </a:lnTo>
                <a:lnTo>
                  <a:pt x="647123" y="1079818"/>
                </a:lnTo>
                <a:lnTo>
                  <a:pt x="643303" y="1076326"/>
                </a:lnTo>
                <a:lnTo>
                  <a:pt x="639164" y="1071881"/>
                </a:lnTo>
                <a:lnTo>
                  <a:pt x="635662" y="1067118"/>
                </a:lnTo>
                <a:lnTo>
                  <a:pt x="632479" y="1062673"/>
                </a:lnTo>
                <a:lnTo>
                  <a:pt x="629932" y="1056958"/>
                </a:lnTo>
                <a:lnTo>
                  <a:pt x="628340" y="1051561"/>
                </a:lnTo>
                <a:lnTo>
                  <a:pt x="626749" y="1046163"/>
                </a:lnTo>
                <a:lnTo>
                  <a:pt x="625793" y="1040131"/>
                </a:lnTo>
                <a:lnTo>
                  <a:pt x="625475" y="1033780"/>
                </a:lnTo>
                <a:lnTo>
                  <a:pt x="625793" y="1028065"/>
                </a:lnTo>
                <a:lnTo>
                  <a:pt x="626749" y="1022033"/>
                </a:lnTo>
                <a:lnTo>
                  <a:pt x="628340" y="1016318"/>
                </a:lnTo>
                <a:lnTo>
                  <a:pt x="629932" y="1010920"/>
                </a:lnTo>
                <a:lnTo>
                  <a:pt x="632479" y="1005523"/>
                </a:lnTo>
                <a:lnTo>
                  <a:pt x="635662" y="1000760"/>
                </a:lnTo>
                <a:lnTo>
                  <a:pt x="639164" y="995998"/>
                </a:lnTo>
                <a:lnTo>
                  <a:pt x="643303" y="992188"/>
                </a:lnTo>
                <a:lnTo>
                  <a:pt x="647123" y="988060"/>
                </a:lnTo>
                <a:lnTo>
                  <a:pt x="651898" y="984885"/>
                </a:lnTo>
                <a:lnTo>
                  <a:pt x="656673" y="982028"/>
                </a:lnTo>
                <a:lnTo>
                  <a:pt x="662085" y="979488"/>
                </a:lnTo>
                <a:lnTo>
                  <a:pt x="667497" y="977265"/>
                </a:lnTo>
                <a:lnTo>
                  <a:pt x="673228" y="975995"/>
                </a:lnTo>
                <a:lnTo>
                  <a:pt x="679276" y="975043"/>
                </a:lnTo>
                <a:lnTo>
                  <a:pt x="685325" y="974725"/>
                </a:lnTo>
                <a:close/>
                <a:moveTo>
                  <a:pt x="685325" y="747713"/>
                </a:moveTo>
                <a:lnTo>
                  <a:pt x="691055" y="748031"/>
                </a:lnTo>
                <a:lnTo>
                  <a:pt x="697422" y="748666"/>
                </a:lnTo>
                <a:lnTo>
                  <a:pt x="702834" y="750253"/>
                </a:lnTo>
                <a:lnTo>
                  <a:pt x="708246" y="752476"/>
                </a:lnTo>
                <a:lnTo>
                  <a:pt x="713658" y="755016"/>
                </a:lnTo>
                <a:lnTo>
                  <a:pt x="718433" y="757873"/>
                </a:lnTo>
                <a:lnTo>
                  <a:pt x="723209" y="761048"/>
                </a:lnTo>
                <a:lnTo>
                  <a:pt x="727347" y="765176"/>
                </a:lnTo>
                <a:lnTo>
                  <a:pt x="731167" y="768986"/>
                </a:lnTo>
                <a:lnTo>
                  <a:pt x="734988" y="773748"/>
                </a:lnTo>
                <a:lnTo>
                  <a:pt x="737853" y="778511"/>
                </a:lnTo>
                <a:lnTo>
                  <a:pt x="740400" y="783908"/>
                </a:lnTo>
                <a:lnTo>
                  <a:pt x="741991" y="789306"/>
                </a:lnTo>
                <a:lnTo>
                  <a:pt x="743583" y="795021"/>
                </a:lnTo>
                <a:lnTo>
                  <a:pt x="744538" y="801053"/>
                </a:lnTo>
                <a:lnTo>
                  <a:pt x="744538" y="807086"/>
                </a:lnTo>
                <a:lnTo>
                  <a:pt x="744538" y="812801"/>
                </a:lnTo>
                <a:lnTo>
                  <a:pt x="743583" y="819151"/>
                </a:lnTo>
                <a:lnTo>
                  <a:pt x="741991" y="824549"/>
                </a:lnTo>
                <a:lnTo>
                  <a:pt x="740400" y="829946"/>
                </a:lnTo>
                <a:lnTo>
                  <a:pt x="737853" y="835344"/>
                </a:lnTo>
                <a:lnTo>
                  <a:pt x="734988" y="840106"/>
                </a:lnTo>
                <a:lnTo>
                  <a:pt x="731167" y="844869"/>
                </a:lnTo>
                <a:lnTo>
                  <a:pt x="727347" y="849314"/>
                </a:lnTo>
                <a:lnTo>
                  <a:pt x="723209" y="852806"/>
                </a:lnTo>
                <a:lnTo>
                  <a:pt x="718433" y="856616"/>
                </a:lnTo>
                <a:lnTo>
                  <a:pt x="713658" y="859474"/>
                </a:lnTo>
                <a:lnTo>
                  <a:pt x="708246" y="862014"/>
                </a:lnTo>
                <a:lnTo>
                  <a:pt x="702834" y="863601"/>
                </a:lnTo>
                <a:lnTo>
                  <a:pt x="697422" y="865189"/>
                </a:lnTo>
                <a:lnTo>
                  <a:pt x="691055" y="866141"/>
                </a:lnTo>
                <a:lnTo>
                  <a:pt x="685325" y="866776"/>
                </a:lnTo>
                <a:lnTo>
                  <a:pt x="679276" y="866141"/>
                </a:lnTo>
                <a:lnTo>
                  <a:pt x="673228" y="865189"/>
                </a:lnTo>
                <a:lnTo>
                  <a:pt x="667497" y="863601"/>
                </a:lnTo>
                <a:lnTo>
                  <a:pt x="662085" y="862014"/>
                </a:lnTo>
                <a:lnTo>
                  <a:pt x="656673" y="859474"/>
                </a:lnTo>
                <a:lnTo>
                  <a:pt x="651898" y="856616"/>
                </a:lnTo>
                <a:lnTo>
                  <a:pt x="647123" y="852806"/>
                </a:lnTo>
                <a:lnTo>
                  <a:pt x="643303" y="849314"/>
                </a:lnTo>
                <a:lnTo>
                  <a:pt x="639164" y="844869"/>
                </a:lnTo>
                <a:lnTo>
                  <a:pt x="635662" y="840106"/>
                </a:lnTo>
                <a:lnTo>
                  <a:pt x="632479" y="835344"/>
                </a:lnTo>
                <a:lnTo>
                  <a:pt x="629932" y="829946"/>
                </a:lnTo>
                <a:lnTo>
                  <a:pt x="628340" y="824549"/>
                </a:lnTo>
                <a:lnTo>
                  <a:pt x="626749" y="819151"/>
                </a:lnTo>
                <a:lnTo>
                  <a:pt x="625793" y="812801"/>
                </a:lnTo>
                <a:lnTo>
                  <a:pt x="625475" y="807086"/>
                </a:lnTo>
                <a:lnTo>
                  <a:pt x="625793" y="801053"/>
                </a:lnTo>
                <a:lnTo>
                  <a:pt x="626749" y="795021"/>
                </a:lnTo>
                <a:lnTo>
                  <a:pt x="628340" y="789306"/>
                </a:lnTo>
                <a:lnTo>
                  <a:pt x="629932" y="783908"/>
                </a:lnTo>
                <a:lnTo>
                  <a:pt x="632479" y="778511"/>
                </a:lnTo>
                <a:lnTo>
                  <a:pt x="635662" y="773748"/>
                </a:lnTo>
                <a:lnTo>
                  <a:pt x="639164" y="768986"/>
                </a:lnTo>
                <a:lnTo>
                  <a:pt x="643303" y="765176"/>
                </a:lnTo>
                <a:lnTo>
                  <a:pt x="647123" y="761048"/>
                </a:lnTo>
                <a:lnTo>
                  <a:pt x="651898" y="757873"/>
                </a:lnTo>
                <a:lnTo>
                  <a:pt x="656673" y="755016"/>
                </a:lnTo>
                <a:lnTo>
                  <a:pt x="662085" y="752476"/>
                </a:lnTo>
                <a:lnTo>
                  <a:pt x="667497" y="750253"/>
                </a:lnTo>
                <a:lnTo>
                  <a:pt x="673228" y="748666"/>
                </a:lnTo>
                <a:lnTo>
                  <a:pt x="679276" y="748031"/>
                </a:lnTo>
                <a:lnTo>
                  <a:pt x="685325" y="747713"/>
                </a:lnTo>
                <a:close/>
                <a:moveTo>
                  <a:pt x="545802" y="498475"/>
                </a:moveTo>
                <a:lnTo>
                  <a:pt x="549615" y="498475"/>
                </a:lnTo>
                <a:lnTo>
                  <a:pt x="554065" y="498792"/>
                </a:lnTo>
                <a:lnTo>
                  <a:pt x="558197" y="500374"/>
                </a:lnTo>
                <a:lnTo>
                  <a:pt x="561693" y="502274"/>
                </a:lnTo>
                <a:lnTo>
                  <a:pt x="563282" y="503856"/>
                </a:lnTo>
                <a:lnTo>
                  <a:pt x="564871" y="505439"/>
                </a:lnTo>
                <a:lnTo>
                  <a:pt x="566778" y="507338"/>
                </a:lnTo>
                <a:lnTo>
                  <a:pt x="571227" y="511453"/>
                </a:lnTo>
                <a:lnTo>
                  <a:pt x="577584" y="517150"/>
                </a:lnTo>
                <a:lnTo>
                  <a:pt x="586483" y="523797"/>
                </a:lnTo>
                <a:lnTo>
                  <a:pt x="591250" y="527279"/>
                </a:lnTo>
                <a:lnTo>
                  <a:pt x="596971" y="531078"/>
                </a:lnTo>
                <a:lnTo>
                  <a:pt x="602692" y="534559"/>
                </a:lnTo>
                <a:lnTo>
                  <a:pt x="609048" y="538358"/>
                </a:lnTo>
                <a:lnTo>
                  <a:pt x="615722" y="541523"/>
                </a:lnTo>
                <a:lnTo>
                  <a:pt x="623032" y="545005"/>
                </a:lnTo>
                <a:lnTo>
                  <a:pt x="630660" y="547854"/>
                </a:lnTo>
                <a:lnTo>
                  <a:pt x="638605" y="551019"/>
                </a:lnTo>
                <a:lnTo>
                  <a:pt x="646869" y="552918"/>
                </a:lnTo>
                <a:lnTo>
                  <a:pt x="655768" y="555134"/>
                </a:lnTo>
                <a:lnTo>
                  <a:pt x="664349" y="556716"/>
                </a:lnTo>
                <a:lnTo>
                  <a:pt x="673883" y="557666"/>
                </a:lnTo>
                <a:lnTo>
                  <a:pt x="683418" y="557982"/>
                </a:lnTo>
                <a:lnTo>
                  <a:pt x="693588" y="557666"/>
                </a:lnTo>
                <a:lnTo>
                  <a:pt x="703759" y="556716"/>
                </a:lnTo>
                <a:lnTo>
                  <a:pt x="713929" y="554817"/>
                </a:lnTo>
                <a:lnTo>
                  <a:pt x="724735" y="551968"/>
                </a:lnTo>
                <a:lnTo>
                  <a:pt x="735541" y="548487"/>
                </a:lnTo>
                <a:lnTo>
                  <a:pt x="746664" y="544055"/>
                </a:lnTo>
                <a:lnTo>
                  <a:pt x="752385" y="541206"/>
                </a:lnTo>
                <a:lnTo>
                  <a:pt x="758106" y="538358"/>
                </a:lnTo>
                <a:lnTo>
                  <a:pt x="763509" y="534876"/>
                </a:lnTo>
                <a:lnTo>
                  <a:pt x="769548" y="531711"/>
                </a:lnTo>
                <a:lnTo>
                  <a:pt x="775268" y="527596"/>
                </a:lnTo>
                <a:lnTo>
                  <a:pt x="780989" y="523797"/>
                </a:lnTo>
                <a:lnTo>
                  <a:pt x="787028" y="519366"/>
                </a:lnTo>
                <a:lnTo>
                  <a:pt x="793066" y="514618"/>
                </a:lnTo>
                <a:lnTo>
                  <a:pt x="798787" y="509554"/>
                </a:lnTo>
                <a:lnTo>
                  <a:pt x="804826" y="504173"/>
                </a:lnTo>
                <a:lnTo>
                  <a:pt x="806415" y="502907"/>
                </a:lnTo>
                <a:lnTo>
                  <a:pt x="808322" y="501324"/>
                </a:lnTo>
                <a:lnTo>
                  <a:pt x="812136" y="499425"/>
                </a:lnTo>
                <a:lnTo>
                  <a:pt x="816267" y="498475"/>
                </a:lnTo>
                <a:lnTo>
                  <a:pt x="820717" y="498475"/>
                </a:lnTo>
                <a:lnTo>
                  <a:pt x="824531" y="498792"/>
                </a:lnTo>
                <a:lnTo>
                  <a:pt x="828662" y="500374"/>
                </a:lnTo>
                <a:lnTo>
                  <a:pt x="832158" y="502274"/>
                </a:lnTo>
                <a:lnTo>
                  <a:pt x="834065" y="503856"/>
                </a:lnTo>
                <a:lnTo>
                  <a:pt x="835337" y="505439"/>
                </a:lnTo>
                <a:lnTo>
                  <a:pt x="836926" y="507021"/>
                </a:lnTo>
                <a:lnTo>
                  <a:pt x="837879" y="508921"/>
                </a:lnTo>
                <a:lnTo>
                  <a:pt x="839786" y="512402"/>
                </a:lnTo>
                <a:lnTo>
                  <a:pt x="841057" y="516517"/>
                </a:lnTo>
                <a:lnTo>
                  <a:pt x="841375" y="520949"/>
                </a:lnTo>
                <a:lnTo>
                  <a:pt x="840422" y="524747"/>
                </a:lnTo>
                <a:lnTo>
                  <a:pt x="839468" y="528862"/>
                </a:lnTo>
                <a:lnTo>
                  <a:pt x="837243" y="532344"/>
                </a:lnTo>
                <a:lnTo>
                  <a:pt x="835972" y="534243"/>
                </a:lnTo>
                <a:lnTo>
                  <a:pt x="834383" y="535826"/>
                </a:lnTo>
                <a:lnTo>
                  <a:pt x="824848" y="544055"/>
                </a:lnTo>
                <a:lnTo>
                  <a:pt x="815632" y="551652"/>
                </a:lnTo>
                <a:lnTo>
                  <a:pt x="806097" y="558932"/>
                </a:lnTo>
                <a:lnTo>
                  <a:pt x="796562" y="565263"/>
                </a:lnTo>
                <a:lnTo>
                  <a:pt x="786710" y="571593"/>
                </a:lnTo>
                <a:lnTo>
                  <a:pt x="777493" y="576974"/>
                </a:lnTo>
                <a:lnTo>
                  <a:pt x="767641" y="582039"/>
                </a:lnTo>
                <a:lnTo>
                  <a:pt x="757788" y="586470"/>
                </a:lnTo>
                <a:lnTo>
                  <a:pt x="747936" y="590268"/>
                </a:lnTo>
                <a:lnTo>
                  <a:pt x="737765" y="593434"/>
                </a:lnTo>
                <a:lnTo>
                  <a:pt x="727913" y="595966"/>
                </a:lnTo>
                <a:lnTo>
                  <a:pt x="717743" y="598181"/>
                </a:lnTo>
                <a:lnTo>
                  <a:pt x="707572" y="600081"/>
                </a:lnTo>
                <a:lnTo>
                  <a:pt x="697402" y="600714"/>
                </a:lnTo>
                <a:lnTo>
                  <a:pt x="687232" y="601663"/>
                </a:lnTo>
                <a:lnTo>
                  <a:pt x="677062" y="601030"/>
                </a:lnTo>
                <a:lnTo>
                  <a:pt x="669116" y="600714"/>
                </a:lnTo>
                <a:lnTo>
                  <a:pt x="661488" y="600081"/>
                </a:lnTo>
                <a:lnTo>
                  <a:pt x="654179" y="599131"/>
                </a:lnTo>
                <a:lnTo>
                  <a:pt x="646551" y="597548"/>
                </a:lnTo>
                <a:lnTo>
                  <a:pt x="639877" y="595966"/>
                </a:lnTo>
                <a:lnTo>
                  <a:pt x="632567" y="594067"/>
                </a:lnTo>
                <a:lnTo>
                  <a:pt x="625892" y="592167"/>
                </a:lnTo>
                <a:lnTo>
                  <a:pt x="619536" y="589952"/>
                </a:lnTo>
                <a:lnTo>
                  <a:pt x="612862" y="587420"/>
                </a:lnTo>
                <a:lnTo>
                  <a:pt x="606823" y="584887"/>
                </a:lnTo>
                <a:lnTo>
                  <a:pt x="595064" y="579506"/>
                </a:lnTo>
                <a:lnTo>
                  <a:pt x="584258" y="573809"/>
                </a:lnTo>
                <a:lnTo>
                  <a:pt x="574405" y="567478"/>
                </a:lnTo>
                <a:lnTo>
                  <a:pt x="565189" y="561781"/>
                </a:lnTo>
                <a:lnTo>
                  <a:pt x="557243" y="556083"/>
                </a:lnTo>
                <a:lnTo>
                  <a:pt x="550569" y="550386"/>
                </a:lnTo>
                <a:lnTo>
                  <a:pt x="544530" y="545321"/>
                </a:lnTo>
                <a:lnTo>
                  <a:pt x="536267" y="537725"/>
                </a:lnTo>
                <a:lnTo>
                  <a:pt x="533089" y="534559"/>
                </a:lnTo>
                <a:lnTo>
                  <a:pt x="531500" y="532660"/>
                </a:lnTo>
                <a:lnTo>
                  <a:pt x="530546" y="531078"/>
                </a:lnTo>
                <a:lnTo>
                  <a:pt x="528639" y="527279"/>
                </a:lnTo>
                <a:lnTo>
                  <a:pt x="527686" y="523164"/>
                </a:lnTo>
                <a:lnTo>
                  <a:pt x="527050" y="519050"/>
                </a:lnTo>
                <a:lnTo>
                  <a:pt x="528004" y="514935"/>
                </a:lnTo>
                <a:lnTo>
                  <a:pt x="528957" y="511136"/>
                </a:lnTo>
                <a:lnTo>
                  <a:pt x="531182" y="507338"/>
                </a:lnTo>
                <a:lnTo>
                  <a:pt x="532771" y="505755"/>
                </a:lnTo>
                <a:lnTo>
                  <a:pt x="534042" y="504173"/>
                </a:lnTo>
                <a:lnTo>
                  <a:pt x="535949" y="502907"/>
                </a:lnTo>
                <a:lnTo>
                  <a:pt x="537856" y="501324"/>
                </a:lnTo>
                <a:lnTo>
                  <a:pt x="541670" y="499425"/>
                </a:lnTo>
                <a:lnTo>
                  <a:pt x="545802" y="498475"/>
                </a:lnTo>
                <a:close/>
                <a:moveTo>
                  <a:pt x="804227" y="260350"/>
                </a:moveTo>
                <a:lnTo>
                  <a:pt x="810260" y="260667"/>
                </a:lnTo>
                <a:lnTo>
                  <a:pt x="816610" y="261620"/>
                </a:lnTo>
                <a:lnTo>
                  <a:pt x="822007" y="262890"/>
                </a:lnTo>
                <a:lnTo>
                  <a:pt x="827405" y="265112"/>
                </a:lnTo>
                <a:lnTo>
                  <a:pt x="832802" y="267652"/>
                </a:lnTo>
                <a:lnTo>
                  <a:pt x="837565" y="270510"/>
                </a:lnTo>
                <a:lnTo>
                  <a:pt x="842328" y="274002"/>
                </a:lnTo>
                <a:lnTo>
                  <a:pt x="846138" y="277812"/>
                </a:lnTo>
                <a:lnTo>
                  <a:pt x="850265" y="281940"/>
                </a:lnTo>
                <a:lnTo>
                  <a:pt x="853440" y="286702"/>
                </a:lnTo>
                <a:lnTo>
                  <a:pt x="856615" y="291782"/>
                </a:lnTo>
                <a:lnTo>
                  <a:pt x="859155" y="296862"/>
                </a:lnTo>
                <a:lnTo>
                  <a:pt x="861060" y="302260"/>
                </a:lnTo>
                <a:lnTo>
                  <a:pt x="862648" y="307975"/>
                </a:lnTo>
                <a:lnTo>
                  <a:pt x="863600" y="313690"/>
                </a:lnTo>
                <a:lnTo>
                  <a:pt x="863600" y="320040"/>
                </a:lnTo>
                <a:lnTo>
                  <a:pt x="863600" y="326073"/>
                </a:lnTo>
                <a:lnTo>
                  <a:pt x="862648" y="331788"/>
                </a:lnTo>
                <a:lnTo>
                  <a:pt x="861060" y="337820"/>
                </a:lnTo>
                <a:lnTo>
                  <a:pt x="859155" y="343218"/>
                </a:lnTo>
                <a:lnTo>
                  <a:pt x="856615" y="348298"/>
                </a:lnTo>
                <a:lnTo>
                  <a:pt x="853440" y="353378"/>
                </a:lnTo>
                <a:lnTo>
                  <a:pt x="850265" y="357823"/>
                </a:lnTo>
                <a:lnTo>
                  <a:pt x="846138" y="361950"/>
                </a:lnTo>
                <a:lnTo>
                  <a:pt x="842328" y="365760"/>
                </a:lnTo>
                <a:lnTo>
                  <a:pt x="837565" y="369253"/>
                </a:lnTo>
                <a:lnTo>
                  <a:pt x="832802" y="372110"/>
                </a:lnTo>
                <a:lnTo>
                  <a:pt x="827405" y="374650"/>
                </a:lnTo>
                <a:lnTo>
                  <a:pt x="822007" y="376555"/>
                </a:lnTo>
                <a:lnTo>
                  <a:pt x="816610" y="378460"/>
                </a:lnTo>
                <a:lnTo>
                  <a:pt x="810260" y="379095"/>
                </a:lnTo>
                <a:lnTo>
                  <a:pt x="804227" y="379413"/>
                </a:lnTo>
                <a:lnTo>
                  <a:pt x="798195" y="379095"/>
                </a:lnTo>
                <a:lnTo>
                  <a:pt x="792162" y="378460"/>
                </a:lnTo>
                <a:lnTo>
                  <a:pt x="786765" y="376555"/>
                </a:lnTo>
                <a:lnTo>
                  <a:pt x="781367" y="374650"/>
                </a:lnTo>
                <a:lnTo>
                  <a:pt x="775970" y="372110"/>
                </a:lnTo>
                <a:lnTo>
                  <a:pt x="771207" y="369253"/>
                </a:lnTo>
                <a:lnTo>
                  <a:pt x="766445" y="365760"/>
                </a:lnTo>
                <a:lnTo>
                  <a:pt x="762317" y="361950"/>
                </a:lnTo>
                <a:lnTo>
                  <a:pt x="758507" y="357823"/>
                </a:lnTo>
                <a:lnTo>
                  <a:pt x="755332" y="353378"/>
                </a:lnTo>
                <a:lnTo>
                  <a:pt x="751840" y="348298"/>
                </a:lnTo>
                <a:lnTo>
                  <a:pt x="749300" y="343218"/>
                </a:lnTo>
                <a:lnTo>
                  <a:pt x="747712" y="337820"/>
                </a:lnTo>
                <a:lnTo>
                  <a:pt x="746125" y="331788"/>
                </a:lnTo>
                <a:lnTo>
                  <a:pt x="745172" y="326073"/>
                </a:lnTo>
                <a:lnTo>
                  <a:pt x="744537" y="320040"/>
                </a:lnTo>
                <a:lnTo>
                  <a:pt x="745172" y="313690"/>
                </a:lnTo>
                <a:lnTo>
                  <a:pt x="746125" y="307975"/>
                </a:lnTo>
                <a:lnTo>
                  <a:pt x="747712" y="302260"/>
                </a:lnTo>
                <a:lnTo>
                  <a:pt x="749300" y="296862"/>
                </a:lnTo>
                <a:lnTo>
                  <a:pt x="751840" y="291782"/>
                </a:lnTo>
                <a:lnTo>
                  <a:pt x="755332" y="286702"/>
                </a:lnTo>
                <a:lnTo>
                  <a:pt x="758507" y="281940"/>
                </a:lnTo>
                <a:lnTo>
                  <a:pt x="762317" y="277812"/>
                </a:lnTo>
                <a:lnTo>
                  <a:pt x="766445" y="274002"/>
                </a:lnTo>
                <a:lnTo>
                  <a:pt x="771207" y="270510"/>
                </a:lnTo>
                <a:lnTo>
                  <a:pt x="775970" y="267652"/>
                </a:lnTo>
                <a:lnTo>
                  <a:pt x="781367" y="265112"/>
                </a:lnTo>
                <a:lnTo>
                  <a:pt x="786765" y="262890"/>
                </a:lnTo>
                <a:lnTo>
                  <a:pt x="792162" y="261620"/>
                </a:lnTo>
                <a:lnTo>
                  <a:pt x="798195" y="260667"/>
                </a:lnTo>
                <a:lnTo>
                  <a:pt x="804227" y="260350"/>
                </a:lnTo>
                <a:close/>
                <a:moveTo>
                  <a:pt x="561023" y="260350"/>
                </a:moveTo>
                <a:lnTo>
                  <a:pt x="567373" y="260667"/>
                </a:lnTo>
                <a:lnTo>
                  <a:pt x="573088" y="261620"/>
                </a:lnTo>
                <a:lnTo>
                  <a:pt x="578803" y="262890"/>
                </a:lnTo>
                <a:lnTo>
                  <a:pt x="584200" y="265112"/>
                </a:lnTo>
                <a:lnTo>
                  <a:pt x="589280" y="267652"/>
                </a:lnTo>
                <a:lnTo>
                  <a:pt x="594043" y="270510"/>
                </a:lnTo>
                <a:lnTo>
                  <a:pt x="598806" y="274002"/>
                </a:lnTo>
                <a:lnTo>
                  <a:pt x="603251" y="277812"/>
                </a:lnTo>
                <a:lnTo>
                  <a:pt x="606743" y="281940"/>
                </a:lnTo>
                <a:lnTo>
                  <a:pt x="610553" y="286702"/>
                </a:lnTo>
                <a:lnTo>
                  <a:pt x="613411" y="291782"/>
                </a:lnTo>
                <a:lnTo>
                  <a:pt x="615951" y="296862"/>
                </a:lnTo>
                <a:lnTo>
                  <a:pt x="617538" y="302260"/>
                </a:lnTo>
                <a:lnTo>
                  <a:pt x="619126" y="307975"/>
                </a:lnTo>
                <a:lnTo>
                  <a:pt x="620078" y="313690"/>
                </a:lnTo>
                <a:lnTo>
                  <a:pt x="620713" y="320040"/>
                </a:lnTo>
                <a:lnTo>
                  <a:pt x="620078" y="326073"/>
                </a:lnTo>
                <a:lnTo>
                  <a:pt x="619126" y="331788"/>
                </a:lnTo>
                <a:lnTo>
                  <a:pt x="617538" y="337820"/>
                </a:lnTo>
                <a:lnTo>
                  <a:pt x="615951" y="343218"/>
                </a:lnTo>
                <a:lnTo>
                  <a:pt x="613411" y="348298"/>
                </a:lnTo>
                <a:lnTo>
                  <a:pt x="610553" y="353378"/>
                </a:lnTo>
                <a:lnTo>
                  <a:pt x="606743" y="357823"/>
                </a:lnTo>
                <a:lnTo>
                  <a:pt x="603251" y="361950"/>
                </a:lnTo>
                <a:lnTo>
                  <a:pt x="598806" y="365760"/>
                </a:lnTo>
                <a:lnTo>
                  <a:pt x="594043" y="369253"/>
                </a:lnTo>
                <a:lnTo>
                  <a:pt x="589280" y="372110"/>
                </a:lnTo>
                <a:lnTo>
                  <a:pt x="584200" y="374650"/>
                </a:lnTo>
                <a:lnTo>
                  <a:pt x="578803" y="376555"/>
                </a:lnTo>
                <a:lnTo>
                  <a:pt x="573088" y="378460"/>
                </a:lnTo>
                <a:lnTo>
                  <a:pt x="567373" y="379095"/>
                </a:lnTo>
                <a:lnTo>
                  <a:pt x="561023" y="379413"/>
                </a:lnTo>
                <a:lnTo>
                  <a:pt x="554990" y="379095"/>
                </a:lnTo>
                <a:lnTo>
                  <a:pt x="549275" y="378460"/>
                </a:lnTo>
                <a:lnTo>
                  <a:pt x="543243" y="376555"/>
                </a:lnTo>
                <a:lnTo>
                  <a:pt x="537845" y="374650"/>
                </a:lnTo>
                <a:lnTo>
                  <a:pt x="532448" y="372110"/>
                </a:lnTo>
                <a:lnTo>
                  <a:pt x="527685" y="369253"/>
                </a:lnTo>
                <a:lnTo>
                  <a:pt x="522922" y="365760"/>
                </a:lnTo>
                <a:lnTo>
                  <a:pt x="519112" y="361950"/>
                </a:lnTo>
                <a:lnTo>
                  <a:pt x="514985" y="357823"/>
                </a:lnTo>
                <a:lnTo>
                  <a:pt x="511810" y="353378"/>
                </a:lnTo>
                <a:lnTo>
                  <a:pt x="508635" y="348298"/>
                </a:lnTo>
                <a:lnTo>
                  <a:pt x="506412" y="343218"/>
                </a:lnTo>
                <a:lnTo>
                  <a:pt x="504190" y="337820"/>
                </a:lnTo>
                <a:lnTo>
                  <a:pt x="502602" y="331788"/>
                </a:lnTo>
                <a:lnTo>
                  <a:pt x="501650" y="326073"/>
                </a:lnTo>
                <a:lnTo>
                  <a:pt x="501650" y="320040"/>
                </a:lnTo>
                <a:lnTo>
                  <a:pt x="501650" y="313690"/>
                </a:lnTo>
                <a:lnTo>
                  <a:pt x="502602" y="307975"/>
                </a:lnTo>
                <a:lnTo>
                  <a:pt x="504190" y="302260"/>
                </a:lnTo>
                <a:lnTo>
                  <a:pt x="506412" y="296862"/>
                </a:lnTo>
                <a:lnTo>
                  <a:pt x="508635" y="291782"/>
                </a:lnTo>
                <a:lnTo>
                  <a:pt x="511810" y="286702"/>
                </a:lnTo>
                <a:lnTo>
                  <a:pt x="514985" y="281940"/>
                </a:lnTo>
                <a:lnTo>
                  <a:pt x="519112" y="277812"/>
                </a:lnTo>
                <a:lnTo>
                  <a:pt x="522922" y="274002"/>
                </a:lnTo>
                <a:lnTo>
                  <a:pt x="527685" y="270510"/>
                </a:lnTo>
                <a:lnTo>
                  <a:pt x="532448" y="267652"/>
                </a:lnTo>
                <a:lnTo>
                  <a:pt x="537845" y="265112"/>
                </a:lnTo>
                <a:lnTo>
                  <a:pt x="543243" y="262890"/>
                </a:lnTo>
                <a:lnTo>
                  <a:pt x="549275" y="261620"/>
                </a:lnTo>
                <a:lnTo>
                  <a:pt x="554990" y="260667"/>
                </a:lnTo>
                <a:lnTo>
                  <a:pt x="561023" y="260350"/>
                </a:lnTo>
                <a:close/>
                <a:moveTo>
                  <a:pt x="691677" y="64770"/>
                </a:moveTo>
                <a:lnTo>
                  <a:pt x="675806" y="65087"/>
                </a:lnTo>
                <a:lnTo>
                  <a:pt x="659617" y="66357"/>
                </a:lnTo>
                <a:lnTo>
                  <a:pt x="644380" y="68580"/>
                </a:lnTo>
                <a:lnTo>
                  <a:pt x="629144" y="71120"/>
                </a:lnTo>
                <a:lnTo>
                  <a:pt x="614542" y="74612"/>
                </a:lnTo>
                <a:lnTo>
                  <a:pt x="599623" y="78740"/>
                </a:lnTo>
                <a:lnTo>
                  <a:pt x="585021" y="83820"/>
                </a:lnTo>
                <a:lnTo>
                  <a:pt x="571372" y="89217"/>
                </a:lnTo>
                <a:lnTo>
                  <a:pt x="557405" y="95250"/>
                </a:lnTo>
                <a:lnTo>
                  <a:pt x="544073" y="102235"/>
                </a:lnTo>
                <a:lnTo>
                  <a:pt x="531058" y="109855"/>
                </a:lnTo>
                <a:lnTo>
                  <a:pt x="518678" y="117792"/>
                </a:lnTo>
                <a:lnTo>
                  <a:pt x="506298" y="126682"/>
                </a:lnTo>
                <a:lnTo>
                  <a:pt x="494871" y="135572"/>
                </a:lnTo>
                <a:lnTo>
                  <a:pt x="483444" y="145415"/>
                </a:lnTo>
                <a:lnTo>
                  <a:pt x="472651" y="155575"/>
                </a:lnTo>
                <a:lnTo>
                  <a:pt x="462493" y="166370"/>
                </a:lnTo>
                <a:lnTo>
                  <a:pt x="452653" y="177800"/>
                </a:lnTo>
                <a:lnTo>
                  <a:pt x="443765" y="189230"/>
                </a:lnTo>
                <a:lnTo>
                  <a:pt x="434877" y="201612"/>
                </a:lnTo>
                <a:lnTo>
                  <a:pt x="426941" y="213995"/>
                </a:lnTo>
                <a:lnTo>
                  <a:pt x="419323" y="227012"/>
                </a:lnTo>
                <a:lnTo>
                  <a:pt x="412340" y="240347"/>
                </a:lnTo>
                <a:lnTo>
                  <a:pt x="406308" y="254317"/>
                </a:lnTo>
                <a:lnTo>
                  <a:pt x="400912" y="268287"/>
                </a:lnTo>
                <a:lnTo>
                  <a:pt x="395833" y="282575"/>
                </a:lnTo>
                <a:lnTo>
                  <a:pt x="391707" y="297497"/>
                </a:lnTo>
                <a:lnTo>
                  <a:pt x="388215" y="312420"/>
                </a:lnTo>
                <a:lnTo>
                  <a:pt x="385676" y="327660"/>
                </a:lnTo>
                <a:lnTo>
                  <a:pt x="383454" y="343217"/>
                </a:lnTo>
                <a:lnTo>
                  <a:pt x="382184" y="358775"/>
                </a:lnTo>
                <a:lnTo>
                  <a:pt x="381866" y="374650"/>
                </a:lnTo>
                <a:lnTo>
                  <a:pt x="381866" y="384492"/>
                </a:lnTo>
                <a:lnTo>
                  <a:pt x="382184" y="394335"/>
                </a:lnTo>
                <a:lnTo>
                  <a:pt x="383454" y="404177"/>
                </a:lnTo>
                <a:lnTo>
                  <a:pt x="384406" y="414020"/>
                </a:lnTo>
                <a:lnTo>
                  <a:pt x="385676" y="423545"/>
                </a:lnTo>
                <a:lnTo>
                  <a:pt x="387263" y="433070"/>
                </a:lnTo>
                <a:lnTo>
                  <a:pt x="389485" y="442912"/>
                </a:lnTo>
                <a:lnTo>
                  <a:pt x="391707" y="452437"/>
                </a:lnTo>
                <a:lnTo>
                  <a:pt x="394246" y="461645"/>
                </a:lnTo>
                <a:lnTo>
                  <a:pt x="397103" y="470852"/>
                </a:lnTo>
                <a:lnTo>
                  <a:pt x="400595" y="480377"/>
                </a:lnTo>
                <a:lnTo>
                  <a:pt x="404086" y="489267"/>
                </a:lnTo>
                <a:lnTo>
                  <a:pt x="408213" y="498475"/>
                </a:lnTo>
                <a:lnTo>
                  <a:pt x="412022" y="507365"/>
                </a:lnTo>
                <a:lnTo>
                  <a:pt x="416784" y="516573"/>
                </a:lnTo>
                <a:lnTo>
                  <a:pt x="421545" y="525463"/>
                </a:lnTo>
                <a:lnTo>
                  <a:pt x="422815" y="528003"/>
                </a:lnTo>
                <a:lnTo>
                  <a:pt x="424402" y="531813"/>
                </a:lnTo>
                <a:lnTo>
                  <a:pt x="426624" y="538163"/>
                </a:lnTo>
                <a:lnTo>
                  <a:pt x="433607" y="545465"/>
                </a:lnTo>
                <a:lnTo>
                  <a:pt x="435194" y="547688"/>
                </a:lnTo>
                <a:lnTo>
                  <a:pt x="437099" y="550228"/>
                </a:lnTo>
                <a:lnTo>
                  <a:pt x="449161" y="567690"/>
                </a:lnTo>
                <a:lnTo>
                  <a:pt x="452018" y="572770"/>
                </a:lnTo>
                <a:lnTo>
                  <a:pt x="454875" y="578485"/>
                </a:lnTo>
                <a:lnTo>
                  <a:pt x="457414" y="585788"/>
                </a:lnTo>
                <a:lnTo>
                  <a:pt x="459954" y="593408"/>
                </a:lnTo>
                <a:lnTo>
                  <a:pt x="462176" y="601663"/>
                </a:lnTo>
                <a:lnTo>
                  <a:pt x="463446" y="611188"/>
                </a:lnTo>
                <a:lnTo>
                  <a:pt x="463763" y="615950"/>
                </a:lnTo>
                <a:lnTo>
                  <a:pt x="464398" y="621030"/>
                </a:lnTo>
                <a:lnTo>
                  <a:pt x="464398" y="626110"/>
                </a:lnTo>
                <a:lnTo>
                  <a:pt x="463763" y="631508"/>
                </a:lnTo>
                <a:lnTo>
                  <a:pt x="463128" y="636905"/>
                </a:lnTo>
                <a:lnTo>
                  <a:pt x="462493" y="642938"/>
                </a:lnTo>
                <a:lnTo>
                  <a:pt x="461224" y="648653"/>
                </a:lnTo>
                <a:lnTo>
                  <a:pt x="459954" y="654368"/>
                </a:lnTo>
                <a:lnTo>
                  <a:pt x="458049" y="660718"/>
                </a:lnTo>
                <a:lnTo>
                  <a:pt x="455827" y="666750"/>
                </a:lnTo>
                <a:lnTo>
                  <a:pt x="453288" y="672783"/>
                </a:lnTo>
                <a:lnTo>
                  <a:pt x="450114" y="679133"/>
                </a:lnTo>
                <a:lnTo>
                  <a:pt x="446939" y="685483"/>
                </a:lnTo>
                <a:lnTo>
                  <a:pt x="442813" y="692150"/>
                </a:lnTo>
                <a:lnTo>
                  <a:pt x="438686" y="699135"/>
                </a:lnTo>
                <a:lnTo>
                  <a:pt x="433607" y="705485"/>
                </a:lnTo>
                <a:lnTo>
                  <a:pt x="427894" y="712470"/>
                </a:lnTo>
                <a:lnTo>
                  <a:pt x="422180" y="719455"/>
                </a:lnTo>
                <a:lnTo>
                  <a:pt x="415831" y="726440"/>
                </a:lnTo>
                <a:lnTo>
                  <a:pt x="408530" y="733425"/>
                </a:lnTo>
                <a:lnTo>
                  <a:pt x="114274" y="968375"/>
                </a:lnTo>
                <a:lnTo>
                  <a:pt x="110465" y="971550"/>
                </a:lnTo>
                <a:lnTo>
                  <a:pt x="106338" y="975043"/>
                </a:lnTo>
                <a:lnTo>
                  <a:pt x="101894" y="979488"/>
                </a:lnTo>
                <a:lnTo>
                  <a:pt x="96498" y="984885"/>
                </a:lnTo>
                <a:lnTo>
                  <a:pt x="91102" y="991870"/>
                </a:lnTo>
                <a:lnTo>
                  <a:pt x="85706" y="999173"/>
                </a:lnTo>
                <a:lnTo>
                  <a:pt x="80309" y="1007745"/>
                </a:lnTo>
                <a:lnTo>
                  <a:pt x="77770" y="1012508"/>
                </a:lnTo>
                <a:lnTo>
                  <a:pt x="75230" y="1017270"/>
                </a:lnTo>
                <a:lnTo>
                  <a:pt x="73008" y="1022350"/>
                </a:lnTo>
                <a:lnTo>
                  <a:pt x="71104" y="1027430"/>
                </a:lnTo>
                <a:lnTo>
                  <a:pt x="69199" y="1032828"/>
                </a:lnTo>
                <a:lnTo>
                  <a:pt x="67930" y="1038543"/>
                </a:lnTo>
                <a:lnTo>
                  <a:pt x="66342" y="1044258"/>
                </a:lnTo>
                <a:lnTo>
                  <a:pt x="65708" y="1050290"/>
                </a:lnTo>
                <a:lnTo>
                  <a:pt x="65073" y="1056323"/>
                </a:lnTo>
                <a:lnTo>
                  <a:pt x="65073" y="1062990"/>
                </a:lnTo>
                <a:lnTo>
                  <a:pt x="65390" y="1069340"/>
                </a:lnTo>
                <a:lnTo>
                  <a:pt x="66025" y="1076325"/>
                </a:lnTo>
                <a:lnTo>
                  <a:pt x="67612" y="1083310"/>
                </a:lnTo>
                <a:lnTo>
                  <a:pt x="69199" y="1089978"/>
                </a:lnTo>
                <a:lnTo>
                  <a:pt x="71421" y="1097280"/>
                </a:lnTo>
                <a:lnTo>
                  <a:pt x="74278" y="1104583"/>
                </a:lnTo>
                <a:lnTo>
                  <a:pt x="77770" y="1111885"/>
                </a:lnTo>
                <a:lnTo>
                  <a:pt x="81262" y="1118553"/>
                </a:lnTo>
                <a:lnTo>
                  <a:pt x="85071" y="1124585"/>
                </a:lnTo>
                <a:lnTo>
                  <a:pt x="88562" y="1130300"/>
                </a:lnTo>
                <a:lnTo>
                  <a:pt x="92054" y="1135698"/>
                </a:lnTo>
                <a:lnTo>
                  <a:pt x="95863" y="1140460"/>
                </a:lnTo>
                <a:lnTo>
                  <a:pt x="99672" y="1145223"/>
                </a:lnTo>
                <a:lnTo>
                  <a:pt x="103482" y="1149350"/>
                </a:lnTo>
                <a:lnTo>
                  <a:pt x="107291" y="1153160"/>
                </a:lnTo>
                <a:lnTo>
                  <a:pt x="111417" y="1156970"/>
                </a:lnTo>
                <a:lnTo>
                  <a:pt x="115544" y="1159828"/>
                </a:lnTo>
                <a:lnTo>
                  <a:pt x="119353" y="1162685"/>
                </a:lnTo>
                <a:lnTo>
                  <a:pt x="123480" y="1165225"/>
                </a:lnTo>
                <a:lnTo>
                  <a:pt x="126971" y="1167448"/>
                </a:lnTo>
                <a:lnTo>
                  <a:pt x="134590" y="1171258"/>
                </a:lnTo>
                <a:lnTo>
                  <a:pt x="142208" y="1173798"/>
                </a:lnTo>
                <a:lnTo>
                  <a:pt x="149191" y="1176020"/>
                </a:lnTo>
                <a:lnTo>
                  <a:pt x="155540" y="1177290"/>
                </a:lnTo>
                <a:lnTo>
                  <a:pt x="161888" y="1177925"/>
                </a:lnTo>
                <a:lnTo>
                  <a:pt x="166967" y="1178243"/>
                </a:lnTo>
                <a:lnTo>
                  <a:pt x="171729" y="1178243"/>
                </a:lnTo>
                <a:lnTo>
                  <a:pt x="177760" y="1177608"/>
                </a:lnTo>
                <a:lnTo>
                  <a:pt x="323142" y="1111568"/>
                </a:lnTo>
                <a:lnTo>
                  <a:pt x="328221" y="1109980"/>
                </a:lnTo>
                <a:lnTo>
                  <a:pt x="338379" y="1107758"/>
                </a:lnTo>
                <a:lnTo>
                  <a:pt x="344727" y="1106805"/>
                </a:lnTo>
                <a:lnTo>
                  <a:pt x="351711" y="1106170"/>
                </a:lnTo>
                <a:lnTo>
                  <a:pt x="359329" y="1105218"/>
                </a:lnTo>
                <a:lnTo>
                  <a:pt x="367582" y="1104900"/>
                </a:lnTo>
                <a:lnTo>
                  <a:pt x="376153" y="1105218"/>
                </a:lnTo>
                <a:lnTo>
                  <a:pt x="385358" y="1106170"/>
                </a:lnTo>
                <a:lnTo>
                  <a:pt x="393929" y="1107440"/>
                </a:lnTo>
                <a:lnTo>
                  <a:pt x="398690" y="1108710"/>
                </a:lnTo>
                <a:lnTo>
                  <a:pt x="403134" y="1109980"/>
                </a:lnTo>
                <a:lnTo>
                  <a:pt x="407261" y="1111568"/>
                </a:lnTo>
                <a:lnTo>
                  <a:pt x="412022" y="1113473"/>
                </a:lnTo>
                <a:lnTo>
                  <a:pt x="416466" y="1115060"/>
                </a:lnTo>
                <a:lnTo>
                  <a:pt x="420910" y="1117600"/>
                </a:lnTo>
                <a:lnTo>
                  <a:pt x="424719" y="1120140"/>
                </a:lnTo>
                <a:lnTo>
                  <a:pt x="428846" y="1122998"/>
                </a:lnTo>
                <a:lnTo>
                  <a:pt x="432655" y="1126490"/>
                </a:lnTo>
                <a:lnTo>
                  <a:pt x="436782" y="1129983"/>
                </a:lnTo>
                <a:lnTo>
                  <a:pt x="441860" y="1135380"/>
                </a:lnTo>
                <a:lnTo>
                  <a:pt x="446304" y="1140778"/>
                </a:lnTo>
                <a:lnTo>
                  <a:pt x="450114" y="1147445"/>
                </a:lnTo>
                <a:lnTo>
                  <a:pt x="453288" y="1154113"/>
                </a:lnTo>
                <a:lnTo>
                  <a:pt x="456145" y="1160780"/>
                </a:lnTo>
                <a:lnTo>
                  <a:pt x="458367" y="1168400"/>
                </a:lnTo>
                <a:lnTo>
                  <a:pt x="460271" y="1176020"/>
                </a:lnTo>
                <a:lnTo>
                  <a:pt x="461224" y="1184593"/>
                </a:lnTo>
                <a:lnTo>
                  <a:pt x="462176" y="1193165"/>
                </a:lnTo>
                <a:lnTo>
                  <a:pt x="462176" y="1202373"/>
                </a:lnTo>
                <a:lnTo>
                  <a:pt x="461858" y="1211580"/>
                </a:lnTo>
                <a:lnTo>
                  <a:pt x="460589" y="1221423"/>
                </a:lnTo>
                <a:lnTo>
                  <a:pt x="459319" y="1231583"/>
                </a:lnTo>
                <a:lnTo>
                  <a:pt x="457097" y="1242060"/>
                </a:lnTo>
                <a:lnTo>
                  <a:pt x="454558" y="1253173"/>
                </a:lnTo>
                <a:lnTo>
                  <a:pt x="451383" y="1264603"/>
                </a:lnTo>
                <a:lnTo>
                  <a:pt x="447892" y="1275080"/>
                </a:lnTo>
                <a:lnTo>
                  <a:pt x="444082" y="1286828"/>
                </a:lnTo>
                <a:lnTo>
                  <a:pt x="439321" y="1299210"/>
                </a:lnTo>
                <a:lnTo>
                  <a:pt x="433925" y="1312228"/>
                </a:lnTo>
                <a:lnTo>
                  <a:pt x="421862" y="1340803"/>
                </a:lnTo>
                <a:lnTo>
                  <a:pt x="407578" y="1371600"/>
                </a:lnTo>
                <a:lnTo>
                  <a:pt x="392342" y="1403985"/>
                </a:lnTo>
                <a:lnTo>
                  <a:pt x="376470" y="1437005"/>
                </a:lnTo>
                <a:lnTo>
                  <a:pt x="359329" y="1470343"/>
                </a:lnTo>
                <a:lnTo>
                  <a:pt x="342823" y="1503363"/>
                </a:lnTo>
                <a:lnTo>
                  <a:pt x="326316" y="1534795"/>
                </a:lnTo>
                <a:lnTo>
                  <a:pt x="310445" y="1564958"/>
                </a:lnTo>
                <a:lnTo>
                  <a:pt x="282829" y="1616393"/>
                </a:lnTo>
                <a:lnTo>
                  <a:pt x="263148" y="1652905"/>
                </a:lnTo>
                <a:lnTo>
                  <a:pt x="254260" y="1668145"/>
                </a:lnTo>
                <a:lnTo>
                  <a:pt x="253308" y="1671003"/>
                </a:lnTo>
                <a:lnTo>
                  <a:pt x="250768" y="1678940"/>
                </a:lnTo>
                <a:lnTo>
                  <a:pt x="247277" y="1691323"/>
                </a:lnTo>
                <a:lnTo>
                  <a:pt x="246007" y="1698625"/>
                </a:lnTo>
                <a:lnTo>
                  <a:pt x="244420" y="1706563"/>
                </a:lnTo>
                <a:lnTo>
                  <a:pt x="243468" y="1715135"/>
                </a:lnTo>
                <a:lnTo>
                  <a:pt x="242198" y="1724343"/>
                </a:lnTo>
                <a:lnTo>
                  <a:pt x="241880" y="1733233"/>
                </a:lnTo>
                <a:lnTo>
                  <a:pt x="242198" y="1743075"/>
                </a:lnTo>
                <a:lnTo>
                  <a:pt x="243468" y="1752918"/>
                </a:lnTo>
                <a:lnTo>
                  <a:pt x="244737" y="1762760"/>
                </a:lnTo>
                <a:lnTo>
                  <a:pt x="246007" y="1767523"/>
                </a:lnTo>
                <a:lnTo>
                  <a:pt x="247277" y="1772603"/>
                </a:lnTo>
                <a:lnTo>
                  <a:pt x="249181" y="1777365"/>
                </a:lnTo>
                <a:lnTo>
                  <a:pt x="251086" y="1782128"/>
                </a:lnTo>
                <a:lnTo>
                  <a:pt x="252990" y="1786255"/>
                </a:lnTo>
                <a:lnTo>
                  <a:pt x="254895" y="1790383"/>
                </a:lnTo>
                <a:lnTo>
                  <a:pt x="257434" y="1794193"/>
                </a:lnTo>
                <a:lnTo>
                  <a:pt x="259974" y="1798320"/>
                </a:lnTo>
                <a:lnTo>
                  <a:pt x="263148" y="1801813"/>
                </a:lnTo>
                <a:lnTo>
                  <a:pt x="266005" y="1805623"/>
                </a:lnTo>
                <a:lnTo>
                  <a:pt x="269179" y="1808798"/>
                </a:lnTo>
                <a:lnTo>
                  <a:pt x="272671" y="1811973"/>
                </a:lnTo>
                <a:lnTo>
                  <a:pt x="276480" y="1815465"/>
                </a:lnTo>
                <a:lnTo>
                  <a:pt x="280289" y="1818323"/>
                </a:lnTo>
                <a:lnTo>
                  <a:pt x="284416" y="1821180"/>
                </a:lnTo>
                <a:lnTo>
                  <a:pt x="288860" y="1824038"/>
                </a:lnTo>
                <a:lnTo>
                  <a:pt x="293304" y="1826578"/>
                </a:lnTo>
                <a:lnTo>
                  <a:pt x="298065" y="1829118"/>
                </a:lnTo>
                <a:lnTo>
                  <a:pt x="308223" y="1833563"/>
                </a:lnTo>
                <a:lnTo>
                  <a:pt x="316159" y="1836420"/>
                </a:lnTo>
                <a:lnTo>
                  <a:pt x="324412" y="1838960"/>
                </a:lnTo>
                <a:lnTo>
                  <a:pt x="331395" y="1841183"/>
                </a:lnTo>
                <a:lnTo>
                  <a:pt x="338696" y="1843088"/>
                </a:lnTo>
                <a:lnTo>
                  <a:pt x="345997" y="1844358"/>
                </a:lnTo>
                <a:lnTo>
                  <a:pt x="352980" y="1845628"/>
                </a:lnTo>
                <a:lnTo>
                  <a:pt x="359964" y="1846263"/>
                </a:lnTo>
                <a:lnTo>
                  <a:pt x="366312" y="1846580"/>
                </a:lnTo>
                <a:lnTo>
                  <a:pt x="372661" y="1846263"/>
                </a:lnTo>
                <a:lnTo>
                  <a:pt x="378692" y="1845945"/>
                </a:lnTo>
                <a:lnTo>
                  <a:pt x="384723" y="1844993"/>
                </a:lnTo>
                <a:lnTo>
                  <a:pt x="390754" y="1844040"/>
                </a:lnTo>
                <a:lnTo>
                  <a:pt x="396151" y="1843088"/>
                </a:lnTo>
                <a:lnTo>
                  <a:pt x="401864" y="1841183"/>
                </a:lnTo>
                <a:lnTo>
                  <a:pt x="406943" y="1838960"/>
                </a:lnTo>
                <a:lnTo>
                  <a:pt x="412340" y="1836738"/>
                </a:lnTo>
                <a:lnTo>
                  <a:pt x="417418" y="1834198"/>
                </a:lnTo>
                <a:lnTo>
                  <a:pt x="422497" y="1831340"/>
                </a:lnTo>
                <a:lnTo>
                  <a:pt x="427259" y="1828165"/>
                </a:lnTo>
                <a:lnTo>
                  <a:pt x="432020" y="1824673"/>
                </a:lnTo>
                <a:lnTo>
                  <a:pt x="436782" y="1821180"/>
                </a:lnTo>
                <a:lnTo>
                  <a:pt x="441543" y="1817053"/>
                </a:lnTo>
                <a:lnTo>
                  <a:pt x="445670" y="1812925"/>
                </a:lnTo>
                <a:lnTo>
                  <a:pt x="450431" y="1808480"/>
                </a:lnTo>
                <a:lnTo>
                  <a:pt x="458684" y="1798955"/>
                </a:lnTo>
                <a:lnTo>
                  <a:pt x="467255" y="1788478"/>
                </a:lnTo>
                <a:lnTo>
                  <a:pt x="475508" y="1777365"/>
                </a:lnTo>
                <a:lnTo>
                  <a:pt x="483444" y="1765300"/>
                </a:lnTo>
                <a:lnTo>
                  <a:pt x="585021" y="1522095"/>
                </a:lnTo>
                <a:lnTo>
                  <a:pt x="586926" y="1517650"/>
                </a:lnTo>
                <a:lnTo>
                  <a:pt x="588195" y="1513840"/>
                </a:lnTo>
                <a:lnTo>
                  <a:pt x="590417" y="1509395"/>
                </a:lnTo>
                <a:lnTo>
                  <a:pt x="593274" y="1504315"/>
                </a:lnTo>
                <a:lnTo>
                  <a:pt x="597401" y="1498600"/>
                </a:lnTo>
                <a:lnTo>
                  <a:pt x="602162" y="1492885"/>
                </a:lnTo>
                <a:lnTo>
                  <a:pt x="607876" y="1486535"/>
                </a:lnTo>
                <a:lnTo>
                  <a:pt x="614859" y="1480820"/>
                </a:lnTo>
                <a:lnTo>
                  <a:pt x="618668" y="1477645"/>
                </a:lnTo>
                <a:lnTo>
                  <a:pt x="622795" y="1474788"/>
                </a:lnTo>
                <a:lnTo>
                  <a:pt x="627239" y="1471930"/>
                </a:lnTo>
                <a:lnTo>
                  <a:pt x="632318" y="1469390"/>
                </a:lnTo>
                <a:lnTo>
                  <a:pt x="637397" y="1466215"/>
                </a:lnTo>
                <a:lnTo>
                  <a:pt x="642793" y="1463675"/>
                </a:lnTo>
                <a:lnTo>
                  <a:pt x="648824" y="1461135"/>
                </a:lnTo>
                <a:lnTo>
                  <a:pt x="655173" y="1459230"/>
                </a:lnTo>
                <a:lnTo>
                  <a:pt x="661521" y="1457008"/>
                </a:lnTo>
                <a:lnTo>
                  <a:pt x="668822" y="1455103"/>
                </a:lnTo>
                <a:lnTo>
                  <a:pt x="676123" y="1453198"/>
                </a:lnTo>
                <a:lnTo>
                  <a:pt x="684059" y="1451928"/>
                </a:lnTo>
                <a:lnTo>
                  <a:pt x="692312" y="1450658"/>
                </a:lnTo>
                <a:lnTo>
                  <a:pt x="701200" y="1449705"/>
                </a:lnTo>
                <a:lnTo>
                  <a:pt x="704057" y="1449705"/>
                </a:lnTo>
                <a:lnTo>
                  <a:pt x="706914" y="1449705"/>
                </a:lnTo>
                <a:lnTo>
                  <a:pt x="715484" y="1450658"/>
                </a:lnTo>
                <a:lnTo>
                  <a:pt x="724055" y="1451928"/>
                </a:lnTo>
                <a:lnTo>
                  <a:pt x="731990" y="1453198"/>
                </a:lnTo>
                <a:lnTo>
                  <a:pt x="739291" y="1455103"/>
                </a:lnTo>
                <a:lnTo>
                  <a:pt x="746592" y="1457008"/>
                </a:lnTo>
                <a:lnTo>
                  <a:pt x="752941" y="1459230"/>
                </a:lnTo>
                <a:lnTo>
                  <a:pt x="759607" y="1461135"/>
                </a:lnTo>
                <a:lnTo>
                  <a:pt x="765320" y="1463675"/>
                </a:lnTo>
                <a:lnTo>
                  <a:pt x="770717" y="1466215"/>
                </a:lnTo>
                <a:lnTo>
                  <a:pt x="775796" y="1468755"/>
                </a:lnTo>
                <a:lnTo>
                  <a:pt x="780874" y="1471930"/>
                </a:lnTo>
                <a:lnTo>
                  <a:pt x="785318" y="1474788"/>
                </a:lnTo>
                <a:lnTo>
                  <a:pt x="789128" y="1477645"/>
                </a:lnTo>
                <a:lnTo>
                  <a:pt x="793254" y="1480503"/>
                </a:lnTo>
                <a:lnTo>
                  <a:pt x="800238" y="1486218"/>
                </a:lnTo>
                <a:lnTo>
                  <a:pt x="805634" y="1492250"/>
                </a:lnTo>
                <a:lnTo>
                  <a:pt x="810395" y="1497965"/>
                </a:lnTo>
                <a:lnTo>
                  <a:pt x="814204" y="1503045"/>
                </a:lnTo>
                <a:lnTo>
                  <a:pt x="816744" y="1507808"/>
                </a:lnTo>
                <a:lnTo>
                  <a:pt x="818966" y="1511618"/>
                </a:lnTo>
                <a:lnTo>
                  <a:pt x="820553" y="1515110"/>
                </a:lnTo>
                <a:lnTo>
                  <a:pt x="821505" y="1518285"/>
                </a:lnTo>
                <a:lnTo>
                  <a:pt x="924669" y="1765300"/>
                </a:lnTo>
                <a:lnTo>
                  <a:pt x="932605" y="1777365"/>
                </a:lnTo>
                <a:lnTo>
                  <a:pt x="940858" y="1788478"/>
                </a:lnTo>
                <a:lnTo>
                  <a:pt x="949111" y="1798955"/>
                </a:lnTo>
                <a:lnTo>
                  <a:pt x="957365" y="1808480"/>
                </a:lnTo>
                <a:lnTo>
                  <a:pt x="962126" y="1812925"/>
                </a:lnTo>
                <a:lnTo>
                  <a:pt x="966570" y="1817053"/>
                </a:lnTo>
                <a:lnTo>
                  <a:pt x="971331" y="1821180"/>
                </a:lnTo>
                <a:lnTo>
                  <a:pt x="975775" y="1824673"/>
                </a:lnTo>
                <a:lnTo>
                  <a:pt x="980854" y="1828165"/>
                </a:lnTo>
                <a:lnTo>
                  <a:pt x="985298" y="1831340"/>
                </a:lnTo>
                <a:lnTo>
                  <a:pt x="990377" y="1834198"/>
                </a:lnTo>
                <a:lnTo>
                  <a:pt x="995456" y="1836738"/>
                </a:lnTo>
                <a:lnTo>
                  <a:pt x="1000535" y="1839278"/>
                </a:lnTo>
                <a:lnTo>
                  <a:pt x="1006249" y="1841183"/>
                </a:lnTo>
                <a:lnTo>
                  <a:pt x="1011962" y="1843088"/>
                </a:lnTo>
                <a:lnTo>
                  <a:pt x="1017359" y="1844040"/>
                </a:lnTo>
                <a:lnTo>
                  <a:pt x="1023072" y="1844993"/>
                </a:lnTo>
                <a:lnTo>
                  <a:pt x="1029421" y="1845945"/>
                </a:lnTo>
                <a:lnTo>
                  <a:pt x="1035452" y="1846263"/>
                </a:lnTo>
                <a:lnTo>
                  <a:pt x="1041801" y="1846580"/>
                </a:lnTo>
                <a:lnTo>
                  <a:pt x="1048149" y="1846263"/>
                </a:lnTo>
                <a:lnTo>
                  <a:pt x="1055133" y="1845628"/>
                </a:lnTo>
                <a:lnTo>
                  <a:pt x="1062116" y="1844358"/>
                </a:lnTo>
                <a:lnTo>
                  <a:pt x="1069100" y="1843088"/>
                </a:lnTo>
                <a:lnTo>
                  <a:pt x="1076400" y="1841183"/>
                </a:lnTo>
                <a:lnTo>
                  <a:pt x="1083701" y="1838960"/>
                </a:lnTo>
                <a:lnTo>
                  <a:pt x="1091637" y="1836420"/>
                </a:lnTo>
                <a:lnTo>
                  <a:pt x="1099573" y="1833563"/>
                </a:lnTo>
                <a:lnTo>
                  <a:pt x="1109730" y="1829118"/>
                </a:lnTo>
                <a:lnTo>
                  <a:pt x="1114492" y="1826578"/>
                </a:lnTo>
                <a:lnTo>
                  <a:pt x="1119253" y="1824038"/>
                </a:lnTo>
                <a:lnTo>
                  <a:pt x="1123697" y="1821180"/>
                </a:lnTo>
                <a:lnTo>
                  <a:pt x="1127506" y="1818323"/>
                </a:lnTo>
                <a:lnTo>
                  <a:pt x="1131633" y="1815465"/>
                </a:lnTo>
                <a:lnTo>
                  <a:pt x="1135125" y="1811973"/>
                </a:lnTo>
                <a:lnTo>
                  <a:pt x="1138934" y="1808798"/>
                </a:lnTo>
                <a:lnTo>
                  <a:pt x="1142108" y="1805623"/>
                </a:lnTo>
                <a:lnTo>
                  <a:pt x="1144965" y="1801813"/>
                </a:lnTo>
                <a:lnTo>
                  <a:pt x="1147822" y="1798320"/>
                </a:lnTo>
                <a:lnTo>
                  <a:pt x="1150361" y="1794193"/>
                </a:lnTo>
                <a:lnTo>
                  <a:pt x="1152901" y="1790383"/>
                </a:lnTo>
                <a:lnTo>
                  <a:pt x="1155123" y="1786255"/>
                </a:lnTo>
                <a:lnTo>
                  <a:pt x="1157027" y="1782128"/>
                </a:lnTo>
                <a:lnTo>
                  <a:pt x="1158932" y="1777365"/>
                </a:lnTo>
                <a:lnTo>
                  <a:pt x="1160519" y="1772603"/>
                </a:lnTo>
                <a:lnTo>
                  <a:pt x="1162106" y="1767523"/>
                </a:lnTo>
                <a:lnTo>
                  <a:pt x="1163058" y="1762760"/>
                </a:lnTo>
                <a:lnTo>
                  <a:pt x="1164963" y="1752918"/>
                </a:lnTo>
                <a:lnTo>
                  <a:pt x="1165598" y="1743075"/>
                </a:lnTo>
                <a:lnTo>
                  <a:pt x="1165915" y="1733868"/>
                </a:lnTo>
                <a:lnTo>
                  <a:pt x="1165598" y="1724343"/>
                </a:lnTo>
                <a:lnTo>
                  <a:pt x="1164963" y="1715135"/>
                </a:lnTo>
                <a:lnTo>
                  <a:pt x="1164011" y="1706880"/>
                </a:lnTo>
                <a:lnTo>
                  <a:pt x="1162423" y="1699260"/>
                </a:lnTo>
                <a:lnTo>
                  <a:pt x="1160836" y="1691958"/>
                </a:lnTo>
                <a:lnTo>
                  <a:pt x="1157979" y="1680845"/>
                </a:lnTo>
                <a:lnTo>
                  <a:pt x="1155440" y="1671638"/>
                </a:lnTo>
                <a:lnTo>
                  <a:pt x="1146235" y="1655445"/>
                </a:lnTo>
                <a:lnTo>
                  <a:pt x="1126237" y="1617980"/>
                </a:lnTo>
                <a:lnTo>
                  <a:pt x="1097986" y="1565593"/>
                </a:lnTo>
                <a:lnTo>
                  <a:pt x="1081797" y="1535748"/>
                </a:lnTo>
                <a:lnTo>
                  <a:pt x="1065608" y="1503680"/>
                </a:lnTo>
                <a:lnTo>
                  <a:pt x="1048467" y="1470660"/>
                </a:lnTo>
                <a:lnTo>
                  <a:pt x="1031960" y="1437323"/>
                </a:lnTo>
                <a:lnTo>
                  <a:pt x="1015454" y="1403985"/>
                </a:lnTo>
                <a:lnTo>
                  <a:pt x="1000217" y="1371600"/>
                </a:lnTo>
                <a:lnTo>
                  <a:pt x="986251" y="1340803"/>
                </a:lnTo>
                <a:lnTo>
                  <a:pt x="974188" y="1312228"/>
                </a:lnTo>
                <a:lnTo>
                  <a:pt x="968792" y="1299210"/>
                </a:lnTo>
                <a:lnTo>
                  <a:pt x="964031" y="1286828"/>
                </a:lnTo>
                <a:lnTo>
                  <a:pt x="959904" y="1275080"/>
                </a:lnTo>
                <a:lnTo>
                  <a:pt x="956730" y="1264603"/>
                </a:lnTo>
                <a:lnTo>
                  <a:pt x="953555" y="1253173"/>
                </a:lnTo>
                <a:lnTo>
                  <a:pt x="951016" y="1242060"/>
                </a:lnTo>
                <a:lnTo>
                  <a:pt x="948794" y="1231583"/>
                </a:lnTo>
                <a:lnTo>
                  <a:pt x="947207" y="1221423"/>
                </a:lnTo>
                <a:lnTo>
                  <a:pt x="946255" y="1211580"/>
                </a:lnTo>
                <a:lnTo>
                  <a:pt x="945937" y="1202373"/>
                </a:lnTo>
                <a:lnTo>
                  <a:pt x="945937" y="1193165"/>
                </a:lnTo>
                <a:lnTo>
                  <a:pt x="946572" y="1184593"/>
                </a:lnTo>
                <a:lnTo>
                  <a:pt x="947842" y="1176020"/>
                </a:lnTo>
                <a:lnTo>
                  <a:pt x="949429" y="1168400"/>
                </a:lnTo>
                <a:lnTo>
                  <a:pt x="951651" y="1160780"/>
                </a:lnTo>
                <a:lnTo>
                  <a:pt x="954508" y="1154113"/>
                </a:lnTo>
                <a:lnTo>
                  <a:pt x="957999" y="1147445"/>
                </a:lnTo>
                <a:lnTo>
                  <a:pt x="961809" y="1140778"/>
                </a:lnTo>
                <a:lnTo>
                  <a:pt x="966253" y="1135380"/>
                </a:lnTo>
                <a:lnTo>
                  <a:pt x="971331" y="1129983"/>
                </a:lnTo>
                <a:lnTo>
                  <a:pt x="974823" y="1126490"/>
                </a:lnTo>
                <a:lnTo>
                  <a:pt x="978950" y="1122998"/>
                </a:lnTo>
                <a:lnTo>
                  <a:pt x="983394" y="1120140"/>
                </a:lnTo>
                <a:lnTo>
                  <a:pt x="987203" y="1117600"/>
                </a:lnTo>
                <a:lnTo>
                  <a:pt x="991647" y="1115060"/>
                </a:lnTo>
                <a:lnTo>
                  <a:pt x="996091" y="1113473"/>
                </a:lnTo>
                <a:lnTo>
                  <a:pt x="1000535" y="1111568"/>
                </a:lnTo>
                <a:lnTo>
                  <a:pt x="1004979" y="1109980"/>
                </a:lnTo>
                <a:lnTo>
                  <a:pt x="1009423" y="1108710"/>
                </a:lnTo>
                <a:lnTo>
                  <a:pt x="1014184" y="1107440"/>
                </a:lnTo>
                <a:lnTo>
                  <a:pt x="1023072" y="1106170"/>
                </a:lnTo>
                <a:lnTo>
                  <a:pt x="1032278" y="1105218"/>
                </a:lnTo>
                <a:lnTo>
                  <a:pt x="1040848" y="1105218"/>
                </a:lnTo>
                <a:lnTo>
                  <a:pt x="1049419" y="1105853"/>
                </a:lnTo>
                <a:lnTo>
                  <a:pt x="1057355" y="1106488"/>
                </a:lnTo>
                <a:lnTo>
                  <a:pt x="1064656" y="1107123"/>
                </a:lnTo>
                <a:lnTo>
                  <a:pt x="1071322" y="1108710"/>
                </a:lnTo>
                <a:lnTo>
                  <a:pt x="1082432" y="1111250"/>
                </a:lnTo>
                <a:lnTo>
                  <a:pt x="1088780" y="1112838"/>
                </a:lnTo>
                <a:lnTo>
                  <a:pt x="1230353" y="1177608"/>
                </a:lnTo>
                <a:lnTo>
                  <a:pt x="1236384" y="1178243"/>
                </a:lnTo>
                <a:lnTo>
                  <a:pt x="1241146" y="1178243"/>
                </a:lnTo>
                <a:lnTo>
                  <a:pt x="1246542" y="1177925"/>
                </a:lnTo>
                <a:lnTo>
                  <a:pt x="1252256" y="1177290"/>
                </a:lnTo>
                <a:lnTo>
                  <a:pt x="1258922" y="1176020"/>
                </a:lnTo>
                <a:lnTo>
                  <a:pt x="1265905" y="1173798"/>
                </a:lnTo>
                <a:lnTo>
                  <a:pt x="1273523" y="1171258"/>
                </a:lnTo>
                <a:lnTo>
                  <a:pt x="1281142" y="1167448"/>
                </a:lnTo>
                <a:lnTo>
                  <a:pt x="1284633" y="1165225"/>
                </a:lnTo>
                <a:lnTo>
                  <a:pt x="1288760" y="1162685"/>
                </a:lnTo>
                <a:lnTo>
                  <a:pt x="1292569" y="1159828"/>
                </a:lnTo>
                <a:lnTo>
                  <a:pt x="1296696" y="1156653"/>
                </a:lnTo>
                <a:lnTo>
                  <a:pt x="1300505" y="1153160"/>
                </a:lnTo>
                <a:lnTo>
                  <a:pt x="1304631" y="1149350"/>
                </a:lnTo>
                <a:lnTo>
                  <a:pt x="1308123" y="1145223"/>
                </a:lnTo>
                <a:lnTo>
                  <a:pt x="1312250" y="1140460"/>
                </a:lnTo>
                <a:lnTo>
                  <a:pt x="1315741" y="1135698"/>
                </a:lnTo>
                <a:lnTo>
                  <a:pt x="1319551" y="1130300"/>
                </a:lnTo>
                <a:lnTo>
                  <a:pt x="1323042" y="1124585"/>
                </a:lnTo>
                <a:lnTo>
                  <a:pt x="1326851" y="1118553"/>
                </a:lnTo>
                <a:lnTo>
                  <a:pt x="1330343" y="1111885"/>
                </a:lnTo>
                <a:lnTo>
                  <a:pt x="1333517" y="1104583"/>
                </a:lnTo>
                <a:lnTo>
                  <a:pt x="1336374" y="1097280"/>
                </a:lnTo>
                <a:lnTo>
                  <a:pt x="1338596" y="1089978"/>
                </a:lnTo>
                <a:lnTo>
                  <a:pt x="1340501" y="1083310"/>
                </a:lnTo>
                <a:lnTo>
                  <a:pt x="1342088" y="1076325"/>
                </a:lnTo>
                <a:lnTo>
                  <a:pt x="1342723" y="1069340"/>
                </a:lnTo>
                <a:lnTo>
                  <a:pt x="1343040" y="1062990"/>
                </a:lnTo>
                <a:lnTo>
                  <a:pt x="1343040" y="1056323"/>
                </a:lnTo>
                <a:lnTo>
                  <a:pt x="1342405" y="1050290"/>
                </a:lnTo>
                <a:lnTo>
                  <a:pt x="1341453" y="1044258"/>
                </a:lnTo>
                <a:lnTo>
                  <a:pt x="1340183" y="1038543"/>
                </a:lnTo>
                <a:lnTo>
                  <a:pt x="1338596" y="1032828"/>
                </a:lnTo>
                <a:lnTo>
                  <a:pt x="1337009" y="1027430"/>
                </a:lnTo>
                <a:lnTo>
                  <a:pt x="1335105" y="1022350"/>
                </a:lnTo>
                <a:lnTo>
                  <a:pt x="1332883" y="1017270"/>
                </a:lnTo>
                <a:lnTo>
                  <a:pt x="1330343" y="1012508"/>
                </a:lnTo>
                <a:lnTo>
                  <a:pt x="1327804" y="1007745"/>
                </a:lnTo>
                <a:lnTo>
                  <a:pt x="1322407" y="999173"/>
                </a:lnTo>
                <a:lnTo>
                  <a:pt x="1317011" y="991870"/>
                </a:lnTo>
                <a:lnTo>
                  <a:pt x="1310980" y="984885"/>
                </a:lnTo>
                <a:lnTo>
                  <a:pt x="1305901" y="979488"/>
                </a:lnTo>
                <a:lnTo>
                  <a:pt x="1301457" y="975043"/>
                </a:lnTo>
                <a:lnTo>
                  <a:pt x="1297648" y="971550"/>
                </a:lnTo>
                <a:lnTo>
                  <a:pt x="1293839" y="968375"/>
                </a:lnTo>
                <a:lnTo>
                  <a:pt x="1292569" y="967423"/>
                </a:lnTo>
                <a:lnTo>
                  <a:pt x="1117349" y="828040"/>
                </a:lnTo>
                <a:lnTo>
                  <a:pt x="996408" y="732155"/>
                </a:lnTo>
                <a:lnTo>
                  <a:pt x="939589" y="686753"/>
                </a:lnTo>
                <a:lnTo>
                  <a:pt x="931970" y="678498"/>
                </a:lnTo>
                <a:lnTo>
                  <a:pt x="925622" y="669925"/>
                </a:lnTo>
                <a:lnTo>
                  <a:pt x="920225" y="662305"/>
                </a:lnTo>
                <a:lnTo>
                  <a:pt x="915781" y="654685"/>
                </a:lnTo>
                <a:lnTo>
                  <a:pt x="912607" y="647383"/>
                </a:lnTo>
                <a:lnTo>
                  <a:pt x="910068" y="640715"/>
                </a:lnTo>
                <a:lnTo>
                  <a:pt x="908481" y="634048"/>
                </a:lnTo>
                <a:lnTo>
                  <a:pt x="907846" y="627698"/>
                </a:lnTo>
                <a:lnTo>
                  <a:pt x="907846" y="621348"/>
                </a:lnTo>
                <a:lnTo>
                  <a:pt x="908481" y="615633"/>
                </a:lnTo>
                <a:lnTo>
                  <a:pt x="910068" y="610235"/>
                </a:lnTo>
                <a:lnTo>
                  <a:pt x="911972" y="604838"/>
                </a:lnTo>
                <a:lnTo>
                  <a:pt x="913877" y="599123"/>
                </a:lnTo>
                <a:lnTo>
                  <a:pt x="916416" y="594043"/>
                </a:lnTo>
                <a:lnTo>
                  <a:pt x="918956" y="589598"/>
                </a:lnTo>
                <a:lnTo>
                  <a:pt x="922447" y="584835"/>
                </a:lnTo>
                <a:lnTo>
                  <a:pt x="925304" y="579755"/>
                </a:lnTo>
                <a:lnTo>
                  <a:pt x="927844" y="574993"/>
                </a:lnTo>
                <a:lnTo>
                  <a:pt x="930701" y="570548"/>
                </a:lnTo>
                <a:lnTo>
                  <a:pt x="938954" y="559753"/>
                </a:lnTo>
                <a:lnTo>
                  <a:pt x="946889" y="548958"/>
                </a:lnTo>
                <a:lnTo>
                  <a:pt x="954190" y="537528"/>
                </a:lnTo>
                <a:lnTo>
                  <a:pt x="961174" y="526415"/>
                </a:lnTo>
                <a:lnTo>
                  <a:pt x="967205" y="514350"/>
                </a:lnTo>
                <a:lnTo>
                  <a:pt x="973236" y="502603"/>
                </a:lnTo>
                <a:lnTo>
                  <a:pt x="978632" y="490537"/>
                </a:lnTo>
                <a:lnTo>
                  <a:pt x="983394" y="478472"/>
                </a:lnTo>
                <a:lnTo>
                  <a:pt x="987520" y="465772"/>
                </a:lnTo>
                <a:lnTo>
                  <a:pt x="991329" y="453390"/>
                </a:lnTo>
                <a:lnTo>
                  <a:pt x="994186" y="440690"/>
                </a:lnTo>
                <a:lnTo>
                  <a:pt x="996726" y="427672"/>
                </a:lnTo>
                <a:lnTo>
                  <a:pt x="998630" y="414655"/>
                </a:lnTo>
                <a:lnTo>
                  <a:pt x="999900" y="401637"/>
                </a:lnTo>
                <a:lnTo>
                  <a:pt x="1001170" y="387985"/>
                </a:lnTo>
                <a:lnTo>
                  <a:pt x="1001487" y="374650"/>
                </a:lnTo>
                <a:lnTo>
                  <a:pt x="1000535" y="358775"/>
                </a:lnTo>
                <a:lnTo>
                  <a:pt x="999583" y="343217"/>
                </a:lnTo>
                <a:lnTo>
                  <a:pt x="997678" y="327660"/>
                </a:lnTo>
                <a:lnTo>
                  <a:pt x="994821" y="312420"/>
                </a:lnTo>
                <a:lnTo>
                  <a:pt x="991647" y="297497"/>
                </a:lnTo>
                <a:lnTo>
                  <a:pt x="987203" y="282575"/>
                </a:lnTo>
                <a:lnTo>
                  <a:pt x="982441" y="268287"/>
                </a:lnTo>
                <a:lnTo>
                  <a:pt x="976728" y="254317"/>
                </a:lnTo>
                <a:lnTo>
                  <a:pt x="970697" y="240347"/>
                </a:lnTo>
                <a:lnTo>
                  <a:pt x="963713" y="227012"/>
                </a:lnTo>
                <a:lnTo>
                  <a:pt x="956412" y="213995"/>
                </a:lnTo>
                <a:lnTo>
                  <a:pt x="948159" y="201612"/>
                </a:lnTo>
                <a:lnTo>
                  <a:pt x="939589" y="189230"/>
                </a:lnTo>
                <a:lnTo>
                  <a:pt x="930383" y="177800"/>
                </a:lnTo>
                <a:lnTo>
                  <a:pt x="920543" y="166370"/>
                </a:lnTo>
                <a:lnTo>
                  <a:pt x="910385" y="155575"/>
                </a:lnTo>
                <a:lnTo>
                  <a:pt x="899593" y="145415"/>
                </a:lnTo>
                <a:lnTo>
                  <a:pt x="888165" y="135572"/>
                </a:lnTo>
                <a:lnTo>
                  <a:pt x="876738" y="126682"/>
                </a:lnTo>
                <a:lnTo>
                  <a:pt x="864675" y="117792"/>
                </a:lnTo>
                <a:lnTo>
                  <a:pt x="851978" y="109855"/>
                </a:lnTo>
                <a:lnTo>
                  <a:pt x="838964" y="102235"/>
                </a:lnTo>
                <a:lnTo>
                  <a:pt x="825632" y="95250"/>
                </a:lnTo>
                <a:lnTo>
                  <a:pt x="811982" y="89217"/>
                </a:lnTo>
                <a:lnTo>
                  <a:pt x="798016" y="83820"/>
                </a:lnTo>
                <a:lnTo>
                  <a:pt x="783414" y="78740"/>
                </a:lnTo>
                <a:lnTo>
                  <a:pt x="768812" y="74612"/>
                </a:lnTo>
                <a:lnTo>
                  <a:pt x="753576" y="71120"/>
                </a:lnTo>
                <a:lnTo>
                  <a:pt x="738339" y="68580"/>
                </a:lnTo>
                <a:lnTo>
                  <a:pt x="723102" y="66357"/>
                </a:lnTo>
                <a:lnTo>
                  <a:pt x="707548" y="65087"/>
                </a:lnTo>
                <a:lnTo>
                  <a:pt x="691677" y="64770"/>
                </a:lnTo>
                <a:close/>
                <a:moveTo>
                  <a:pt x="681837" y="0"/>
                </a:moveTo>
                <a:lnTo>
                  <a:pt x="691677" y="0"/>
                </a:lnTo>
                <a:lnTo>
                  <a:pt x="701200" y="0"/>
                </a:lnTo>
                <a:lnTo>
                  <a:pt x="711040" y="317"/>
                </a:lnTo>
                <a:lnTo>
                  <a:pt x="720246" y="952"/>
                </a:lnTo>
                <a:lnTo>
                  <a:pt x="729768" y="1587"/>
                </a:lnTo>
                <a:lnTo>
                  <a:pt x="739291" y="2857"/>
                </a:lnTo>
                <a:lnTo>
                  <a:pt x="748497" y="4127"/>
                </a:lnTo>
                <a:lnTo>
                  <a:pt x="757702" y="5715"/>
                </a:lnTo>
                <a:lnTo>
                  <a:pt x="767225" y="7620"/>
                </a:lnTo>
                <a:lnTo>
                  <a:pt x="776113" y="9207"/>
                </a:lnTo>
                <a:lnTo>
                  <a:pt x="785001" y="11430"/>
                </a:lnTo>
                <a:lnTo>
                  <a:pt x="793889" y="13970"/>
                </a:lnTo>
                <a:lnTo>
                  <a:pt x="802777" y="16510"/>
                </a:lnTo>
                <a:lnTo>
                  <a:pt x="811665" y="19367"/>
                </a:lnTo>
                <a:lnTo>
                  <a:pt x="819918" y="22860"/>
                </a:lnTo>
                <a:lnTo>
                  <a:pt x="828806" y="26035"/>
                </a:lnTo>
                <a:lnTo>
                  <a:pt x="837059" y="29210"/>
                </a:lnTo>
                <a:lnTo>
                  <a:pt x="845312" y="33020"/>
                </a:lnTo>
                <a:lnTo>
                  <a:pt x="853883" y="36830"/>
                </a:lnTo>
                <a:lnTo>
                  <a:pt x="861819" y="40957"/>
                </a:lnTo>
                <a:lnTo>
                  <a:pt x="870072" y="45402"/>
                </a:lnTo>
                <a:lnTo>
                  <a:pt x="877690" y="49530"/>
                </a:lnTo>
                <a:lnTo>
                  <a:pt x="885626" y="54292"/>
                </a:lnTo>
                <a:lnTo>
                  <a:pt x="900862" y="64135"/>
                </a:lnTo>
                <a:lnTo>
                  <a:pt x="915464" y="74295"/>
                </a:lnTo>
                <a:lnTo>
                  <a:pt x="929748" y="85407"/>
                </a:lnTo>
                <a:lnTo>
                  <a:pt x="943398" y="97472"/>
                </a:lnTo>
                <a:lnTo>
                  <a:pt x="956412" y="109855"/>
                </a:lnTo>
                <a:lnTo>
                  <a:pt x="968792" y="122872"/>
                </a:lnTo>
                <a:lnTo>
                  <a:pt x="980219" y="136207"/>
                </a:lnTo>
                <a:lnTo>
                  <a:pt x="991647" y="150495"/>
                </a:lnTo>
                <a:lnTo>
                  <a:pt x="1002122" y="165417"/>
                </a:lnTo>
                <a:lnTo>
                  <a:pt x="1007201" y="173037"/>
                </a:lnTo>
                <a:lnTo>
                  <a:pt x="1011962" y="180657"/>
                </a:lnTo>
                <a:lnTo>
                  <a:pt x="1016406" y="188277"/>
                </a:lnTo>
                <a:lnTo>
                  <a:pt x="1020850" y="196215"/>
                </a:lnTo>
                <a:lnTo>
                  <a:pt x="1024977" y="204152"/>
                </a:lnTo>
                <a:lnTo>
                  <a:pt x="1029103" y="212407"/>
                </a:lnTo>
                <a:lnTo>
                  <a:pt x="1032913" y="220345"/>
                </a:lnTo>
                <a:lnTo>
                  <a:pt x="1036722" y="228917"/>
                </a:lnTo>
                <a:lnTo>
                  <a:pt x="1040213" y="237490"/>
                </a:lnTo>
                <a:lnTo>
                  <a:pt x="1043388" y="245745"/>
                </a:lnTo>
                <a:lnTo>
                  <a:pt x="1046245" y="254635"/>
                </a:lnTo>
                <a:lnTo>
                  <a:pt x="1049419" y="263207"/>
                </a:lnTo>
                <a:lnTo>
                  <a:pt x="1051958" y="272415"/>
                </a:lnTo>
                <a:lnTo>
                  <a:pt x="1054498" y="280987"/>
                </a:lnTo>
                <a:lnTo>
                  <a:pt x="1056402" y="290195"/>
                </a:lnTo>
                <a:lnTo>
                  <a:pt x="1058307" y="299085"/>
                </a:lnTo>
                <a:lnTo>
                  <a:pt x="1060212" y="308292"/>
                </a:lnTo>
                <a:lnTo>
                  <a:pt x="1062116" y="317817"/>
                </a:lnTo>
                <a:lnTo>
                  <a:pt x="1063068" y="327025"/>
                </a:lnTo>
                <a:lnTo>
                  <a:pt x="1064021" y="336550"/>
                </a:lnTo>
                <a:lnTo>
                  <a:pt x="1064973" y="346075"/>
                </a:lnTo>
                <a:lnTo>
                  <a:pt x="1065608" y="355600"/>
                </a:lnTo>
                <a:lnTo>
                  <a:pt x="1065925" y="364807"/>
                </a:lnTo>
                <a:lnTo>
                  <a:pt x="1065925" y="374650"/>
                </a:lnTo>
                <a:lnTo>
                  <a:pt x="1065925" y="391160"/>
                </a:lnTo>
                <a:lnTo>
                  <a:pt x="1064973" y="407035"/>
                </a:lnTo>
                <a:lnTo>
                  <a:pt x="1063068" y="422910"/>
                </a:lnTo>
                <a:lnTo>
                  <a:pt x="1060529" y="438785"/>
                </a:lnTo>
                <a:lnTo>
                  <a:pt x="1057672" y="454342"/>
                </a:lnTo>
                <a:lnTo>
                  <a:pt x="1053863" y="469582"/>
                </a:lnTo>
                <a:lnTo>
                  <a:pt x="1049736" y="484822"/>
                </a:lnTo>
                <a:lnTo>
                  <a:pt x="1044657" y="500063"/>
                </a:lnTo>
                <a:lnTo>
                  <a:pt x="1038626" y="514985"/>
                </a:lnTo>
                <a:lnTo>
                  <a:pt x="1032278" y="529590"/>
                </a:lnTo>
                <a:lnTo>
                  <a:pt x="1025294" y="543878"/>
                </a:lnTo>
                <a:lnTo>
                  <a:pt x="1017676" y="557848"/>
                </a:lnTo>
                <a:lnTo>
                  <a:pt x="1009423" y="571818"/>
                </a:lnTo>
                <a:lnTo>
                  <a:pt x="1000535" y="585153"/>
                </a:lnTo>
                <a:lnTo>
                  <a:pt x="991329" y="598488"/>
                </a:lnTo>
                <a:lnTo>
                  <a:pt x="981172" y="611188"/>
                </a:lnTo>
                <a:lnTo>
                  <a:pt x="976410" y="618808"/>
                </a:lnTo>
                <a:lnTo>
                  <a:pt x="974188" y="621665"/>
                </a:lnTo>
                <a:lnTo>
                  <a:pt x="972601" y="623570"/>
                </a:lnTo>
                <a:lnTo>
                  <a:pt x="973236" y="624523"/>
                </a:lnTo>
                <a:lnTo>
                  <a:pt x="974506" y="627698"/>
                </a:lnTo>
                <a:lnTo>
                  <a:pt x="977363" y="631825"/>
                </a:lnTo>
                <a:lnTo>
                  <a:pt x="979902" y="634683"/>
                </a:lnTo>
                <a:lnTo>
                  <a:pt x="982759" y="638175"/>
                </a:lnTo>
                <a:lnTo>
                  <a:pt x="1333517" y="916940"/>
                </a:lnTo>
                <a:lnTo>
                  <a:pt x="1332565" y="915988"/>
                </a:lnTo>
                <a:lnTo>
                  <a:pt x="1340183" y="922655"/>
                </a:lnTo>
                <a:lnTo>
                  <a:pt x="1348437" y="929640"/>
                </a:lnTo>
                <a:lnTo>
                  <a:pt x="1356690" y="938530"/>
                </a:lnTo>
                <a:lnTo>
                  <a:pt x="1365260" y="948055"/>
                </a:lnTo>
                <a:lnTo>
                  <a:pt x="1369069" y="953453"/>
                </a:lnTo>
                <a:lnTo>
                  <a:pt x="1373513" y="958850"/>
                </a:lnTo>
                <a:lnTo>
                  <a:pt x="1377005" y="964565"/>
                </a:lnTo>
                <a:lnTo>
                  <a:pt x="1381132" y="970280"/>
                </a:lnTo>
                <a:lnTo>
                  <a:pt x="1384623" y="976630"/>
                </a:lnTo>
                <a:lnTo>
                  <a:pt x="1388115" y="982980"/>
                </a:lnTo>
                <a:lnTo>
                  <a:pt x="1391607" y="989648"/>
                </a:lnTo>
                <a:lnTo>
                  <a:pt x="1394464" y="996633"/>
                </a:lnTo>
                <a:lnTo>
                  <a:pt x="1397321" y="1003618"/>
                </a:lnTo>
                <a:lnTo>
                  <a:pt x="1399860" y="1010920"/>
                </a:lnTo>
                <a:lnTo>
                  <a:pt x="1402082" y="1018223"/>
                </a:lnTo>
                <a:lnTo>
                  <a:pt x="1403987" y="1026160"/>
                </a:lnTo>
                <a:lnTo>
                  <a:pt x="1405574" y="1033780"/>
                </a:lnTo>
                <a:lnTo>
                  <a:pt x="1406843" y="1041718"/>
                </a:lnTo>
                <a:lnTo>
                  <a:pt x="1407478" y="1050290"/>
                </a:lnTo>
                <a:lnTo>
                  <a:pt x="1408113" y="1058545"/>
                </a:lnTo>
                <a:lnTo>
                  <a:pt x="1408113" y="1067118"/>
                </a:lnTo>
                <a:lnTo>
                  <a:pt x="1407161" y="1075690"/>
                </a:lnTo>
                <a:lnTo>
                  <a:pt x="1406209" y="1084580"/>
                </a:lnTo>
                <a:lnTo>
                  <a:pt x="1404621" y="1093470"/>
                </a:lnTo>
                <a:lnTo>
                  <a:pt x="1402399" y="1102360"/>
                </a:lnTo>
                <a:lnTo>
                  <a:pt x="1399860" y="1111885"/>
                </a:lnTo>
                <a:lnTo>
                  <a:pt x="1396686" y="1121410"/>
                </a:lnTo>
                <a:lnTo>
                  <a:pt x="1393194" y="1130618"/>
                </a:lnTo>
                <a:lnTo>
                  <a:pt x="1388433" y="1140143"/>
                </a:lnTo>
                <a:lnTo>
                  <a:pt x="1383671" y="1149668"/>
                </a:lnTo>
                <a:lnTo>
                  <a:pt x="1378592" y="1158240"/>
                </a:lnTo>
                <a:lnTo>
                  <a:pt x="1373513" y="1166178"/>
                </a:lnTo>
                <a:lnTo>
                  <a:pt x="1368117" y="1173798"/>
                </a:lnTo>
                <a:lnTo>
                  <a:pt x="1362721" y="1181100"/>
                </a:lnTo>
                <a:lnTo>
                  <a:pt x="1356690" y="1187768"/>
                </a:lnTo>
                <a:lnTo>
                  <a:pt x="1350976" y="1194118"/>
                </a:lnTo>
                <a:lnTo>
                  <a:pt x="1345262" y="1200150"/>
                </a:lnTo>
                <a:lnTo>
                  <a:pt x="1338914" y="1205230"/>
                </a:lnTo>
                <a:lnTo>
                  <a:pt x="1332883" y="1210310"/>
                </a:lnTo>
                <a:lnTo>
                  <a:pt x="1326851" y="1214438"/>
                </a:lnTo>
                <a:lnTo>
                  <a:pt x="1320503" y="1218883"/>
                </a:lnTo>
                <a:lnTo>
                  <a:pt x="1314472" y="1222693"/>
                </a:lnTo>
                <a:lnTo>
                  <a:pt x="1307806" y="1226185"/>
                </a:lnTo>
                <a:lnTo>
                  <a:pt x="1301775" y="1229043"/>
                </a:lnTo>
                <a:lnTo>
                  <a:pt x="1295426" y="1231583"/>
                </a:lnTo>
                <a:lnTo>
                  <a:pt x="1289077" y="1234123"/>
                </a:lnTo>
                <a:lnTo>
                  <a:pt x="1282729" y="1236345"/>
                </a:lnTo>
                <a:lnTo>
                  <a:pt x="1277015" y="1238250"/>
                </a:lnTo>
                <a:lnTo>
                  <a:pt x="1270984" y="1239520"/>
                </a:lnTo>
                <a:lnTo>
                  <a:pt x="1264953" y="1240790"/>
                </a:lnTo>
                <a:lnTo>
                  <a:pt x="1258922" y="1241743"/>
                </a:lnTo>
                <a:lnTo>
                  <a:pt x="1253525" y="1242378"/>
                </a:lnTo>
                <a:lnTo>
                  <a:pt x="1242733" y="1243330"/>
                </a:lnTo>
                <a:lnTo>
                  <a:pt x="1232575" y="1243330"/>
                </a:lnTo>
                <a:lnTo>
                  <a:pt x="1223052" y="1242378"/>
                </a:lnTo>
                <a:lnTo>
                  <a:pt x="1215117" y="1241108"/>
                </a:lnTo>
                <a:lnTo>
                  <a:pt x="1211307" y="1240473"/>
                </a:lnTo>
                <a:lnTo>
                  <a:pt x="1207816" y="1238885"/>
                </a:lnTo>
                <a:lnTo>
                  <a:pt x="1065925" y="1173480"/>
                </a:lnTo>
                <a:lnTo>
                  <a:pt x="1060529" y="1172210"/>
                </a:lnTo>
                <a:lnTo>
                  <a:pt x="1054498" y="1170940"/>
                </a:lnTo>
                <a:lnTo>
                  <a:pt x="1047197" y="1170305"/>
                </a:lnTo>
                <a:lnTo>
                  <a:pt x="1040213" y="1169988"/>
                </a:lnTo>
                <a:lnTo>
                  <a:pt x="1032913" y="1170305"/>
                </a:lnTo>
                <a:lnTo>
                  <a:pt x="1029738" y="1170623"/>
                </a:lnTo>
                <a:lnTo>
                  <a:pt x="1026881" y="1171258"/>
                </a:lnTo>
                <a:lnTo>
                  <a:pt x="1024025" y="1172210"/>
                </a:lnTo>
                <a:lnTo>
                  <a:pt x="1020850" y="1173163"/>
                </a:lnTo>
                <a:lnTo>
                  <a:pt x="1018946" y="1174433"/>
                </a:lnTo>
                <a:lnTo>
                  <a:pt x="1016724" y="1176020"/>
                </a:lnTo>
                <a:lnTo>
                  <a:pt x="1015454" y="1177608"/>
                </a:lnTo>
                <a:lnTo>
                  <a:pt x="1014502" y="1179513"/>
                </a:lnTo>
                <a:lnTo>
                  <a:pt x="1013232" y="1181418"/>
                </a:lnTo>
                <a:lnTo>
                  <a:pt x="1012597" y="1183958"/>
                </a:lnTo>
                <a:lnTo>
                  <a:pt x="1011962" y="1187133"/>
                </a:lnTo>
                <a:lnTo>
                  <a:pt x="1011327" y="1190625"/>
                </a:lnTo>
                <a:lnTo>
                  <a:pt x="1010693" y="1194118"/>
                </a:lnTo>
                <a:lnTo>
                  <a:pt x="1010693" y="1198245"/>
                </a:lnTo>
                <a:lnTo>
                  <a:pt x="1010693" y="1203008"/>
                </a:lnTo>
                <a:lnTo>
                  <a:pt x="1010693" y="1207770"/>
                </a:lnTo>
                <a:lnTo>
                  <a:pt x="1011645" y="1213168"/>
                </a:lnTo>
                <a:lnTo>
                  <a:pt x="1012280" y="1218883"/>
                </a:lnTo>
                <a:lnTo>
                  <a:pt x="1013232" y="1225233"/>
                </a:lnTo>
                <a:lnTo>
                  <a:pt x="1014819" y="1231583"/>
                </a:lnTo>
                <a:lnTo>
                  <a:pt x="1016724" y="1238568"/>
                </a:lnTo>
                <a:lnTo>
                  <a:pt x="1018946" y="1246188"/>
                </a:lnTo>
                <a:lnTo>
                  <a:pt x="1022120" y="1256030"/>
                </a:lnTo>
                <a:lnTo>
                  <a:pt x="1025612" y="1266825"/>
                </a:lnTo>
                <a:lnTo>
                  <a:pt x="1030373" y="1278890"/>
                </a:lnTo>
                <a:lnTo>
                  <a:pt x="1035452" y="1291590"/>
                </a:lnTo>
                <a:lnTo>
                  <a:pt x="1047514" y="1319530"/>
                </a:lnTo>
                <a:lnTo>
                  <a:pt x="1061164" y="1349375"/>
                </a:lnTo>
                <a:lnTo>
                  <a:pt x="1076400" y="1381443"/>
                </a:lnTo>
                <a:lnTo>
                  <a:pt x="1092907" y="1414145"/>
                </a:lnTo>
                <a:lnTo>
                  <a:pt x="1109413" y="1447483"/>
                </a:lnTo>
                <a:lnTo>
                  <a:pt x="1126237" y="1480185"/>
                </a:lnTo>
                <a:lnTo>
                  <a:pt x="1158297" y="1541463"/>
                </a:lnTo>
                <a:lnTo>
                  <a:pt x="1186231" y="1592898"/>
                </a:lnTo>
                <a:lnTo>
                  <a:pt x="1213847" y="1643698"/>
                </a:lnTo>
                <a:lnTo>
                  <a:pt x="1215751" y="1648778"/>
                </a:lnTo>
                <a:lnTo>
                  <a:pt x="1219243" y="1660525"/>
                </a:lnTo>
                <a:lnTo>
                  <a:pt x="1221465" y="1668145"/>
                </a:lnTo>
                <a:lnTo>
                  <a:pt x="1224005" y="1677035"/>
                </a:lnTo>
                <a:lnTo>
                  <a:pt x="1225909" y="1687513"/>
                </a:lnTo>
                <a:lnTo>
                  <a:pt x="1228131" y="1698625"/>
                </a:lnTo>
                <a:lnTo>
                  <a:pt x="1229401" y="1711008"/>
                </a:lnTo>
                <a:lnTo>
                  <a:pt x="1230353" y="1723708"/>
                </a:lnTo>
                <a:lnTo>
                  <a:pt x="1230671" y="1736725"/>
                </a:lnTo>
                <a:lnTo>
                  <a:pt x="1230671" y="1743393"/>
                </a:lnTo>
                <a:lnTo>
                  <a:pt x="1230353" y="1750378"/>
                </a:lnTo>
                <a:lnTo>
                  <a:pt x="1229401" y="1757680"/>
                </a:lnTo>
                <a:lnTo>
                  <a:pt x="1228766" y="1764665"/>
                </a:lnTo>
                <a:lnTo>
                  <a:pt x="1227496" y="1771968"/>
                </a:lnTo>
                <a:lnTo>
                  <a:pt x="1225909" y="1778635"/>
                </a:lnTo>
                <a:lnTo>
                  <a:pt x="1224005" y="1785938"/>
                </a:lnTo>
                <a:lnTo>
                  <a:pt x="1222417" y="1792923"/>
                </a:lnTo>
                <a:lnTo>
                  <a:pt x="1219878" y="1800225"/>
                </a:lnTo>
                <a:lnTo>
                  <a:pt x="1216704" y="1806893"/>
                </a:lnTo>
                <a:lnTo>
                  <a:pt x="1213529" y="1814513"/>
                </a:lnTo>
                <a:lnTo>
                  <a:pt x="1210038" y="1821498"/>
                </a:lnTo>
                <a:lnTo>
                  <a:pt x="1205594" y="1828483"/>
                </a:lnTo>
                <a:lnTo>
                  <a:pt x="1201150" y="1834833"/>
                </a:lnTo>
                <a:lnTo>
                  <a:pt x="1196388" y="1841500"/>
                </a:lnTo>
                <a:lnTo>
                  <a:pt x="1191944" y="1847215"/>
                </a:lnTo>
                <a:lnTo>
                  <a:pt x="1186231" y="1852930"/>
                </a:lnTo>
                <a:lnTo>
                  <a:pt x="1180517" y="1858963"/>
                </a:lnTo>
                <a:lnTo>
                  <a:pt x="1174803" y="1864043"/>
                </a:lnTo>
                <a:lnTo>
                  <a:pt x="1168137" y="1869123"/>
                </a:lnTo>
                <a:lnTo>
                  <a:pt x="1161789" y="1873885"/>
                </a:lnTo>
                <a:lnTo>
                  <a:pt x="1154488" y="1878330"/>
                </a:lnTo>
                <a:lnTo>
                  <a:pt x="1147187" y="1882458"/>
                </a:lnTo>
                <a:lnTo>
                  <a:pt x="1139569" y="1886585"/>
                </a:lnTo>
                <a:lnTo>
                  <a:pt x="1131633" y="1890395"/>
                </a:lnTo>
                <a:lnTo>
                  <a:pt x="1123697" y="1893570"/>
                </a:lnTo>
                <a:lnTo>
                  <a:pt x="1110683" y="1898333"/>
                </a:lnTo>
                <a:lnTo>
                  <a:pt x="1098303" y="1902460"/>
                </a:lnTo>
                <a:lnTo>
                  <a:pt x="1086241" y="1905635"/>
                </a:lnTo>
                <a:lnTo>
                  <a:pt x="1074178" y="1908175"/>
                </a:lnTo>
                <a:lnTo>
                  <a:pt x="1063068" y="1910080"/>
                </a:lnTo>
                <a:lnTo>
                  <a:pt x="1052276" y="1911033"/>
                </a:lnTo>
                <a:lnTo>
                  <a:pt x="1041801" y="1911350"/>
                </a:lnTo>
                <a:lnTo>
                  <a:pt x="1031008" y="1911350"/>
                </a:lnTo>
                <a:lnTo>
                  <a:pt x="1021485" y="1910715"/>
                </a:lnTo>
                <a:lnTo>
                  <a:pt x="1011645" y="1909445"/>
                </a:lnTo>
                <a:lnTo>
                  <a:pt x="1002122" y="1907858"/>
                </a:lnTo>
                <a:lnTo>
                  <a:pt x="992917" y="1905318"/>
                </a:lnTo>
                <a:lnTo>
                  <a:pt x="984346" y="1902778"/>
                </a:lnTo>
                <a:lnTo>
                  <a:pt x="976093" y="1899603"/>
                </a:lnTo>
                <a:lnTo>
                  <a:pt x="968157" y="1895793"/>
                </a:lnTo>
                <a:lnTo>
                  <a:pt x="959904" y="1891983"/>
                </a:lnTo>
                <a:lnTo>
                  <a:pt x="952286" y="1887538"/>
                </a:lnTo>
                <a:lnTo>
                  <a:pt x="945302" y="1882775"/>
                </a:lnTo>
                <a:lnTo>
                  <a:pt x="938319" y="1877695"/>
                </a:lnTo>
                <a:lnTo>
                  <a:pt x="931335" y="1872615"/>
                </a:lnTo>
                <a:lnTo>
                  <a:pt x="925304" y="1867218"/>
                </a:lnTo>
                <a:lnTo>
                  <a:pt x="918638" y="1861503"/>
                </a:lnTo>
                <a:lnTo>
                  <a:pt x="912925" y="1855470"/>
                </a:lnTo>
                <a:lnTo>
                  <a:pt x="907211" y="1849438"/>
                </a:lnTo>
                <a:lnTo>
                  <a:pt x="901815" y="1843405"/>
                </a:lnTo>
                <a:lnTo>
                  <a:pt x="896101" y="1837055"/>
                </a:lnTo>
                <a:lnTo>
                  <a:pt x="885943" y="1824038"/>
                </a:lnTo>
                <a:lnTo>
                  <a:pt x="877055" y="1811338"/>
                </a:lnTo>
                <a:lnTo>
                  <a:pt x="868802" y="1798638"/>
                </a:lnTo>
                <a:lnTo>
                  <a:pt x="867215" y="1796098"/>
                </a:lnTo>
                <a:lnTo>
                  <a:pt x="866263" y="1793558"/>
                </a:lnTo>
                <a:lnTo>
                  <a:pt x="760559" y="1541145"/>
                </a:lnTo>
                <a:lnTo>
                  <a:pt x="760242" y="1539875"/>
                </a:lnTo>
                <a:lnTo>
                  <a:pt x="758337" y="1537335"/>
                </a:lnTo>
                <a:lnTo>
                  <a:pt x="755163" y="1533843"/>
                </a:lnTo>
                <a:lnTo>
                  <a:pt x="752623" y="1531620"/>
                </a:lnTo>
                <a:lnTo>
                  <a:pt x="750084" y="1529398"/>
                </a:lnTo>
                <a:lnTo>
                  <a:pt x="746592" y="1527175"/>
                </a:lnTo>
                <a:lnTo>
                  <a:pt x="742466" y="1525270"/>
                </a:lnTo>
                <a:lnTo>
                  <a:pt x="738022" y="1523048"/>
                </a:lnTo>
                <a:lnTo>
                  <a:pt x="732625" y="1521143"/>
                </a:lnTo>
                <a:lnTo>
                  <a:pt x="726912" y="1519238"/>
                </a:lnTo>
                <a:lnTo>
                  <a:pt x="719928" y="1517650"/>
                </a:lnTo>
                <a:lnTo>
                  <a:pt x="712310" y="1516063"/>
                </a:lnTo>
                <a:lnTo>
                  <a:pt x="704057" y="1515110"/>
                </a:lnTo>
                <a:lnTo>
                  <a:pt x="695804" y="1516063"/>
                </a:lnTo>
                <a:lnTo>
                  <a:pt x="688185" y="1517650"/>
                </a:lnTo>
                <a:lnTo>
                  <a:pt x="681202" y="1519238"/>
                </a:lnTo>
                <a:lnTo>
                  <a:pt x="675488" y="1521143"/>
                </a:lnTo>
                <a:lnTo>
                  <a:pt x="669774" y="1523365"/>
                </a:lnTo>
                <a:lnTo>
                  <a:pt x="665648" y="1525588"/>
                </a:lnTo>
                <a:lnTo>
                  <a:pt x="661521" y="1527810"/>
                </a:lnTo>
                <a:lnTo>
                  <a:pt x="658030" y="1529715"/>
                </a:lnTo>
                <a:lnTo>
                  <a:pt x="655173" y="1531938"/>
                </a:lnTo>
                <a:lnTo>
                  <a:pt x="652951" y="1534160"/>
                </a:lnTo>
                <a:lnTo>
                  <a:pt x="650729" y="1536383"/>
                </a:lnTo>
                <a:lnTo>
                  <a:pt x="649142" y="1538288"/>
                </a:lnTo>
                <a:lnTo>
                  <a:pt x="647554" y="1541463"/>
                </a:lnTo>
                <a:lnTo>
                  <a:pt x="646285" y="1543368"/>
                </a:lnTo>
                <a:lnTo>
                  <a:pt x="541851" y="1793558"/>
                </a:lnTo>
                <a:lnTo>
                  <a:pt x="540898" y="1796098"/>
                </a:lnTo>
                <a:lnTo>
                  <a:pt x="539311" y="1798638"/>
                </a:lnTo>
                <a:lnTo>
                  <a:pt x="531058" y="1811338"/>
                </a:lnTo>
                <a:lnTo>
                  <a:pt x="521535" y="1824038"/>
                </a:lnTo>
                <a:lnTo>
                  <a:pt x="511695" y="1837055"/>
                </a:lnTo>
                <a:lnTo>
                  <a:pt x="506298" y="1843405"/>
                </a:lnTo>
                <a:lnTo>
                  <a:pt x="500902" y="1849438"/>
                </a:lnTo>
                <a:lnTo>
                  <a:pt x="495188" y="1855470"/>
                </a:lnTo>
                <a:lnTo>
                  <a:pt x="488840" y="1861503"/>
                </a:lnTo>
                <a:lnTo>
                  <a:pt x="482809" y="1867218"/>
                </a:lnTo>
                <a:lnTo>
                  <a:pt x="476143" y="1872615"/>
                </a:lnTo>
                <a:lnTo>
                  <a:pt x="469794" y="1877695"/>
                </a:lnTo>
                <a:lnTo>
                  <a:pt x="462493" y="1882775"/>
                </a:lnTo>
                <a:lnTo>
                  <a:pt x="455192" y="1887538"/>
                </a:lnTo>
                <a:lnTo>
                  <a:pt x="447892" y="1891983"/>
                </a:lnTo>
                <a:lnTo>
                  <a:pt x="439956" y="1895793"/>
                </a:lnTo>
                <a:lnTo>
                  <a:pt x="432020" y="1899603"/>
                </a:lnTo>
                <a:lnTo>
                  <a:pt x="423450" y="1902778"/>
                </a:lnTo>
                <a:lnTo>
                  <a:pt x="414879" y="1905318"/>
                </a:lnTo>
                <a:lnTo>
                  <a:pt x="405991" y="1907858"/>
                </a:lnTo>
                <a:lnTo>
                  <a:pt x="396468" y="1909445"/>
                </a:lnTo>
                <a:lnTo>
                  <a:pt x="386628" y="1910715"/>
                </a:lnTo>
                <a:lnTo>
                  <a:pt x="376788" y="1911350"/>
                </a:lnTo>
                <a:lnTo>
                  <a:pt x="366630" y="1911350"/>
                </a:lnTo>
                <a:lnTo>
                  <a:pt x="355837" y="1911033"/>
                </a:lnTo>
                <a:lnTo>
                  <a:pt x="345045" y="1910080"/>
                </a:lnTo>
                <a:lnTo>
                  <a:pt x="333617" y="1908175"/>
                </a:lnTo>
                <a:lnTo>
                  <a:pt x="321872" y="1905635"/>
                </a:lnTo>
                <a:lnTo>
                  <a:pt x="309810" y="1902460"/>
                </a:lnTo>
                <a:lnTo>
                  <a:pt x="297430" y="1898333"/>
                </a:lnTo>
                <a:lnTo>
                  <a:pt x="284733" y="1893570"/>
                </a:lnTo>
                <a:lnTo>
                  <a:pt x="276480" y="1890395"/>
                </a:lnTo>
                <a:lnTo>
                  <a:pt x="268544" y="1886585"/>
                </a:lnTo>
                <a:lnTo>
                  <a:pt x="260926" y="1882458"/>
                </a:lnTo>
                <a:lnTo>
                  <a:pt x="253625" y="1878330"/>
                </a:lnTo>
                <a:lnTo>
                  <a:pt x="246324" y="1873885"/>
                </a:lnTo>
                <a:lnTo>
                  <a:pt x="239658" y="1869123"/>
                </a:lnTo>
                <a:lnTo>
                  <a:pt x="233627" y="1864043"/>
                </a:lnTo>
                <a:lnTo>
                  <a:pt x="227596" y="1858963"/>
                </a:lnTo>
                <a:lnTo>
                  <a:pt x="221565" y="1852930"/>
                </a:lnTo>
                <a:lnTo>
                  <a:pt x="216169" y="1847215"/>
                </a:lnTo>
                <a:lnTo>
                  <a:pt x="211407" y="1841500"/>
                </a:lnTo>
                <a:lnTo>
                  <a:pt x="206646" y="1834833"/>
                </a:lnTo>
                <a:lnTo>
                  <a:pt x="202519" y="1828483"/>
                </a:lnTo>
                <a:lnTo>
                  <a:pt x="198075" y="1821498"/>
                </a:lnTo>
                <a:lnTo>
                  <a:pt x="194584" y="1814513"/>
                </a:lnTo>
                <a:lnTo>
                  <a:pt x="191092" y="1806893"/>
                </a:lnTo>
                <a:lnTo>
                  <a:pt x="188235" y="1800225"/>
                </a:lnTo>
                <a:lnTo>
                  <a:pt x="185696" y="1792923"/>
                </a:lnTo>
                <a:lnTo>
                  <a:pt x="183791" y="1785938"/>
                </a:lnTo>
                <a:lnTo>
                  <a:pt x="182204" y="1778635"/>
                </a:lnTo>
                <a:lnTo>
                  <a:pt x="180617" y="1771333"/>
                </a:lnTo>
                <a:lnTo>
                  <a:pt x="179347" y="1764665"/>
                </a:lnTo>
                <a:lnTo>
                  <a:pt x="178395" y="1757363"/>
                </a:lnTo>
                <a:lnTo>
                  <a:pt x="177760" y="1750378"/>
                </a:lnTo>
                <a:lnTo>
                  <a:pt x="177442" y="1743393"/>
                </a:lnTo>
                <a:lnTo>
                  <a:pt x="177442" y="1736725"/>
                </a:lnTo>
                <a:lnTo>
                  <a:pt x="177760" y="1723073"/>
                </a:lnTo>
                <a:lnTo>
                  <a:pt x="178712" y="1710373"/>
                </a:lnTo>
                <a:lnTo>
                  <a:pt x="180299" y="1698308"/>
                </a:lnTo>
                <a:lnTo>
                  <a:pt x="182204" y="1686878"/>
                </a:lnTo>
                <a:lnTo>
                  <a:pt x="184743" y="1676400"/>
                </a:lnTo>
                <a:lnTo>
                  <a:pt x="186965" y="1666875"/>
                </a:lnTo>
                <a:lnTo>
                  <a:pt x="189505" y="1658620"/>
                </a:lnTo>
                <a:lnTo>
                  <a:pt x="193314" y="1646238"/>
                </a:lnTo>
                <a:lnTo>
                  <a:pt x="195853" y="1640205"/>
                </a:lnTo>
                <a:lnTo>
                  <a:pt x="203472" y="1626235"/>
                </a:lnTo>
                <a:lnTo>
                  <a:pt x="222835" y="1591628"/>
                </a:lnTo>
                <a:lnTo>
                  <a:pt x="249816" y="1540828"/>
                </a:lnTo>
                <a:lnTo>
                  <a:pt x="281876" y="1479868"/>
                </a:lnTo>
                <a:lnTo>
                  <a:pt x="298383" y="1447165"/>
                </a:lnTo>
                <a:lnTo>
                  <a:pt x="315206" y="1414145"/>
                </a:lnTo>
                <a:lnTo>
                  <a:pt x="331395" y="1381443"/>
                </a:lnTo>
                <a:lnTo>
                  <a:pt x="346632" y="1349375"/>
                </a:lnTo>
                <a:lnTo>
                  <a:pt x="360599" y="1319530"/>
                </a:lnTo>
                <a:lnTo>
                  <a:pt x="372661" y="1291590"/>
                </a:lnTo>
                <a:lnTo>
                  <a:pt x="377740" y="1278890"/>
                </a:lnTo>
                <a:lnTo>
                  <a:pt x="382184" y="1266825"/>
                </a:lnTo>
                <a:lnTo>
                  <a:pt x="385993" y="1256030"/>
                </a:lnTo>
                <a:lnTo>
                  <a:pt x="389167" y="1246188"/>
                </a:lnTo>
                <a:lnTo>
                  <a:pt x="391389" y="1238568"/>
                </a:lnTo>
                <a:lnTo>
                  <a:pt x="393294" y="1231583"/>
                </a:lnTo>
                <a:lnTo>
                  <a:pt x="394564" y="1225233"/>
                </a:lnTo>
                <a:lnTo>
                  <a:pt x="395833" y="1218883"/>
                </a:lnTo>
                <a:lnTo>
                  <a:pt x="396468" y="1213168"/>
                </a:lnTo>
                <a:lnTo>
                  <a:pt x="397103" y="1207770"/>
                </a:lnTo>
                <a:lnTo>
                  <a:pt x="397420" y="1203008"/>
                </a:lnTo>
                <a:lnTo>
                  <a:pt x="397420" y="1198245"/>
                </a:lnTo>
                <a:lnTo>
                  <a:pt x="397103" y="1194118"/>
                </a:lnTo>
                <a:lnTo>
                  <a:pt x="396786" y="1190625"/>
                </a:lnTo>
                <a:lnTo>
                  <a:pt x="396468" y="1187133"/>
                </a:lnTo>
                <a:lnTo>
                  <a:pt x="395833" y="1183958"/>
                </a:lnTo>
                <a:lnTo>
                  <a:pt x="394564" y="1181418"/>
                </a:lnTo>
                <a:lnTo>
                  <a:pt x="393611" y="1179513"/>
                </a:lnTo>
                <a:lnTo>
                  <a:pt x="392342" y="1177608"/>
                </a:lnTo>
                <a:lnTo>
                  <a:pt x="391389" y="1176020"/>
                </a:lnTo>
                <a:lnTo>
                  <a:pt x="389167" y="1174433"/>
                </a:lnTo>
                <a:lnTo>
                  <a:pt x="386945" y="1173163"/>
                </a:lnTo>
                <a:lnTo>
                  <a:pt x="384406" y="1172210"/>
                </a:lnTo>
                <a:lnTo>
                  <a:pt x="381549" y="1171258"/>
                </a:lnTo>
                <a:lnTo>
                  <a:pt x="378375" y="1170623"/>
                </a:lnTo>
                <a:lnTo>
                  <a:pt x="375200" y="1170305"/>
                </a:lnTo>
                <a:lnTo>
                  <a:pt x="368534" y="1169988"/>
                </a:lnTo>
                <a:lnTo>
                  <a:pt x="361551" y="1169988"/>
                </a:lnTo>
                <a:lnTo>
                  <a:pt x="355520" y="1170305"/>
                </a:lnTo>
                <a:lnTo>
                  <a:pt x="350124" y="1171258"/>
                </a:lnTo>
                <a:lnTo>
                  <a:pt x="345997" y="1172210"/>
                </a:lnTo>
                <a:lnTo>
                  <a:pt x="200297" y="1238885"/>
                </a:lnTo>
                <a:lnTo>
                  <a:pt x="196488" y="1240473"/>
                </a:lnTo>
                <a:lnTo>
                  <a:pt x="192996" y="1241108"/>
                </a:lnTo>
                <a:lnTo>
                  <a:pt x="185061" y="1242378"/>
                </a:lnTo>
                <a:lnTo>
                  <a:pt x="175538" y="1243330"/>
                </a:lnTo>
                <a:lnTo>
                  <a:pt x="165380" y="1243330"/>
                </a:lnTo>
                <a:lnTo>
                  <a:pt x="154588" y="1242378"/>
                </a:lnTo>
                <a:lnTo>
                  <a:pt x="148874" y="1241743"/>
                </a:lnTo>
                <a:lnTo>
                  <a:pt x="142843" y="1240790"/>
                </a:lnTo>
                <a:lnTo>
                  <a:pt x="137129" y="1239520"/>
                </a:lnTo>
                <a:lnTo>
                  <a:pt x="131098" y="1238250"/>
                </a:lnTo>
                <a:lnTo>
                  <a:pt x="125067" y="1236345"/>
                </a:lnTo>
                <a:lnTo>
                  <a:pt x="119036" y="1234123"/>
                </a:lnTo>
                <a:lnTo>
                  <a:pt x="112370" y="1231583"/>
                </a:lnTo>
                <a:lnTo>
                  <a:pt x="106338" y="1229043"/>
                </a:lnTo>
                <a:lnTo>
                  <a:pt x="100307" y="1226185"/>
                </a:lnTo>
                <a:lnTo>
                  <a:pt x="93641" y="1222693"/>
                </a:lnTo>
                <a:lnTo>
                  <a:pt x="87610" y="1218883"/>
                </a:lnTo>
                <a:lnTo>
                  <a:pt x="81262" y="1214438"/>
                </a:lnTo>
                <a:lnTo>
                  <a:pt x="75230" y="1210310"/>
                </a:lnTo>
                <a:lnTo>
                  <a:pt x="68882" y="1205230"/>
                </a:lnTo>
                <a:lnTo>
                  <a:pt x="62851" y="1200150"/>
                </a:lnTo>
                <a:lnTo>
                  <a:pt x="57137" y="1194118"/>
                </a:lnTo>
                <a:lnTo>
                  <a:pt x="51106" y="1187768"/>
                </a:lnTo>
                <a:lnTo>
                  <a:pt x="45392" y="1181100"/>
                </a:lnTo>
                <a:lnTo>
                  <a:pt x="39996" y="1173798"/>
                </a:lnTo>
                <a:lnTo>
                  <a:pt x="34600" y="1166178"/>
                </a:lnTo>
                <a:lnTo>
                  <a:pt x="29521" y="1158240"/>
                </a:lnTo>
                <a:lnTo>
                  <a:pt x="24442" y="1149668"/>
                </a:lnTo>
                <a:lnTo>
                  <a:pt x="19680" y="1140143"/>
                </a:lnTo>
                <a:lnTo>
                  <a:pt x="15236" y="1130618"/>
                </a:lnTo>
                <a:lnTo>
                  <a:pt x="11427" y="1121728"/>
                </a:lnTo>
                <a:lnTo>
                  <a:pt x="8253" y="1112520"/>
                </a:lnTo>
                <a:lnTo>
                  <a:pt x="5396" y="1103948"/>
                </a:lnTo>
                <a:lnTo>
                  <a:pt x="3809" y="1095058"/>
                </a:lnTo>
                <a:lnTo>
                  <a:pt x="1904" y="1086485"/>
                </a:lnTo>
                <a:lnTo>
                  <a:pt x="635" y="1078230"/>
                </a:lnTo>
                <a:lnTo>
                  <a:pt x="317" y="1069658"/>
                </a:lnTo>
                <a:lnTo>
                  <a:pt x="0" y="1061403"/>
                </a:lnTo>
                <a:lnTo>
                  <a:pt x="0" y="1055053"/>
                </a:lnTo>
                <a:lnTo>
                  <a:pt x="317" y="1048703"/>
                </a:lnTo>
                <a:lnTo>
                  <a:pt x="1270" y="1042670"/>
                </a:lnTo>
                <a:lnTo>
                  <a:pt x="1904" y="1036320"/>
                </a:lnTo>
                <a:lnTo>
                  <a:pt x="2857" y="1030288"/>
                </a:lnTo>
                <a:lnTo>
                  <a:pt x="4444" y="1024573"/>
                </a:lnTo>
                <a:lnTo>
                  <a:pt x="7618" y="1012825"/>
                </a:lnTo>
                <a:lnTo>
                  <a:pt x="11427" y="1002030"/>
                </a:lnTo>
                <a:lnTo>
                  <a:pt x="15554" y="991553"/>
                </a:lnTo>
                <a:lnTo>
                  <a:pt x="20633" y="981393"/>
                </a:lnTo>
                <a:lnTo>
                  <a:pt x="26029" y="971868"/>
                </a:lnTo>
                <a:lnTo>
                  <a:pt x="32060" y="962660"/>
                </a:lnTo>
                <a:lnTo>
                  <a:pt x="37774" y="954405"/>
                </a:lnTo>
                <a:lnTo>
                  <a:pt x="43805" y="946468"/>
                </a:lnTo>
                <a:lnTo>
                  <a:pt x="50154" y="939165"/>
                </a:lnTo>
                <a:lnTo>
                  <a:pt x="56502" y="932815"/>
                </a:lnTo>
                <a:lnTo>
                  <a:pt x="62851" y="926783"/>
                </a:lnTo>
                <a:lnTo>
                  <a:pt x="68564" y="921703"/>
                </a:lnTo>
                <a:lnTo>
                  <a:pt x="74278" y="916940"/>
                </a:lnTo>
                <a:lnTo>
                  <a:pt x="365995" y="684213"/>
                </a:lnTo>
                <a:lnTo>
                  <a:pt x="374248" y="676275"/>
                </a:lnTo>
                <a:lnTo>
                  <a:pt x="381232" y="667703"/>
                </a:lnTo>
                <a:lnTo>
                  <a:pt x="386945" y="660083"/>
                </a:lnTo>
                <a:lnTo>
                  <a:pt x="392024" y="652145"/>
                </a:lnTo>
                <a:lnTo>
                  <a:pt x="393929" y="648653"/>
                </a:lnTo>
                <a:lnTo>
                  <a:pt x="395833" y="644525"/>
                </a:lnTo>
                <a:lnTo>
                  <a:pt x="397103" y="641033"/>
                </a:lnTo>
                <a:lnTo>
                  <a:pt x="398373" y="637223"/>
                </a:lnTo>
                <a:lnTo>
                  <a:pt x="399325" y="633730"/>
                </a:lnTo>
                <a:lnTo>
                  <a:pt x="399642" y="630238"/>
                </a:lnTo>
                <a:lnTo>
                  <a:pt x="400595" y="626745"/>
                </a:lnTo>
                <a:lnTo>
                  <a:pt x="400595" y="623253"/>
                </a:lnTo>
                <a:lnTo>
                  <a:pt x="399960" y="618173"/>
                </a:lnTo>
                <a:lnTo>
                  <a:pt x="399008" y="613093"/>
                </a:lnTo>
                <a:lnTo>
                  <a:pt x="397420" y="608330"/>
                </a:lnTo>
                <a:lnTo>
                  <a:pt x="395516" y="603568"/>
                </a:lnTo>
                <a:lnTo>
                  <a:pt x="390437" y="596265"/>
                </a:lnTo>
                <a:lnTo>
                  <a:pt x="385358" y="588963"/>
                </a:lnTo>
                <a:lnTo>
                  <a:pt x="379644" y="583248"/>
                </a:lnTo>
                <a:lnTo>
                  <a:pt x="360916" y="545148"/>
                </a:lnTo>
                <a:lnTo>
                  <a:pt x="365043" y="557213"/>
                </a:lnTo>
                <a:lnTo>
                  <a:pt x="359012" y="546735"/>
                </a:lnTo>
                <a:lnTo>
                  <a:pt x="353933" y="535623"/>
                </a:lnTo>
                <a:lnTo>
                  <a:pt x="348854" y="524828"/>
                </a:lnTo>
                <a:lnTo>
                  <a:pt x="344092" y="514033"/>
                </a:lnTo>
                <a:lnTo>
                  <a:pt x="339966" y="502603"/>
                </a:lnTo>
                <a:lnTo>
                  <a:pt x="335839" y="491490"/>
                </a:lnTo>
                <a:lnTo>
                  <a:pt x="332348" y="480377"/>
                </a:lnTo>
                <a:lnTo>
                  <a:pt x="328856" y="468630"/>
                </a:lnTo>
                <a:lnTo>
                  <a:pt x="326316" y="456882"/>
                </a:lnTo>
                <a:lnTo>
                  <a:pt x="323777" y="445452"/>
                </a:lnTo>
                <a:lnTo>
                  <a:pt x="321872" y="433705"/>
                </a:lnTo>
                <a:lnTo>
                  <a:pt x="319968" y="421957"/>
                </a:lnTo>
                <a:lnTo>
                  <a:pt x="318698" y="410210"/>
                </a:lnTo>
                <a:lnTo>
                  <a:pt x="317746" y="398145"/>
                </a:lnTo>
                <a:lnTo>
                  <a:pt x="317111" y="386715"/>
                </a:lnTo>
                <a:lnTo>
                  <a:pt x="317111" y="374650"/>
                </a:lnTo>
                <a:lnTo>
                  <a:pt x="317111" y="364807"/>
                </a:lnTo>
                <a:lnTo>
                  <a:pt x="317428" y="355600"/>
                </a:lnTo>
                <a:lnTo>
                  <a:pt x="318063" y="346075"/>
                </a:lnTo>
                <a:lnTo>
                  <a:pt x="318698" y="336550"/>
                </a:lnTo>
                <a:lnTo>
                  <a:pt x="319968" y="327025"/>
                </a:lnTo>
                <a:lnTo>
                  <a:pt x="321238" y="317817"/>
                </a:lnTo>
                <a:lnTo>
                  <a:pt x="322825" y="308292"/>
                </a:lnTo>
                <a:lnTo>
                  <a:pt x="324729" y="299085"/>
                </a:lnTo>
                <a:lnTo>
                  <a:pt x="326316" y="290195"/>
                </a:lnTo>
                <a:lnTo>
                  <a:pt x="328538" y="280987"/>
                </a:lnTo>
                <a:lnTo>
                  <a:pt x="331078" y="272415"/>
                </a:lnTo>
                <a:lnTo>
                  <a:pt x="333617" y="263207"/>
                </a:lnTo>
                <a:lnTo>
                  <a:pt x="336474" y="254635"/>
                </a:lnTo>
                <a:lnTo>
                  <a:pt x="339966" y="245745"/>
                </a:lnTo>
                <a:lnTo>
                  <a:pt x="343140" y="237490"/>
                </a:lnTo>
                <a:lnTo>
                  <a:pt x="346314" y="228917"/>
                </a:lnTo>
                <a:lnTo>
                  <a:pt x="350124" y="220345"/>
                </a:lnTo>
                <a:lnTo>
                  <a:pt x="353933" y="212407"/>
                </a:lnTo>
                <a:lnTo>
                  <a:pt x="358059" y="204152"/>
                </a:lnTo>
                <a:lnTo>
                  <a:pt x="362503" y="196215"/>
                </a:lnTo>
                <a:lnTo>
                  <a:pt x="366630" y="188277"/>
                </a:lnTo>
                <a:lnTo>
                  <a:pt x="371391" y="180657"/>
                </a:lnTo>
                <a:lnTo>
                  <a:pt x="376153" y="173037"/>
                </a:lnTo>
                <a:lnTo>
                  <a:pt x="380914" y="165417"/>
                </a:lnTo>
                <a:lnTo>
                  <a:pt x="391389" y="150495"/>
                </a:lnTo>
                <a:lnTo>
                  <a:pt x="402499" y="136207"/>
                </a:lnTo>
                <a:lnTo>
                  <a:pt x="414244" y="122872"/>
                </a:lnTo>
                <a:lnTo>
                  <a:pt x="426941" y="109855"/>
                </a:lnTo>
                <a:lnTo>
                  <a:pt x="439956" y="97472"/>
                </a:lnTo>
                <a:lnTo>
                  <a:pt x="453288" y="85407"/>
                </a:lnTo>
                <a:lnTo>
                  <a:pt x="467572" y="74295"/>
                </a:lnTo>
                <a:lnTo>
                  <a:pt x="482491" y="64135"/>
                </a:lnTo>
                <a:lnTo>
                  <a:pt x="497410" y="54292"/>
                </a:lnTo>
                <a:lnTo>
                  <a:pt x="505346" y="49530"/>
                </a:lnTo>
                <a:lnTo>
                  <a:pt x="513282" y="45402"/>
                </a:lnTo>
                <a:lnTo>
                  <a:pt x="521218" y="40957"/>
                </a:lnTo>
                <a:lnTo>
                  <a:pt x="529154" y="36830"/>
                </a:lnTo>
                <a:lnTo>
                  <a:pt x="537407" y="33020"/>
                </a:lnTo>
                <a:lnTo>
                  <a:pt x="545977" y="29210"/>
                </a:lnTo>
                <a:lnTo>
                  <a:pt x="554230" y="26035"/>
                </a:lnTo>
                <a:lnTo>
                  <a:pt x="562801" y="22860"/>
                </a:lnTo>
                <a:lnTo>
                  <a:pt x="571689" y="19367"/>
                </a:lnTo>
                <a:lnTo>
                  <a:pt x="580260" y="16510"/>
                </a:lnTo>
                <a:lnTo>
                  <a:pt x="589148" y="13970"/>
                </a:lnTo>
                <a:lnTo>
                  <a:pt x="598036" y="11430"/>
                </a:lnTo>
                <a:lnTo>
                  <a:pt x="607241" y="9207"/>
                </a:lnTo>
                <a:lnTo>
                  <a:pt x="616129" y="7620"/>
                </a:lnTo>
                <a:lnTo>
                  <a:pt x="625334" y="5715"/>
                </a:lnTo>
                <a:lnTo>
                  <a:pt x="634857" y="4127"/>
                </a:lnTo>
                <a:lnTo>
                  <a:pt x="643745" y="2857"/>
                </a:lnTo>
                <a:lnTo>
                  <a:pt x="653268" y="1587"/>
                </a:lnTo>
                <a:lnTo>
                  <a:pt x="662791" y="952"/>
                </a:lnTo>
                <a:lnTo>
                  <a:pt x="672314" y="317"/>
                </a:lnTo>
                <a:lnTo>
                  <a:pt x="681837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" name="碗筷"/>
          <p:cNvSpPr/>
          <p:nvPr/>
        </p:nvSpPr>
        <p:spPr bwMode="auto">
          <a:xfrm>
            <a:off x="10328333" y="2170508"/>
            <a:ext cx="636117" cy="636117"/>
          </a:xfrm>
          <a:custGeom>
            <a:avLst/>
            <a:gdLst>
              <a:gd name="T0" fmla="*/ 2147483646 w 8126"/>
              <a:gd name="T1" fmla="*/ 2147483646 h 6743"/>
              <a:gd name="T2" fmla="*/ 2147483646 w 8126"/>
              <a:gd name="T3" fmla="*/ 2147483646 h 6743"/>
              <a:gd name="T4" fmla="*/ 2147483646 w 8126"/>
              <a:gd name="T5" fmla="*/ 2147483646 h 6743"/>
              <a:gd name="T6" fmla="*/ 2147483646 w 8126"/>
              <a:gd name="T7" fmla="*/ 2147483646 h 6743"/>
              <a:gd name="T8" fmla="*/ 2147483646 w 8126"/>
              <a:gd name="T9" fmla="*/ 2147483646 h 6743"/>
              <a:gd name="T10" fmla="*/ 2147483646 w 8126"/>
              <a:gd name="T11" fmla="*/ 2147483646 h 6743"/>
              <a:gd name="T12" fmla="*/ 2147483646 w 8126"/>
              <a:gd name="T13" fmla="*/ 2147483646 h 6743"/>
              <a:gd name="T14" fmla="*/ 2147483646 w 8126"/>
              <a:gd name="T15" fmla="*/ 2147483646 h 6743"/>
              <a:gd name="T16" fmla="*/ 2147483646 w 8126"/>
              <a:gd name="T17" fmla="*/ 2147483646 h 6743"/>
              <a:gd name="T18" fmla="*/ 2147483646 w 8126"/>
              <a:gd name="T19" fmla="*/ 2147483646 h 6743"/>
              <a:gd name="T20" fmla="*/ 2147483646 w 8126"/>
              <a:gd name="T21" fmla="*/ 2147483646 h 6743"/>
              <a:gd name="T22" fmla="*/ 2147483646 w 8126"/>
              <a:gd name="T23" fmla="*/ 2147483646 h 6743"/>
              <a:gd name="T24" fmla="*/ 2147483646 w 8126"/>
              <a:gd name="T25" fmla="*/ 2147483646 h 6743"/>
              <a:gd name="T26" fmla="*/ 2147483646 w 8126"/>
              <a:gd name="T27" fmla="*/ 2147483646 h 6743"/>
              <a:gd name="T28" fmla="*/ 2147483646 w 8126"/>
              <a:gd name="T29" fmla="*/ 2147483646 h 6743"/>
              <a:gd name="T30" fmla="*/ 322112854 w 8126"/>
              <a:gd name="T31" fmla="*/ 2147483646 h 6743"/>
              <a:gd name="T32" fmla="*/ 2147483646 w 8126"/>
              <a:gd name="T33" fmla="*/ 2147483646 h 6743"/>
              <a:gd name="T34" fmla="*/ 2147483646 w 8126"/>
              <a:gd name="T35" fmla="*/ 2147483646 h 6743"/>
              <a:gd name="T36" fmla="*/ 2147483646 w 8126"/>
              <a:gd name="T37" fmla="*/ 2147483646 h 6743"/>
              <a:gd name="T38" fmla="*/ 2147483646 w 8126"/>
              <a:gd name="T39" fmla="*/ 2147483646 h 6743"/>
              <a:gd name="T40" fmla="*/ 2147483646 w 8126"/>
              <a:gd name="T41" fmla="*/ 2147483646 h 6743"/>
              <a:gd name="T42" fmla="*/ 2147483646 w 8126"/>
              <a:gd name="T43" fmla="*/ 2147483646 h 6743"/>
              <a:gd name="T44" fmla="*/ 2147483646 w 8126"/>
              <a:gd name="T45" fmla="*/ 2147483646 h 6743"/>
              <a:gd name="T46" fmla="*/ 2147483646 w 8126"/>
              <a:gd name="T47" fmla="*/ 2147483646 h 6743"/>
              <a:gd name="T48" fmla="*/ 2147483646 w 8126"/>
              <a:gd name="T49" fmla="*/ 2147483646 h 6743"/>
              <a:gd name="T50" fmla="*/ 2147483646 w 8126"/>
              <a:gd name="T51" fmla="*/ 2147483646 h 6743"/>
              <a:gd name="T52" fmla="*/ 2147483646 w 8126"/>
              <a:gd name="T53" fmla="*/ 2147483646 h 6743"/>
              <a:gd name="T54" fmla="*/ 2147483646 w 8126"/>
              <a:gd name="T55" fmla="*/ 2147483646 h 6743"/>
              <a:gd name="T56" fmla="*/ 2147483646 w 8126"/>
              <a:gd name="T57" fmla="*/ 2147483646 h 6743"/>
              <a:gd name="T58" fmla="*/ 2147483646 w 8126"/>
              <a:gd name="T59" fmla="*/ 2147483646 h 6743"/>
              <a:gd name="T60" fmla="*/ 2147483646 w 8126"/>
              <a:gd name="T61" fmla="*/ 2147483646 h 6743"/>
              <a:gd name="T62" fmla="*/ 2147483646 w 8126"/>
              <a:gd name="T63" fmla="*/ 2147483646 h 6743"/>
              <a:gd name="T64" fmla="*/ 2147483646 w 8126"/>
              <a:gd name="T65" fmla="*/ 2147483646 h 6743"/>
              <a:gd name="T66" fmla="*/ 2147483646 w 8126"/>
              <a:gd name="T67" fmla="*/ 2147483646 h 6743"/>
              <a:gd name="T68" fmla="*/ 2147483646 w 8126"/>
              <a:gd name="T69" fmla="*/ 2147483646 h 6743"/>
              <a:gd name="T70" fmla="*/ 2147483646 w 8126"/>
              <a:gd name="T71" fmla="*/ 2147483646 h 6743"/>
              <a:gd name="T72" fmla="*/ 2147483646 w 8126"/>
              <a:gd name="T73" fmla="*/ 2147483646 h 6743"/>
              <a:gd name="T74" fmla="*/ 2147483646 w 8126"/>
              <a:gd name="T75" fmla="*/ 2147483646 h 6743"/>
              <a:gd name="T76" fmla="*/ 2147483646 w 8126"/>
              <a:gd name="T77" fmla="*/ 2147483646 h 6743"/>
              <a:gd name="T78" fmla="*/ 2147483646 w 8126"/>
              <a:gd name="T79" fmla="*/ 2147483646 h 6743"/>
              <a:gd name="T80" fmla="*/ 2147483646 w 8126"/>
              <a:gd name="T81" fmla="*/ 2147483646 h 6743"/>
              <a:gd name="T82" fmla="*/ 2147483646 w 8126"/>
              <a:gd name="T83" fmla="*/ 2147483646 h 6743"/>
              <a:gd name="T84" fmla="*/ 2147483646 w 8126"/>
              <a:gd name="T85" fmla="*/ 2147483646 h 6743"/>
              <a:gd name="T86" fmla="*/ 2147483646 w 8126"/>
              <a:gd name="T87" fmla="*/ 2147483646 h 6743"/>
              <a:gd name="T88" fmla="*/ 2147483646 w 8126"/>
              <a:gd name="T89" fmla="*/ 2147483646 h 6743"/>
              <a:gd name="T90" fmla="*/ 2147483646 w 8126"/>
              <a:gd name="T91" fmla="*/ 2147483646 h 6743"/>
              <a:gd name="T92" fmla="*/ 2147483646 w 8126"/>
              <a:gd name="T93" fmla="*/ 2147483646 h 6743"/>
              <a:gd name="T94" fmla="*/ 2147483646 w 8126"/>
              <a:gd name="T95" fmla="*/ 2147483646 h 6743"/>
              <a:gd name="T96" fmla="*/ 2147483646 w 8126"/>
              <a:gd name="T97" fmla="*/ 2147483646 h 6743"/>
              <a:gd name="T98" fmla="*/ 2147483646 w 8126"/>
              <a:gd name="T99" fmla="*/ 2147483646 h 6743"/>
              <a:gd name="T100" fmla="*/ 2147483646 w 8126"/>
              <a:gd name="T101" fmla="*/ 2147483646 h 6743"/>
              <a:gd name="T102" fmla="*/ 2147483646 w 8126"/>
              <a:gd name="T103" fmla="*/ 2147483646 h 6743"/>
              <a:gd name="T104" fmla="*/ 2147483646 w 8126"/>
              <a:gd name="T105" fmla="*/ 2147483646 h 6743"/>
              <a:gd name="T106" fmla="*/ 2147483646 w 8126"/>
              <a:gd name="T107" fmla="*/ 2147483646 h 6743"/>
              <a:gd name="T108" fmla="*/ 2147483646 w 8126"/>
              <a:gd name="T109" fmla="*/ 2147483646 h 6743"/>
              <a:gd name="T110" fmla="*/ 2147483646 w 8126"/>
              <a:gd name="T111" fmla="*/ 2147483646 h 6743"/>
              <a:gd name="T112" fmla="*/ 2147483646 w 8126"/>
              <a:gd name="T113" fmla="*/ 2147483646 h 6743"/>
              <a:gd name="T114" fmla="*/ 2147483646 w 8126"/>
              <a:gd name="T115" fmla="*/ 2147483646 h 6743"/>
              <a:gd name="T116" fmla="*/ 2147483646 w 8126"/>
              <a:gd name="T117" fmla="*/ 2147483646 h 6743"/>
              <a:gd name="T118" fmla="*/ 2147483646 w 8126"/>
              <a:gd name="T119" fmla="*/ 2147483646 h 6743"/>
              <a:gd name="T120" fmla="*/ 2147483646 w 8126"/>
              <a:gd name="T121" fmla="*/ 2147483646 h 67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126" h="6743">
                <a:moveTo>
                  <a:pt x="8126" y="0"/>
                </a:moveTo>
                <a:lnTo>
                  <a:pt x="8126" y="363"/>
                </a:lnTo>
                <a:lnTo>
                  <a:pt x="3058" y="363"/>
                </a:lnTo>
                <a:lnTo>
                  <a:pt x="3098" y="727"/>
                </a:lnTo>
                <a:lnTo>
                  <a:pt x="8126" y="686"/>
                </a:lnTo>
                <a:lnTo>
                  <a:pt x="8107" y="1029"/>
                </a:lnTo>
                <a:lnTo>
                  <a:pt x="3078" y="1070"/>
                </a:lnTo>
                <a:lnTo>
                  <a:pt x="3062" y="1122"/>
                </a:lnTo>
                <a:lnTo>
                  <a:pt x="3045" y="1172"/>
                </a:lnTo>
                <a:lnTo>
                  <a:pt x="3024" y="1220"/>
                </a:lnTo>
                <a:lnTo>
                  <a:pt x="3003" y="1269"/>
                </a:lnTo>
                <a:lnTo>
                  <a:pt x="2979" y="1318"/>
                </a:lnTo>
                <a:lnTo>
                  <a:pt x="2953" y="1366"/>
                </a:lnTo>
                <a:lnTo>
                  <a:pt x="2925" y="1416"/>
                </a:lnTo>
                <a:lnTo>
                  <a:pt x="2896" y="1468"/>
                </a:lnTo>
                <a:lnTo>
                  <a:pt x="2833" y="1578"/>
                </a:lnTo>
                <a:lnTo>
                  <a:pt x="2761" y="1701"/>
                </a:lnTo>
                <a:lnTo>
                  <a:pt x="2721" y="1767"/>
                </a:lnTo>
                <a:lnTo>
                  <a:pt x="2681" y="1839"/>
                </a:lnTo>
                <a:lnTo>
                  <a:pt x="2638" y="1916"/>
                </a:lnTo>
                <a:lnTo>
                  <a:pt x="2594" y="1999"/>
                </a:lnTo>
                <a:lnTo>
                  <a:pt x="2579" y="2033"/>
                </a:lnTo>
                <a:lnTo>
                  <a:pt x="2565" y="2068"/>
                </a:lnTo>
                <a:lnTo>
                  <a:pt x="2552" y="2101"/>
                </a:lnTo>
                <a:lnTo>
                  <a:pt x="2541" y="2136"/>
                </a:lnTo>
                <a:lnTo>
                  <a:pt x="2530" y="2170"/>
                </a:lnTo>
                <a:lnTo>
                  <a:pt x="2522" y="2203"/>
                </a:lnTo>
                <a:lnTo>
                  <a:pt x="2514" y="2236"/>
                </a:lnTo>
                <a:lnTo>
                  <a:pt x="2507" y="2269"/>
                </a:lnTo>
                <a:lnTo>
                  <a:pt x="2502" y="2303"/>
                </a:lnTo>
                <a:lnTo>
                  <a:pt x="2499" y="2335"/>
                </a:lnTo>
                <a:lnTo>
                  <a:pt x="2497" y="2369"/>
                </a:lnTo>
                <a:lnTo>
                  <a:pt x="2497" y="2401"/>
                </a:lnTo>
                <a:lnTo>
                  <a:pt x="2498" y="2435"/>
                </a:lnTo>
                <a:lnTo>
                  <a:pt x="2501" y="2467"/>
                </a:lnTo>
                <a:lnTo>
                  <a:pt x="2506" y="2500"/>
                </a:lnTo>
                <a:lnTo>
                  <a:pt x="2512" y="2532"/>
                </a:lnTo>
                <a:lnTo>
                  <a:pt x="2521" y="2566"/>
                </a:lnTo>
                <a:lnTo>
                  <a:pt x="2531" y="2598"/>
                </a:lnTo>
                <a:lnTo>
                  <a:pt x="2544" y="2631"/>
                </a:lnTo>
                <a:lnTo>
                  <a:pt x="2558" y="2664"/>
                </a:lnTo>
                <a:lnTo>
                  <a:pt x="2575" y="2697"/>
                </a:lnTo>
                <a:lnTo>
                  <a:pt x="2594" y="2731"/>
                </a:lnTo>
                <a:lnTo>
                  <a:pt x="2615" y="2763"/>
                </a:lnTo>
                <a:lnTo>
                  <a:pt x="2638" y="2797"/>
                </a:lnTo>
                <a:lnTo>
                  <a:pt x="2665" y="2830"/>
                </a:lnTo>
                <a:lnTo>
                  <a:pt x="2692" y="2864"/>
                </a:lnTo>
                <a:lnTo>
                  <a:pt x="2724" y="2897"/>
                </a:lnTo>
                <a:lnTo>
                  <a:pt x="2756" y="2931"/>
                </a:lnTo>
                <a:lnTo>
                  <a:pt x="2792" y="2966"/>
                </a:lnTo>
                <a:lnTo>
                  <a:pt x="2832" y="2999"/>
                </a:lnTo>
                <a:lnTo>
                  <a:pt x="2872" y="3034"/>
                </a:lnTo>
                <a:lnTo>
                  <a:pt x="2916" y="3069"/>
                </a:lnTo>
                <a:lnTo>
                  <a:pt x="7278" y="3069"/>
                </a:lnTo>
                <a:lnTo>
                  <a:pt x="7272" y="3145"/>
                </a:lnTo>
                <a:lnTo>
                  <a:pt x="7264" y="3221"/>
                </a:lnTo>
                <a:lnTo>
                  <a:pt x="7256" y="3295"/>
                </a:lnTo>
                <a:lnTo>
                  <a:pt x="7245" y="3369"/>
                </a:lnTo>
                <a:lnTo>
                  <a:pt x="7234" y="3443"/>
                </a:lnTo>
                <a:lnTo>
                  <a:pt x="7221" y="3515"/>
                </a:lnTo>
                <a:lnTo>
                  <a:pt x="7207" y="3587"/>
                </a:lnTo>
                <a:lnTo>
                  <a:pt x="7192" y="3659"/>
                </a:lnTo>
                <a:lnTo>
                  <a:pt x="7177" y="3730"/>
                </a:lnTo>
                <a:lnTo>
                  <a:pt x="7160" y="3799"/>
                </a:lnTo>
                <a:lnTo>
                  <a:pt x="7141" y="3868"/>
                </a:lnTo>
                <a:lnTo>
                  <a:pt x="7121" y="3936"/>
                </a:lnTo>
                <a:lnTo>
                  <a:pt x="7100" y="4003"/>
                </a:lnTo>
                <a:lnTo>
                  <a:pt x="7080" y="4070"/>
                </a:lnTo>
                <a:lnTo>
                  <a:pt x="7056" y="4136"/>
                </a:lnTo>
                <a:lnTo>
                  <a:pt x="7033" y="4201"/>
                </a:lnTo>
                <a:lnTo>
                  <a:pt x="7009" y="4265"/>
                </a:lnTo>
                <a:lnTo>
                  <a:pt x="6983" y="4329"/>
                </a:lnTo>
                <a:lnTo>
                  <a:pt x="6957" y="4391"/>
                </a:lnTo>
                <a:lnTo>
                  <a:pt x="6930" y="4454"/>
                </a:lnTo>
                <a:lnTo>
                  <a:pt x="6902" y="4514"/>
                </a:lnTo>
                <a:lnTo>
                  <a:pt x="6873" y="4575"/>
                </a:lnTo>
                <a:lnTo>
                  <a:pt x="6843" y="4635"/>
                </a:lnTo>
                <a:lnTo>
                  <a:pt x="6813" y="4693"/>
                </a:lnTo>
                <a:lnTo>
                  <a:pt x="6782" y="4751"/>
                </a:lnTo>
                <a:lnTo>
                  <a:pt x="6750" y="4808"/>
                </a:lnTo>
                <a:lnTo>
                  <a:pt x="6718" y="4864"/>
                </a:lnTo>
                <a:lnTo>
                  <a:pt x="6684" y="4919"/>
                </a:lnTo>
                <a:lnTo>
                  <a:pt x="6651" y="4973"/>
                </a:lnTo>
                <a:lnTo>
                  <a:pt x="6616" y="5028"/>
                </a:lnTo>
                <a:lnTo>
                  <a:pt x="6581" y="5080"/>
                </a:lnTo>
                <a:lnTo>
                  <a:pt x="6545" y="5132"/>
                </a:lnTo>
                <a:lnTo>
                  <a:pt x="6509" y="5183"/>
                </a:lnTo>
                <a:lnTo>
                  <a:pt x="6472" y="5233"/>
                </a:lnTo>
                <a:lnTo>
                  <a:pt x="6435" y="5282"/>
                </a:lnTo>
                <a:lnTo>
                  <a:pt x="6398" y="5330"/>
                </a:lnTo>
                <a:lnTo>
                  <a:pt x="6360" y="5378"/>
                </a:lnTo>
                <a:lnTo>
                  <a:pt x="6322" y="5424"/>
                </a:lnTo>
                <a:lnTo>
                  <a:pt x="6282" y="5471"/>
                </a:lnTo>
                <a:lnTo>
                  <a:pt x="6243" y="5515"/>
                </a:lnTo>
                <a:lnTo>
                  <a:pt x="6203" y="5559"/>
                </a:lnTo>
                <a:lnTo>
                  <a:pt x="6164" y="5602"/>
                </a:lnTo>
                <a:lnTo>
                  <a:pt x="6123" y="5643"/>
                </a:lnTo>
                <a:lnTo>
                  <a:pt x="6083" y="5684"/>
                </a:lnTo>
                <a:lnTo>
                  <a:pt x="6042" y="5724"/>
                </a:lnTo>
                <a:lnTo>
                  <a:pt x="6002" y="5764"/>
                </a:lnTo>
                <a:lnTo>
                  <a:pt x="5960" y="5802"/>
                </a:lnTo>
                <a:lnTo>
                  <a:pt x="5919" y="5839"/>
                </a:lnTo>
                <a:lnTo>
                  <a:pt x="5878" y="5875"/>
                </a:lnTo>
                <a:lnTo>
                  <a:pt x="5836" y="5910"/>
                </a:lnTo>
                <a:lnTo>
                  <a:pt x="5794" y="5945"/>
                </a:lnTo>
                <a:lnTo>
                  <a:pt x="5754" y="5978"/>
                </a:lnTo>
                <a:lnTo>
                  <a:pt x="5712" y="6011"/>
                </a:lnTo>
                <a:lnTo>
                  <a:pt x="5670" y="6042"/>
                </a:lnTo>
                <a:lnTo>
                  <a:pt x="5628" y="6072"/>
                </a:lnTo>
                <a:lnTo>
                  <a:pt x="5587" y="6101"/>
                </a:lnTo>
                <a:lnTo>
                  <a:pt x="5545" y="6130"/>
                </a:lnTo>
                <a:lnTo>
                  <a:pt x="5504" y="6157"/>
                </a:lnTo>
                <a:lnTo>
                  <a:pt x="5463" y="6183"/>
                </a:lnTo>
                <a:lnTo>
                  <a:pt x="5422" y="6209"/>
                </a:lnTo>
                <a:lnTo>
                  <a:pt x="5380" y="6233"/>
                </a:lnTo>
                <a:lnTo>
                  <a:pt x="5340" y="6256"/>
                </a:lnTo>
                <a:lnTo>
                  <a:pt x="5299" y="6278"/>
                </a:lnTo>
                <a:lnTo>
                  <a:pt x="5259" y="6299"/>
                </a:lnTo>
                <a:lnTo>
                  <a:pt x="5219" y="6743"/>
                </a:lnTo>
                <a:lnTo>
                  <a:pt x="1988" y="6743"/>
                </a:lnTo>
                <a:lnTo>
                  <a:pt x="1988" y="6340"/>
                </a:lnTo>
                <a:lnTo>
                  <a:pt x="1898" y="6288"/>
                </a:lnTo>
                <a:lnTo>
                  <a:pt x="1813" y="6236"/>
                </a:lnTo>
                <a:lnTo>
                  <a:pt x="1729" y="6182"/>
                </a:lnTo>
                <a:lnTo>
                  <a:pt x="1648" y="6127"/>
                </a:lnTo>
                <a:lnTo>
                  <a:pt x="1569" y="6071"/>
                </a:lnTo>
                <a:lnTo>
                  <a:pt x="1494" y="6015"/>
                </a:lnTo>
                <a:lnTo>
                  <a:pt x="1420" y="5957"/>
                </a:lnTo>
                <a:lnTo>
                  <a:pt x="1349" y="5899"/>
                </a:lnTo>
                <a:lnTo>
                  <a:pt x="1279" y="5840"/>
                </a:lnTo>
                <a:lnTo>
                  <a:pt x="1213" y="5781"/>
                </a:lnTo>
                <a:lnTo>
                  <a:pt x="1150" y="5721"/>
                </a:lnTo>
                <a:lnTo>
                  <a:pt x="1087" y="5661"/>
                </a:lnTo>
                <a:lnTo>
                  <a:pt x="1027" y="5599"/>
                </a:lnTo>
                <a:lnTo>
                  <a:pt x="970" y="5538"/>
                </a:lnTo>
                <a:lnTo>
                  <a:pt x="914" y="5475"/>
                </a:lnTo>
                <a:lnTo>
                  <a:pt x="861" y="5414"/>
                </a:lnTo>
                <a:lnTo>
                  <a:pt x="809" y="5351"/>
                </a:lnTo>
                <a:lnTo>
                  <a:pt x="760" y="5287"/>
                </a:lnTo>
                <a:lnTo>
                  <a:pt x="713" y="5225"/>
                </a:lnTo>
                <a:lnTo>
                  <a:pt x="666" y="5162"/>
                </a:lnTo>
                <a:lnTo>
                  <a:pt x="623" y="5098"/>
                </a:lnTo>
                <a:lnTo>
                  <a:pt x="582" y="5036"/>
                </a:lnTo>
                <a:lnTo>
                  <a:pt x="541" y="4972"/>
                </a:lnTo>
                <a:lnTo>
                  <a:pt x="503" y="4910"/>
                </a:lnTo>
                <a:lnTo>
                  <a:pt x="467" y="4846"/>
                </a:lnTo>
                <a:lnTo>
                  <a:pt x="432" y="4783"/>
                </a:lnTo>
                <a:lnTo>
                  <a:pt x="399" y="4721"/>
                </a:lnTo>
                <a:lnTo>
                  <a:pt x="367" y="4659"/>
                </a:lnTo>
                <a:lnTo>
                  <a:pt x="338" y="4597"/>
                </a:lnTo>
                <a:lnTo>
                  <a:pt x="309" y="4536"/>
                </a:lnTo>
                <a:lnTo>
                  <a:pt x="283" y="4475"/>
                </a:lnTo>
                <a:lnTo>
                  <a:pt x="257" y="4415"/>
                </a:lnTo>
                <a:lnTo>
                  <a:pt x="234" y="4354"/>
                </a:lnTo>
                <a:lnTo>
                  <a:pt x="212" y="4295"/>
                </a:lnTo>
                <a:lnTo>
                  <a:pt x="191" y="4237"/>
                </a:lnTo>
                <a:lnTo>
                  <a:pt x="171" y="4179"/>
                </a:lnTo>
                <a:lnTo>
                  <a:pt x="153" y="4123"/>
                </a:lnTo>
                <a:lnTo>
                  <a:pt x="135" y="4067"/>
                </a:lnTo>
                <a:lnTo>
                  <a:pt x="119" y="4011"/>
                </a:lnTo>
                <a:lnTo>
                  <a:pt x="105" y="3958"/>
                </a:lnTo>
                <a:lnTo>
                  <a:pt x="91" y="3905"/>
                </a:lnTo>
                <a:lnTo>
                  <a:pt x="79" y="3853"/>
                </a:lnTo>
                <a:lnTo>
                  <a:pt x="67" y="3802"/>
                </a:lnTo>
                <a:lnTo>
                  <a:pt x="57" y="3752"/>
                </a:lnTo>
                <a:lnTo>
                  <a:pt x="47" y="3703"/>
                </a:lnTo>
                <a:lnTo>
                  <a:pt x="39" y="3657"/>
                </a:lnTo>
                <a:lnTo>
                  <a:pt x="25" y="3566"/>
                </a:lnTo>
                <a:lnTo>
                  <a:pt x="15" y="3482"/>
                </a:lnTo>
                <a:lnTo>
                  <a:pt x="7" y="3403"/>
                </a:lnTo>
                <a:lnTo>
                  <a:pt x="2" y="3331"/>
                </a:lnTo>
                <a:lnTo>
                  <a:pt x="0" y="3267"/>
                </a:lnTo>
                <a:lnTo>
                  <a:pt x="0" y="3210"/>
                </a:lnTo>
                <a:lnTo>
                  <a:pt x="1" y="3161"/>
                </a:lnTo>
                <a:lnTo>
                  <a:pt x="5" y="3121"/>
                </a:lnTo>
                <a:lnTo>
                  <a:pt x="9" y="3089"/>
                </a:lnTo>
                <a:lnTo>
                  <a:pt x="1646" y="3089"/>
                </a:lnTo>
                <a:lnTo>
                  <a:pt x="1628" y="3053"/>
                </a:lnTo>
                <a:lnTo>
                  <a:pt x="1612" y="3018"/>
                </a:lnTo>
                <a:lnTo>
                  <a:pt x="1597" y="2982"/>
                </a:lnTo>
                <a:lnTo>
                  <a:pt x="1583" y="2946"/>
                </a:lnTo>
                <a:lnTo>
                  <a:pt x="1569" y="2911"/>
                </a:lnTo>
                <a:lnTo>
                  <a:pt x="1558" y="2875"/>
                </a:lnTo>
                <a:lnTo>
                  <a:pt x="1546" y="2841"/>
                </a:lnTo>
                <a:lnTo>
                  <a:pt x="1536" y="2805"/>
                </a:lnTo>
                <a:lnTo>
                  <a:pt x="1526" y="2770"/>
                </a:lnTo>
                <a:lnTo>
                  <a:pt x="1517" y="2734"/>
                </a:lnTo>
                <a:lnTo>
                  <a:pt x="1510" y="2699"/>
                </a:lnTo>
                <a:lnTo>
                  <a:pt x="1503" y="2663"/>
                </a:lnTo>
                <a:lnTo>
                  <a:pt x="1497" y="2629"/>
                </a:lnTo>
                <a:lnTo>
                  <a:pt x="1492" y="2594"/>
                </a:lnTo>
                <a:lnTo>
                  <a:pt x="1487" y="2559"/>
                </a:lnTo>
                <a:lnTo>
                  <a:pt x="1483" y="2524"/>
                </a:lnTo>
                <a:lnTo>
                  <a:pt x="1481" y="2489"/>
                </a:lnTo>
                <a:lnTo>
                  <a:pt x="1479" y="2455"/>
                </a:lnTo>
                <a:lnTo>
                  <a:pt x="1478" y="2420"/>
                </a:lnTo>
                <a:lnTo>
                  <a:pt x="1478" y="2385"/>
                </a:lnTo>
                <a:lnTo>
                  <a:pt x="1478" y="2352"/>
                </a:lnTo>
                <a:lnTo>
                  <a:pt x="1479" y="2317"/>
                </a:lnTo>
                <a:lnTo>
                  <a:pt x="1481" y="2283"/>
                </a:lnTo>
                <a:lnTo>
                  <a:pt x="1483" y="2248"/>
                </a:lnTo>
                <a:lnTo>
                  <a:pt x="1487" y="2215"/>
                </a:lnTo>
                <a:lnTo>
                  <a:pt x="1490" y="2181"/>
                </a:lnTo>
                <a:lnTo>
                  <a:pt x="1501" y="2114"/>
                </a:lnTo>
                <a:lnTo>
                  <a:pt x="1514" y="2047"/>
                </a:lnTo>
                <a:lnTo>
                  <a:pt x="1529" y="1981"/>
                </a:lnTo>
                <a:lnTo>
                  <a:pt x="1546" y="1916"/>
                </a:lnTo>
                <a:lnTo>
                  <a:pt x="1566" y="1851"/>
                </a:lnTo>
                <a:lnTo>
                  <a:pt x="1589" y="1787"/>
                </a:lnTo>
                <a:lnTo>
                  <a:pt x="1613" y="1723"/>
                </a:lnTo>
                <a:lnTo>
                  <a:pt x="1640" y="1661"/>
                </a:lnTo>
                <a:lnTo>
                  <a:pt x="1669" y="1598"/>
                </a:lnTo>
                <a:lnTo>
                  <a:pt x="1700" y="1538"/>
                </a:lnTo>
                <a:lnTo>
                  <a:pt x="1733" y="1478"/>
                </a:lnTo>
                <a:lnTo>
                  <a:pt x="1766" y="1417"/>
                </a:lnTo>
                <a:lnTo>
                  <a:pt x="1802" y="1359"/>
                </a:lnTo>
                <a:lnTo>
                  <a:pt x="1840" y="1301"/>
                </a:lnTo>
                <a:lnTo>
                  <a:pt x="1879" y="1245"/>
                </a:lnTo>
                <a:lnTo>
                  <a:pt x="1919" y="1190"/>
                </a:lnTo>
                <a:lnTo>
                  <a:pt x="1961" y="1136"/>
                </a:lnTo>
                <a:lnTo>
                  <a:pt x="2004" y="1081"/>
                </a:lnTo>
                <a:lnTo>
                  <a:pt x="2048" y="1029"/>
                </a:lnTo>
                <a:lnTo>
                  <a:pt x="1664" y="1029"/>
                </a:lnTo>
                <a:lnTo>
                  <a:pt x="1625" y="1075"/>
                </a:lnTo>
                <a:lnTo>
                  <a:pt x="1587" y="1123"/>
                </a:lnTo>
                <a:lnTo>
                  <a:pt x="1548" y="1170"/>
                </a:lnTo>
                <a:lnTo>
                  <a:pt x="1512" y="1217"/>
                </a:lnTo>
                <a:lnTo>
                  <a:pt x="1478" y="1265"/>
                </a:lnTo>
                <a:lnTo>
                  <a:pt x="1444" y="1313"/>
                </a:lnTo>
                <a:lnTo>
                  <a:pt x="1410" y="1362"/>
                </a:lnTo>
                <a:lnTo>
                  <a:pt x="1380" y="1410"/>
                </a:lnTo>
                <a:lnTo>
                  <a:pt x="1350" y="1460"/>
                </a:lnTo>
                <a:lnTo>
                  <a:pt x="1322" y="1510"/>
                </a:lnTo>
                <a:lnTo>
                  <a:pt x="1296" y="1560"/>
                </a:lnTo>
                <a:lnTo>
                  <a:pt x="1270" y="1611"/>
                </a:lnTo>
                <a:lnTo>
                  <a:pt x="1247" y="1662"/>
                </a:lnTo>
                <a:lnTo>
                  <a:pt x="1225" y="1713"/>
                </a:lnTo>
                <a:lnTo>
                  <a:pt x="1205" y="1765"/>
                </a:lnTo>
                <a:lnTo>
                  <a:pt x="1188" y="1817"/>
                </a:lnTo>
                <a:lnTo>
                  <a:pt x="1172" y="1869"/>
                </a:lnTo>
                <a:lnTo>
                  <a:pt x="1158" y="1923"/>
                </a:lnTo>
                <a:lnTo>
                  <a:pt x="1145" y="1977"/>
                </a:lnTo>
                <a:lnTo>
                  <a:pt x="1136" y="2030"/>
                </a:lnTo>
                <a:lnTo>
                  <a:pt x="1128" y="2086"/>
                </a:lnTo>
                <a:lnTo>
                  <a:pt x="1122" y="2141"/>
                </a:lnTo>
                <a:lnTo>
                  <a:pt x="1118" y="2197"/>
                </a:lnTo>
                <a:lnTo>
                  <a:pt x="1117" y="2253"/>
                </a:lnTo>
                <a:lnTo>
                  <a:pt x="1120" y="2310"/>
                </a:lnTo>
                <a:lnTo>
                  <a:pt x="1123" y="2368"/>
                </a:lnTo>
                <a:lnTo>
                  <a:pt x="1129" y="2426"/>
                </a:lnTo>
                <a:lnTo>
                  <a:pt x="1138" y="2485"/>
                </a:lnTo>
                <a:lnTo>
                  <a:pt x="1150" y="2544"/>
                </a:lnTo>
                <a:lnTo>
                  <a:pt x="1164" y="2604"/>
                </a:lnTo>
                <a:lnTo>
                  <a:pt x="1181" y="2664"/>
                </a:lnTo>
                <a:lnTo>
                  <a:pt x="1201" y="2726"/>
                </a:lnTo>
                <a:lnTo>
                  <a:pt x="858" y="2726"/>
                </a:lnTo>
                <a:lnTo>
                  <a:pt x="839" y="2688"/>
                </a:lnTo>
                <a:lnTo>
                  <a:pt x="823" y="2649"/>
                </a:lnTo>
                <a:lnTo>
                  <a:pt x="808" y="2610"/>
                </a:lnTo>
                <a:lnTo>
                  <a:pt x="795" y="2571"/>
                </a:lnTo>
                <a:lnTo>
                  <a:pt x="783" y="2530"/>
                </a:lnTo>
                <a:lnTo>
                  <a:pt x="774" y="2488"/>
                </a:lnTo>
                <a:lnTo>
                  <a:pt x="767" y="2445"/>
                </a:lnTo>
                <a:lnTo>
                  <a:pt x="761" y="2401"/>
                </a:lnTo>
                <a:lnTo>
                  <a:pt x="758" y="2357"/>
                </a:lnTo>
                <a:lnTo>
                  <a:pt x="756" y="2312"/>
                </a:lnTo>
                <a:lnTo>
                  <a:pt x="757" y="2266"/>
                </a:lnTo>
                <a:lnTo>
                  <a:pt x="758" y="2218"/>
                </a:lnTo>
                <a:lnTo>
                  <a:pt x="763" y="2170"/>
                </a:lnTo>
                <a:lnTo>
                  <a:pt x="768" y="2121"/>
                </a:lnTo>
                <a:lnTo>
                  <a:pt x="776" y="2070"/>
                </a:lnTo>
                <a:lnTo>
                  <a:pt x="787" y="2019"/>
                </a:lnTo>
                <a:lnTo>
                  <a:pt x="798" y="1966"/>
                </a:lnTo>
                <a:lnTo>
                  <a:pt x="814" y="1912"/>
                </a:lnTo>
                <a:lnTo>
                  <a:pt x="830" y="1858"/>
                </a:lnTo>
                <a:lnTo>
                  <a:pt x="847" y="1801"/>
                </a:lnTo>
                <a:lnTo>
                  <a:pt x="868" y="1744"/>
                </a:lnTo>
                <a:lnTo>
                  <a:pt x="891" y="1686"/>
                </a:lnTo>
                <a:lnTo>
                  <a:pt x="916" y="1626"/>
                </a:lnTo>
                <a:lnTo>
                  <a:pt x="943" y="1565"/>
                </a:lnTo>
                <a:lnTo>
                  <a:pt x="972" y="1503"/>
                </a:lnTo>
                <a:lnTo>
                  <a:pt x="1004" y="1439"/>
                </a:lnTo>
                <a:lnTo>
                  <a:pt x="1037" y="1374"/>
                </a:lnTo>
                <a:lnTo>
                  <a:pt x="1073" y="1308"/>
                </a:lnTo>
                <a:lnTo>
                  <a:pt x="1111" y="1241"/>
                </a:lnTo>
                <a:lnTo>
                  <a:pt x="1152" y="1172"/>
                </a:lnTo>
                <a:lnTo>
                  <a:pt x="1195" y="1101"/>
                </a:lnTo>
                <a:lnTo>
                  <a:pt x="1241" y="1029"/>
                </a:lnTo>
                <a:lnTo>
                  <a:pt x="89" y="1029"/>
                </a:lnTo>
                <a:lnTo>
                  <a:pt x="89" y="746"/>
                </a:lnTo>
                <a:lnTo>
                  <a:pt x="1293" y="707"/>
                </a:lnTo>
                <a:lnTo>
                  <a:pt x="1290" y="686"/>
                </a:lnTo>
                <a:lnTo>
                  <a:pt x="1286" y="666"/>
                </a:lnTo>
                <a:lnTo>
                  <a:pt x="1283" y="626"/>
                </a:lnTo>
                <a:lnTo>
                  <a:pt x="1282" y="585"/>
                </a:lnTo>
                <a:lnTo>
                  <a:pt x="1281" y="545"/>
                </a:lnTo>
                <a:lnTo>
                  <a:pt x="1279" y="504"/>
                </a:lnTo>
                <a:lnTo>
                  <a:pt x="1277" y="465"/>
                </a:lnTo>
                <a:lnTo>
                  <a:pt x="1274" y="424"/>
                </a:lnTo>
                <a:lnTo>
                  <a:pt x="1271" y="403"/>
                </a:lnTo>
                <a:lnTo>
                  <a:pt x="1268" y="383"/>
                </a:lnTo>
                <a:lnTo>
                  <a:pt x="89" y="383"/>
                </a:lnTo>
                <a:lnTo>
                  <a:pt x="89" y="39"/>
                </a:lnTo>
                <a:lnTo>
                  <a:pt x="8126" y="0"/>
                </a:lnTo>
                <a:close/>
                <a:moveTo>
                  <a:pt x="1601" y="368"/>
                </a:moveTo>
                <a:lnTo>
                  <a:pt x="1601" y="368"/>
                </a:lnTo>
                <a:lnTo>
                  <a:pt x="1599" y="368"/>
                </a:lnTo>
                <a:lnTo>
                  <a:pt x="1598" y="371"/>
                </a:lnTo>
                <a:lnTo>
                  <a:pt x="1597" y="380"/>
                </a:lnTo>
                <a:lnTo>
                  <a:pt x="1597" y="395"/>
                </a:lnTo>
                <a:lnTo>
                  <a:pt x="1598" y="415"/>
                </a:lnTo>
                <a:lnTo>
                  <a:pt x="1604" y="465"/>
                </a:lnTo>
                <a:lnTo>
                  <a:pt x="1613" y="524"/>
                </a:lnTo>
                <a:lnTo>
                  <a:pt x="1632" y="635"/>
                </a:lnTo>
                <a:lnTo>
                  <a:pt x="1641" y="689"/>
                </a:lnTo>
                <a:lnTo>
                  <a:pt x="2028" y="684"/>
                </a:lnTo>
                <a:lnTo>
                  <a:pt x="1984" y="353"/>
                </a:lnTo>
                <a:lnTo>
                  <a:pt x="1601" y="368"/>
                </a:lnTo>
                <a:close/>
                <a:moveTo>
                  <a:pt x="2337" y="345"/>
                </a:moveTo>
                <a:lnTo>
                  <a:pt x="2337" y="345"/>
                </a:lnTo>
                <a:lnTo>
                  <a:pt x="2332" y="349"/>
                </a:lnTo>
                <a:lnTo>
                  <a:pt x="2328" y="353"/>
                </a:lnTo>
                <a:lnTo>
                  <a:pt x="2325" y="360"/>
                </a:lnTo>
                <a:lnTo>
                  <a:pt x="2322" y="368"/>
                </a:lnTo>
                <a:lnTo>
                  <a:pt x="2319" y="379"/>
                </a:lnTo>
                <a:lnTo>
                  <a:pt x="2317" y="389"/>
                </a:lnTo>
                <a:lnTo>
                  <a:pt x="2315" y="415"/>
                </a:lnTo>
                <a:lnTo>
                  <a:pt x="2313" y="445"/>
                </a:lnTo>
                <a:lnTo>
                  <a:pt x="2313" y="476"/>
                </a:lnTo>
                <a:lnTo>
                  <a:pt x="2316" y="510"/>
                </a:lnTo>
                <a:lnTo>
                  <a:pt x="2318" y="545"/>
                </a:lnTo>
                <a:lnTo>
                  <a:pt x="2323" y="578"/>
                </a:lnTo>
                <a:lnTo>
                  <a:pt x="2327" y="612"/>
                </a:lnTo>
                <a:lnTo>
                  <a:pt x="2332" y="642"/>
                </a:lnTo>
                <a:lnTo>
                  <a:pt x="2338" y="669"/>
                </a:lnTo>
                <a:lnTo>
                  <a:pt x="2342" y="692"/>
                </a:lnTo>
                <a:lnTo>
                  <a:pt x="2348" y="709"/>
                </a:lnTo>
                <a:lnTo>
                  <a:pt x="2352" y="716"/>
                </a:lnTo>
                <a:lnTo>
                  <a:pt x="2354" y="721"/>
                </a:lnTo>
                <a:lnTo>
                  <a:pt x="2356" y="723"/>
                </a:lnTo>
                <a:lnTo>
                  <a:pt x="2359" y="724"/>
                </a:lnTo>
                <a:lnTo>
                  <a:pt x="2747" y="722"/>
                </a:lnTo>
                <a:lnTo>
                  <a:pt x="2749" y="676"/>
                </a:lnTo>
                <a:lnTo>
                  <a:pt x="2750" y="633"/>
                </a:lnTo>
                <a:lnTo>
                  <a:pt x="2749" y="593"/>
                </a:lnTo>
                <a:lnTo>
                  <a:pt x="2748" y="557"/>
                </a:lnTo>
                <a:lnTo>
                  <a:pt x="2746" y="525"/>
                </a:lnTo>
                <a:lnTo>
                  <a:pt x="2742" y="495"/>
                </a:lnTo>
                <a:lnTo>
                  <a:pt x="2738" y="468"/>
                </a:lnTo>
                <a:lnTo>
                  <a:pt x="2733" y="444"/>
                </a:lnTo>
                <a:lnTo>
                  <a:pt x="2727" y="422"/>
                </a:lnTo>
                <a:lnTo>
                  <a:pt x="2721" y="403"/>
                </a:lnTo>
                <a:lnTo>
                  <a:pt x="2714" y="386"/>
                </a:lnTo>
                <a:lnTo>
                  <a:pt x="2707" y="371"/>
                </a:lnTo>
                <a:lnTo>
                  <a:pt x="2701" y="358"/>
                </a:lnTo>
                <a:lnTo>
                  <a:pt x="2694" y="348"/>
                </a:lnTo>
                <a:lnTo>
                  <a:pt x="2687" y="338"/>
                </a:lnTo>
                <a:lnTo>
                  <a:pt x="2679" y="330"/>
                </a:lnTo>
                <a:lnTo>
                  <a:pt x="2337" y="345"/>
                </a:lnTo>
                <a:close/>
                <a:moveTo>
                  <a:pt x="2371" y="1070"/>
                </a:moveTo>
                <a:lnTo>
                  <a:pt x="2371" y="1070"/>
                </a:lnTo>
                <a:lnTo>
                  <a:pt x="2349" y="1110"/>
                </a:lnTo>
                <a:lnTo>
                  <a:pt x="2324" y="1152"/>
                </a:lnTo>
                <a:lnTo>
                  <a:pt x="2295" y="1196"/>
                </a:lnTo>
                <a:lnTo>
                  <a:pt x="2264" y="1241"/>
                </a:lnTo>
                <a:lnTo>
                  <a:pt x="2196" y="1337"/>
                </a:lnTo>
                <a:lnTo>
                  <a:pt x="2124" y="1438"/>
                </a:lnTo>
                <a:lnTo>
                  <a:pt x="2087" y="1490"/>
                </a:lnTo>
                <a:lnTo>
                  <a:pt x="2051" y="1543"/>
                </a:lnTo>
                <a:lnTo>
                  <a:pt x="2016" y="1597"/>
                </a:lnTo>
                <a:lnTo>
                  <a:pt x="1981" y="1651"/>
                </a:lnTo>
                <a:lnTo>
                  <a:pt x="1948" y="1707"/>
                </a:lnTo>
                <a:lnTo>
                  <a:pt x="1917" y="1764"/>
                </a:lnTo>
                <a:lnTo>
                  <a:pt x="1889" y="1821"/>
                </a:lnTo>
                <a:lnTo>
                  <a:pt x="1876" y="1850"/>
                </a:lnTo>
                <a:lnTo>
                  <a:pt x="1864" y="1877"/>
                </a:lnTo>
                <a:lnTo>
                  <a:pt x="1850" y="1912"/>
                </a:lnTo>
                <a:lnTo>
                  <a:pt x="1837" y="1948"/>
                </a:lnTo>
                <a:lnTo>
                  <a:pt x="1827" y="1983"/>
                </a:lnTo>
                <a:lnTo>
                  <a:pt x="1816" y="2019"/>
                </a:lnTo>
                <a:lnTo>
                  <a:pt x="1808" y="2056"/>
                </a:lnTo>
                <a:lnTo>
                  <a:pt x="1800" y="2092"/>
                </a:lnTo>
                <a:lnTo>
                  <a:pt x="1794" y="2129"/>
                </a:lnTo>
                <a:lnTo>
                  <a:pt x="1789" y="2166"/>
                </a:lnTo>
                <a:lnTo>
                  <a:pt x="1786" y="2203"/>
                </a:lnTo>
                <a:lnTo>
                  <a:pt x="1784" y="2240"/>
                </a:lnTo>
                <a:lnTo>
                  <a:pt x="1783" y="2279"/>
                </a:lnTo>
                <a:lnTo>
                  <a:pt x="1783" y="2316"/>
                </a:lnTo>
                <a:lnTo>
                  <a:pt x="1785" y="2354"/>
                </a:lnTo>
                <a:lnTo>
                  <a:pt x="1787" y="2392"/>
                </a:lnTo>
                <a:lnTo>
                  <a:pt x="1792" y="2430"/>
                </a:lnTo>
                <a:lnTo>
                  <a:pt x="1798" y="2467"/>
                </a:lnTo>
                <a:lnTo>
                  <a:pt x="1805" y="2506"/>
                </a:lnTo>
                <a:lnTo>
                  <a:pt x="1814" y="2544"/>
                </a:lnTo>
                <a:lnTo>
                  <a:pt x="1823" y="2582"/>
                </a:lnTo>
                <a:lnTo>
                  <a:pt x="1835" y="2620"/>
                </a:lnTo>
                <a:lnTo>
                  <a:pt x="1847" y="2659"/>
                </a:lnTo>
                <a:lnTo>
                  <a:pt x="1863" y="2697"/>
                </a:lnTo>
                <a:lnTo>
                  <a:pt x="1878" y="2735"/>
                </a:lnTo>
                <a:lnTo>
                  <a:pt x="1895" y="2773"/>
                </a:lnTo>
                <a:lnTo>
                  <a:pt x="1915" y="2811"/>
                </a:lnTo>
                <a:lnTo>
                  <a:pt x="1934" y="2849"/>
                </a:lnTo>
                <a:lnTo>
                  <a:pt x="1956" y="2886"/>
                </a:lnTo>
                <a:lnTo>
                  <a:pt x="1980" y="2923"/>
                </a:lnTo>
                <a:lnTo>
                  <a:pt x="2004" y="2960"/>
                </a:lnTo>
                <a:lnTo>
                  <a:pt x="2031" y="2996"/>
                </a:lnTo>
                <a:lnTo>
                  <a:pt x="2058" y="3033"/>
                </a:lnTo>
                <a:lnTo>
                  <a:pt x="2089" y="3069"/>
                </a:lnTo>
                <a:lnTo>
                  <a:pt x="2412" y="3069"/>
                </a:lnTo>
                <a:lnTo>
                  <a:pt x="2389" y="3038"/>
                </a:lnTo>
                <a:lnTo>
                  <a:pt x="2367" y="3005"/>
                </a:lnTo>
                <a:lnTo>
                  <a:pt x="2345" y="2972"/>
                </a:lnTo>
                <a:lnTo>
                  <a:pt x="2324" y="2938"/>
                </a:lnTo>
                <a:lnTo>
                  <a:pt x="2304" y="2902"/>
                </a:lnTo>
                <a:lnTo>
                  <a:pt x="2284" y="2866"/>
                </a:lnTo>
                <a:lnTo>
                  <a:pt x="2266" y="2830"/>
                </a:lnTo>
                <a:lnTo>
                  <a:pt x="2248" y="2793"/>
                </a:lnTo>
                <a:lnTo>
                  <a:pt x="2232" y="2755"/>
                </a:lnTo>
                <a:lnTo>
                  <a:pt x="2217" y="2717"/>
                </a:lnTo>
                <a:lnTo>
                  <a:pt x="2203" y="2678"/>
                </a:lnTo>
                <a:lnTo>
                  <a:pt x="2189" y="2639"/>
                </a:lnTo>
                <a:lnTo>
                  <a:pt x="2178" y="2600"/>
                </a:lnTo>
                <a:lnTo>
                  <a:pt x="2167" y="2560"/>
                </a:lnTo>
                <a:lnTo>
                  <a:pt x="2157" y="2520"/>
                </a:lnTo>
                <a:lnTo>
                  <a:pt x="2149" y="2480"/>
                </a:lnTo>
                <a:lnTo>
                  <a:pt x="2143" y="2440"/>
                </a:lnTo>
                <a:lnTo>
                  <a:pt x="2137" y="2399"/>
                </a:lnTo>
                <a:lnTo>
                  <a:pt x="2133" y="2360"/>
                </a:lnTo>
                <a:lnTo>
                  <a:pt x="2130" y="2319"/>
                </a:lnTo>
                <a:lnTo>
                  <a:pt x="2129" y="2280"/>
                </a:lnTo>
                <a:lnTo>
                  <a:pt x="2130" y="2239"/>
                </a:lnTo>
                <a:lnTo>
                  <a:pt x="2133" y="2200"/>
                </a:lnTo>
                <a:lnTo>
                  <a:pt x="2136" y="2161"/>
                </a:lnTo>
                <a:lnTo>
                  <a:pt x="2142" y="2123"/>
                </a:lnTo>
                <a:lnTo>
                  <a:pt x="2149" y="2085"/>
                </a:lnTo>
                <a:lnTo>
                  <a:pt x="2158" y="2047"/>
                </a:lnTo>
                <a:lnTo>
                  <a:pt x="2170" y="2010"/>
                </a:lnTo>
                <a:lnTo>
                  <a:pt x="2182" y="1974"/>
                </a:lnTo>
                <a:lnTo>
                  <a:pt x="2197" y="1938"/>
                </a:lnTo>
                <a:lnTo>
                  <a:pt x="2214" y="1903"/>
                </a:lnTo>
                <a:lnTo>
                  <a:pt x="2232" y="1869"/>
                </a:lnTo>
                <a:lnTo>
                  <a:pt x="2260" y="1823"/>
                </a:lnTo>
                <a:lnTo>
                  <a:pt x="2289" y="1778"/>
                </a:lnTo>
                <a:lnTo>
                  <a:pt x="2345" y="1690"/>
                </a:lnTo>
                <a:lnTo>
                  <a:pt x="2403" y="1603"/>
                </a:lnTo>
                <a:lnTo>
                  <a:pt x="2461" y="1512"/>
                </a:lnTo>
                <a:lnTo>
                  <a:pt x="2521" y="1417"/>
                </a:lnTo>
                <a:lnTo>
                  <a:pt x="2552" y="1367"/>
                </a:lnTo>
                <a:lnTo>
                  <a:pt x="2583" y="1314"/>
                </a:lnTo>
                <a:lnTo>
                  <a:pt x="2615" y="1259"/>
                </a:lnTo>
                <a:lnTo>
                  <a:pt x="2648" y="1199"/>
                </a:lnTo>
                <a:lnTo>
                  <a:pt x="2681" y="1137"/>
                </a:lnTo>
                <a:lnTo>
                  <a:pt x="2714" y="1070"/>
                </a:lnTo>
                <a:lnTo>
                  <a:pt x="2677" y="1068"/>
                </a:lnTo>
                <a:lnTo>
                  <a:pt x="2634" y="1068"/>
                </a:lnTo>
                <a:lnTo>
                  <a:pt x="2543" y="1070"/>
                </a:lnTo>
                <a:lnTo>
                  <a:pt x="2451" y="1072"/>
                </a:lnTo>
                <a:lnTo>
                  <a:pt x="2410" y="1072"/>
                </a:lnTo>
                <a:lnTo>
                  <a:pt x="2371" y="1070"/>
                </a:lnTo>
                <a:close/>
                <a:moveTo>
                  <a:pt x="350" y="3378"/>
                </a:moveTo>
                <a:lnTo>
                  <a:pt x="350" y="3378"/>
                </a:lnTo>
                <a:lnTo>
                  <a:pt x="350" y="3411"/>
                </a:lnTo>
                <a:lnTo>
                  <a:pt x="352" y="3447"/>
                </a:lnTo>
                <a:lnTo>
                  <a:pt x="355" y="3486"/>
                </a:lnTo>
                <a:lnTo>
                  <a:pt x="359" y="3527"/>
                </a:lnTo>
                <a:lnTo>
                  <a:pt x="365" y="3571"/>
                </a:lnTo>
                <a:lnTo>
                  <a:pt x="372" y="3616"/>
                </a:lnTo>
                <a:lnTo>
                  <a:pt x="379" y="3662"/>
                </a:lnTo>
                <a:lnTo>
                  <a:pt x="388" y="3711"/>
                </a:lnTo>
                <a:lnTo>
                  <a:pt x="399" y="3760"/>
                </a:lnTo>
                <a:lnTo>
                  <a:pt x="409" y="3810"/>
                </a:lnTo>
                <a:lnTo>
                  <a:pt x="422" y="3859"/>
                </a:lnTo>
                <a:lnTo>
                  <a:pt x="435" y="3909"/>
                </a:lnTo>
                <a:lnTo>
                  <a:pt x="448" y="3958"/>
                </a:lnTo>
                <a:lnTo>
                  <a:pt x="464" y="4007"/>
                </a:lnTo>
                <a:lnTo>
                  <a:pt x="479" y="4053"/>
                </a:lnTo>
                <a:lnTo>
                  <a:pt x="495" y="4098"/>
                </a:lnTo>
                <a:lnTo>
                  <a:pt x="594" y="4098"/>
                </a:lnTo>
                <a:lnTo>
                  <a:pt x="594" y="3775"/>
                </a:lnTo>
                <a:lnTo>
                  <a:pt x="1019" y="3775"/>
                </a:lnTo>
                <a:lnTo>
                  <a:pt x="1019" y="4058"/>
                </a:lnTo>
                <a:lnTo>
                  <a:pt x="881" y="4063"/>
                </a:lnTo>
                <a:lnTo>
                  <a:pt x="881" y="3905"/>
                </a:lnTo>
                <a:lnTo>
                  <a:pt x="716" y="3905"/>
                </a:lnTo>
                <a:lnTo>
                  <a:pt x="716" y="4200"/>
                </a:lnTo>
                <a:lnTo>
                  <a:pt x="1180" y="4200"/>
                </a:lnTo>
                <a:lnTo>
                  <a:pt x="1180" y="3775"/>
                </a:lnTo>
                <a:lnTo>
                  <a:pt x="1927" y="3775"/>
                </a:lnTo>
                <a:lnTo>
                  <a:pt x="1927" y="4339"/>
                </a:lnTo>
                <a:lnTo>
                  <a:pt x="1502" y="4339"/>
                </a:lnTo>
                <a:lnTo>
                  <a:pt x="1502" y="4066"/>
                </a:lnTo>
                <a:lnTo>
                  <a:pt x="1642" y="4066"/>
                </a:lnTo>
                <a:lnTo>
                  <a:pt x="1642" y="4199"/>
                </a:lnTo>
                <a:lnTo>
                  <a:pt x="1793" y="4183"/>
                </a:lnTo>
                <a:lnTo>
                  <a:pt x="1793" y="3915"/>
                </a:lnTo>
                <a:lnTo>
                  <a:pt x="1340" y="3915"/>
                </a:lnTo>
                <a:lnTo>
                  <a:pt x="1340" y="4343"/>
                </a:lnTo>
                <a:lnTo>
                  <a:pt x="652" y="4343"/>
                </a:lnTo>
                <a:lnTo>
                  <a:pt x="679" y="4413"/>
                </a:lnTo>
                <a:lnTo>
                  <a:pt x="707" y="4482"/>
                </a:lnTo>
                <a:lnTo>
                  <a:pt x="737" y="4550"/>
                </a:lnTo>
                <a:lnTo>
                  <a:pt x="768" y="4619"/>
                </a:lnTo>
                <a:lnTo>
                  <a:pt x="802" y="4685"/>
                </a:lnTo>
                <a:lnTo>
                  <a:pt x="836" y="4751"/>
                </a:lnTo>
                <a:lnTo>
                  <a:pt x="873" y="4817"/>
                </a:lnTo>
                <a:lnTo>
                  <a:pt x="911" y="4881"/>
                </a:lnTo>
                <a:lnTo>
                  <a:pt x="950" y="4944"/>
                </a:lnTo>
                <a:lnTo>
                  <a:pt x="991" y="5007"/>
                </a:lnTo>
                <a:lnTo>
                  <a:pt x="1034" y="5068"/>
                </a:lnTo>
                <a:lnTo>
                  <a:pt x="1079" y="5129"/>
                </a:lnTo>
                <a:lnTo>
                  <a:pt x="1125" y="5188"/>
                </a:lnTo>
                <a:lnTo>
                  <a:pt x="1173" y="5247"/>
                </a:lnTo>
                <a:lnTo>
                  <a:pt x="1223" y="5304"/>
                </a:lnTo>
                <a:lnTo>
                  <a:pt x="1275" y="5360"/>
                </a:lnTo>
                <a:lnTo>
                  <a:pt x="1328" y="5416"/>
                </a:lnTo>
                <a:lnTo>
                  <a:pt x="1383" y="5471"/>
                </a:lnTo>
                <a:lnTo>
                  <a:pt x="1439" y="5523"/>
                </a:lnTo>
                <a:lnTo>
                  <a:pt x="1499" y="5575"/>
                </a:lnTo>
                <a:lnTo>
                  <a:pt x="1559" y="5626"/>
                </a:lnTo>
                <a:lnTo>
                  <a:pt x="1620" y="5675"/>
                </a:lnTo>
                <a:lnTo>
                  <a:pt x="1684" y="5723"/>
                </a:lnTo>
                <a:lnTo>
                  <a:pt x="1750" y="5770"/>
                </a:lnTo>
                <a:lnTo>
                  <a:pt x="1817" y="5816"/>
                </a:lnTo>
                <a:lnTo>
                  <a:pt x="1887" y="5860"/>
                </a:lnTo>
                <a:lnTo>
                  <a:pt x="1958" y="5903"/>
                </a:lnTo>
                <a:lnTo>
                  <a:pt x="2031" y="5943"/>
                </a:lnTo>
                <a:lnTo>
                  <a:pt x="2106" y="5984"/>
                </a:lnTo>
                <a:lnTo>
                  <a:pt x="2182" y="6022"/>
                </a:lnTo>
                <a:lnTo>
                  <a:pt x="2261" y="6059"/>
                </a:lnTo>
                <a:lnTo>
                  <a:pt x="2341" y="6095"/>
                </a:lnTo>
                <a:lnTo>
                  <a:pt x="2341" y="6424"/>
                </a:lnTo>
                <a:lnTo>
                  <a:pt x="4889" y="6424"/>
                </a:lnTo>
                <a:lnTo>
                  <a:pt x="4889" y="6117"/>
                </a:lnTo>
                <a:lnTo>
                  <a:pt x="4961" y="6074"/>
                </a:lnTo>
                <a:lnTo>
                  <a:pt x="5031" y="6032"/>
                </a:lnTo>
                <a:lnTo>
                  <a:pt x="5101" y="5987"/>
                </a:lnTo>
                <a:lnTo>
                  <a:pt x="5171" y="5942"/>
                </a:lnTo>
                <a:lnTo>
                  <a:pt x="5238" y="5897"/>
                </a:lnTo>
                <a:lnTo>
                  <a:pt x="5304" y="5852"/>
                </a:lnTo>
                <a:lnTo>
                  <a:pt x="5369" y="5806"/>
                </a:lnTo>
                <a:lnTo>
                  <a:pt x="5432" y="5759"/>
                </a:lnTo>
                <a:lnTo>
                  <a:pt x="5496" y="5712"/>
                </a:lnTo>
                <a:lnTo>
                  <a:pt x="5558" y="5663"/>
                </a:lnTo>
                <a:lnTo>
                  <a:pt x="5618" y="5614"/>
                </a:lnTo>
                <a:lnTo>
                  <a:pt x="5677" y="5564"/>
                </a:lnTo>
                <a:lnTo>
                  <a:pt x="5734" y="5515"/>
                </a:lnTo>
                <a:lnTo>
                  <a:pt x="5791" y="5464"/>
                </a:lnTo>
                <a:lnTo>
                  <a:pt x="5846" y="5411"/>
                </a:lnTo>
                <a:lnTo>
                  <a:pt x="5901" y="5358"/>
                </a:lnTo>
                <a:lnTo>
                  <a:pt x="5953" y="5305"/>
                </a:lnTo>
                <a:lnTo>
                  <a:pt x="6005" y="5250"/>
                </a:lnTo>
                <a:lnTo>
                  <a:pt x="6055" y="5195"/>
                </a:lnTo>
                <a:lnTo>
                  <a:pt x="6105" y="5139"/>
                </a:lnTo>
                <a:lnTo>
                  <a:pt x="6152" y="5082"/>
                </a:lnTo>
                <a:lnTo>
                  <a:pt x="6199" y="5023"/>
                </a:lnTo>
                <a:lnTo>
                  <a:pt x="6244" y="4964"/>
                </a:lnTo>
                <a:lnTo>
                  <a:pt x="6288" y="4904"/>
                </a:lnTo>
                <a:lnTo>
                  <a:pt x="6331" y="4842"/>
                </a:lnTo>
                <a:lnTo>
                  <a:pt x="6371" y="4780"/>
                </a:lnTo>
                <a:lnTo>
                  <a:pt x="6412" y="4716"/>
                </a:lnTo>
                <a:lnTo>
                  <a:pt x="6450" y="4652"/>
                </a:lnTo>
                <a:lnTo>
                  <a:pt x="6487" y="4586"/>
                </a:lnTo>
                <a:lnTo>
                  <a:pt x="6523" y="4519"/>
                </a:lnTo>
                <a:lnTo>
                  <a:pt x="6558" y="4451"/>
                </a:lnTo>
                <a:lnTo>
                  <a:pt x="6592" y="4381"/>
                </a:lnTo>
                <a:lnTo>
                  <a:pt x="6208" y="4381"/>
                </a:lnTo>
                <a:lnTo>
                  <a:pt x="6208" y="4067"/>
                </a:lnTo>
                <a:lnTo>
                  <a:pt x="6330" y="4058"/>
                </a:lnTo>
                <a:lnTo>
                  <a:pt x="6330" y="4221"/>
                </a:lnTo>
                <a:lnTo>
                  <a:pt x="6491" y="4221"/>
                </a:lnTo>
                <a:lnTo>
                  <a:pt x="6491" y="3936"/>
                </a:lnTo>
                <a:lnTo>
                  <a:pt x="6046" y="3936"/>
                </a:lnTo>
                <a:lnTo>
                  <a:pt x="6046" y="4361"/>
                </a:lnTo>
                <a:lnTo>
                  <a:pt x="5239" y="4361"/>
                </a:lnTo>
                <a:lnTo>
                  <a:pt x="5239" y="3745"/>
                </a:lnTo>
                <a:lnTo>
                  <a:pt x="5705" y="3745"/>
                </a:lnTo>
                <a:lnTo>
                  <a:pt x="5705" y="4009"/>
                </a:lnTo>
                <a:lnTo>
                  <a:pt x="5569" y="4011"/>
                </a:lnTo>
                <a:lnTo>
                  <a:pt x="5555" y="3919"/>
                </a:lnTo>
                <a:lnTo>
                  <a:pt x="5379" y="3919"/>
                </a:lnTo>
                <a:lnTo>
                  <a:pt x="5379" y="4200"/>
                </a:lnTo>
                <a:lnTo>
                  <a:pt x="5865" y="4200"/>
                </a:lnTo>
                <a:lnTo>
                  <a:pt x="5865" y="3734"/>
                </a:lnTo>
                <a:lnTo>
                  <a:pt x="6614" y="3734"/>
                </a:lnTo>
                <a:lnTo>
                  <a:pt x="6634" y="4081"/>
                </a:lnTo>
                <a:lnTo>
                  <a:pt x="6754" y="4081"/>
                </a:lnTo>
                <a:lnTo>
                  <a:pt x="6789" y="3997"/>
                </a:lnTo>
                <a:lnTo>
                  <a:pt x="6806" y="3954"/>
                </a:lnTo>
                <a:lnTo>
                  <a:pt x="6822" y="3910"/>
                </a:lnTo>
                <a:lnTo>
                  <a:pt x="6838" y="3865"/>
                </a:lnTo>
                <a:lnTo>
                  <a:pt x="6854" y="3821"/>
                </a:lnTo>
                <a:lnTo>
                  <a:pt x="6867" y="3775"/>
                </a:lnTo>
                <a:lnTo>
                  <a:pt x="6881" y="3730"/>
                </a:lnTo>
                <a:lnTo>
                  <a:pt x="6893" y="3684"/>
                </a:lnTo>
                <a:lnTo>
                  <a:pt x="6903" y="3639"/>
                </a:lnTo>
                <a:lnTo>
                  <a:pt x="6913" y="3594"/>
                </a:lnTo>
                <a:lnTo>
                  <a:pt x="6920" y="3549"/>
                </a:lnTo>
                <a:lnTo>
                  <a:pt x="6924" y="3506"/>
                </a:lnTo>
                <a:lnTo>
                  <a:pt x="6928" y="3462"/>
                </a:lnTo>
                <a:lnTo>
                  <a:pt x="6929" y="3420"/>
                </a:lnTo>
                <a:lnTo>
                  <a:pt x="6928" y="3378"/>
                </a:lnTo>
                <a:lnTo>
                  <a:pt x="350" y="3378"/>
                </a:lnTo>
                <a:close/>
                <a:moveTo>
                  <a:pt x="4108" y="3763"/>
                </a:moveTo>
                <a:lnTo>
                  <a:pt x="3661" y="3763"/>
                </a:lnTo>
                <a:lnTo>
                  <a:pt x="3661" y="4338"/>
                </a:lnTo>
                <a:lnTo>
                  <a:pt x="4431" y="4338"/>
                </a:lnTo>
                <a:lnTo>
                  <a:pt x="4431" y="3881"/>
                </a:lnTo>
                <a:lnTo>
                  <a:pt x="4928" y="3881"/>
                </a:lnTo>
                <a:lnTo>
                  <a:pt x="4928" y="4221"/>
                </a:lnTo>
                <a:lnTo>
                  <a:pt x="4743" y="4221"/>
                </a:lnTo>
                <a:lnTo>
                  <a:pt x="4743" y="4047"/>
                </a:lnTo>
                <a:lnTo>
                  <a:pt x="4625" y="4058"/>
                </a:lnTo>
                <a:lnTo>
                  <a:pt x="4625" y="4350"/>
                </a:lnTo>
                <a:lnTo>
                  <a:pt x="5069" y="4350"/>
                </a:lnTo>
                <a:lnTo>
                  <a:pt x="5069" y="3764"/>
                </a:lnTo>
                <a:lnTo>
                  <a:pt x="4271" y="3764"/>
                </a:lnTo>
                <a:lnTo>
                  <a:pt x="4271" y="4222"/>
                </a:lnTo>
                <a:lnTo>
                  <a:pt x="3806" y="4222"/>
                </a:lnTo>
                <a:lnTo>
                  <a:pt x="3806" y="3885"/>
                </a:lnTo>
                <a:lnTo>
                  <a:pt x="3982" y="3895"/>
                </a:lnTo>
                <a:lnTo>
                  <a:pt x="3988" y="4038"/>
                </a:lnTo>
                <a:lnTo>
                  <a:pt x="4110" y="4038"/>
                </a:lnTo>
                <a:lnTo>
                  <a:pt x="4108" y="3763"/>
                </a:lnTo>
                <a:close/>
                <a:moveTo>
                  <a:pt x="2561" y="3763"/>
                </a:moveTo>
                <a:lnTo>
                  <a:pt x="2115" y="3763"/>
                </a:lnTo>
                <a:lnTo>
                  <a:pt x="2115" y="4338"/>
                </a:lnTo>
                <a:lnTo>
                  <a:pt x="2884" y="4338"/>
                </a:lnTo>
                <a:lnTo>
                  <a:pt x="2884" y="3881"/>
                </a:lnTo>
                <a:lnTo>
                  <a:pt x="3382" y="3881"/>
                </a:lnTo>
                <a:lnTo>
                  <a:pt x="3382" y="4221"/>
                </a:lnTo>
                <a:lnTo>
                  <a:pt x="3197" y="4221"/>
                </a:lnTo>
                <a:lnTo>
                  <a:pt x="3197" y="4047"/>
                </a:lnTo>
                <a:lnTo>
                  <a:pt x="3078" y="4058"/>
                </a:lnTo>
                <a:lnTo>
                  <a:pt x="3078" y="4350"/>
                </a:lnTo>
                <a:lnTo>
                  <a:pt x="3522" y="4350"/>
                </a:lnTo>
                <a:lnTo>
                  <a:pt x="3522" y="3764"/>
                </a:lnTo>
                <a:lnTo>
                  <a:pt x="2725" y="3764"/>
                </a:lnTo>
                <a:lnTo>
                  <a:pt x="2725" y="4222"/>
                </a:lnTo>
                <a:lnTo>
                  <a:pt x="2260" y="4222"/>
                </a:lnTo>
                <a:lnTo>
                  <a:pt x="2260" y="3885"/>
                </a:lnTo>
                <a:lnTo>
                  <a:pt x="2436" y="3895"/>
                </a:lnTo>
                <a:lnTo>
                  <a:pt x="2442" y="4038"/>
                </a:lnTo>
                <a:lnTo>
                  <a:pt x="2564" y="4038"/>
                </a:lnTo>
                <a:lnTo>
                  <a:pt x="2561" y="376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汉堡可乐"/>
          <p:cNvSpPr/>
          <p:nvPr/>
        </p:nvSpPr>
        <p:spPr bwMode="auto">
          <a:xfrm>
            <a:off x="7833770" y="2073107"/>
            <a:ext cx="733519" cy="733519"/>
          </a:xfrm>
          <a:custGeom>
            <a:avLst/>
            <a:gdLst>
              <a:gd name="T0" fmla="*/ 2147483646 w 6610"/>
              <a:gd name="T1" fmla="*/ 2147483646 h 5970"/>
              <a:gd name="T2" fmla="*/ 2147483646 w 6610"/>
              <a:gd name="T3" fmla="*/ 909645345 h 5970"/>
              <a:gd name="T4" fmla="*/ 2147483646 w 6610"/>
              <a:gd name="T5" fmla="*/ 215446673 h 5970"/>
              <a:gd name="T6" fmla="*/ 2147483646 w 6610"/>
              <a:gd name="T7" fmla="*/ 2147483646 h 5970"/>
              <a:gd name="T8" fmla="*/ 2147483646 w 6610"/>
              <a:gd name="T9" fmla="*/ 2147483646 h 5970"/>
              <a:gd name="T10" fmla="*/ 2147483646 w 6610"/>
              <a:gd name="T11" fmla="*/ 2147483646 h 5970"/>
              <a:gd name="T12" fmla="*/ 2147483646 w 6610"/>
              <a:gd name="T13" fmla="*/ 2147483646 h 5970"/>
              <a:gd name="T14" fmla="*/ 2147483646 w 6610"/>
              <a:gd name="T15" fmla="*/ 2147483646 h 5970"/>
              <a:gd name="T16" fmla="*/ 0 w 6610"/>
              <a:gd name="T17" fmla="*/ 2147483646 h 5970"/>
              <a:gd name="T18" fmla="*/ 2147483646 w 6610"/>
              <a:gd name="T19" fmla="*/ 2147483646 h 5970"/>
              <a:gd name="T20" fmla="*/ 2147483646 w 6610"/>
              <a:gd name="T21" fmla="*/ 2147483646 h 5970"/>
              <a:gd name="T22" fmla="*/ 2147483646 w 6610"/>
              <a:gd name="T23" fmla="*/ 2147483646 h 5970"/>
              <a:gd name="T24" fmla="*/ 2147483646 w 6610"/>
              <a:gd name="T25" fmla="*/ 2147483646 h 5970"/>
              <a:gd name="T26" fmla="*/ 2147483646 w 6610"/>
              <a:gd name="T27" fmla="*/ 2147483646 h 5970"/>
              <a:gd name="T28" fmla="*/ 2147483646 w 6610"/>
              <a:gd name="T29" fmla="*/ 2147483646 h 5970"/>
              <a:gd name="T30" fmla="*/ 2147483646 w 6610"/>
              <a:gd name="T31" fmla="*/ 2147483646 h 5970"/>
              <a:gd name="T32" fmla="*/ 2147483646 w 6610"/>
              <a:gd name="T33" fmla="*/ 2147483646 h 5970"/>
              <a:gd name="T34" fmla="*/ 2147483646 w 6610"/>
              <a:gd name="T35" fmla="*/ 2147483646 h 5970"/>
              <a:gd name="T36" fmla="*/ 2147483646 w 6610"/>
              <a:gd name="T37" fmla="*/ 2147483646 h 5970"/>
              <a:gd name="T38" fmla="*/ 2147483646 w 6610"/>
              <a:gd name="T39" fmla="*/ 2147483646 h 5970"/>
              <a:gd name="T40" fmla="*/ 2147483646 w 6610"/>
              <a:gd name="T41" fmla="*/ 2147483646 h 5970"/>
              <a:gd name="T42" fmla="*/ 2147483646 w 6610"/>
              <a:gd name="T43" fmla="*/ 2147483646 h 5970"/>
              <a:gd name="T44" fmla="*/ 2147483646 w 6610"/>
              <a:gd name="T45" fmla="*/ 2147483646 h 5970"/>
              <a:gd name="T46" fmla="*/ 2147483646 w 6610"/>
              <a:gd name="T47" fmla="*/ 2147483646 h 5970"/>
              <a:gd name="T48" fmla="*/ 2147483646 w 6610"/>
              <a:gd name="T49" fmla="*/ 2147483646 h 5970"/>
              <a:gd name="T50" fmla="*/ 2147483646 w 6610"/>
              <a:gd name="T51" fmla="*/ 2147483646 h 5970"/>
              <a:gd name="T52" fmla="*/ 2147483646 w 6610"/>
              <a:gd name="T53" fmla="*/ 2147483646 h 5970"/>
              <a:gd name="T54" fmla="*/ 2147483646 w 6610"/>
              <a:gd name="T55" fmla="*/ 2147483646 h 5970"/>
              <a:gd name="T56" fmla="*/ 2147483646 w 6610"/>
              <a:gd name="T57" fmla="*/ 2147483646 h 5970"/>
              <a:gd name="T58" fmla="*/ 2147483646 w 6610"/>
              <a:gd name="T59" fmla="*/ 2147483646 h 5970"/>
              <a:gd name="T60" fmla="*/ 2147483646 w 6610"/>
              <a:gd name="T61" fmla="*/ 2147483646 h 5970"/>
              <a:gd name="T62" fmla="*/ 2147483646 w 6610"/>
              <a:gd name="T63" fmla="*/ 2147483646 h 5970"/>
              <a:gd name="T64" fmla="*/ 2147483646 w 6610"/>
              <a:gd name="T65" fmla="*/ 2147483646 h 5970"/>
              <a:gd name="T66" fmla="*/ 2147483646 w 6610"/>
              <a:gd name="T67" fmla="*/ 2147483646 h 5970"/>
              <a:gd name="T68" fmla="*/ 2147483646 w 6610"/>
              <a:gd name="T69" fmla="*/ 2147483646 h 5970"/>
              <a:gd name="T70" fmla="*/ 2147483646 w 6610"/>
              <a:gd name="T71" fmla="*/ 2147483646 h 5970"/>
              <a:gd name="T72" fmla="*/ 2147483646 w 6610"/>
              <a:gd name="T73" fmla="*/ 2147483646 h 5970"/>
              <a:gd name="T74" fmla="*/ 2147483646 w 6610"/>
              <a:gd name="T75" fmla="*/ 2147483646 h 5970"/>
              <a:gd name="T76" fmla="*/ 2147483646 w 6610"/>
              <a:gd name="T77" fmla="*/ 2147483646 h 5970"/>
              <a:gd name="T78" fmla="*/ 2147483646 w 6610"/>
              <a:gd name="T79" fmla="*/ 2147483646 h 5970"/>
              <a:gd name="T80" fmla="*/ 2147483646 w 6610"/>
              <a:gd name="T81" fmla="*/ 2147483646 h 5970"/>
              <a:gd name="T82" fmla="*/ 2147483646 w 6610"/>
              <a:gd name="T83" fmla="*/ 2147483646 h 5970"/>
              <a:gd name="T84" fmla="*/ 2147483646 w 6610"/>
              <a:gd name="T85" fmla="*/ 2147483646 h 5970"/>
              <a:gd name="T86" fmla="*/ 2147483646 w 6610"/>
              <a:gd name="T87" fmla="*/ 2147483646 h 5970"/>
              <a:gd name="T88" fmla="*/ 2147483646 w 6610"/>
              <a:gd name="T89" fmla="*/ 2147483646 h 5970"/>
              <a:gd name="T90" fmla="*/ 2147483646 w 6610"/>
              <a:gd name="T91" fmla="*/ 2147483646 h 5970"/>
              <a:gd name="T92" fmla="*/ 2147483646 w 6610"/>
              <a:gd name="T93" fmla="*/ 2147483646 h 5970"/>
              <a:gd name="T94" fmla="*/ 2147483646 w 6610"/>
              <a:gd name="T95" fmla="*/ 2147483646 h 5970"/>
              <a:gd name="T96" fmla="*/ 2147483646 w 6610"/>
              <a:gd name="T97" fmla="*/ 2147483646 h 5970"/>
              <a:gd name="T98" fmla="*/ 2147483646 w 6610"/>
              <a:gd name="T99" fmla="*/ 2147483646 h 5970"/>
              <a:gd name="T100" fmla="*/ 2147483646 w 6610"/>
              <a:gd name="T101" fmla="*/ 2147483646 h 5970"/>
              <a:gd name="T102" fmla="*/ 2147483646 w 6610"/>
              <a:gd name="T103" fmla="*/ 2147483646 h 5970"/>
              <a:gd name="T104" fmla="*/ 2147483646 w 6610"/>
              <a:gd name="T105" fmla="*/ 2147483646 h 5970"/>
              <a:gd name="T106" fmla="*/ 2147483646 w 6610"/>
              <a:gd name="T107" fmla="*/ 2147483646 h 5970"/>
              <a:gd name="T108" fmla="*/ 2147483646 w 6610"/>
              <a:gd name="T109" fmla="*/ 2147483646 h 5970"/>
              <a:gd name="T110" fmla="*/ 2147483646 w 6610"/>
              <a:gd name="T111" fmla="*/ 2147483646 h 5970"/>
              <a:gd name="T112" fmla="*/ 2147483646 w 6610"/>
              <a:gd name="T113" fmla="*/ 2147483646 h 5970"/>
              <a:gd name="T114" fmla="*/ 2147483646 w 6610"/>
              <a:gd name="T115" fmla="*/ 2147483646 h 5970"/>
              <a:gd name="T116" fmla="*/ 2147483646 w 6610"/>
              <a:gd name="T117" fmla="*/ 2147483646 h 5970"/>
              <a:gd name="T118" fmla="*/ 2147483646 w 6610"/>
              <a:gd name="T119" fmla="*/ 2147483646 h 5970"/>
              <a:gd name="T120" fmla="*/ 2147483646 w 6610"/>
              <a:gd name="T121" fmla="*/ 2147483646 h 5970"/>
              <a:gd name="T122" fmla="*/ 2147483646 w 6610"/>
              <a:gd name="T123" fmla="*/ 2147483646 h 5970"/>
              <a:gd name="T124" fmla="*/ 2147483646 w 6610"/>
              <a:gd name="T125" fmla="*/ 2147483646 h 59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10" h="5970">
                <a:moveTo>
                  <a:pt x="75" y="997"/>
                </a:moveTo>
                <a:lnTo>
                  <a:pt x="2325" y="994"/>
                </a:lnTo>
                <a:lnTo>
                  <a:pt x="2339" y="992"/>
                </a:lnTo>
                <a:lnTo>
                  <a:pt x="2352" y="990"/>
                </a:lnTo>
                <a:lnTo>
                  <a:pt x="2363" y="984"/>
                </a:lnTo>
                <a:lnTo>
                  <a:pt x="2374" y="979"/>
                </a:lnTo>
                <a:lnTo>
                  <a:pt x="2383" y="971"/>
                </a:lnTo>
                <a:lnTo>
                  <a:pt x="2390" y="962"/>
                </a:lnTo>
                <a:lnTo>
                  <a:pt x="2396" y="951"/>
                </a:lnTo>
                <a:lnTo>
                  <a:pt x="2401" y="936"/>
                </a:lnTo>
                <a:lnTo>
                  <a:pt x="2608" y="258"/>
                </a:lnTo>
                <a:lnTo>
                  <a:pt x="2624" y="226"/>
                </a:lnTo>
                <a:lnTo>
                  <a:pt x="2643" y="196"/>
                </a:lnTo>
                <a:lnTo>
                  <a:pt x="2661" y="168"/>
                </a:lnTo>
                <a:lnTo>
                  <a:pt x="2681" y="142"/>
                </a:lnTo>
                <a:lnTo>
                  <a:pt x="2703" y="118"/>
                </a:lnTo>
                <a:lnTo>
                  <a:pt x="2724" y="96"/>
                </a:lnTo>
                <a:lnTo>
                  <a:pt x="2748" y="77"/>
                </a:lnTo>
                <a:lnTo>
                  <a:pt x="2773" y="59"/>
                </a:lnTo>
                <a:lnTo>
                  <a:pt x="2786" y="52"/>
                </a:lnTo>
                <a:lnTo>
                  <a:pt x="2799" y="45"/>
                </a:lnTo>
                <a:lnTo>
                  <a:pt x="2813" y="38"/>
                </a:lnTo>
                <a:lnTo>
                  <a:pt x="2826" y="32"/>
                </a:lnTo>
                <a:lnTo>
                  <a:pt x="2840" y="26"/>
                </a:lnTo>
                <a:lnTo>
                  <a:pt x="2856" y="22"/>
                </a:lnTo>
                <a:lnTo>
                  <a:pt x="2870" y="18"/>
                </a:lnTo>
                <a:lnTo>
                  <a:pt x="2885" y="14"/>
                </a:lnTo>
                <a:lnTo>
                  <a:pt x="2900" y="11"/>
                </a:lnTo>
                <a:lnTo>
                  <a:pt x="2917" y="9"/>
                </a:lnTo>
                <a:lnTo>
                  <a:pt x="2933" y="8"/>
                </a:lnTo>
                <a:lnTo>
                  <a:pt x="2949" y="7"/>
                </a:lnTo>
                <a:lnTo>
                  <a:pt x="2967" y="6"/>
                </a:lnTo>
                <a:lnTo>
                  <a:pt x="2984" y="7"/>
                </a:lnTo>
                <a:lnTo>
                  <a:pt x="3020" y="9"/>
                </a:lnTo>
                <a:lnTo>
                  <a:pt x="4496" y="0"/>
                </a:lnTo>
                <a:lnTo>
                  <a:pt x="4496" y="290"/>
                </a:lnTo>
                <a:lnTo>
                  <a:pt x="3096" y="294"/>
                </a:lnTo>
                <a:lnTo>
                  <a:pt x="3078" y="297"/>
                </a:lnTo>
                <a:lnTo>
                  <a:pt x="3061" y="301"/>
                </a:lnTo>
                <a:lnTo>
                  <a:pt x="3045" y="305"/>
                </a:lnTo>
                <a:lnTo>
                  <a:pt x="3029" y="311"/>
                </a:lnTo>
                <a:lnTo>
                  <a:pt x="3015" y="317"/>
                </a:lnTo>
                <a:lnTo>
                  <a:pt x="3001" y="324"/>
                </a:lnTo>
                <a:lnTo>
                  <a:pt x="2987" y="332"/>
                </a:lnTo>
                <a:lnTo>
                  <a:pt x="2975" y="341"/>
                </a:lnTo>
                <a:lnTo>
                  <a:pt x="2963" y="350"/>
                </a:lnTo>
                <a:lnTo>
                  <a:pt x="2952" y="361"/>
                </a:lnTo>
                <a:lnTo>
                  <a:pt x="2941" y="372"/>
                </a:lnTo>
                <a:lnTo>
                  <a:pt x="2931" y="384"/>
                </a:lnTo>
                <a:lnTo>
                  <a:pt x="2922" y="397"/>
                </a:lnTo>
                <a:lnTo>
                  <a:pt x="2915" y="411"/>
                </a:lnTo>
                <a:lnTo>
                  <a:pt x="2907" y="425"/>
                </a:lnTo>
                <a:lnTo>
                  <a:pt x="2900" y="440"/>
                </a:lnTo>
                <a:lnTo>
                  <a:pt x="2764" y="903"/>
                </a:lnTo>
                <a:lnTo>
                  <a:pt x="2759" y="926"/>
                </a:lnTo>
                <a:lnTo>
                  <a:pt x="2758" y="936"/>
                </a:lnTo>
                <a:lnTo>
                  <a:pt x="2757" y="945"/>
                </a:lnTo>
                <a:lnTo>
                  <a:pt x="2758" y="954"/>
                </a:lnTo>
                <a:lnTo>
                  <a:pt x="2759" y="962"/>
                </a:lnTo>
                <a:lnTo>
                  <a:pt x="2762" y="969"/>
                </a:lnTo>
                <a:lnTo>
                  <a:pt x="2764" y="975"/>
                </a:lnTo>
                <a:lnTo>
                  <a:pt x="2768" y="980"/>
                </a:lnTo>
                <a:lnTo>
                  <a:pt x="2773" y="984"/>
                </a:lnTo>
                <a:lnTo>
                  <a:pt x="2777" y="988"/>
                </a:lnTo>
                <a:lnTo>
                  <a:pt x="2783" y="991"/>
                </a:lnTo>
                <a:lnTo>
                  <a:pt x="2790" y="992"/>
                </a:lnTo>
                <a:lnTo>
                  <a:pt x="2798" y="993"/>
                </a:lnTo>
                <a:lnTo>
                  <a:pt x="2805" y="994"/>
                </a:lnTo>
                <a:lnTo>
                  <a:pt x="2814" y="993"/>
                </a:lnTo>
                <a:lnTo>
                  <a:pt x="3285" y="993"/>
                </a:lnTo>
                <a:lnTo>
                  <a:pt x="3024" y="5390"/>
                </a:lnTo>
                <a:lnTo>
                  <a:pt x="368" y="5390"/>
                </a:lnTo>
                <a:lnTo>
                  <a:pt x="75" y="997"/>
                </a:lnTo>
                <a:close/>
                <a:moveTo>
                  <a:pt x="761" y="5970"/>
                </a:moveTo>
                <a:lnTo>
                  <a:pt x="6022" y="5945"/>
                </a:lnTo>
                <a:lnTo>
                  <a:pt x="6091" y="5938"/>
                </a:lnTo>
                <a:lnTo>
                  <a:pt x="6156" y="5934"/>
                </a:lnTo>
                <a:lnTo>
                  <a:pt x="6272" y="5928"/>
                </a:lnTo>
                <a:lnTo>
                  <a:pt x="6324" y="5923"/>
                </a:lnTo>
                <a:lnTo>
                  <a:pt x="6348" y="5920"/>
                </a:lnTo>
                <a:lnTo>
                  <a:pt x="6371" y="5917"/>
                </a:lnTo>
                <a:lnTo>
                  <a:pt x="6392" y="5912"/>
                </a:lnTo>
                <a:lnTo>
                  <a:pt x="6413" y="5907"/>
                </a:lnTo>
                <a:lnTo>
                  <a:pt x="6433" y="5901"/>
                </a:lnTo>
                <a:lnTo>
                  <a:pt x="6451" y="5894"/>
                </a:lnTo>
                <a:lnTo>
                  <a:pt x="6469" y="5886"/>
                </a:lnTo>
                <a:lnTo>
                  <a:pt x="6485" y="5876"/>
                </a:lnTo>
                <a:lnTo>
                  <a:pt x="6501" y="5865"/>
                </a:lnTo>
                <a:lnTo>
                  <a:pt x="6515" y="5852"/>
                </a:lnTo>
                <a:lnTo>
                  <a:pt x="6529" y="5838"/>
                </a:lnTo>
                <a:lnTo>
                  <a:pt x="6541" y="5822"/>
                </a:lnTo>
                <a:lnTo>
                  <a:pt x="6552" y="5804"/>
                </a:lnTo>
                <a:lnTo>
                  <a:pt x="6563" y="5784"/>
                </a:lnTo>
                <a:lnTo>
                  <a:pt x="6572" y="5761"/>
                </a:lnTo>
                <a:lnTo>
                  <a:pt x="6580" y="5737"/>
                </a:lnTo>
                <a:lnTo>
                  <a:pt x="6588" y="5710"/>
                </a:lnTo>
                <a:lnTo>
                  <a:pt x="6594" y="5681"/>
                </a:lnTo>
                <a:lnTo>
                  <a:pt x="6600" y="5649"/>
                </a:lnTo>
                <a:lnTo>
                  <a:pt x="6604" y="5614"/>
                </a:lnTo>
                <a:lnTo>
                  <a:pt x="6608" y="5576"/>
                </a:lnTo>
                <a:lnTo>
                  <a:pt x="6610" y="5535"/>
                </a:lnTo>
                <a:lnTo>
                  <a:pt x="0" y="5560"/>
                </a:lnTo>
                <a:lnTo>
                  <a:pt x="1" y="5599"/>
                </a:lnTo>
                <a:lnTo>
                  <a:pt x="5" y="5634"/>
                </a:lnTo>
                <a:lnTo>
                  <a:pt x="10" y="5666"/>
                </a:lnTo>
                <a:lnTo>
                  <a:pt x="17" y="5697"/>
                </a:lnTo>
                <a:lnTo>
                  <a:pt x="25" y="5725"/>
                </a:lnTo>
                <a:lnTo>
                  <a:pt x="35" y="5752"/>
                </a:lnTo>
                <a:lnTo>
                  <a:pt x="47" y="5776"/>
                </a:lnTo>
                <a:lnTo>
                  <a:pt x="60" y="5799"/>
                </a:lnTo>
                <a:lnTo>
                  <a:pt x="76" y="5818"/>
                </a:lnTo>
                <a:lnTo>
                  <a:pt x="91" y="5838"/>
                </a:lnTo>
                <a:lnTo>
                  <a:pt x="110" y="5854"/>
                </a:lnTo>
                <a:lnTo>
                  <a:pt x="128" y="5870"/>
                </a:lnTo>
                <a:lnTo>
                  <a:pt x="149" y="5884"/>
                </a:lnTo>
                <a:lnTo>
                  <a:pt x="171" y="5897"/>
                </a:lnTo>
                <a:lnTo>
                  <a:pt x="195" y="5908"/>
                </a:lnTo>
                <a:lnTo>
                  <a:pt x="219" y="5918"/>
                </a:lnTo>
                <a:lnTo>
                  <a:pt x="245" y="5926"/>
                </a:lnTo>
                <a:lnTo>
                  <a:pt x="272" y="5934"/>
                </a:lnTo>
                <a:lnTo>
                  <a:pt x="300" y="5941"/>
                </a:lnTo>
                <a:lnTo>
                  <a:pt x="329" y="5946"/>
                </a:lnTo>
                <a:lnTo>
                  <a:pt x="360" y="5952"/>
                </a:lnTo>
                <a:lnTo>
                  <a:pt x="391" y="5955"/>
                </a:lnTo>
                <a:lnTo>
                  <a:pt x="424" y="5958"/>
                </a:lnTo>
                <a:lnTo>
                  <a:pt x="458" y="5961"/>
                </a:lnTo>
                <a:lnTo>
                  <a:pt x="528" y="5965"/>
                </a:lnTo>
                <a:lnTo>
                  <a:pt x="602" y="5968"/>
                </a:lnTo>
                <a:lnTo>
                  <a:pt x="761" y="5970"/>
                </a:lnTo>
                <a:close/>
                <a:moveTo>
                  <a:pt x="3808" y="5384"/>
                </a:moveTo>
                <a:lnTo>
                  <a:pt x="5889" y="5370"/>
                </a:lnTo>
                <a:lnTo>
                  <a:pt x="5924" y="5366"/>
                </a:lnTo>
                <a:lnTo>
                  <a:pt x="5958" y="5361"/>
                </a:lnTo>
                <a:lnTo>
                  <a:pt x="5989" y="5354"/>
                </a:lnTo>
                <a:lnTo>
                  <a:pt x="6019" y="5347"/>
                </a:lnTo>
                <a:lnTo>
                  <a:pt x="6047" y="5339"/>
                </a:lnTo>
                <a:lnTo>
                  <a:pt x="6073" y="5330"/>
                </a:lnTo>
                <a:lnTo>
                  <a:pt x="6099" y="5319"/>
                </a:lnTo>
                <a:lnTo>
                  <a:pt x="6123" y="5308"/>
                </a:lnTo>
                <a:lnTo>
                  <a:pt x="6144" y="5295"/>
                </a:lnTo>
                <a:lnTo>
                  <a:pt x="6165" y="5282"/>
                </a:lnTo>
                <a:lnTo>
                  <a:pt x="6185" y="5267"/>
                </a:lnTo>
                <a:lnTo>
                  <a:pt x="6203" y="5251"/>
                </a:lnTo>
                <a:lnTo>
                  <a:pt x="6220" y="5234"/>
                </a:lnTo>
                <a:lnTo>
                  <a:pt x="6235" y="5215"/>
                </a:lnTo>
                <a:lnTo>
                  <a:pt x="6250" y="5197"/>
                </a:lnTo>
                <a:lnTo>
                  <a:pt x="6263" y="5176"/>
                </a:lnTo>
                <a:lnTo>
                  <a:pt x="6276" y="5154"/>
                </a:lnTo>
                <a:lnTo>
                  <a:pt x="6288" y="5131"/>
                </a:lnTo>
                <a:lnTo>
                  <a:pt x="6297" y="5107"/>
                </a:lnTo>
                <a:lnTo>
                  <a:pt x="6307" y="5082"/>
                </a:lnTo>
                <a:lnTo>
                  <a:pt x="6316" y="5055"/>
                </a:lnTo>
                <a:lnTo>
                  <a:pt x="6324" y="5027"/>
                </a:lnTo>
                <a:lnTo>
                  <a:pt x="6330" y="4998"/>
                </a:lnTo>
                <a:lnTo>
                  <a:pt x="6337" y="4967"/>
                </a:lnTo>
                <a:lnTo>
                  <a:pt x="6342" y="4936"/>
                </a:lnTo>
                <a:lnTo>
                  <a:pt x="6348" y="4902"/>
                </a:lnTo>
                <a:lnTo>
                  <a:pt x="6352" y="4868"/>
                </a:lnTo>
                <a:lnTo>
                  <a:pt x="6355" y="4832"/>
                </a:lnTo>
                <a:lnTo>
                  <a:pt x="6362" y="4755"/>
                </a:lnTo>
                <a:lnTo>
                  <a:pt x="6367" y="4673"/>
                </a:lnTo>
                <a:lnTo>
                  <a:pt x="3325" y="4678"/>
                </a:lnTo>
                <a:lnTo>
                  <a:pt x="3323" y="4758"/>
                </a:lnTo>
                <a:lnTo>
                  <a:pt x="3323" y="4796"/>
                </a:lnTo>
                <a:lnTo>
                  <a:pt x="3324" y="4833"/>
                </a:lnTo>
                <a:lnTo>
                  <a:pt x="3325" y="4868"/>
                </a:lnTo>
                <a:lnTo>
                  <a:pt x="3327" y="4902"/>
                </a:lnTo>
                <a:lnTo>
                  <a:pt x="3331" y="4935"/>
                </a:lnTo>
                <a:lnTo>
                  <a:pt x="3334" y="4966"/>
                </a:lnTo>
                <a:lnTo>
                  <a:pt x="3338" y="4997"/>
                </a:lnTo>
                <a:lnTo>
                  <a:pt x="3345" y="5026"/>
                </a:lnTo>
                <a:lnTo>
                  <a:pt x="3351" y="5054"/>
                </a:lnTo>
                <a:lnTo>
                  <a:pt x="3359" y="5080"/>
                </a:lnTo>
                <a:lnTo>
                  <a:pt x="3368" y="5106"/>
                </a:lnTo>
                <a:lnTo>
                  <a:pt x="3378" y="5130"/>
                </a:lnTo>
                <a:lnTo>
                  <a:pt x="3390" y="5153"/>
                </a:lnTo>
                <a:lnTo>
                  <a:pt x="3402" y="5175"/>
                </a:lnTo>
                <a:lnTo>
                  <a:pt x="3416" y="5196"/>
                </a:lnTo>
                <a:lnTo>
                  <a:pt x="3430" y="5215"/>
                </a:lnTo>
                <a:lnTo>
                  <a:pt x="3446" y="5234"/>
                </a:lnTo>
                <a:lnTo>
                  <a:pt x="3465" y="5251"/>
                </a:lnTo>
                <a:lnTo>
                  <a:pt x="3485" y="5268"/>
                </a:lnTo>
                <a:lnTo>
                  <a:pt x="3505" y="5283"/>
                </a:lnTo>
                <a:lnTo>
                  <a:pt x="3527" y="5298"/>
                </a:lnTo>
                <a:lnTo>
                  <a:pt x="3551" y="5311"/>
                </a:lnTo>
                <a:lnTo>
                  <a:pt x="3578" y="5323"/>
                </a:lnTo>
                <a:lnTo>
                  <a:pt x="3605" y="5335"/>
                </a:lnTo>
                <a:lnTo>
                  <a:pt x="3634" y="5345"/>
                </a:lnTo>
                <a:lnTo>
                  <a:pt x="3665" y="5355"/>
                </a:lnTo>
                <a:lnTo>
                  <a:pt x="3698" y="5364"/>
                </a:lnTo>
                <a:lnTo>
                  <a:pt x="3733" y="5371"/>
                </a:lnTo>
                <a:lnTo>
                  <a:pt x="3770" y="5378"/>
                </a:lnTo>
                <a:lnTo>
                  <a:pt x="3808" y="5384"/>
                </a:lnTo>
                <a:close/>
                <a:moveTo>
                  <a:pt x="3655" y="3635"/>
                </a:moveTo>
                <a:lnTo>
                  <a:pt x="3655" y="3635"/>
                </a:lnTo>
                <a:lnTo>
                  <a:pt x="3633" y="3636"/>
                </a:lnTo>
                <a:lnTo>
                  <a:pt x="3611" y="3639"/>
                </a:lnTo>
                <a:lnTo>
                  <a:pt x="3590" y="3642"/>
                </a:lnTo>
                <a:lnTo>
                  <a:pt x="3569" y="3646"/>
                </a:lnTo>
                <a:lnTo>
                  <a:pt x="3549" y="3650"/>
                </a:lnTo>
                <a:lnTo>
                  <a:pt x="3529" y="3655"/>
                </a:lnTo>
                <a:lnTo>
                  <a:pt x="3510" y="3661"/>
                </a:lnTo>
                <a:lnTo>
                  <a:pt x="3491" y="3667"/>
                </a:lnTo>
                <a:lnTo>
                  <a:pt x="3474" y="3675"/>
                </a:lnTo>
                <a:lnTo>
                  <a:pt x="3456" y="3683"/>
                </a:lnTo>
                <a:lnTo>
                  <a:pt x="3440" y="3691"/>
                </a:lnTo>
                <a:lnTo>
                  <a:pt x="3424" y="3700"/>
                </a:lnTo>
                <a:lnTo>
                  <a:pt x="3408" y="3710"/>
                </a:lnTo>
                <a:lnTo>
                  <a:pt x="3393" y="3721"/>
                </a:lnTo>
                <a:lnTo>
                  <a:pt x="3379" y="3733"/>
                </a:lnTo>
                <a:lnTo>
                  <a:pt x="3366" y="3745"/>
                </a:lnTo>
                <a:lnTo>
                  <a:pt x="3353" y="3758"/>
                </a:lnTo>
                <a:lnTo>
                  <a:pt x="3341" y="3772"/>
                </a:lnTo>
                <a:lnTo>
                  <a:pt x="3328" y="3788"/>
                </a:lnTo>
                <a:lnTo>
                  <a:pt x="3318" y="3803"/>
                </a:lnTo>
                <a:lnTo>
                  <a:pt x="3308" y="3819"/>
                </a:lnTo>
                <a:lnTo>
                  <a:pt x="3298" y="3837"/>
                </a:lnTo>
                <a:lnTo>
                  <a:pt x="3289" y="3854"/>
                </a:lnTo>
                <a:lnTo>
                  <a:pt x="3282" y="3874"/>
                </a:lnTo>
                <a:lnTo>
                  <a:pt x="3274" y="3894"/>
                </a:lnTo>
                <a:lnTo>
                  <a:pt x="3267" y="3914"/>
                </a:lnTo>
                <a:lnTo>
                  <a:pt x="3262" y="3936"/>
                </a:lnTo>
                <a:lnTo>
                  <a:pt x="3256" y="3959"/>
                </a:lnTo>
                <a:lnTo>
                  <a:pt x="3252" y="3982"/>
                </a:lnTo>
                <a:lnTo>
                  <a:pt x="3249" y="4007"/>
                </a:lnTo>
                <a:lnTo>
                  <a:pt x="3247" y="4032"/>
                </a:lnTo>
                <a:lnTo>
                  <a:pt x="3244" y="4058"/>
                </a:lnTo>
                <a:lnTo>
                  <a:pt x="3247" y="4084"/>
                </a:lnTo>
                <a:lnTo>
                  <a:pt x="3250" y="4109"/>
                </a:lnTo>
                <a:lnTo>
                  <a:pt x="3254" y="4132"/>
                </a:lnTo>
                <a:lnTo>
                  <a:pt x="3259" y="4155"/>
                </a:lnTo>
                <a:lnTo>
                  <a:pt x="3264" y="4176"/>
                </a:lnTo>
                <a:lnTo>
                  <a:pt x="3271" y="4197"/>
                </a:lnTo>
                <a:lnTo>
                  <a:pt x="3277" y="4217"/>
                </a:lnTo>
                <a:lnTo>
                  <a:pt x="3285" y="4237"/>
                </a:lnTo>
                <a:lnTo>
                  <a:pt x="3294" y="4255"/>
                </a:lnTo>
                <a:lnTo>
                  <a:pt x="3303" y="4271"/>
                </a:lnTo>
                <a:lnTo>
                  <a:pt x="3313" y="4289"/>
                </a:lnTo>
                <a:lnTo>
                  <a:pt x="3323" y="4304"/>
                </a:lnTo>
                <a:lnTo>
                  <a:pt x="3335" y="4320"/>
                </a:lnTo>
                <a:lnTo>
                  <a:pt x="3347" y="4334"/>
                </a:lnTo>
                <a:lnTo>
                  <a:pt x="3359" y="4347"/>
                </a:lnTo>
                <a:lnTo>
                  <a:pt x="3372" y="4359"/>
                </a:lnTo>
                <a:lnTo>
                  <a:pt x="3386" y="4371"/>
                </a:lnTo>
                <a:lnTo>
                  <a:pt x="3401" y="4383"/>
                </a:lnTo>
                <a:lnTo>
                  <a:pt x="3416" y="4393"/>
                </a:lnTo>
                <a:lnTo>
                  <a:pt x="3431" y="4403"/>
                </a:lnTo>
                <a:lnTo>
                  <a:pt x="3448" y="4412"/>
                </a:lnTo>
                <a:lnTo>
                  <a:pt x="3464" y="4420"/>
                </a:lnTo>
                <a:lnTo>
                  <a:pt x="3481" y="4429"/>
                </a:lnTo>
                <a:lnTo>
                  <a:pt x="3499" y="4435"/>
                </a:lnTo>
                <a:lnTo>
                  <a:pt x="3517" y="4443"/>
                </a:lnTo>
                <a:lnTo>
                  <a:pt x="3536" y="4448"/>
                </a:lnTo>
                <a:lnTo>
                  <a:pt x="3574" y="4459"/>
                </a:lnTo>
                <a:lnTo>
                  <a:pt x="3615" y="4468"/>
                </a:lnTo>
                <a:lnTo>
                  <a:pt x="3657" y="4475"/>
                </a:lnTo>
                <a:lnTo>
                  <a:pt x="3678" y="4472"/>
                </a:lnTo>
                <a:lnTo>
                  <a:pt x="3700" y="4470"/>
                </a:lnTo>
                <a:lnTo>
                  <a:pt x="3721" y="4466"/>
                </a:lnTo>
                <a:lnTo>
                  <a:pt x="3741" y="4462"/>
                </a:lnTo>
                <a:lnTo>
                  <a:pt x="3762" y="4456"/>
                </a:lnTo>
                <a:lnTo>
                  <a:pt x="3783" y="4451"/>
                </a:lnTo>
                <a:lnTo>
                  <a:pt x="3804" y="4443"/>
                </a:lnTo>
                <a:lnTo>
                  <a:pt x="3823" y="4435"/>
                </a:lnTo>
                <a:lnTo>
                  <a:pt x="3843" y="4427"/>
                </a:lnTo>
                <a:lnTo>
                  <a:pt x="3863" y="4418"/>
                </a:lnTo>
                <a:lnTo>
                  <a:pt x="3881" y="4407"/>
                </a:lnTo>
                <a:lnTo>
                  <a:pt x="3900" y="4396"/>
                </a:lnTo>
                <a:lnTo>
                  <a:pt x="3917" y="4384"/>
                </a:lnTo>
                <a:lnTo>
                  <a:pt x="3935" y="4372"/>
                </a:lnTo>
                <a:lnTo>
                  <a:pt x="3951" y="4358"/>
                </a:lnTo>
                <a:lnTo>
                  <a:pt x="3967" y="4344"/>
                </a:lnTo>
                <a:lnTo>
                  <a:pt x="3985" y="4358"/>
                </a:lnTo>
                <a:lnTo>
                  <a:pt x="4002" y="4372"/>
                </a:lnTo>
                <a:lnTo>
                  <a:pt x="4021" y="4384"/>
                </a:lnTo>
                <a:lnTo>
                  <a:pt x="4040" y="4396"/>
                </a:lnTo>
                <a:lnTo>
                  <a:pt x="4058" y="4408"/>
                </a:lnTo>
                <a:lnTo>
                  <a:pt x="4078" y="4418"/>
                </a:lnTo>
                <a:lnTo>
                  <a:pt x="4096" y="4428"/>
                </a:lnTo>
                <a:lnTo>
                  <a:pt x="4116" y="4436"/>
                </a:lnTo>
                <a:lnTo>
                  <a:pt x="4137" y="4444"/>
                </a:lnTo>
                <a:lnTo>
                  <a:pt x="4156" y="4452"/>
                </a:lnTo>
                <a:lnTo>
                  <a:pt x="4177" y="4457"/>
                </a:lnTo>
                <a:lnTo>
                  <a:pt x="4199" y="4463"/>
                </a:lnTo>
                <a:lnTo>
                  <a:pt x="4221" y="4468"/>
                </a:lnTo>
                <a:lnTo>
                  <a:pt x="4243" y="4471"/>
                </a:lnTo>
                <a:lnTo>
                  <a:pt x="4266" y="4475"/>
                </a:lnTo>
                <a:lnTo>
                  <a:pt x="4289" y="4477"/>
                </a:lnTo>
                <a:lnTo>
                  <a:pt x="4310" y="4476"/>
                </a:lnTo>
                <a:lnTo>
                  <a:pt x="4332" y="4475"/>
                </a:lnTo>
                <a:lnTo>
                  <a:pt x="4353" y="4474"/>
                </a:lnTo>
                <a:lnTo>
                  <a:pt x="4374" y="4470"/>
                </a:lnTo>
                <a:lnTo>
                  <a:pt x="4393" y="4467"/>
                </a:lnTo>
                <a:lnTo>
                  <a:pt x="4412" y="4463"/>
                </a:lnTo>
                <a:lnTo>
                  <a:pt x="4431" y="4458"/>
                </a:lnTo>
                <a:lnTo>
                  <a:pt x="4448" y="4452"/>
                </a:lnTo>
                <a:lnTo>
                  <a:pt x="4466" y="4445"/>
                </a:lnTo>
                <a:lnTo>
                  <a:pt x="4482" y="4438"/>
                </a:lnTo>
                <a:lnTo>
                  <a:pt x="4498" y="4428"/>
                </a:lnTo>
                <a:lnTo>
                  <a:pt x="4514" y="4418"/>
                </a:lnTo>
                <a:lnTo>
                  <a:pt x="4528" y="4408"/>
                </a:lnTo>
                <a:lnTo>
                  <a:pt x="4542" y="4396"/>
                </a:lnTo>
                <a:lnTo>
                  <a:pt x="4555" y="4383"/>
                </a:lnTo>
                <a:lnTo>
                  <a:pt x="4568" y="4369"/>
                </a:lnTo>
                <a:lnTo>
                  <a:pt x="4579" y="4382"/>
                </a:lnTo>
                <a:lnTo>
                  <a:pt x="4591" y="4394"/>
                </a:lnTo>
                <a:lnTo>
                  <a:pt x="4604" y="4405"/>
                </a:lnTo>
                <a:lnTo>
                  <a:pt x="4618" y="4415"/>
                </a:lnTo>
                <a:lnTo>
                  <a:pt x="4634" y="4423"/>
                </a:lnTo>
                <a:lnTo>
                  <a:pt x="4649" y="4432"/>
                </a:lnTo>
                <a:lnTo>
                  <a:pt x="4665" y="4440"/>
                </a:lnTo>
                <a:lnTo>
                  <a:pt x="4683" y="4447"/>
                </a:lnTo>
                <a:lnTo>
                  <a:pt x="4702" y="4453"/>
                </a:lnTo>
                <a:lnTo>
                  <a:pt x="4720" y="4458"/>
                </a:lnTo>
                <a:lnTo>
                  <a:pt x="4741" y="4463"/>
                </a:lnTo>
                <a:lnTo>
                  <a:pt x="4762" y="4467"/>
                </a:lnTo>
                <a:lnTo>
                  <a:pt x="4783" y="4469"/>
                </a:lnTo>
                <a:lnTo>
                  <a:pt x="4806" y="4471"/>
                </a:lnTo>
                <a:lnTo>
                  <a:pt x="4830" y="4472"/>
                </a:lnTo>
                <a:lnTo>
                  <a:pt x="4854" y="4472"/>
                </a:lnTo>
                <a:lnTo>
                  <a:pt x="4880" y="4472"/>
                </a:lnTo>
                <a:lnTo>
                  <a:pt x="4904" y="4470"/>
                </a:lnTo>
                <a:lnTo>
                  <a:pt x="4928" y="4468"/>
                </a:lnTo>
                <a:lnTo>
                  <a:pt x="4951" y="4465"/>
                </a:lnTo>
                <a:lnTo>
                  <a:pt x="4972" y="4460"/>
                </a:lnTo>
                <a:lnTo>
                  <a:pt x="4994" y="4455"/>
                </a:lnTo>
                <a:lnTo>
                  <a:pt x="5014" y="4450"/>
                </a:lnTo>
                <a:lnTo>
                  <a:pt x="5034" y="4443"/>
                </a:lnTo>
                <a:lnTo>
                  <a:pt x="5052" y="4436"/>
                </a:lnTo>
                <a:lnTo>
                  <a:pt x="5071" y="4429"/>
                </a:lnTo>
                <a:lnTo>
                  <a:pt x="5087" y="4420"/>
                </a:lnTo>
                <a:lnTo>
                  <a:pt x="5103" y="4411"/>
                </a:lnTo>
                <a:lnTo>
                  <a:pt x="5118" y="4401"/>
                </a:lnTo>
                <a:lnTo>
                  <a:pt x="5132" y="4392"/>
                </a:lnTo>
                <a:lnTo>
                  <a:pt x="5145" y="4381"/>
                </a:lnTo>
                <a:lnTo>
                  <a:pt x="5156" y="4370"/>
                </a:lnTo>
                <a:lnTo>
                  <a:pt x="5170" y="4384"/>
                </a:lnTo>
                <a:lnTo>
                  <a:pt x="5185" y="4396"/>
                </a:lnTo>
                <a:lnTo>
                  <a:pt x="5201" y="4408"/>
                </a:lnTo>
                <a:lnTo>
                  <a:pt x="5216" y="4419"/>
                </a:lnTo>
                <a:lnTo>
                  <a:pt x="5232" y="4429"/>
                </a:lnTo>
                <a:lnTo>
                  <a:pt x="5250" y="4438"/>
                </a:lnTo>
                <a:lnTo>
                  <a:pt x="5267" y="4445"/>
                </a:lnTo>
                <a:lnTo>
                  <a:pt x="5285" y="4453"/>
                </a:lnTo>
                <a:lnTo>
                  <a:pt x="5303" y="4459"/>
                </a:lnTo>
                <a:lnTo>
                  <a:pt x="5322" y="4465"/>
                </a:lnTo>
                <a:lnTo>
                  <a:pt x="5342" y="4470"/>
                </a:lnTo>
                <a:lnTo>
                  <a:pt x="5361" y="4474"/>
                </a:lnTo>
                <a:lnTo>
                  <a:pt x="5381" y="4477"/>
                </a:lnTo>
                <a:lnTo>
                  <a:pt x="5402" y="4480"/>
                </a:lnTo>
                <a:lnTo>
                  <a:pt x="5422" y="4481"/>
                </a:lnTo>
                <a:lnTo>
                  <a:pt x="5444" y="4482"/>
                </a:lnTo>
                <a:lnTo>
                  <a:pt x="5485" y="4476"/>
                </a:lnTo>
                <a:lnTo>
                  <a:pt x="5524" y="4467"/>
                </a:lnTo>
                <a:lnTo>
                  <a:pt x="5561" y="4455"/>
                </a:lnTo>
                <a:lnTo>
                  <a:pt x="5596" y="4442"/>
                </a:lnTo>
                <a:lnTo>
                  <a:pt x="5630" y="4428"/>
                </a:lnTo>
                <a:lnTo>
                  <a:pt x="5662" y="4411"/>
                </a:lnTo>
                <a:lnTo>
                  <a:pt x="5691" y="4394"/>
                </a:lnTo>
                <a:lnTo>
                  <a:pt x="5718" y="4375"/>
                </a:lnTo>
                <a:lnTo>
                  <a:pt x="5737" y="4392"/>
                </a:lnTo>
                <a:lnTo>
                  <a:pt x="5756" y="4406"/>
                </a:lnTo>
                <a:lnTo>
                  <a:pt x="5774" y="4419"/>
                </a:lnTo>
                <a:lnTo>
                  <a:pt x="5793" y="4430"/>
                </a:lnTo>
                <a:lnTo>
                  <a:pt x="5812" y="4441"/>
                </a:lnTo>
                <a:lnTo>
                  <a:pt x="5832" y="4450"/>
                </a:lnTo>
                <a:lnTo>
                  <a:pt x="5853" y="4457"/>
                </a:lnTo>
                <a:lnTo>
                  <a:pt x="5874" y="4464"/>
                </a:lnTo>
                <a:lnTo>
                  <a:pt x="5894" y="4469"/>
                </a:lnTo>
                <a:lnTo>
                  <a:pt x="5915" y="4474"/>
                </a:lnTo>
                <a:lnTo>
                  <a:pt x="5937" y="4477"/>
                </a:lnTo>
                <a:lnTo>
                  <a:pt x="5959" y="4479"/>
                </a:lnTo>
                <a:lnTo>
                  <a:pt x="5982" y="4480"/>
                </a:lnTo>
                <a:lnTo>
                  <a:pt x="6004" y="4480"/>
                </a:lnTo>
                <a:lnTo>
                  <a:pt x="6026" y="4480"/>
                </a:lnTo>
                <a:lnTo>
                  <a:pt x="6049" y="4478"/>
                </a:lnTo>
                <a:lnTo>
                  <a:pt x="6075" y="4472"/>
                </a:lnTo>
                <a:lnTo>
                  <a:pt x="6099" y="4466"/>
                </a:lnTo>
                <a:lnTo>
                  <a:pt x="6121" y="4459"/>
                </a:lnTo>
                <a:lnTo>
                  <a:pt x="6143" y="4452"/>
                </a:lnTo>
                <a:lnTo>
                  <a:pt x="6164" y="4444"/>
                </a:lnTo>
                <a:lnTo>
                  <a:pt x="6184" y="4435"/>
                </a:lnTo>
                <a:lnTo>
                  <a:pt x="6203" y="4425"/>
                </a:lnTo>
                <a:lnTo>
                  <a:pt x="6222" y="4416"/>
                </a:lnTo>
                <a:lnTo>
                  <a:pt x="6239" y="4406"/>
                </a:lnTo>
                <a:lnTo>
                  <a:pt x="6256" y="4394"/>
                </a:lnTo>
                <a:lnTo>
                  <a:pt x="6272" y="4383"/>
                </a:lnTo>
                <a:lnTo>
                  <a:pt x="6288" y="4371"/>
                </a:lnTo>
                <a:lnTo>
                  <a:pt x="6302" y="4358"/>
                </a:lnTo>
                <a:lnTo>
                  <a:pt x="6315" y="4345"/>
                </a:lnTo>
                <a:lnTo>
                  <a:pt x="6327" y="4330"/>
                </a:lnTo>
                <a:lnTo>
                  <a:pt x="6339" y="4316"/>
                </a:lnTo>
                <a:lnTo>
                  <a:pt x="6350" y="4302"/>
                </a:lnTo>
                <a:lnTo>
                  <a:pt x="6360" y="4286"/>
                </a:lnTo>
                <a:lnTo>
                  <a:pt x="6369" y="4270"/>
                </a:lnTo>
                <a:lnTo>
                  <a:pt x="6377" y="4254"/>
                </a:lnTo>
                <a:lnTo>
                  <a:pt x="6385" y="4237"/>
                </a:lnTo>
                <a:lnTo>
                  <a:pt x="6391" y="4219"/>
                </a:lnTo>
                <a:lnTo>
                  <a:pt x="6398" y="4200"/>
                </a:lnTo>
                <a:lnTo>
                  <a:pt x="6403" y="4182"/>
                </a:lnTo>
                <a:lnTo>
                  <a:pt x="6408" y="4162"/>
                </a:lnTo>
                <a:lnTo>
                  <a:pt x="6411" y="4143"/>
                </a:lnTo>
                <a:lnTo>
                  <a:pt x="6413" y="4123"/>
                </a:lnTo>
                <a:lnTo>
                  <a:pt x="6415" y="4102"/>
                </a:lnTo>
                <a:lnTo>
                  <a:pt x="6416" y="4080"/>
                </a:lnTo>
                <a:lnTo>
                  <a:pt x="6417" y="4058"/>
                </a:lnTo>
                <a:lnTo>
                  <a:pt x="6417" y="4037"/>
                </a:lnTo>
                <a:lnTo>
                  <a:pt x="6416" y="4014"/>
                </a:lnTo>
                <a:lnTo>
                  <a:pt x="6412" y="3990"/>
                </a:lnTo>
                <a:lnTo>
                  <a:pt x="6408" y="3966"/>
                </a:lnTo>
                <a:lnTo>
                  <a:pt x="6402" y="3943"/>
                </a:lnTo>
                <a:lnTo>
                  <a:pt x="6397" y="3922"/>
                </a:lnTo>
                <a:lnTo>
                  <a:pt x="6390" y="3901"/>
                </a:lnTo>
                <a:lnTo>
                  <a:pt x="6383" y="3880"/>
                </a:lnTo>
                <a:lnTo>
                  <a:pt x="6375" y="3862"/>
                </a:lnTo>
                <a:lnTo>
                  <a:pt x="6367" y="3843"/>
                </a:lnTo>
                <a:lnTo>
                  <a:pt x="6359" y="3827"/>
                </a:lnTo>
                <a:lnTo>
                  <a:pt x="6349" y="3810"/>
                </a:lnTo>
                <a:lnTo>
                  <a:pt x="6339" y="3794"/>
                </a:lnTo>
                <a:lnTo>
                  <a:pt x="6329" y="3780"/>
                </a:lnTo>
                <a:lnTo>
                  <a:pt x="6318" y="3766"/>
                </a:lnTo>
                <a:lnTo>
                  <a:pt x="6307" y="3753"/>
                </a:lnTo>
                <a:lnTo>
                  <a:pt x="6295" y="3739"/>
                </a:lnTo>
                <a:lnTo>
                  <a:pt x="6282" y="3729"/>
                </a:lnTo>
                <a:lnTo>
                  <a:pt x="6270" y="3717"/>
                </a:lnTo>
                <a:lnTo>
                  <a:pt x="6256" y="3707"/>
                </a:lnTo>
                <a:lnTo>
                  <a:pt x="6243" y="3697"/>
                </a:lnTo>
                <a:lnTo>
                  <a:pt x="6229" y="3688"/>
                </a:lnTo>
                <a:lnTo>
                  <a:pt x="6213" y="3680"/>
                </a:lnTo>
                <a:lnTo>
                  <a:pt x="6198" y="3673"/>
                </a:lnTo>
                <a:lnTo>
                  <a:pt x="6183" y="3666"/>
                </a:lnTo>
                <a:lnTo>
                  <a:pt x="6166" y="3660"/>
                </a:lnTo>
                <a:lnTo>
                  <a:pt x="6150" y="3655"/>
                </a:lnTo>
                <a:lnTo>
                  <a:pt x="6134" y="3650"/>
                </a:lnTo>
                <a:lnTo>
                  <a:pt x="6116" y="3646"/>
                </a:lnTo>
                <a:lnTo>
                  <a:pt x="6097" y="3642"/>
                </a:lnTo>
                <a:lnTo>
                  <a:pt x="6061" y="3637"/>
                </a:lnTo>
                <a:lnTo>
                  <a:pt x="6023" y="3635"/>
                </a:lnTo>
                <a:lnTo>
                  <a:pt x="6001" y="3632"/>
                </a:lnTo>
                <a:lnTo>
                  <a:pt x="5979" y="3631"/>
                </a:lnTo>
                <a:lnTo>
                  <a:pt x="5959" y="3632"/>
                </a:lnTo>
                <a:lnTo>
                  <a:pt x="5938" y="3635"/>
                </a:lnTo>
                <a:lnTo>
                  <a:pt x="5917" y="3638"/>
                </a:lnTo>
                <a:lnTo>
                  <a:pt x="5896" y="3643"/>
                </a:lnTo>
                <a:lnTo>
                  <a:pt x="5877" y="3649"/>
                </a:lnTo>
                <a:lnTo>
                  <a:pt x="5857" y="3655"/>
                </a:lnTo>
                <a:lnTo>
                  <a:pt x="5837" y="3664"/>
                </a:lnTo>
                <a:lnTo>
                  <a:pt x="5818" y="3673"/>
                </a:lnTo>
                <a:lnTo>
                  <a:pt x="5798" y="3684"/>
                </a:lnTo>
                <a:lnTo>
                  <a:pt x="5780" y="3695"/>
                </a:lnTo>
                <a:lnTo>
                  <a:pt x="5760" y="3707"/>
                </a:lnTo>
                <a:lnTo>
                  <a:pt x="5741" y="3720"/>
                </a:lnTo>
                <a:lnTo>
                  <a:pt x="5723" y="3734"/>
                </a:lnTo>
                <a:lnTo>
                  <a:pt x="5705" y="3749"/>
                </a:lnTo>
                <a:lnTo>
                  <a:pt x="5690" y="3734"/>
                </a:lnTo>
                <a:lnTo>
                  <a:pt x="5675" y="3720"/>
                </a:lnTo>
                <a:lnTo>
                  <a:pt x="5658" y="3707"/>
                </a:lnTo>
                <a:lnTo>
                  <a:pt x="5642" y="3695"/>
                </a:lnTo>
                <a:lnTo>
                  <a:pt x="5626" y="3685"/>
                </a:lnTo>
                <a:lnTo>
                  <a:pt x="5608" y="3675"/>
                </a:lnTo>
                <a:lnTo>
                  <a:pt x="5591" y="3667"/>
                </a:lnTo>
                <a:lnTo>
                  <a:pt x="5572" y="3660"/>
                </a:lnTo>
                <a:lnTo>
                  <a:pt x="5553" y="3654"/>
                </a:lnTo>
                <a:lnTo>
                  <a:pt x="5534" y="3650"/>
                </a:lnTo>
                <a:lnTo>
                  <a:pt x="5514" y="3647"/>
                </a:lnTo>
                <a:lnTo>
                  <a:pt x="5493" y="3643"/>
                </a:lnTo>
                <a:lnTo>
                  <a:pt x="5473" y="3642"/>
                </a:lnTo>
                <a:lnTo>
                  <a:pt x="5452" y="3642"/>
                </a:lnTo>
                <a:lnTo>
                  <a:pt x="5430" y="3643"/>
                </a:lnTo>
                <a:lnTo>
                  <a:pt x="5408" y="3647"/>
                </a:lnTo>
                <a:lnTo>
                  <a:pt x="5390" y="3643"/>
                </a:lnTo>
                <a:lnTo>
                  <a:pt x="5372" y="3641"/>
                </a:lnTo>
                <a:lnTo>
                  <a:pt x="5355" y="3641"/>
                </a:lnTo>
                <a:lnTo>
                  <a:pt x="5337" y="3642"/>
                </a:lnTo>
                <a:lnTo>
                  <a:pt x="5320" y="3644"/>
                </a:lnTo>
                <a:lnTo>
                  <a:pt x="5302" y="3648"/>
                </a:lnTo>
                <a:lnTo>
                  <a:pt x="5285" y="3652"/>
                </a:lnTo>
                <a:lnTo>
                  <a:pt x="5268" y="3658"/>
                </a:lnTo>
                <a:lnTo>
                  <a:pt x="5251" y="3665"/>
                </a:lnTo>
                <a:lnTo>
                  <a:pt x="5233" y="3673"/>
                </a:lnTo>
                <a:lnTo>
                  <a:pt x="5217" y="3683"/>
                </a:lnTo>
                <a:lnTo>
                  <a:pt x="5200" y="3693"/>
                </a:lnTo>
                <a:lnTo>
                  <a:pt x="5183" y="3703"/>
                </a:lnTo>
                <a:lnTo>
                  <a:pt x="5166" y="3717"/>
                </a:lnTo>
                <a:lnTo>
                  <a:pt x="5149" y="3730"/>
                </a:lnTo>
                <a:lnTo>
                  <a:pt x="5133" y="3744"/>
                </a:lnTo>
                <a:lnTo>
                  <a:pt x="5121" y="3732"/>
                </a:lnTo>
                <a:lnTo>
                  <a:pt x="5109" y="3721"/>
                </a:lnTo>
                <a:lnTo>
                  <a:pt x="5097" y="3711"/>
                </a:lnTo>
                <a:lnTo>
                  <a:pt x="5083" y="3701"/>
                </a:lnTo>
                <a:lnTo>
                  <a:pt x="5070" y="3693"/>
                </a:lnTo>
                <a:lnTo>
                  <a:pt x="5054" y="3684"/>
                </a:lnTo>
                <a:lnTo>
                  <a:pt x="5039" y="3677"/>
                </a:lnTo>
                <a:lnTo>
                  <a:pt x="5023" y="3670"/>
                </a:lnTo>
                <a:lnTo>
                  <a:pt x="5006" y="3664"/>
                </a:lnTo>
                <a:lnTo>
                  <a:pt x="4989" y="3659"/>
                </a:lnTo>
                <a:lnTo>
                  <a:pt x="4971" y="3654"/>
                </a:lnTo>
                <a:lnTo>
                  <a:pt x="4953" y="3650"/>
                </a:lnTo>
                <a:lnTo>
                  <a:pt x="4934" y="3647"/>
                </a:lnTo>
                <a:lnTo>
                  <a:pt x="4915" y="3643"/>
                </a:lnTo>
                <a:lnTo>
                  <a:pt x="4894" y="3641"/>
                </a:lnTo>
                <a:lnTo>
                  <a:pt x="4873" y="3640"/>
                </a:lnTo>
                <a:lnTo>
                  <a:pt x="4856" y="3639"/>
                </a:lnTo>
                <a:lnTo>
                  <a:pt x="4838" y="3640"/>
                </a:lnTo>
                <a:lnTo>
                  <a:pt x="4819" y="3641"/>
                </a:lnTo>
                <a:lnTo>
                  <a:pt x="4802" y="3643"/>
                </a:lnTo>
                <a:lnTo>
                  <a:pt x="4783" y="3646"/>
                </a:lnTo>
                <a:lnTo>
                  <a:pt x="4765" y="3650"/>
                </a:lnTo>
                <a:lnTo>
                  <a:pt x="4746" y="3654"/>
                </a:lnTo>
                <a:lnTo>
                  <a:pt x="4728" y="3660"/>
                </a:lnTo>
                <a:lnTo>
                  <a:pt x="4710" y="3666"/>
                </a:lnTo>
                <a:lnTo>
                  <a:pt x="4692" y="3674"/>
                </a:lnTo>
                <a:lnTo>
                  <a:pt x="4674" y="3683"/>
                </a:lnTo>
                <a:lnTo>
                  <a:pt x="4657" y="3691"/>
                </a:lnTo>
                <a:lnTo>
                  <a:pt x="4640" y="3702"/>
                </a:lnTo>
                <a:lnTo>
                  <a:pt x="4623" y="3714"/>
                </a:lnTo>
                <a:lnTo>
                  <a:pt x="4608" y="3727"/>
                </a:lnTo>
                <a:lnTo>
                  <a:pt x="4592" y="3741"/>
                </a:lnTo>
                <a:lnTo>
                  <a:pt x="4588" y="3744"/>
                </a:lnTo>
                <a:lnTo>
                  <a:pt x="4585" y="3746"/>
                </a:lnTo>
                <a:lnTo>
                  <a:pt x="4581" y="3747"/>
                </a:lnTo>
                <a:lnTo>
                  <a:pt x="4578" y="3747"/>
                </a:lnTo>
                <a:lnTo>
                  <a:pt x="4572" y="3746"/>
                </a:lnTo>
                <a:lnTo>
                  <a:pt x="4565" y="3744"/>
                </a:lnTo>
                <a:lnTo>
                  <a:pt x="4550" y="3727"/>
                </a:lnTo>
                <a:lnTo>
                  <a:pt x="4533" y="3713"/>
                </a:lnTo>
                <a:lnTo>
                  <a:pt x="4517" y="3700"/>
                </a:lnTo>
                <a:lnTo>
                  <a:pt x="4499" y="3688"/>
                </a:lnTo>
                <a:lnTo>
                  <a:pt x="4482" y="3677"/>
                </a:lnTo>
                <a:lnTo>
                  <a:pt x="4463" y="3668"/>
                </a:lnTo>
                <a:lnTo>
                  <a:pt x="4445" y="3660"/>
                </a:lnTo>
                <a:lnTo>
                  <a:pt x="4425" y="3653"/>
                </a:lnTo>
                <a:lnTo>
                  <a:pt x="4405" y="3648"/>
                </a:lnTo>
                <a:lnTo>
                  <a:pt x="4386" y="3642"/>
                </a:lnTo>
                <a:lnTo>
                  <a:pt x="4365" y="3639"/>
                </a:lnTo>
                <a:lnTo>
                  <a:pt x="4344" y="3636"/>
                </a:lnTo>
                <a:lnTo>
                  <a:pt x="4322" y="3634"/>
                </a:lnTo>
                <a:lnTo>
                  <a:pt x="4302" y="3632"/>
                </a:lnTo>
                <a:lnTo>
                  <a:pt x="4257" y="3631"/>
                </a:lnTo>
                <a:lnTo>
                  <a:pt x="4235" y="3631"/>
                </a:lnTo>
                <a:lnTo>
                  <a:pt x="4214" y="3634"/>
                </a:lnTo>
                <a:lnTo>
                  <a:pt x="4195" y="3636"/>
                </a:lnTo>
                <a:lnTo>
                  <a:pt x="4175" y="3640"/>
                </a:lnTo>
                <a:lnTo>
                  <a:pt x="4155" y="3644"/>
                </a:lnTo>
                <a:lnTo>
                  <a:pt x="4137" y="3651"/>
                </a:lnTo>
                <a:lnTo>
                  <a:pt x="4118" y="3659"/>
                </a:lnTo>
                <a:lnTo>
                  <a:pt x="4101" y="3666"/>
                </a:lnTo>
                <a:lnTo>
                  <a:pt x="4084" y="3676"/>
                </a:lnTo>
                <a:lnTo>
                  <a:pt x="4067" y="3686"/>
                </a:lnTo>
                <a:lnTo>
                  <a:pt x="4052" y="3698"/>
                </a:lnTo>
                <a:lnTo>
                  <a:pt x="4035" y="3710"/>
                </a:lnTo>
                <a:lnTo>
                  <a:pt x="4020" y="3723"/>
                </a:lnTo>
                <a:lnTo>
                  <a:pt x="4006" y="3737"/>
                </a:lnTo>
                <a:lnTo>
                  <a:pt x="3992" y="3753"/>
                </a:lnTo>
                <a:lnTo>
                  <a:pt x="3977" y="3768"/>
                </a:lnTo>
                <a:lnTo>
                  <a:pt x="3960" y="3749"/>
                </a:lnTo>
                <a:lnTo>
                  <a:pt x="3941" y="3732"/>
                </a:lnTo>
                <a:lnTo>
                  <a:pt x="3922" y="3715"/>
                </a:lnTo>
                <a:lnTo>
                  <a:pt x="3903" y="3700"/>
                </a:lnTo>
                <a:lnTo>
                  <a:pt x="3883" y="3687"/>
                </a:lnTo>
                <a:lnTo>
                  <a:pt x="3864" y="3675"/>
                </a:lnTo>
                <a:lnTo>
                  <a:pt x="3844" y="3665"/>
                </a:lnTo>
                <a:lnTo>
                  <a:pt x="3824" y="3655"/>
                </a:lnTo>
                <a:lnTo>
                  <a:pt x="3804" y="3648"/>
                </a:lnTo>
                <a:lnTo>
                  <a:pt x="3784" y="3642"/>
                </a:lnTo>
                <a:lnTo>
                  <a:pt x="3763" y="3637"/>
                </a:lnTo>
                <a:lnTo>
                  <a:pt x="3741" y="3634"/>
                </a:lnTo>
                <a:lnTo>
                  <a:pt x="3721" y="3631"/>
                </a:lnTo>
                <a:lnTo>
                  <a:pt x="3699" y="3631"/>
                </a:lnTo>
                <a:lnTo>
                  <a:pt x="3677" y="3632"/>
                </a:lnTo>
                <a:lnTo>
                  <a:pt x="3655" y="3635"/>
                </a:lnTo>
                <a:close/>
                <a:moveTo>
                  <a:pt x="3992" y="2704"/>
                </a:moveTo>
                <a:lnTo>
                  <a:pt x="3992" y="2704"/>
                </a:lnTo>
                <a:lnTo>
                  <a:pt x="3949" y="2709"/>
                </a:lnTo>
                <a:lnTo>
                  <a:pt x="3907" y="2716"/>
                </a:lnTo>
                <a:lnTo>
                  <a:pt x="3868" y="2724"/>
                </a:lnTo>
                <a:lnTo>
                  <a:pt x="3830" y="2732"/>
                </a:lnTo>
                <a:lnTo>
                  <a:pt x="3793" y="2742"/>
                </a:lnTo>
                <a:lnTo>
                  <a:pt x="3758" y="2753"/>
                </a:lnTo>
                <a:lnTo>
                  <a:pt x="3724" y="2765"/>
                </a:lnTo>
                <a:lnTo>
                  <a:pt x="3691" y="2778"/>
                </a:lnTo>
                <a:lnTo>
                  <a:pt x="3659" y="2792"/>
                </a:lnTo>
                <a:lnTo>
                  <a:pt x="3630" y="2809"/>
                </a:lnTo>
                <a:lnTo>
                  <a:pt x="3602" y="2825"/>
                </a:lnTo>
                <a:lnTo>
                  <a:pt x="3574" y="2843"/>
                </a:lnTo>
                <a:lnTo>
                  <a:pt x="3549" y="2862"/>
                </a:lnTo>
                <a:lnTo>
                  <a:pt x="3525" y="2882"/>
                </a:lnTo>
                <a:lnTo>
                  <a:pt x="3502" y="2904"/>
                </a:lnTo>
                <a:lnTo>
                  <a:pt x="3480" y="2926"/>
                </a:lnTo>
                <a:lnTo>
                  <a:pt x="3461" y="2950"/>
                </a:lnTo>
                <a:lnTo>
                  <a:pt x="3441" y="2975"/>
                </a:lnTo>
                <a:lnTo>
                  <a:pt x="3425" y="3000"/>
                </a:lnTo>
                <a:lnTo>
                  <a:pt x="3408" y="3027"/>
                </a:lnTo>
                <a:lnTo>
                  <a:pt x="3394" y="3056"/>
                </a:lnTo>
                <a:lnTo>
                  <a:pt x="3381" y="3085"/>
                </a:lnTo>
                <a:lnTo>
                  <a:pt x="3369" y="3116"/>
                </a:lnTo>
                <a:lnTo>
                  <a:pt x="3359" y="3147"/>
                </a:lnTo>
                <a:lnTo>
                  <a:pt x="3350" y="3180"/>
                </a:lnTo>
                <a:lnTo>
                  <a:pt x="3343" y="3214"/>
                </a:lnTo>
                <a:lnTo>
                  <a:pt x="3336" y="3250"/>
                </a:lnTo>
                <a:lnTo>
                  <a:pt x="3332" y="3286"/>
                </a:lnTo>
                <a:lnTo>
                  <a:pt x="3328" y="3323"/>
                </a:lnTo>
                <a:lnTo>
                  <a:pt x="3326" y="3363"/>
                </a:lnTo>
                <a:lnTo>
                  <a:pt x="3325" y="3402"/>
                </a:lnTo>
                <a:lnTo>
                  <a:pt x="3326" y="3443"/>
                </a:lnTo>
                <a:lnTo>
                  <a:pt x="6361" y="3443"/>
                </a:lnTo>
                <a:lnTo>
                  <a:pt x="6357" y="3401"/>
                </a:lnTo>
                <a:lnTo>
                  <a:pt x="6354" y="3360"/>
                </a:lnTo>
                <a:lnTo>
                  <a:pt x="6350" y="3321"/>
                </a:lnTo>
                <a:lnTo>
                  <a:pt x="6343" y="3283"/>
                </a:lnTo>
                <a:lnTo>
                  <a:pt x="6337" y="3247"/>
                </a:lnTo>
                <a:lnTo>
                  <a:pt x="6329" y="3211"/>
                </a:lnTo>
                <a:lnTo>
                  <a:pt x="6319" y="3176"/>
                </a:lnTo>
                <a:lnTo>
                  <a:pt x="6309" y="3143"/>
                </a:lnTo>
                <a:lnTo>
                  <a:pt x="6298" y="3111"/>
                </a:lnTo>
                <a:lnTo>
                  <a:pt x="6286" y="3080"/>
                </a:lnTo>
                <a:lnTo>
                  <a:pt x="6273" y="3050"/>
                </a:lnTo>
                <a:lnTo>
                  <a:pt x="6259" y="3022"/>
                </a:lnTo>
                <a:lnTo>
                  <a:pt x="6244" y="2994"/>
                </a:lnTo>
                <a:lnTo>
                  <a:pt x="6227" y="2968"/>
                </a:lnTo>
                <a:lnTo>
                  <a:pt x="6210" y="2943"/>
                </a:lnTo>
                <a:lnTo>
                  <a:pt x="6191" y="2920"/>
                </a:lnTo>
                <a:lnTo>
                  <a:pt x="6172" y="2897"/>
                </a:lnTo>
                <a:lnTo>
                  <a:pt x="6151" y="2877"/>
                </a:lnTo>
                <a:lnTo>
                  <a:pt x="6129" y="2856"/>
                </a:lnTo>
                <a:lnTo>
                  <a:pt x="6106" y="2837"/>
                </a:lnTo>
                <a:lnTo>
                  <a:pt x="6082" y="2820"/>
                </a:lnTo>
                <a:lnTo>
                  <a:pt x="6058" y="2803"/>
                </a:lnTo>
                <a:lnTo>
                  <a:pt x="6032" y="2788"/>
                </a:lnTo>
                <a:lnTo>
                  <a:pt x="6005" y="2774"/>
                </a:lnTo>
                <a:lnTo>
                  <a:pt x="5977" y="2761"/>
                </a:lnTo>
                <a:lnTo>
                  <a:pt x="5948" y="2749"/>
                </a:lnTo>
                <a:lnTo>
                  <a:pt x="5917" y="2739"/>
                </a:lnTo>
                <a:lnTo>
                  <a:pt x="5887" y="2729"/>
                </a:lnTo>
                <a:lnTo>
                  <a:pt x="5854" y="2721"/>
                </a:lnTo>
                <a:lnTo>
                  <a:pt x="5821" y="2715"/>
                </a:lnTo>
                <a:lnTo>
                  <a:pt x="5786" y="2709"/>
                </a:lnTo>
                <a:lnTo>
                  <a:pt x="5751" y="2704"/>
                </a:lnTo>
                <a:lnTo>
                  <a:pt x="3992" y="2704"/>
                </a:lnTo>
                <a:close/>
                <a:moveTo>
                  <a:pt x="399" y="1343"/>
                </a:moveTo>
                <a:lnTo>
                  <a:pt x="440" y="2174"/>
                </a:lnTo>
                <a:lnTo>
                  <a:pt x="447" y="2188"/>
                </a:lnTo>
                <a:lnTo>
                  <a:pt x="454" y="2203"/>
                </a:lnTo>
                <a:lnTo>
                  <a:pt x="462" y="2213"/>
                </a:lnTo>
                <a:lnTo>
                  <a:pt x="472" y="2222"/>
                </a:lnTo>
                <a:lnTo>
                  <a:pt x="478" y="2227"/>
                </a:lnTo>
                <a:lnTo>
                  <a:pt x="483" y="2230"/>
                </a:lnTo>
                <a:lnTo>
                  <a:pt x="490" y="2232"/>
                </a:lnTo>
                <a:lnTo>
                  <a:pt x="496" y="2234"/>
                </a:lnTo>
                <a:lnTo>
                  <a:pt x="503" y="2235"/>
                </a:lnTo>
                <a:lnTo>
                  <a:pt x="510" y="2236"/>
                </a:lnTo>
                <a:lnTo>
                  <a:pt x="528" y="2236"/>
                </a:lnTo>
                <a:lnTo>
                  <a:pt x="1996" y="2220"/>
                </a:lnTo>
                <a:lnTo>
                  <a:pt x="2008" y="2219"/>
                </a:lnTo>
                <a:lnTo>
                  <a:pt x="2019" y="2217"/>
                </a:lnTo>
                <a:lnTo>
                  <a:pt x="2029" y="2212"/>
                </a:lnTo>
                <a:lnTo>
                  <a:pt x="2037" y="2207"/>
                </a:lnTo>
                <a:lnTo>
                  <a:pt x="2045" y="2200"/>
                </a:lnTo>
                <a:lnTo>
                  <a:pt x="2052" y="2193"/>
                </a:lnTo>
                <a:lnTo>
                  <a:pt x="2057" y="2183"/>
                </a:lnTo>
                <a:lnTo>
                  <a:pt x="2061" y="2172"/>
                </a:lnTo>
                <a:lnTo>
                  <a:pt x="2282" y="1359"/>
                </a:lnTo>
                <a:lnTo>
                  <a:pt x="2280" y="1348"/>
                </a:lnTo>
                <a:lnTo>
                  <a:pt x="2277" y="1338"/>
                </a:lnTo>
                <a:lnTo>
                  <a:pt x="2273" y="1330"/>
                </a:lnTo>
                <a:lnTo>
                  <a:pt x="2268" y="1322"/>
                </a:lnTo>
                <a:lnTo>
                  <a:pt x="2261" y="1315"/>
                </a:lnTo>
                <a:lnTo>
                  <a:pt x="2254" y="1311"/>
                </a:lnTo>
                <a:lnTo>
                  <a:pt x="2246" y="1308"/>
                </a:lnTo>
                <a:lnTo>
                  <a:pt x="2235" y="1307"/>
                </a:lnTo>
                <a:lnTo>
                  <a:pt x="443" y="1309"/>
                </a:lnTo>
                <a:lnTo>
                  <a:pt x="433" y="1309"/>
                </a:lnTo>
                <a:lnTo>
                  <a:pt x="425" y="1311"/>
                </a:lnTo>
                <a:lnTo>
                  <a:pt x="419" y="1313"/>
                </a:lnTo>
                <a:lnTo>
                  <a:pt x="412" y="1318"/>
                </a:lnTo>
                <a:lnTo>
                  <a:pt x="408" y="1322"/>
                </a:lnTo>
                <a:lnTo>
                  <a:pt x="403" y="1328"/>
                </a:lnTo>
                <a:lnTo>
                  <a:pt x="401" y="1335"/>
                </a:lnTo>
                <a:lnTo>
                  <a:pt x="399" y="1343"/>
                </a:lnTo>
                <a:close/>
                <a:moveTo>
                  <a:pt x="2935" y="2172"/>
                </a:moveTo>
                <a:lnTo>
                  <a:pt x="2977" y="1361"/>
                </a:lnTo>
                <a:lnTo>
                  <a:pt x="2972" y="1346"/>
                </a:lnTo>
                <a:lnTo>
                  <a:pt x="2967" y="1334"/>
                </a:lnTo>
                <a:lnTo>
                  <a:pt x="2961" y="1325"/>
                </a:lnTo>
                <a:lnTo>
                  <a:pt x="2955" y="1318"/>
                </a:lnTo>
                <a:lnTo>
                  <a:pt x="2947" y="1312"/>
                </a:lnTo>
                <a:lnTo>
                  <a:pt x="2937" y="1309"/>
                </a:lnTo>
                <a:lnTo>
                  <a:pt x="2927" y="1308"/>
                </a:lnTo>
                <a:lnTo>
                  <a:pt x="2913" y="1308"/>
                </a:lnTo>
                <a:lnTo>
                  <a:pt x="2695" y="1303"/>
                </a:lnTo>
                <a:lnTo>
                  <a:pt x="2683" y="1305"/>
                </a:lnTo>
                <a:lnTo>
                  <a:pt x="2672" y="1307"/>
                </a:lnTo>
                <a:lnTo>
                  <a:pt x="2662" y="1310"/>
                </a:lnTo>
                <a:lnTo>
                  <a:pt x="2653" y="1315"/>
                </a:lnTo>
                <a:lnTo>
                  <a:pt x="2646" y="1322"/>
                </a:lnTo>
                <a:lnTo>
                  <a:pt x="2639" y="1331"/>
                </a:lnTo>
                <a:lnTo>
                  <a:pt x="2634" y="1340"/>
                </a:lnTo>
                <a:lnTo>
                  <a:pt x="2628" y="1350"/>
                </a:lnTo>
                <a:lnTo>
                  <a:pt x="2402" y="2158"/>
                </a:lnTo>
                <a:lnTo>
                  <a:pt x="2404" y="2169"/>
                </a:lnTo>
                <a:lnTo>
                  <a:pt x="2408" y="2178"/>
                </a:lnTo>
                <a:lnTo>
                  <a:pt x="2411" y="2187"/>
                </a:lnTo>
                <a:lnTo>
                  <a:pt x="2416" y="2195"/>
                </a:lnTo>
                <a:lnTo>
                  <a:pt x="2423" y="2201"/>
                </a:lnTo>
                <a:lnTo>
                  <a:pt x="2430" y="2206"/>
                </a:lnTo>
                <a:lnTo>
                  <a:pt x="2438" y="2209"/>
                </a:lnTo>
                <a:lnTo>
                  <a:pt x="2449" y="2211"/>
                </a:lnTo>
                <a:lnTo>
                  <a:pt x="2892" y="2207"/>
                </a:lnTo>
                <a:lnTo>
                  <a:pt x="2901" y="2206"/>
                </a:lnTo>
                <a:lnTo>
                  <a:pt x="2909" y="2204"/>
                </a:lnTo>
                <a:lnTo>
                  <a:pt x="2916" y="2201"/>
                </a:lnTo>
                <a:lnTo>
                  <a:pt x="2922" y="2197"/>
                </a:lnTo>
                <a:lnTo>
                  <a:pt x="2927" y="2193"/>
                </a:lnTo>
                <a:lnTo>
                  <a:pt x="2931" y="2187"/>
                </a:lnTo>
                <a:lnTo>
                  <a:pt x="2933" y="2180"/>
                </a:lnTo>
                <a:lnTo>
                  <a:pt x="2935" y="217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6f9f1db-daa1-445a-bd19-911267d8d615"/>
  <p:tag name="COMMONDATA" val="eyJoZGlkIjoiYWZlNGNiNjAyNjBkNWIwYTMyZDk3N2Y1MDZlYjJlYz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Calibri</vt:lpstr>
      <vt:lpstr>Arial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16</cp:revision>
  <dcterms:created xsi:type="dcterms:W3CDTF">2019-10-03T15:40:00Z</dcterms:created>
  <dcterms:modified xsi:type="dcterms:W3CDTF">2023-05-08T03:44:29Z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5AB4851CC7054DBDA5497D9E19C6D400_12</vt:lpwstr>
  </property>
  <property fmtid="{D5CDD505-2E9C-101B-9397-08002B2CF9AE}" pid="3" name="KSOProductBuildVer">
    <vt:lpwstr>2052-11.1.0.14309</vt:lpwstr>
  </property>
</Properties>
</file>