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8" r:id="rId3"/>
  </p:sldIdLst>
  <p:sldSz cx="11522075" cy="8640445"/>
  <p:notesSz cx="6858000" cy="9144000"/>
  <p:custDataLst>
    <p:tags r:id="rId7"/>
  </p:custDataLst>
  <p:defaultTextStyle>
    <a:defPPr>
      <a:defRPr lang="zh-CN"/>
    </a:defPPr>
    <a:lvl1pPr marL="0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7594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51890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2783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0441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45630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32250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0819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22" userDrawn="1">
          <p15:clr>
            <a:srgbClr val="A4A3A4"/>
          </p15:clr>
        </p15:guide>
        <p15:guide id="2" pos="362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2" d="100"/>
          <a:sy n="82" d="100"/>
        </p:scale>
        <p:origin x="1158" y="60"/>
      </p:cViewPr>
      <p:guideLst>
        <p:guide orient="horz" pos="2722"/>
        <p:guide pos="362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gs" Target="tags/tag1.xml"/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『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』— 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PPT</a:t>
            </a:r>
            <a:r>
              <a:rPr lang="zh-CN" altLang="en-US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  <a:prstGeom prst="rect">
            <a:avLst/>
          </a:prstGeom>
        </p:spPr>
        <p:txBody>
          <a:bodyPr lIns="91434" tIns="45717" rIns="91434" bIns="45717" anchor="b"/>
          <a:lstStyle>
            <a:lvl1pPr algn="l">
              <a:defRPr sz="25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  <a:prstGeom prst="rect">
            <a:avLst/>
          </a:prstGeom>
        </p:spPr>
        <p:txBody>
          <a:bodyPr lIns="91434" tIns="45717" rIns="91434" bIns="45717"/>
          <a:lstStyle>
            <a:lvl1pPr marL="0" indent="0">
              <a:buNone/>
              <a:defRPr sz="4000"/>
            </a:lvl1pPr>
            <a:lvl2pPr marL="575945" indent="0">
              <a:buNone/>
              <a:defRPr sz="3500"/>
            </a:lvl2pPr>
            <a:lvl3pPr marL="1151890" indent="0">
              <a:buNone/>
              <a:defRPr sz="3000"/>
            </a:lvl3pPr>
            <a:lvl4pPr marL="1727835" indent="0">
              <a:buNone/>
              <a:defRPr sz="2500"/>
            </a:lvl4pPr>
            <a:lvl5pPr marL="2304415" indent="0">
              <a:buNone/>
              <a:defRPr sz="2500"/>
            </a:lvl5pPr>
            <a:lvl6pPr marL="2880360" indent="0">
              <a:buNone/>
              <a:defRPr sz="2500"/>
            </a:lvl6pPr>
            <a:lvl7pPr marL="3456305" indent="0">
              <a:buNone/>
              <a:defRPr sz="2500"/>
            </a:lvl7pPr>
            <a:lvl8pPr marL="4032250" indent="0">
              <a:buNone/>
              <a:defRPr sz="2500"/>
            </a:lvl8pPr>
            <a:lvl9pPr marL="4608195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9"/>
            <a:ext cx="6913245" cy="1014089"/>
          </a:xfrm>
          <a:prstGeom prst="rect">
            <a:avLst/>
          </a:prstGeom>
        </p:spPr>
        <p:txBody>
          <a:bodyPr lIns="91434" tIns="45717" rIns="91434" bIns="45717"/>
          <a:lstStyle>
            <a:lvl1pPr marL="0" indent="0">
              <a:buNone/>
              <a:defRPr sz="1800"/>
            </a:lvl1pPr>
            <a:lvl2pPr marL="575945" indent="0">
              <a:buNone/>
              <a:defRPr sz="1500"/>
            </a:lvl2pPr>
            <a:lvl3pPr marL="1151890" indent="0">
              <a:buNone/>
              <a:defRPr sz="1300"/>
            </a:lvl3pPr>
            <a:lvl4pPr marL="1727835" indent="0">
              <a:buNone/>
              <a:defRPr sz="1100"/>
            </a:lvl4pPr>
            <a:lvl5pPr marL="2304415" indent="0">
              <a:buNone/>
              <a:defRPr sz="1100"/>
            </a:lvl5pPr>
            <a:lvl6pPr marL="2880360" indent="0">
              <a:buNone/>
              <a:defRPr sz="1100"/>
            </a:lvl6pPr>
            <a:lvl7pPr marL="3456305" indent="0">
              <a:buNone/>
              <a:defRPr sz="1100"/>
            </a:lvl7pPr>
            <a:lvl8pPr marL="4032250" indent="0">
              <a:buNone/>
              <a:defRPr sz="1100"/>
            </a:lvl8pPr>
            <a:lvl9pPr marL="4608195" indent="0">
              <a:buNone/>
              <a:defRPr sz="11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lIns="91434" tIns="45717" rIns="91434" bIns="45717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2016180"/>
            <a:ext cx="10369868" cy="5702504"/>
          </a:xfrm>
          <a:prstGeom prst="rect">
            <a:avLst/>
          </a:prstGeom>
        </p:spPr>
        <p:txBody>
          <a:bodyPr vert="eaVert" lIns="91434" tIns="45717" rIns="91434" bIns="45717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3"/>
            <a:ext cx="2592467" cy="7372651"/>
          </a:xfrm>
          <a:prstGeom prst="rect">
            <a:avLst/>
          </a:prstGeom>
        </p:spPr>
        <p:txBody>
          <a:bodyPr vert="eaVert" lIns="91434" tIns="45717" rIns="91434" bIns="45717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3"/>
            <a:ext cx="7585366" cy="7372651"/>
          </a:xfrm>
          <a:prstGeom prst="rect">
            <a:avLst/>
          </a:prstGeom>
        </p:spPr>
        <p:txBody>
          <a:bodyPr vert="eaVert" lIns="91434" tIns="45717" rIns="91434" bIns="45717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『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』— 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PPT</a:t>
            </a:r>
            <a:r>
              <a:rPr lang="zh-CN" altLang="en-US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 bwMode="auto">
          <a:xfrm>
            <a:off x="168072" y="811130"/>
            <a:ext cx="11160415" cy="7682682"/>
          </a:xfrm>
          <a:prstGeom prst="rect">
            <a:avLst/>
          </a:prstGeom>
          <a:solidFill>
            <a:srgbClr val="002060"/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1450" algn="l"/>
              </a:tabLst>
            </a:pPr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『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』— 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PPT</a:t>
            </a:r>
            <a:r>
              <a:rPr lang="zh-CN" altLang="en-US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 bwMode="auto">
          <a:xfrm>
            <a:off x="168072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1450" algn="l"/>
              </a:tabLst>
            </a:pPr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2"/>
            <a:ext cx="9793764" cy="1716152"/>
          </a:xfrm>
          <a:prstGeom prst="rect">
            <a:avLst/>
          </a:prstGeom>
        </p:spPr>
        <p:txBody>
          <a:bodyPr lIns="91434" tIns="45717" rIns="91434" bIns="45717" anchor="t"/>
          <a:lstStyle>
            <a:lvl1pPr algn="l">
              <a:defRPr sz="5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6"/>
            <a:ext cx="9793764" cy="1890166"/>
          </a:xfrm>
          <a:prstGeom prst="rect">
            <a:avLst/>
          </a:prstGeom>
        </p:spPr>
        <p:txBody>
          <a:bodyPr lIns="91434" tIns="45717" rIns="91434" bIns="45717"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594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189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783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41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30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2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19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lIns="91434" tIns="45717" rIns="91434" bIns="45717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80"/>
            <a:ext cx="5088916" cy="5702504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80"/>
            <a:ext cx="5088916" cy="5702504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  <a:prstGeom prst="rect">
            <a:avLst/>
          </a:prstGeom>
        </p:spPr>
        <p:txBody>
          <a:bodyPr lIns="91434" tIns="45717" rIns="91434" bIns="45717" anchor="b"/>
          <a:lstStyle>
            <a:lvl1pPr marL="0" indent="0">
              <a:buNone/>
              <a:defRPr sz="3000" b="1"/>
            </a:lvl1pPr>
            <a:lvl2pPr marL="575945" indent="0">
              <a:buNone/>
              <a:defRPr sz="2500" b="1"/>
            </a:lvl2pPr>
            <a:lvl3pPr marL="1151890" indent="0">
              <a:buNone/>
              <a:defRPr sz="2300" b="1"/>
            </a:lvl3pPr>
            <a:lvl4pPr marL="1727835" indent="0">
              <a:buNone/>
              <a:defRPr sz="2000" b="1"/>
            </a:lvl4pPr>
            <a:lvl5pPr marL="2304415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305" indent="0">
              <a:buNone/>
              <a:defRPr sz="2000" b="1"/>
            </a:lvl7pPr>
            <a:lvl8pPr marL="4032250" indent="0">
              <a:buNone/>
              <a:defRPr sz="2000" b="1"/>
            </a:lvl8pPr>
            <a:lvl9pPr marL="4608195" indent="0">
              <a:buNone/>
              <a:defRPr sz="20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6" y="1934171"/>
            <a:ext cx="5092917" cy="806071"/>
          </a:xfrm>
          <a:prstGeom prst="rect">
            <a:avLst/>
          </a:prstGeom>
        </p:spPr>
        <p:txBody>
          <a:bodyPr lIns="91434" tIns="45717" rIns="91434" bIns="45717" anchor="b"/>
          <a:lstStyle>
            <a:lvl1pPr marL="0" indent="0">
              <a:buNone/>
              <a:defRPr sz="3000" b="1"/>
            </a:lvl1pPr>
            <a:lvl2pPr marL="575945" indent="0">
              <a:buNone/>
              <a:defRPr sz="2500" b="1"/>
            </a:lvl2pPr>
            <a:lvl3pPr marL="1151890" indent="0">
              <a:buNone/>
              <a:defRPr sz="2300" b="1"/>
            </a:lvl3pPr>
            <a:lvl4pPr marL="1727835" indent="0">
              <a:buNone/>
              <a:defRPr sz="2000" b="1"/>
            </a:lvl4pPr>
            <a:lvl5pPr marL="2304415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305" indent="0">
              <a:buNone/>
              <a:defRPr sz="2000" b="1"/>
            </a:lvl7pPr>
            <a:lvl8pPr marL="4032250" indent="0">
              <a:buNone/>
              <a:defRPr sz="2000" b="1"/>
            </a:lvl8pPr>
            <a:lvl9pPr marL="4608195" indent="0">
              <a:buNone/>
              <a:defRPr sz="20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6" y="2740242"/>
            <a:ext cx="5092917" cy="4978440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9103306" y="8064798"/>
            <a:ext cx="775135" cy="246215"/>
          </a:xfrm>
          <a:prstGeom prst="rect">
            <a:avLst/>
          </a:prstGeom>
        </p:spPr>
        <p:txBody>
          <a:bodyPr wrap="square" lIns="91434" tIns="45717" rIns="91434" bIns="45717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字体下载：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lIns="91434" tIns="45717" rIns="91434" bIns="45717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6" y="344032"/>
            <a:ext cx="3790683" cy="1464129"/>
          </a:xfrm>
          <a:prstGeom prst="rect">
            <a:avLst/>
          </a:prstGeom>
        </p:spPr>
        <p:txBody>
          <a:bodyPr lIns="91434" tIns="45717" rIns="91434" bIns="45717" anchor="b"/>
          <a:lstStyle>
            <a:lvl1pPr algn="l">
              <a:defRPr sz="25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2"/>
            <a:ext cx="6441160" cy="7374652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6" y="1808161"/>
            <a:ext cx="3790683" cy="5910523"/>
          </a:xfrm>
          <a:prstGeom prst="rect">
            <a:avLst/>
          </a:prstGeom>
        </p:spPr>
        <p:txBody>
          <a:bodyPr lIns="91434" tIns="45717" rIns="91434" bIns="45717"/>
          <a:lstStyle>
            <a:lvl1pPr marL="0" indent="0">
              <a:buNone/>
              <a:defRPr sz="1800"/>
            </a:lvl1pPr>
            <a:lvl2pPr marL="575945" indent="0">
              <a:buNone/>
              <a:defRPr sz="1500"/>
            </a:lvl2pPr>
            <a:lvl3pPr marL="1151890" indent="0">
              <a:buNone/>
              <a:defRPr sz="1300"/>
            </a:lvl3pPr>
            <a:lvl4pPr marL="1727835" indent="0">
              <a:buNone/>
              <a:defRPr sz="1100"/>
            </a:lvl4pPr>
            <a:lvl5pPr marL="2304415" indent="0">
              <a:buNone/>
              <a:defRPr sz="1100"/>
            </a:lvl5pPr>
            <a:lvl6pPr marL="2880360" indent="0">
              <a:buNone/>
              <a:defRPr sz="1100"/>
            </a:lvl6pPr>
            <a:lvl7pPr marL="3456305" indent="0">
              <a:buNone/>
              <a:defRPr sz="1100"/>
            </a:lvl7pPr>
            <a:lvl8pPr marL="4032250" indent="0">
              <a:buNone/>
              <a:defRPr sz="1100"/>
            </a:lvl8pPr>
            <a:lvl9pPr marL="4608195" indent="0">
              <a:buNone/>
              <a:defRPr sz="11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5040958" y="33987678"/>
            <a:ext cx="4214356" cy="433573"/>
          </a:xfrm>
          <a:prstGeom prst="rect">
            <a:avLst/>
          </a:prstGeom>
        </p:spPr>
        <p:txBody>
          <a:bodyPr wrap="none" lIns="91434" tIns="45717" rIns="91434" bIns="45717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0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1151890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1800" indent="-43180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5990" indent="-360045" algn="l" defTabSz="1151890" rtl="0" eaLnBrk="1" latinLnBrk="0" hangingPunct="1">
        <a:spcBef>
          <a:spcPct val="20000"/>
        </a:spcBef>
        <a:buFont typeface="Arial" panose="020B0604020202020204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125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07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015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396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485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594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189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783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41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30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25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19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4" name="组合 29"/>
          <p:cNvGrpSpPr/>
          <p:nvPr/>
        </p:nvGrpSpPr>
        <p:grpSpPr>
          <a:xfrm>
            <a:off x="440680" y="3066281"/>
            <a:ext cx="1431925" cy="1565275"/>
            <a:chOff x="1063626" y="760413"/>
            <a:chExt cx="1431925" cy="1565276"/>
          </a:xfrm>
        </p:grpSpPr>
        <p:sp>
          <p:nvSpPr>
            <p:cNvPr id="345" name="Freeform 5"/>
            <p:cNvSpPr>
              <a:spLocks noEditPoints="1"/>
            </p:cNvSpPr>
            <p:nvPr/>
          </p:nvSpPr>
          <p:spPr>
            <a:xfrm>
              <a:off x="1230313" y="760413"/>
              <a:ext cx="1030288" cy="1019175"/>
            </a:xfrm>
            <a:custGeom>
              <a:avLst/>
              <a:gdLst/>
              <a:ahLst/>
              <a:cxnLst>
                <a:cxn ang="0">
                  <a:pos x="513006" y="110873"/>
                </a:cxn>
                <a:cxn ang="0">
                  <a:pos x="748134" y="191895"/>
                </a:cxn>
                <a:cxn ang="0">
                  <a:pos x="799435" y="234538"/>
                </a:cxn>
                <a:cxn ang="0">
                  <a:pos x="696834" y="281446"/>
                </a:cxn>
                <a:cxn ang="0">
                  <a:pos x="581407" y="307032"/>
                </a:cxn>
                <a:cxn ang="0">
                  <a:pos x="350554" y="289974"/>
                </a:cxn>
                <a:cxn ang="0">
                  <a:pos x="226578" y="234538"/>
                </a:cxn>
                <a:cxn ang="0">
                  <a:pos x="440331" y="119401"/>
                </a:cxn>
                <a:cxn ang="0">
                  <a:pos x="513006" y="110873"/>
                </a:cxn>
                <a:cxn ang="0">
                  <a:pos x="513006" y="0"/>
                </a:cxn>
                <a:cxn ang="0">
                  <a:pos x="743859" y="59701"/>
                </a:cxn>
                <a:cxn ang="0">
                  <a:pos x="927687" y="217481"/>
                </a:cxn>
                <a:cxn ang="0">
                  <a:pos x="991813" y="332618"/>
                </a:cxn>
                <a:cxn ang="0">
                  <a:pos x="897761" y="332618"/>
                </a:cxn>
                <a:cxn ang="0">
                  <a:pos x="799435" y="362468"/>
                </a:cxn>
                <a:cxn ang="0">
                  <a:pos x="607058" y="426433"/>
                </a:cxn>
                <a:cxn ang="0">
                  <a:pos x="410405" y="426433"/>
                </a:cxn>
                <a:cxn ang="0">
                  <a:pos x="312079" y="400847"/>
                </a:cxn>
                <a:cxn ang="0">
                  <a:pos x="226578" y="358204"/>
                </a:cxn>
                <a:cxn ang="0">
                  <a:pos x="132527" y="332618"/>
                </a:cxn>
                <a:cxn ang="0">
                  <a:pos x="29925" y="336882"/>
                </a:cxn>
                <a:cxn ang="0">
                  <a:pos x="158177" y="140723"/>
                </a:cxn>
                <a:cxn ang="0">
                  <a:pos x="371930" y="17057"/>
                </a:cxn>
                <a:cxn ang="0">
                  <a:pos x="513006" y="0"/>
                </a:cxn>
                <a:cxn ang="0">
                  <a:pos x="1008913" y="370997"/>
                </a:cxn>
                <a:cxn ang="0">
                  <a:pos x="1017463" y="592742"/>
                </a:cxn>
                <a:cxn ang="0">
                  <a:pos x="923412" y="814487"/>
                </a:cxn>
                <a:cxn ang="0">
                  <a:pos x="735309" y="968003"/>
                </a:cxn>
                <a:cxn ang="0">
                  <a:pos x="513006" y="1019175"/>
                </a:cxn>
                <a:cxn ang="0">
                  <a:pos x="286429" y="968003"/>
                </a:cxn>
                <a:cxn ang="0">
                  <a:pos x="98326" y="810223"/>
                </a:cxn>
                <a:cxn ang="0">
                  <a:pos x="8550" y="588478"/>
                </a:cxn>
                <a:cxn ang="0">
                  <a:pos x="0" y="477605"/>
                </a:cxn>
                <a:cxn ang="0">
                  <a:pos x="4275" y="422169"/>
                </a:cxn>
                <a:cxn ang="0">
                  <a:pos x="21375" y="366732"/>
                </a:cxn>
                <a:cxn ang="0">
                  <a:pos x="47026" y="370997"/>
                </a:cxn>
                <a:cxn ang="0">
                  <a:pos x="76951" y="375261"/>
                </a:cxn>
                <a:cxn ang="0">
                  <a:pos x="132527" y="383790"/>
                </a:cxn>
                <a:cxn ang="0">
                  <a:pos x="235128" y="434962"/>
                </a:cxn>
                <a:cxn ang="0">
                  <a:pos x="397580" y="597006"/>
                </a:cxn>
                <a:cxn ang="0">
                  <a:pos x="431780" y="635385"/>
                </a:cxn>
                <a:cxn ang="0">
                  <a:pos x="483081" y="473341"/>
                </a:cxn>
                <a:cxn ang="0">
                  <a:pos x="538657" y="469076"/>
                </a:cxn>
                <a:cxn ang="0">
                  <a:pos x="585682" y="545834"/>
                </a:cxn>
                <a:cxn ang="0">
                  <a:pos x="594232" y="639650"/>
                </a:cxn>
                <a:cxn ang="0">
                  <a:pos x="722484" y="486134"/>
                </a:cxn>
                <a:cxn ang="0">
                  <a:pos x="897761" y="388054"/>
                </a:cxn>
                <a:cxn ang="0">
                  <a:pos x="1008913" y="370997"/>
                </a:cxn>
                <a:cxn ang="0">
                  <a:pos x="910586" y="498927"/>
                </a:cxn>
                <a:cxn ang="0">
                  <a:pos x="842186" y="733465"/>
                </a:cxn>
                <a:cxn ang="0">
                  <a:pos x="649808" y="882716"/>
                </a:cxn>
                <a:cxn ang="0">
                  <a:pos x="401855" y="891245"/>
                </a:cxn>
                <a:cxn ang="0">
                  <a:pos x="200928" y="754787"/>
                </a:cxn>
                <a:cxn ang="0">
                  <a:pos x="115426" y="524513"/>
                </a:cxn>
                <a:cxn ang="0">
                  <a:pos x="115426" y="498927"/>
                </a:cxn>
                <a:cxn ang="0">
                  <a:pos x="269328" y="626857"/>
                </a:cxn>
                <a:cxn ang="0">
                  <a:pos x="427505" y="801694"/>
                </a:cxn>
                <a:cxn ang="0">
                  <a:pos x="513006" y="899774"/>
                </a:cxn>
                <a:cxn ang="0">
                  <a:pos x="671183" y="720672"/>
                </a:cxn>
                <a:cxn ang="0">
                  <a:pos x="812260" y="558627"/>
                </a:cxn>
                <a:cxn ang="0">
                  <a:pos x="910586" y="498927"/>
                </a:cxn>
              </a:cxnLst>
              <a:rect l="0" t="0" r="0" b="0"/>
              <a:pathLst>
                <a:path w="241" h="239">
                  <a:moveTo>
                    <a:pt x="120" y="26"/>
                  </a:moveTo>
                  <a:cubicBezTo>
                    <a:pt x="140" y="27"/>
                    <a:pt x="159" y="33"/>
                    <a:pt x="175" y="45"/>
                  </a:cubicBezTo>
                  <a:cubicBezTo>
                    <a:pt x="179" y="48"/>
                    <a:pt x="183" y="52"/>
                    <a:pt x="187" y="55"/>
                  </a:cubicBezTo>
                  <a:cubicBezTo>
                    <a:pt x="179" y="58"/>
                    <a:pt x="171" y="63"/>
                    <a:pt x="163" y="66"/>
                  </a:cubicBezTo>
                  <a:cubicBezTo>
                    <a:pt x="155" y="70"/>
                    <a:pt x="146" y="71"/>
                    <a:pt x="136" y="72"/>
                  </a:cubicBezTo>
                  <a:cubicBezTo>
                    <a:pt x="118" y="73"/>
                    <a:pt x="99" y="74"/>
                    <a:pt x="82" y="68"/>
                  </a:cubicBezTo>
                  <a:cubicBezTo>
                    <a:pt x="72" y="64"/>
                    <a:pt x="63" y="59"/>
                    <a:pt x="53" y="55"/>
                  </a:cubicBezTo>
                  <a:cubicBezTo>
                    <a:pt x="66" y="41"/>
                    <a:pt x="84" y="31"/>
                    <a:pt x="103" y="28"/>
                  </a:cubicBezTo>
                  <a:cubicBezTo>
                    <a:pt x="108" y="27"/>
                    <a:pt x="114" y="26"/>
                    <a:pt x="120" y="26"/>
                  </a:cubicBezTo>
                  <a:close/>
                  <a:moveTo>
                    <a:pt x="120" y="0"/>
                  </a:moveTo>
                  <a:cubicBezTo>
                    <a:pt x="139" y="0"/>
                    <a:pt x="157" y="5"/>
                    <a:pt x="174" y="14"/>
                  </a:cubicBezTo>
                  <a:cubicBezTo>
                    <a:pt x="191" y="23"/>
                    <a:pt x="205" y="36"/>
                    <a:pt x="217" y="51"/>
                  </a:cubicBezTo>
                  <a:cubicBezTo>
                    <a:pt x="223" y="59"/>
                    <a:pt x="228" y="68"/>
                    <a:pt x="232" y="78"/>
                  </a:cubicBezTo>
                  <a:cubicBezTo>
                    <a:pt x="225" y="78"/>
                    <a:pt x="217" y="76"/>
                    <a:pt x="210" y="78"/>
                  </a:cubicBezTo>
                  <a:cubicBezTo>
                    <a:pt x="202" y="79"/>
                    <a:pt x="195" y="82"/>
                    <a:pt x="187" y="85"/>
                  </a:cubicBezTo>
                  <a:cubicBezTo>
                    <a:pt x="172" y="90"/>
                    <a:pt x="158" y="97"/>
                    <a:pt x="142" y="100"/>
                  </a:cubicBezTo>
                  <a:cubicBezTo>
                    <a:pt x="127" y="102"/>
                    <a:pt x="111" y="102"/>
                    <a:pt x="96" y="100"/>
                  </a:cubicBezTo>
                  <a:cubicBezTo>
                    <a:pt x="88" y="99"/>
                    <a:pt x="81" y="97"/>
                    <a:pt x="73" y="94"/>
                  </a:cubicBezTo>
                  <a:cubicBezTo>
                    <a:pt x="66" y="92"/>
                    <a:pt x="60" y="88"/>
                    <a:pt x="53" y="84"/>
                  </a:cubicBezTo>
                  <a:cubicBezTo>
                    <a:pt x="46" y="81"/>
                    <a:pt x="39" y="78"/>
                    <a:pt x="31" y="78"/>
                  </a:cubicBezTo>
                  <a:cubicBezTo>
                    <a:pt x="23" y="77"/>
                    <a:pt x="15" y="80"/>
                    <a:pt x="7" y="79"/>
                  </a:cubicBezTo>
                  <a:cubicBezTo>
                    <a:pt x="13" y="62"/>
                    <a:pt x="24" y="46"/>
                    <a:pt x="37" y="33"/>
                  </a:cubicBezTo>
                  <a:cubicBezTo>
                    <a:pt x="52" y="20"/>
                    <a:pt x="69" y="10"/>
                    <a:pt x="87" y="4"/>
                  </a:cubicBezTo>
                  <a:cubicBezTo>
                    <a:pt x="98" y="1"/>
                    <a:pt x="109" y="0"/>
                    <a:pt x="120" y="0"/>
                  </a:cubicBezTo>
                  <a:close/>
                  <a:moveTo>
                    <a:pt x="236" y="87"/>
                  </a:moveTo>
                  <a:cubicBezTo>
                    <a:pt x="241" y="104"/>
                    <a:pt x="241" y="122"/>
                    <a:pt x="238" y="139"/>
                  </a:cubicBezTo>
                  <a:cubicBezTo>
                    <a:pt x="234" y="158"/>
                    <a:pt x="227" y="176"/>
                    <a:pt x="216" y="191"/>
                  </a:cubicBezTo>
                  <a:cubicBezTo>
                    <a:pt x="204" y="206"/>
                    <a:pt x="189" y="219"/>
                    <a:pt x="172" y="227"/>
                  </a:cubicBezTo>
                  <a:cubicBezTo>
                    <a:pt x="156" y="235"/>
                    <a:pt x="138" y="239"/>
                    <a:pt x="120" y="239"/>
                  </a:cubicBezTo>
                  <a:cubicBezTo>
                    <a:pt x="101" y="239"/>
                    <a:pt x="83" y="235"/>
                    <a:pt x="67" y="227"/>
                  </a:cubicBezTo>
                  <a:cubicBezTo>
                    <a:pt x="50" y="218"/>
                    <a:pt x="35" y="206"/>
                    <a:pt x="23" y="190"/>
                  </a:cubicBezTo>
                  <a:cubicBezTo>
                    <a:pt x="12" y="175"/>
                    <a:pt x="5" y="157"/>
                    <a:pt x="2" y="138"/>
                  </a:cubicBezTo>
                  <a:cubicBezTo>
                    <a:pt x="0" y="129"/>
                    <a:pt x="0" y="121"/>
                    <a:pt x="0" y="112"/>
                  </a:cubicBezTo>
                  <a:cubicBezTo>
                    <a:pt x="0" y="107"/>
                    <a:pt x="1" y="103"/>
                    <a:pt x="1" y="99"/>
                  </a:cubicBezTo>
                  <a:cubicBezTo>
                    <a:pt x="2" y="96"/>
                    <a:pt x="3" y="87"/>
                    <a:pt x="5" y="86"/>
                  </a:cubicBezTo>
                  <a:cubicBezTo>
                    <a:pt x="7" y="86"/>
                    <a:pt x="10" y="87"/>
                    <a:pt x="11" y="87"/>
                  </a:cubicBezTo>
                  <a:cubicBezTo>
                    <a:pt x="14" y="87"/>
                    <a:pt x="16" y="87"/>
                    <a:pt x="18" y="88"/>
                  </a:cubicBezTo>
                  <a:cubicBezTo>
                    <a:pt x="22" y="88"/>
                    <a:pt x="27" y="88"/>
                    <a:pt x="31" y="90"/>
                  </a:cubicBezTo>
                  <a:cubicBezTo>
                    <a:pt x="39" y="93"/>
                    <a:pt x="47" y="97"/>
                    <a:pt x="55" y="102"/>
                  </a:cubicBezTo>
                  <a:cubicBezTo>
                    <a:pt x="71" y="111"/>
                    <a:pt x="82" y="126"/>
                    <a:pt x="93" y="140"/>
                  </a:cubicBezTo>
                  <a:cubicBezTo>
                    <a:pt x="96" y="143"/>
                    <a:pt x="98" y="146"/>
                    <a:pt x="101" y="149"/>
                  </a:cubicBezTo>
                  <a:cubicBezTo>
                    <a:pt x="102" y="135"/>
                    <a:pt x="102" y="121"/>
                    <a:pt x="113" y="111"/>
                  </a:cubicBezTo>
                  <a:cubicBezTo>
                    <a:pt x="118" y="107"/>
                    <a:pt x="121" y="105"/>
                    <a:pt x="126" y="110"/>
                  </a:cubicBezTo>
                  <a:cubicBezTo>
                    <a:pt x="131" y="115"/>
                    <a:pt x="136" y="121"/>
                    <a:pt x="137" y="128"/>
                  </a:cubicBezTo>
                  <a:cubicBezTo>
                    <a:pt x="139" y="135"/>
                    <a:pt x="139" y="142"/>
                    <a:pt x="139" y="150"/>
                  </a:cubicBezTo>
                  <a:cubicBezTo>
                    <a:pt x="150" y="138"/>
                    <a:pt x="158" y="125"/>
                    <a:pt x="169" y="114"/>
                  </a:cubicBezTo>
                  <a:cubicBezTo>
                    <a:pt x="181" y="103"/>
                    <a:pt x="195" y="95"/>
                    <a:pt x="210" y="91"/>
                  </a:cubicBezTo>
                  <a:cubicBezTo>
                    <a:pt x="219" y="88"/>
                    <a:pt x="227" y="87"/>
                    <a:pt x="236" y="87"/>
                  </a:cubicBezTo>
                  <a:close/>
                  <a:moveTo>
                    <a:pt x="213" y="117"/>
                  </a:moveTo>
                  <a:cubicBezTo>
                    <a:pt x="213" y="136"/>
                    <a:pt x="208" y="155"/>
                    <a:pt x="197" y="172"/>
                  </a:cubicBezTo>
                  <a:cubicBezTo>
                    <a:pt x="186" y="188"/>
                    <a:pt x="170" y="200"/>
                    <a:pt x="152" y="207"/>
                  </a:cubicBezTo>
                  <a:cubicBezTo>
                    <a:pt x="134" y="214"/>
                    <a:pt x="113" y="214"/>
                    <a:pt x="94" y="209"/>
                  </a:cubicBezTo>
                  <a:cubicBezTo>
                    <a:pt x="75" y="204"/>
                    <a:pt x="58" y="192"/>
                    <a:pt x="47" y="177"/>
                  </a:cubicBezTo>
                  <a:cubicBezTo>
                    <a:pt x="35" y="162"/>
                    <a:pt x="27" y="143"/>
                    <a:pt x="27" y="123"/>
                  </a:cubicBezTo>
                  <a:cubicBezTo>
                    <a:pt x="27" y="121"/>
                    <a:pt x="27" y="119"/>
                    <a:pt x="27" y="117"/>
                  </a:cubicBezTo>
                  <a:cubicBezTo>
                    <a:pt x="42" y="122"/>
                    <a:pt x="53" y="135"/>
                    <a:pt x="63" y="147"/>
                  </a:cubicBezTo>
                  <a:cubicBezTo>
                    <a:pt x="75" y="161"/>
                    <a:pt x="87" y="175"/>
                    <a:pt x="100" y="188"/>
                  </a:cubicBezTo>
                  <a:cubicBezTo>
                    <a:pt x="106" y="196"/>
                    <a:pt x="113" y="203"/>
                    <a:pt x="120" y="211"/>
                  </a:cubicBezTo>
                  <a:cubicBezTo>
                    <a:pt x="132" y="197"/>
                    <a:pt x="145" y="183"/>
                    <a:pt x="157" y="169"/>
                  </a:cubicBezTo>
                  <a:cubicBezTo>
                    <a:pt x="168" y="156"/>
                    <a:pt x="178" y="143"/>
                    <a:pt x="190" y="131"/>
                  </a:cubicBezTo>
                  <a:cubicBezTo>
                    <a:pt x="196" y="125"/>
                    <a:pt x="204" y="119"/>
                    <a:pt x="213" y="117"/>
                  </a:cubicBezTo>
                  <a:close/>
                </a:path>
              </a:pathLst>
            </a:custGeom>
            <a:solidFill>
              <a:srgbClr val="009D64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346" name="Freeform 6"/>
            <p:cNvSpPr>
              <a:spLocks noEditPoints="1"/>
            </p:cNvSpPr>
            <p:nvPr/>
          </p:nvSpPr>
          <p:spPr>
            <a:xfrm>
              <a:off x="2371726" y="1703388"/>
              <a:ext cx="71438" cy="84138"/>
            </a:xfrm>
            <a:custGeom>
              <a:avLst/>
              <a:gdLst/>
              <a:ahLst/>
              <a:cxnLst>
                <a:cxn ang="0">
                  <a:pos x="12607" y="46276"/>
                </a:cxn>
                <a:cxn ang="0">
                  <a:pos x="12607" y="79931"/>
                </a:cxn>
                <a:cxn ang="0">
                  <a:pos x="4202" y="79931"/>
                </a:cxn>
                <a:cxn ang="0">
                  <a:pos x="4202" y="75724"/>
                </a:cxn>
                <a:cxn ang="0">
                  <a:pos x="4202" y="37862"/>
                </a:cxn>
                <a:cxn ang="0">
                  <a:pos x="4202" y="4207"/>
                </a:cxn>
                <a:cxn ang="0">
                  <a:pos x="50427" y="4207"/>
                </a:cxn>
                <a:cxn ang="0">
                  <a:pos x="67236" y="25241"/>
                </a:cxn>
                <a:cxn ang="0">
                  <a:pos x="54629" y="42069"/>
                </a:cxn>
                <a:cxn ang="0">
                  <a:pos x="67236" y="79931"/>
                </a:cxn>
                <a:cxn ang="0">
                  <a:pos x="54629" y="71517"/>
                </a:cxn>
                <a:cxn ang="0">
                  <a:pos x="54629" y="54690"/>
                </a:cxn>
                <a:cxn ang="0">
                  <a:pos x="12607" y="46276"/>
                </a:cxn>
                <a:cxn ang="0">
                  <a:pos x="12607" y="12621"/>
                </a:cxn>
                <a:cxn ang="0">
                  <a:pos x="16809" y="37862"/>
                </a:cxn>
                <a:cxn ang="0">
                  <a:pos x="42022" y="37862"/>
                </a:cxn>
                <a:cxn ang="0">
                  <a:pos x="54629" y="29448"/>
                </a:cxn>
                <a:cxn ang="0">
                  <a:pos x="12607" y="12621"/>
                </a:cxn>
              </a:cxnLst>
              <a:rect l="0" t="0" r="0" b="0"/>
              <a:pathLst>
                <a:path w="17" h="20">
                  <a:moveTo>
                    <a:pt x="3" y="11"/>
                  </a:moveTo>
                  <a:cubicBezTo>
                    <a:pt x="3" y="13"/>
                    <a:pt x="4" y="17"/>
                    <a:pt x="3" y="19"/>
                  </a:cubicBezTo>
                  <a:cubicBezTo>
                    <a:pt x="3" y="19"/>
                    <a:pt x="2" y="20"/>
                    <a:pt x="1" y="19"/>
                  </a:cubicBezTo>
                  <a:cubicBezTo>
                    <a:pt x="1" y="19"/>
                    <a:pt x="1" y="19"/>
                    <a:pt x="1" y="18"/>
                  </a:cubicBezTo>
                  <a:cubicBezTo>
                    <a:pt x="0" y="16"/>
                    <a:pt x="1" y="12"/>
                    <a:pt x="1" y="9"/>
                  </a:cubicBezTo>
                  <a:cubicBezTo>
                    <a:pt x="1" y="7"/>
                    <a:pt x="0" y="2"/>
                    <a:pt x="1" y="1"/>
                  </a:cubicBezTo>
                  <a:cubicBezTo>
                    <a:pt x="2" y="0"/>
                    <a:pt x="10" y="1"/>
                    <a:pt x="12" y="1"/>
                  </a:cubicBezTo>
                  <a:cubicBezTo>
                    <a:pt x="14" y="2"/>
                    <a:pt x="16" y="4"/>
                    <a:pt x="16" y="6"/>
                  </a:cubicBezTo>
                  <a:cubicBezTo>
                    <a:pt x="16" y="8"/>
                    <a:pt x="15" y="9"/>
                    <a:pt x="13" y="10"/>
                  </a:cubicBezTo>
                  <a:cubicBezTo>
                    <a:pt x="17" y="11"/>
                    <a:pt x="15" y="17"/>
                    <a:pt x="16" y="19"/>
                  </a:cubicBezTo>
                  <a:cubicBezTo>
                    <a:pt x="14" y="19"/>
                    <a:pt x="13" y="20"/>
                    <a:pt x="13" y="17"/>
                  </a:cubicBezTo>
                  <a:cubicBezTo>
                    <a:pt x="13" y="16"/>
                    <a:pt x="13" y="14"/>
                    <a:pt x="13" y="13"/>
                  </a:cubicBezTo>
                  <a:cubicBezTo>
                    <a:pt x="11" y="10"/>
                    <a:pt x="6" y="11"/>
                    <a:pt x="3" y="11"/>
                  </a:cubicBezTo>
                  <a:close/>
                  <a:moveTo>
                    <a:pt x="3" y="3"/>
                  </a:moveTo>
                  <a:cubicBezTo>
                    <a:pt x="3" y="4"/>
                    <a:pt x="3" y="9"/>
                    <a:pt x="4" y="9"/>
                  </a:cubicBezTo>
                  <a:cubicBezTo>
                    <a:pt x="4" y="10"/>
                    <a:pt x="8" y="9"/>
                    <a:pt x="10" y="9"/>
                  </a:cubicBezTo>
                  <a:cubicBezTo>
                    <a:pt x="11" y="9"/>
                    <a:pt x="12" y="9"/>
                    <a:pt x="13" y="7"/>
                  </a:cubicBezTo>
                  <a:cubicBezTo>
                    <a:pt x="15" y="2"/>
                    <a:pt x="6" y="3"/>
                    <a:pt x="3" y="3"/>
                  </a:cubicBezTo>
                  <a:close/>
                </a:path>
              </a:pathLst>
            </a:custGeom>
            <a:solidFill>
              <a:srgbClr val="009D64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347" name="Freeform 7"/>
            <p:cNvSpPr/>
            <p:nvPr/>
          </p:nvSpPr>
          <p:spPr>
            <a:xfrm>
              <a:off x="1063626" y="1928813"/>
              <a:ext cx="123825" cy="273050"/>
            </a:xfrm>
            <a:custGeom>
              <a:avLst/>
              <a:gdLst/>
              <a:ahLst/>
              <a:cxnLst>
                <a:cxn ang="0">
                  <a:pos x="46968" y="0"/>
                </a:cxn>
                <a:cxn ang="0">
                  <a:pos x="12809" y="76795"/>
                </a:cxn>
                <a:cxn ang="0">
                  <a:pos x="0" y="98127"/>
                </a:cxn>
                <a:cxn ang="0">
                  <a:pos x="0" y="140791"/>
                </a:cxn>
                <a:cxn ang="0">
                  <a:pos x="51238" y="140791"/>
                </a:cxn>
                <a:cxn ang="0">
                  <a:pos x="29889" y="196255"/>
                </a:cxn>
                <a:cxn ang="0">
                  <a:pos x="21349" y="221853"/>
                </a:cxn>
                <a:cxn ang="0">
                  <a:pos x="0" y="221853"/>
                </a:cxn>
                <a:cxn ang="0">
                  <a:pos x="4270" y="273050"/>
                </a:cxn>
                <a:cxn ang="0">
                  <a:pos x="115285" y="273050"/>
                </a:cxn>
                <a:cxn ang="0">
                  <a:pos x="111016" y="251718"/>
                </a:cxn>
                <a:cxn ang="0">
                  <a:pos x="111016" y="226120"/>
                </a:cxn>
                <a:cxn ang="0">
                  <a:pos x="72587" y="226120"/>
                </a:cxn>
                <a:cxn ang="0">
                  <a:pos x="123825" y="89595"/>
                </a:cxn>
                <a:cxn ang="0">
                  <a:pos x="59778" y="89595"/>
                </a:cxn>
                <a:cxn ang="0">
                  <a:pos x="98206" y="0"/>
                </a:cxn>
                <a:cxn ang="0">
                  <a:pos x="46968" y="0"/>
                </a:cxn>
              </a:cxnLst>
              <a:rect l="0" t="0" r="0" b="0"/>
              <a:pathLst>
                <a:path w="29" h="64">
                  <a:moveTo>
                    <a:pt x="11" y="0"/>
                  </a:moveTo>
                  <a:cubicBezTo>
                    <a:pt x="8" y="6"/>
                    <a:pt x="5" y="12"/>
                    <a:pt x="3" y="18"/>
                  </a:cubicBezTo>
                  <a:cubicBezTo>
                    <a:pt x="2" y="20"/>
                    <a:pt x="0" y="21"/>
                    <a:pt x="0" y="23"/>
                  </a:cubicBezTo>
                  <a:cubicBezTo>
                    <a:pt x="0" y="26"/>
                    <a:pt x="0" y="30"/>
                    <a:pt x="0" y="33"/>
                  </a:cubicBezTo>
                  <a:cubicBezTo>
                    <a:pt x="4" y="33"/>
                    <a:pt x="8" y="33"/>
                    <a:pt x="12" y="33"/>
                  </a:cubicBezTo>
                  <a:cubicBezTo>
                    <a:pt x="10" y="37"/>
                    <a:pt x="9" y="42"/>
                    <a:pt x="7" y="46"/>
                  </a:cubicBezTo>
                  <a:cubicBezTo>
                    <a:pt x="7" y="47"/>
                    <a:pt x="6" y="51"/>
                    <a:pt x="5" y="52"/>
                  </a:cubicBezTo>
                  <a:cubicBezTo>
                    <a:pt x="4" y="53"/>
                    <a:pt x="2" y="52"/>
                    <a:pt x="0" y="52"/>
                  </a:cubicBezTo>
                  <a:cubicBezTo>
                    <a:pt x="0" y="56"/>
                    <a:pt x="0" y="60"/>
                    <a:pt x="1" y="64"/>
                  </a:cubicBezTo>
                  <a:cubicBezTo>
                    <a:pt x="9" y="64"/>
                    <a:pt x="18" y="64"/>
                    <a:pt x="27" y="64"/>
                  </a:cubicBezTo>
                  <a:cubicBezTo>
                    <a:pt x="27" y="62"/>
                    <a:pt x="26" y="61"/>
                    <a:pt x="26" y="59"/>
                  </a:cubicBezTo>
                  <a:cubicBezTo>
                    <a:pt x="26" y="58"/>
                    <a:pt x="27" y="54"/>
                    <a:pt x="26" y="53"/>
                  </a:cubicBezTo>
                  <a:cubicBezTo>
                    <a:pt x="25" y="52"/>
                    <a:pt x="19" y="53"/>
                    <a:pt x="17" y="53"/>
                  </a:cubicBezTo>
                  <a:cubicBezTo>
                    <a:pt x="21" y="42"/>
                    <a:pt x="25" y="31"/>
                    <a:pt x="29" y="21"/>
                  </a:cubicBezTo>
                  <a:cubicBezTo>
                    <a:pt x="24" y="21"/>
                    <a:pt x="19" y="21"/>
                    <a:pt x="14" y="21"/>
                  </a:cubicBezTo>
                  <a:cubicBezTo>
                    <a:pt x="17" y="14"/>
                    <a:pt x="20" y="7"/>
                    <a:pt x="23" y="0"/>
                  </a:cubicBezTo>
                  <a:cubicBezTo>
                    <a:pt x="19" y="0"/>
                    <a:pt x="15" y="0"/>
                    <a:pt x="11" y="0"/>
                  </a:cubicBezTo>
                  <a:close/>
                </a:path>
              </a:pathLst>
            </a:custGeom>
            <a:solidFill>
              <a:srgbClr val="009D64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348" name="Freeform 8"/>
            <p:cNvSpPr/>
            <p:nvPr/>
          </p:nvSpPr>
          <p:spPr>
            <a:xfrm>
              <a:off x="1068388" y="2209801"/>
              <a:ext cx="111125" cy="90488"/>
            </a:xfrm>
            <a:custGeom>
              <a:avLst/>
              <a:gdLst/>
              <a:ahLst/>
              <a:cxnLst>
                <a:cxn ang="0">
                  <a:pos x="111125" y="0"/>
                </a:cxn>
                <a:cxn ang="0">
                  <a:pos x="111125" y="47398"/>
                </a:cxn>
                <a:cxn ang="0">
                  <a:pos x="106851" y="56016"/>
                </a:cxn>
                <a:cxn ang="0">
                  <a:pos x="89755" y="60325"/>
                </a:cxn>
                <a:cxn ang="0">
                  <a:pos x="0" y="90488"/>
                </a:cxn>
                <a:cxn ang="0">
                  <a:pos x="0" y="47398"/>
                </a:cxn>
                <a:cxn ang="0">
                  <a:pos x="0" y="38781"/>
                </a:cxn>
                <a:cxn ang="0">
                  <a:pos x="17096" y="30163"/>
                </a:cxn>
                <a:cxn ang="0">
                  <a:pos x="111125" y="0"/>
                </a:cxn>
              </a:cxnLst>
              <a:rect l="0" t="0" r="0" b="0"/>
              <a:pathLst>
                <a:path w="26" h="21">
                  <a:moveTo>
                    <a:pt x="26" y="0"/>
                  </a:moveTo>
                  <a:cubicBezTo>
                    <a:pt x="26" y="4"/>
                    <a:pt x="26" y="7"/>
                    <a:pt x="26" y="11"/>
                  </a:cubicBezTo>
                  <a:cubicBezTo>
                    <a:pt x="25" y="12"/>
                    <a:pt x="26" y="12"/>
                    <a:pt x="25" y="13"/>
                  </a:cubicBezTo>
                  <a:cubicBezTo>
                    <a:pt x="24" y="14"/>
                    <a:pt x="22" y="14"/>
                    <a:pt x="21" y="14"/>
                  </a:cubicBezTo>
                  <a:cubicBezTo>
                    <a:pt x="14" y="17"/>
                    <a:pt x="7" y="19"/>
                    <a:pt x="0" y="21"/>
                  </a:cubicBezTo>
                  <a:cubicBezTo>
                    <a:pt x="0" y="18"/>
                    <a:pt x="0" y="14"/>
                    <a:pt x="0" y="1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8"/>
                    <a:pt x="3" y="8"/>
                    <a:pt x="4" y="7"/>
                  </a:cubicBezTo>
                  <a:cubicBezTo>
                    <a:pt x="11" y="5"/>
                    <a:pt x="19" y="3"/>
                    <a:pt x="26" y="0"/>
                  </a:cubicBezTo>
                  <a:close/>
                </a:path>
              </a:pathLst>
            </a:custGeom>
            <a:solidFill>
              <a:srgbClr val="009D64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349" name="Freeform 9"/>
            <p:cNvSpPr/>
            <p:nvPr/>
          </p:nvSpPr>
          <p:spPr>
            <a:xfrm>
              <a:off x="1192213" y="1992313"/>
              <a:ext cx="149225" cy="55563"/>
            </a:xfrm>
            <a:custGeom>
              <a:avLst/>
              <a:gdLst/>
              <a:ahLst/>
              <a:cxnLst>
                <a:cxn ang="0">
                  <a:pos x="0" y="4274"/>
                </a:cxn>
                <a:cxn ang="0">
                  <a:pos x="21318" y="42741"/>
                </a:cxn>
                <a:cxn ang="0">
                  <a:pos x="46899" y="55563"/>
                </a:cxn>
                <a:cxn ang="0">
                  <a:pos x="149225" y="55563"/>
                </a:cxn>
                <a:cxn ang="0">
                  <a:pos x="127907" y="17096"/>
                </a:cxn>
                <a:cxn ang="0">
                  <a:pos x="102326" y="4274"/>
                </a:cxn>
                <a:cxn ang="0">
                  <a:pos x="0" y="4274"/>
                </a:cxn>
              </a:cxnLst>
              <a:rect l="0" t="0" r="0" b="0"/>
              <a:pathLst>
                <a:path w="35" h="13">
                  <a:moveTo>
                    <a:pt x="0" y="1"/>
                  </a:moveTo>
                  <a:cubicBezTo>
                    <a:pt x="2" y="4"/>
                    <a:pt x="3" y="7"/>
                    <a:pt x="5" y="10"/>
                  </a:cubicBezTo>
                  <a:cubicBezTo>
                    <a:pt x="7" y="13"/>
                    <a:pt x="8" y="13"/>
                    <a:pt x="11" y="13"/>
                  </a:cubicBezTo>
                  <a:cubicBezTo>
                    <a:pt x="19" y="13"/>
                    <a:pt x="27" y="13"/>
                    <a:pt x="35" y="13"/>
                  </a:cubicBezTo>
                  <a:cubicBezTo>
                    <a:pt x="33" y="10"/>
                    <a:pt x="32" y="7"/>
                    <a:pt x="30" y="4"/>
                  </a:cubicBezTo>
                  <a:cubicBezTo>
                    <a:pt x="28" y="2"/>
                    <a:pt x="27" y="1"/>
                    <a:pt x="24" y="1"/>
                  </a:cubicBezTo>
                  <a:cubicBezTo>
                    <a:pt x="16" y="0"/>
                    <a:pt x="8" y="1"/>
                    <a:pt x="0" y="1"/>
                  </a:cubicBezTo>
                  <a:close/>
                </a:path>
              </a:pathLst>
            </a:custGeom>
            <a:solidFill>
              <a:srgbClr val="009D64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350" name="Freeform 10"/>
            <p:cNvSpPr/>
            <p:nvPr/>
          </p:nvSpPr>
          <p:spPr>
            <a:xfrm>
              <a:off x="1174751" y="1920876"/>
              <a:ext cx="239713" cy="404813"/>
            </a:xfrm>
            <a:custGeom>
              <a:avLst/>
              <a:gdLst/>
              <a:ahLst/>
              <a:cxnLst>
                <a:cxn ang="0">
                  <a:pos x="21403" y="8522"/>
                </a:cxn>
                <a:cxn ang="0">
                  <a:pos x="21403" y="55395"/>
                </a:cxn>
                <a:cxn ang="0">
                  <a:pos x="42806" y="55395"/>
                </a:cxn>
                <a:cxn ang="0">
                  <a:pos x="81331" y="55395"/>
                </a:cxn>
                <a:cxn ang="0">
                  <a:pos x="158382" y="55395"/>
                </a:cxn>
                <a:cxn ang="0">
                  <a:pos x="171224" y="55395"/>
                </a:cxn>
                <a:cxn ang="0">
                  <a:pos x="171224" y="80963"/>
                </a:cxn>
                <a:cxn ang="0">
                  <a:pos x="171224" y="153403"/>
                </a:cxn>
                <a:cxn ang="0">
                  <a:pos x="47086" y="153403"/>
                </a:cxn>
                <a:cxn ang="0">
                  <a:pos x="17122" y="153403"/>
                </a:cxn>
                <a:cxn ang="0">
                  <a:pos x="0" y="153403"/>
                </a:cxn>
                <a:cxn ang="0">
                  <a:pos x="0" y="200276"/>
                </a:cxn>
                <a:cxn ang="0">
                  <a:pos x="25684" y="200276"/>
                </a:cxn>
                <a:cxn ang="0">
                  <a:pos x="68489" y="200276"/>
                </a:cxn>
                <a:cxn ang="0">
                  <a:pos x="94173" y="200276"/>
                </a:cxn>
                <a:cxn ang="0">
                  <a:pos x="98454" y="204537"/>
                </a:cxn>
                <a:cxn ang="0">
                  <a:pos x="98454" y="225843"/>
                </a:cxn>
                <a:cxn ang="0">
                  <a:pos x="98454" y="259933"/>
                </a:cxn>
                <a:cxn ang="0">
                  <a:pos x="98454" y="340895"/>
                </a:cxn>
                <a:cxn ang="0">
                  <a:pos x="98454" y="374985"/>
                </a:cxn>
                <a:cxn ang="0">
                  <a:pos x="98454" y="396291"/>
                </a:cxn>
                <a:cxn ang="0">
                  <a:pos x="149821" y="396291"/>
                </a:cxn>
                <a:cxn ang="0">
                  <a:pos x="149821" y="200276"/>
                </a:cxn>
                <a:cxn ang="0">
                  <a:pos x="205468" y="200276"/>
                </a:cxn>
                <a:cxn ang="0">
                  <a:pos x="235432" y="200276"/>
                </a:cxn>
                <a:cxn ang="0">
                  <a:pos x="239713" y="191754"/>
                </a:cxn>
                <a:cxn ang="0">
                  <a:pos x="239713" y="157664"/>
                </a:cxn>
                <a:cxn ang="0">
                  <a:pos x="239713" y="149142"/>
                </a:cxn>
                <a:cxn ang="0">
                  <a:pos x="222591" y="149142"/>
                </a:cxn>
                <a:cxn ang="0">
                  <a:pos x="218310" y="140619"/>
                </a:cxn>
                <a:cxn ang="0">
                  <a:pos x="218310" y="106530"/>
                </a:cxn>
                <a:cxn ang="0">
                  <a:pos x="205468" y="21306"/>
                </a:cxn>
                <a:cxn ang="0">
                  <a:pos x="124137" y="8522"/>
                </a:cxn>
                <a:cxn ang="0">
                  <a:pos x="21403" y="8522"/>
                </a:cxn>
              </a:cxnLst>
              <a:rect l="0" t="0" r="0" b="0"/>
              <a:pathLst>
                <a:path w="56" h="95">
                  <a:moveTo>
                    <a:pt x="5" y="2"/>
                  </a:moveTo>
                  <a:cubicBezTo>
                    <a:pt x="5" y="4"/>
                    <a:pt x="4" y="12"/>
                    <a:pt x="5" y="13"/>
                  </a:cubicBezTo>
                  <a:cubicBezTo>
                    <a:pt x="6" y="13"/>
                    <a:pt x="9" y="13"/>
                    <a:pt x="10" y="13"/>
                  </a:cubicBezTo>
                  <a:cubicBezTo>
                    <a:pt x="13" y="13"/>
                    <a:pt x="16" y="13"/>
                    <a:pt x="19" y="13"/>
                  </a:cubicBezTo>
                  <a:cubicBezTo>
                    <a:pt x="25" y="13"/>
                    <a:pt x="31" y="13"/>
                    <a:pt x="37" y="13"/>
                  </a:cubicBezTo>
                  <a:cubicBezTo>
                    <a:pt x="37" y="13"/>
                    <a:pt x="39" y="13"/>
                    <a:pt x="40" y="13"/>
                  </a:cubicBezTo>
                  <a:cubicBezTo>
                    <a:pt x="40" y="14"/>
                    <a:pt x="40" y="18"/>
                    <a:pt x="40" y="19"/>
                  </a:cubicBezTo>
                  <a:cubicBezTo>
                    <a:pt x="40" y="24"/>
                    <a:pt x="40" y="30"/>
                    <a:pt x="40" y="36"/>
                  </a:cubicBezTo>
                  <a:cubicBezTo>
                    <a:pt x="30" y="36"/>
                    <a:pt x="21" y="36"/>
                    <a:pt x="11" y="36"/>
                  </a:cubicBezTo>
                  <a:cubicBezTo>
                    <a:pt x="9" y="36"/>
                    <a:pt x="6" y="36"/>
                    <a:pt x="4" y="36"/>
                  </a:cubicBezTo>
                  <a:cubicBezTo>
                    <a:pt x="3" y="36"/>
                    <a:pt x="1" y="35"/>
                    <a:pt x="0" y="36"/>
                  </a:cubicBezTo>
                  <a:cubicBezTo>
                    <a:pt x="0" y="36"/>
                    <a:pt x="0" y="46"/>
                    <a:pt x="0" y="47"/>
                  </a:cubicBezTo>
                  <a:cubicBezTo>
                    <a:pt x="1" y="47"/>
                    <a:pt x="5" y="47"/>
                    <a:pt x="6" y="47"/>
                  </a:cubicBezTo>
                  <a:cubicBezTo>
                    <a:pt x="9" y="47"/>
                    <a:pt x="13" y="47"/>
                    <a:pt x="16" y="47"/>
                  </a:cubicBezTo>
                  <a:cubicBezTo>
                    <a:pt x="17" y="47"/>
                    <a:pt x="21" y="46"/>
                    <a:pt x="22" y="47"/>
                  </a:cubicBezTo>
                  <a:cubicBezTo>
                    <a:pt x="23" y="47"/>
                    <a:pt x="22" y="46"/>
                    <a:pt x="23" y="48"/>
                  </a:cubicBezTo>
                  <a:cubicBezTo>
                    <a:pt x="23" y="49"/>
                    <a:pt x="23" y="51"/>
                    <a:pt x="23" y="53"/>
                  </a:cubicBezTo>
                  <a:cubicBezTo>
                    <a:pt x="23" y="56"/>
                    <a:pt x="23" y="58"/>
                    <a:pt x="23" y="61"/>
                  </a:cubicBezTo>
                  <a:cubicBezTo>
                    <a:pt x="23" y="67"/>
                    <a:pt x="23" y="74"/>
                    <a:pt x="23" y="80"/>
                  </a:cubicBezTo>
                  <a:cubicBezTo>
                    <a:pt x="23" y="83"/>
                    <a:pt x="23" y="86"/>
                    <a:pt x="23" y="88"/>
                  </a:cubicBezTo>
                  <a:cubicBezTo>
                    <a:pt x="23" y="89"/>
                    <a:pt x="22" y="92"/>
                    <a:pt x="23" y="93"/>
                  </a:cubicBezTo>
                  <a:cubicBezTo>
                    <a:pt x="24" y="95"/>
                    <a:pt x="33" y="93"/>
                    <a:pt x="35" y="93"/>
                  </a:cubicBezTo>
                  <a:cubicBezTo>
                    <a:pt x="35" y="78"/>
                    <a:pt x="35" y="62"/>
                    <a:pt x="35" y="47"/>
                  </a:cubicBezTo>
                  <a:cubicBezTo>
                    <a:pt x="39" y="47"/>
                    <a:pt x="44" y="47"/>
                    <a:pt x="48" y="47"/>
                  </a:cubicBezTo>
                  <a:cubicBezTo>
                    <a:pt x="50" y="47"/>
                    <a:pt x="53" y="47"/>
                    <a:pt x="55" y="47"/>
                  </a:cubicBezTo>
                  <a:cubicBezTo>
                    <a:pt x="56" y="47"/>
                    <a:pt x="56" y="47"/>
                    <a:pt x="56" y="45"/>
                  </a:cubicBezTo>
                  <a:cubicBezTo>
                    <a:pt x="56" y="42"/>
                    <a:pt x="56" y="39"/>
                    <a:pt x="56" y="37"/>
                  </a:cubicBezTo>
                  <a:cubicBezTo>
                    <a:pt x="56" y="36"/>
                    <a:pt x="56" y="36"/>
                    <a:pt x="56" y="35"/>
                  </a:cubicBezTo>
                  <a:cubicBezTo>
                    <a:pt x="55" y="35"/>
                    <a:pt x="53" y="36"/>
                    <a:pt x="52" y="35"/>
                  </a:cubicBezTo>
                  <a:cubicBezTo>
                    <a:pt x="51" y="35"/>
                    <a:pt x="51" y="35"/>
                    <a:pt x="51" y="33"/>
                  </a:cubicBezTo>
                  <a:cubicBezTo>
                    <a:pt x="51" y="31"/>
                    <a:pt x="51" y="28"/>
                    <a:pt x="51" y="25"/>
                  </a:cubicBezTo>
                  <a:cubicBezTo>
                    <a:pt x="51" y="19"/>
                    <a:pt x="53" y="10"/>
                    <a:pt x="48" y="5"/>
                  </a:cubicBezTo>
                  <a:cubicBezTo>
                    <a:pt x="44" y="0"/>
                    <a:pt x="35" y="2"/>
                    <a:pt x="29" y="2"/>
                  </a:cubicBezTo>
                  <a:cubicBezTo>
                    <a:pt x="21" y="2"/>
                    <a:pt x="13" y="2"/>
                    <a:pt x="5" y="2"/>
                  </a:cubicBezTo>
                  <a:close/>
                </a:path>
              </a:pathLst>
            </a:custGeom>
            <a:solidFill>
              <a:srgbClr val="009D64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351" name="Freeform 11"/>
            <p:cNvSpPr/>
            <p:nvPr/>
          </p:nvSpPr>
          <p:spPr>
            <a:xfrm>
              <a:off x="1179513" y="2125663"/>
              <a:ext cx="90488" cy="192088"/>
            </a:xfrm>
            <a:custGeom>
              <a:avLst/>
              <a:gdLst/>
              <a:ahLst/>
              <a:cxnLst>
                <a:cxn ang="0">
                  <a:pos x="8618" y="12806"/>
                </a:cxn>
                <a:cxn ang="0">
                  <a:pos x="8618" y="46955"/>
                </a:cxn>
                <a:cxn ang="0">
                  <a:pos x="25854" y="59761"/>
                </a:cxn>
                <a:cxn ang="0">
                  <a:pos x="64634" y="85372"/>
                </a:cxn>
                <a:cxn ang="0">
                  <a:pos x="51707" y="106716"/>
                </a:cxn>
                <a:cxn ang="0">
                  <a:pos x="8618" y="136596"/>
                </a:cxn>
                <a:cxn ang="0">
                  <a:pos x="8618" y="192088"/>
                </a:cxn>
                <a:cxn ang="0">
                  <a:pos x="60325" y="162208"/>
                </a:cxn>
                <a:cxn ang="0">
                  <a:pos x="86179" y="145133"/>
                </a:cxn>
                <a:cxn ang="0">
                  <a:pos x="86179" y="123790"/>
                </a:cxn>
                <a:cxn ang="0">
                  <a:pos x="86179" y="59761"/>
                </a:cxn>
                <a:cxn ang="0">
                  <a:pos x="81870" y="29880"/>
                </a:cxn>
                <a:cxn ang="0">
                  <a:pos x="56016" y="21343"/>
                </a:cxn>
                <a:cxn ang="0">
                  <a:pos x="8618" y="12806"/>
                </a:cxn>
              </a:cxnLst>
              <a:rect l="0" t="0" r="0" b="0"/>
              <a:pathLst>
                <a:path w="21" h="45">
                  <a:moveTo>
                    <a:pt x="2" y="3"/>
                  </a:moveTo>
                  <a:cubicBezTo>
                    <a:pt x="2" y="6"/>
                    <a:pt x="2" y="9"/>
                    <a:pt x="2" y="11"/>
                  </a:cubicBezTo>
                  <a:cubicBezTo>
                    <a:pt x="3" y="14"/>
                    <a:pt x="4" y="13"/>
                    <a:pt x="6" y="14"/>
                  </a:cubicBezTo>
                  <a:cubicBezTo>
                    <a:pt x="9" y="15"/>
                    <a:pt x="14" y="17"/>
                    <a:pt x="15" y="20"/>
                  </a:cubicBezTo>
                  <a:cubicBezTo>
                    <a:pt x="17" y="22"/>
                    <a:pt x="14" y="24"/>
                    <a:pt x="12" y="25"/>
                  </a:cubicBezTo>
                  <a:cubicBezTo>
                    <a:pt x="9" y="27"/>
                    <a:pt x="4" y="28"/>
                    <a:pt x="2" y="32"/>
                  </a:cubicBezTo>
                  <a:cubicBezTo>
                    <a:pt x="0" y="35"/>
                    <a:pt x="2" y="41"/>
                    <a:pt x="2" y="45"/>
                  </a:cubicBezTo>
                  <a:cubicBezTo>
                    <a:pt x="6" y="43"/>
                    <a:pt x="10" y="41"/>
                    <a:pt x="14" y="38"/>
                  </a:cubicBezTo>
                  <a:cubicBezTo>
                    <a:pt x="16" y="37"/>
                    <a:pt x="18" y="36"/>
                    <a:pt x="20" y="34"/>
                  </a:cubicBezTo>
                  <a:cubicBezTo>
                    <a:pt x="21" y="33"/>
                    <a:pt x="20" y="31"/>
                    <a:pt x="20" y="29"/>
                  </a:cubicBezTo>
                  <a:cubicBezTo>
                    <a:pt x="20" y="24"/>
                    <a:pt x="20" y="19"/>
                    <a:pt x="20" y="14"/>
                  </a:cubicBezTo>
                  <a:cubicBezTo>
                    <a:pt x="20" y="12"/>
                    <a:pt x="21" y="9"/>
                    <a:pt x="19" y="7"/>
                  </a:cubicBezTo>
                  <a:cubicBezTo>
                    <a:pt x="18" y="6"/>
                    <a:pt x="15" y="5"/>
                    <a:pt x="13" y="5"/>
                  </a:cubicBezTo>
                  <a:cubicBezTo>
                    <a:pt x="11" y="4"/>
                    <a:pt x="3" y="0"/>
                    <a:pt x="2" y="3"/>
                  </a:cubicBezTo>
                  <a:close/>
                </a:path>
              </a:pathLst>
            </a:custGeom>
            <a:solidFill>
              <a:srgbClr val="009D64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352" name="Freeform 12"/>
            <p:cNvSpPr/>
            <p:nvPr/>
          </p:nvSpPr>
          <p:spPr>
            <a:xfrm>
              <a:off x="1333501" y="2125663"/>
              <a:ext cx="85725" cy="192088"/>
            </a:xfrm>
            <a:custGeom>
              <a:avLst/>
              <a:gdLst/>
              <a:ahLst/>
              <a:cxnLst>
                <a:cxn ang="0">
                  <a:pos x="77153" y="12806"/>
                </a:cxn>
                <a:cxn ang="0">
                  <a:pos x="77153" y="46955"/>
                </a:cxn>
                <a:cxn ang="0">
                  <a:pos x="72866" y="55492"/>
                </a:cxn>
                <a:cxn ang="0">
                  <a:pos x="60008" y="59761"/>
                </a:cxn>
                <a:cxn ang="0">
                  <a:pos x="21431" y="81104"/>
                </a:cxn>
                <a:cxn ang="0">
                  <a:pos x="34290" y="102447"/>
                </a:cxn>
                <a:cxn ang="0">
                  <a:pos x="77153" y="136596"/>
                </a:cxn>
                <a:cxn ang="0">
                  <a:pos x="81439" y="192088"/>
                </a:cxn>
                <a:cxn ang="0">
                  <a:pos x="25718" y="162208"/>
                </a:cxn>
                <a:cxn ang="0">
                  <a:pos x="4286" y="145133"/>
                </a:cxn>
                <a:cxn ang="0">
                  <a:pos x="0" y="123790"/>
                </a:cxn>
                <a:cxn ang="0">
                  <a:pos x="0" y="64029"/>
                </a:cxn>
                <a:cxn ang="0">
                  <a:pos x="4286" y="29880"/>
                </a:cxn>
                <a:cxn ang="0">
                  <a:pos x="25718" y="21343"/>
                </a:cxn>
                <a:cxn ang="0">
                  <a:pos x="77153" y="12806"/>
                </a:cxn>
              </a:cxnLst>
              <a:rect l="0" t="0" r="0" b="0"/>
              <a:pathLst>
                <a:path w="20" h="45">
                  <a:moveTo>
                    <a:pt x="18" y="3"/>
                  </a:moveTo>
                  <a:cubicBezTo>
                    <a:pt x="18" y="5"/>
                    <a:pt x="18" y="8"/>
                    <a:pt x="18" y="11"/>
                  </a:cubicBezTo>
                  <a:cubicBezTo>
                    <a:pt x="18" y="13"/>
                    <a:pt x="18" y="12"/>
                    <a:pt x="17" y="13"/>
                  </a:cubicBezTo>
                  <a:cubicBezTo>
                    <a:pt x="16" y="13"/>
                    <a:pt x="15" y="14"/>
                    <a:pt x="14" y="14"/>
                  </a:cubicBezTo>
                  <a:cubicBezTo>
                    <a:pt x="11" y="15"/>
                    <a:pt x="6" y="17"/>
                    <a:pt x="5" y="19"/>
                  </a:cubicBezTo>
                  <a:cubicBezTo>
                    <a:pt x="4" y="22"/>
                    <a:pt x="6" y="23"/>
                    <a:pt x="8" y="24"/>
                  </a:cubicBezTo>
                  <a:cubicBezTo>
                    <a:pt x="12" y="26"/>
                    <a:pt x="16" y="28"/>
                    <a:pt x="18" y="32"/>
                  </a:cubicBezTo>
                  <a:cubicBezTo>
                    <a:pt x="20" y="35"/>
                    <a:pt x="19" y="41"/>
                    <a:pt x="19" y="45"/>
                  </a:cubicBezTo>
                  <a:cubicBezTo>
                    <a:pt x="14" y="43"/>
                    <a:pt x="10" y="41"/>
                    <a:pt x="6" y="38"/>
                  </a:cubicBezTo>
                  <a:cubicBezTo>
                    <a:pt x="5" y="37"/>
                    <a:pt x="2" y="36"/>
                    <a:pt x="1" y="34"/>
                  </a:cubicBezTo>
                  <a:cubicBezTo>
                    <a:pt x="0" y="33"/>
                    <a:pt x="0" y="31"/>
                    <a:pt x="0" y="29"/>
                  </a:cubicBezTo>
                  <a:cubicBezTo>
                    <a:pt x="0" y="24"/>
                    <a:pt x="0" y="19"/>
                    <a:pt x="0" y="15"/>
                  </a:cubicBezTo>
                  <a:cubicBezTo>
                    <a:pt x="0" y="13"/>
                    <a:pt x="0" y="9"/>
                    <a:pt x="1" y="7"/>
                  </a:cubicBezTo>
                  <a:cubicBezTo>
                    <a:pt x="2" y="6"/>
                    <a:pt x="5" y="5"/>
                    <a:pt x="6" y="5"/>
                  </a:cubicBezTo>
                  <a:cubicBezTo>
                    <a:pt x="8" y="4"/>
                    <a:pt x="17" y="0"/>
                    <a:pt x="18" y="3"/>
                  </a:cubicBezTo>
                  <a:close/>
                </a:path>
              </a:pathLst>
            </a:custGeom>
            <a:solidFill>
              <a:srgbClr val="009D64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353" name="Freeform 13"/>
            <p:cNvSpPr/>
            <p:nvPr/>
          </p:nvSpPr>
          <p:spPr>
            <a:xfrm>
              <a:off x="1422401" y="1928813"/>
              <a:ext cx="355600" cy="388938"/>
            </a:xfrm>
            <a:custGeom>
              <a:avLst/>
              <a:gdLst/>
              <a:ahLst/>
              <a:cxnLst>
                <a:cxn ang="0">
                  <a:pos x="77118" y="0"/>
                </a:cxn>
                <a:cxn ang="0">
                  <a:pos x="317041" y="0"/>
                </a:cxn>
                <a:cxn ang="0">
                  <a:pos x="282766" y="72659"/>
                </a:cxn>
                <a:cxn ang="0">
                  <a:pos x="282766" y="81207"/>
                </a:cxn>
                <a:cxn ang="0">
                  <a:pos x="304188" y="85481"/>
                </a:cxn>
                <a:cxn ang="0">
                  <a:pos x="347031" y="85481"/>
                </a:cxn>
                <a:cxn ang="0">
                  <a:pos x="347031" y="205154"/>
                </a:cxn>
                <a:cxn ang="0">
                  <a:pos x="308472" y="256443"/>
                </a:cxn>
                <a:cxn ang="0">
                  <a:pos x="265629" y="256443"/>
                </a:cxn>
                <a:cxn ang="0">
                  <a:pos x="214217" y="260717"/>
                </a:cxn>
                <a:cxn ang="0">
                  <a:pos x="115677" y="260717"/>
                </a:cxn>
                <a:cxn ang="0">
                  <a:pos x="107108" y="247895"/>
                </a:cxn>
                <a:cxn ang="0">
                  <a:pos x="107108" y="222250"/>
                </a:cxn>
                <a:cxn ang="0">
                  <a:pos x="98540" y="200880"/>
                </a:cxn>
                <a:cxn ang="0">
                  <a:pos x="98540" y="226524"/>
                </a:cxn>
                <a:cxn ang="0">
                  <a:pos x="98540" y="260717"/>
                </a:cxn>
                <a:cxn ang="0">
                  <a:pos x="98540" y="316279"/>
                </a:cxn>
                <a:cxn ang="0">
                  <a:pos x="102824" y="329101"/>
                </a:cxn>
                <a:cxn ang="0">
                  <a:pos x="141383" y="333375"/>
                </a:cxn>
                <a:cxn ang="0">
                  <a:pos x="179942" y="333375"/>
                </a:cxn>
                <a:cxn ang="0">
                  <a:pos x="265629" y="333375"/>
                </a:cxn>
                <a:cxn ang="0">
                  <a:pos x="355600" y="333375"/>
                </a:cxn>
                <a:cxn ang="0">
                  <a:pos x="342747" y="363294"/>
                </a:cxn>
                <a:cxn ang="0">
                  <a:pos x="334178" y="388938"/>
                </a:cxn>
                <a:cxn ang="0">
                  <a:pos x="317041" y="388938"/>
                </a:cxn>
                <a:cxn ang="0">
                  <a:pos x="278482" y="388938"/>
                </a:cxn>
                <a:cxn ang="0">
                  <a:pos x="98540" y="388938"/>
                </a:cxn>
                <a:cxn ang="0">
                  <a:pos x="42843" y="341924"/>
                </a:cxn>
                <a:cxn ang="0">
                  <a:pos x="38559" y="282087"/>
                </a:cxn>
                <a:cxn ang="0">
                  <a:pos x="42843" y="217976"/>
                </a:cxn>
                <a:cxn ang="0">
                  <a:pos x="42843" y="149592"/>
                </a:cxn>
                <a:cxn ang="0">
                  <a:pos x="38559" y="119673"/>
                </a:cxn>
                <a:cxn ang="0">
                  <a:pos x="4284" y="132495"/>
                </a:cxn>
                <a:cxn ang="0">
                  <a:pos x="4284" y="106851"/>
                </a:cxn>
                <a:cxn ang="0">
                  <a:pos x="4284" y="76933"/>
                </a:cxn>
                <a:cxn ang="0">
                  <a:pos x="17137" y="68385"/>
                </a:cxn>
                <a:cxn ang="0">
                  <a:pos x="38559" y="55563"/>
                </a:cxn>
                <a:cxn ang="0">
                  <a:pos x="77118" y="0"/>
                </a:cxn>
              </a:cxnLst>
              <a:rect l="0" t="0" r="0" b="0"/>
              <a:pathLst>
                <a:path w="83" h="91">
                  <a:moveTo>
                    <a:pt x="18" y="0"/>
                  </a:moveTo>
                  <a:cubicBezTo>
                    <a:pt x="37" y="0"/>
                    <a:pt x="56" y="0"/>
                    <a:pt x="74" y="0"/>
                  </a:cubicBezTo>
                  <a:cubicBezTo>
                    <a:pt x="72" y="5"/>
                    <a:pt x="68" y="11"/>
                    <a:pt x="66" y="17"/>
                  </a:cubicBezTo>
                  <a:cubicBezTo>
                    <a:pt x="66" y="19"/>
                    <a:pt x="65" y="19"/>
                    <a:pt x="66" y="19"/>
                  </a:cubicBezTo>
                  <a:cubicBezTo>
                    <a:pt x="67" y="20"/>
                    <a:pt x="70" y="20"/>
                    <a:pt x="71" y="20"/>
                  </a:cubicBezTo>
                  <a:cubicBezTo>
                    <a:pt x="74" y="20"/>
                    <a:pt x="77" y="20"/>
                    <a:pt x="81" y="20"/>
                  </a:cubicBezTo>
                  <a:cubicBezTo>
                    <a:pt x="81" y="29"/>
                    <a:pt x="81" y="39"/>
                    <a:pt x="81" y="48"/>
                  </a:cubicBezTo>
                  <a:cubicBezTo>
                    <a:pt x="81" y="52"/>
                    <a:pt x="76" y="59"/>
                    <a:pt x="72" y="60"/>
                  </a:cubicBezTo>
                  <a:cubicBezTo>
                    <a:pt x="69" y="61"/>
                    <a:pt x="65" y="60"/>
                    <a:pt x="62" y="60"/>
                  </a:cubicBezTo>
                  <a:cubicBezTo>
                    <a:pt x="58" y="61"/>
                    <a:pt x="54" y="61"/>
                    <a:pt x="50" y="61"/>
                  </a:cubicBezTo>
                  <a:cubicBezTo>
                    <a:pt x="43" y="61"/>
                    <a:pt x="35" y="61"/>
                    <a:pt x="27" y="61"/>
                  </a:cubicBezTo>
                  <a:cubicBezTo>
                    <a:pt x="24" y="61"/>
                    <a:pt x="24" y="60"/>
                    <a:pt x="25" y="58"/>
                  </a:cubicBezTo>
                  <a:cubicBezTo>
                    <a:pt x="25" y="56"/>
                    <a:pt x="25" y="54"/>
                    <a:pt x="25" y="52"/>
                  </a:cubicBezTo>
                  <a:cubicBezTo>
                    <a:pt x="25" y="50"/>
                    <a:pt x="25" y="46"/>
                    <a:pt x="23" y="47"/>
                  </a:cubicBezTo>
                  <a:cubicBezTo>
                    <a:pt x="22" y="48"/>
                    <a:pt x="23" y="51"/>
                    <a:pt x="23" y="53"/>
                  </a:cubicBezTo>
                  <a:cubicBezTo>
                    <a:pt x="23" y="56"/>
                    <a:pt x="23" y="58"/>
                    <a:pt x="23" y="61"/>
                  </a:cubicBezTo>
                  <a:cubicBezTo>
                    <a:pt x="23" y="66"/>
                    <a:pt x="22" y="70"/>
                    <a:pt x="23" y="74"/>
                  </a:cubicBezTo>
                  <a:cubicBezTo>
                    <a:pt x="23" y="76"/>
                    <a:pt x="23" y="76"/>
                    <a:pt x="24" y="77"/>
                  </a:cubicBezTo>
                  <a:cubicBezTo>
                    <a:pt x="27" y="78"/>
                    <a:pt x="30" y="78"/>
                    <a:pt x="33" y="78"/>
                  </a:cubicBezTo>
                  <a:cubicBezTo>
                    <a:pt x="36" y="78"/>
                    <a:pt x="39" y="78"/>
                    <a:pt x="42" y="78"/>
                  </a:cubicBezTo>
                  <a:cubicBezTo>
                    <a:pt x="49" y="78"/>
                    <a:pt x="55" y="78"/>
                    <a:pt x="62" y="78"/>
                  </a:cubicBezTo>
                  <a:cubicBezTo>
                    <a:pt x="69" y="78"/>
                    <a:pt x="76" y="78"/>
                    <a:pt x="83" y="78"/>
                  </a:cubicBezTo>
                  <a:cubicBezTo>
                    <a:pt x="82" y="80"/>
                    <a:pt x="81" y="83"/>
                    <a:pt x="80" y="85"/>
                  </a:cubicBezTo>
                  <a:cubicBezTo>
                    <a:pt x="80" y="86"/>
                    <a:pt x="79" y="90"/>
                    <a:pt x="78" y="91"/>
                  </a:cubicBezTo>
                  <a:cubicBezTo>
                    <a:pt x="77" y="91"/>
                    <a:pt x="74" y="91"/>
                    <a:pt x="74" y="91"/>
                  </a:cubicBezTo>
                  <a:cubicBezTo>
                    <a:pt x="71" y="91"/>
                    <a:pt x="68" y="91"/>
                    <a:pt x="65" y="91"/>
                  </a:cubicBezTo>
                  <a:cubicBezTo>
                    <a:pt x="51" y="91"/>
                    <a:pt x="37" y="91"/>
                    <a:pt x="23" y="91"/>
                  </a:cubicBezTo>
                  <a:cubicBezTo>
                    <a:pt x="18" y="91"/>
                    <a:pt x="11" y="86"/>
                    <a:pt x="10" y="80"/>
                  </a:cubicBezTo>
                  <a:cubicBezTo>
                    <a:pt x="9" y="75"/>
                    <a:pt x="9" y="70"/>
                    <a:pt x="9" y="66"/>
                  </a:cubicBezTo>
                  <a:cubicBezTo>
                    <a:pt x="9" y="61"/>
                    <a:pt x="9" y="56"/>
                    <a:pt x="10" y="51"/>
                  </a:cubicBezTo>
                  <a:cubicBezTo>
                    <a:pt x="10" y="46"/>
                    <a:pt x="10" y="40"/>
                    <a:pt x="10" y="35"/>
                  </a:cubicBezTo>
                  <a:cubicBezTo>
                    <a:pt x="10" y="33"/>
                    <a:pt x="10" y="29"/>
                    <a:pt x="9" y="28"/>
                  </a:cubicBezTo>
                  <a:cubicBezTo>
                    <a:pt x="7" y="27"/>
                    <a:pt x="3" y="30"/>
                    <a:pt x="1" y="31"/>
                  </a:cubicBezTo>
                  <a:cubicBezTo>
                    <a:pt x="1" y="29"/>
                    <a:pt x="1" y="27"/>
                    <a:pt x="1" y="25"/>
                  </a:cubicBezTo>
                  <a:cubicBezTo>
                    <a:pt x="1" y="23"/>
                    <a:pt x="0" y="20"/>
                    <a:pt x="1" y="18"/>
                  </a:cubicBezTo>
                  <a:cubicBezTo>
                    <a:pt x="1" y="18"/>
                    <a:pt x="4" y="17"/>
                    <a:pt x="4" y="16"/>
                  </a:cubicBezTo>
                  <a:cubicBezTo>
                    <a:pt x="6" y="15"/>
                    <a:pt x="7" y="15"/>
                    <a:pt x="9" y="13"/>
                  </a:cubicBezTo>
                  <a:cubicBezTo>
                    <a:pt x="12" y="11"/>
                    <a:pt x="18" y="4"/>
                    <a:pt x="18" y="0"/>
                  </a:cubicBezTo>
                  <a:close/>
                </a:path>
              </a:pathLst>
            </a:custGeom>
            <a:solidFill>
              <a:srgbClr val="009D64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354" name="Freeform 14"/>
            <p:cNvSpPr/>
            <p:nvPr/>
          </p:nvSpPr>
          <p:spPr>
            <a:xfrm>
              <a:off x="1781176" y="1924051"/>
              <a:ext cx="363538" cy="393700"/>
            </a:xfrm>
            <a:custGeom>
              <a:avLst/>
              <a:gdLst/>
              <a:ahLst/>
              <a:cxnLst>
                <a:cxn ang="0">
                  <a:pos x="81261" y="0"/>
                </a:cxn>
                <a:cxn ang="0">
                  <a:pos x="273723" y="0"/>
                </a:cxn>
                <a:cxn ang="0">
                  <a:pos x="286553" y="12838"/>
                </a:cxn>
                <a:cxn ang="0">
                  <a:pos x="299384" y="47073"/>
                </a:cxn>
                <a:cxn ang="0">
                  <a:pos x="350707" y="98425"/>
                </a:cxn>
                <a:cxn ang="0">
                  <a:pos x="363538" y="119822"/>
                </a:cxn>
                <a:cxn ang="0">
                  <a:pos x="363538" y="158336"/>
                </a:cxn>
                <a:cxn ang="0">
                  <a:pos x="333600" y="149777"/>
                </a:cxn>
                <a:cxn ang="0">
                  <a:pos x="333600" y="171174"/>
                </a:cxn>
                <a:cxn ang="0">
                  <a:pos x="333600" y="201129"/>
                </a:cxn>
                <a:cxn ang="0">
                  <a:pos x="282277" y="252482"/>
                </a:cxn>
                <a:cxn ang="0">
                  <a:pos x="209569" y="256761"/>
                </a:cxn>
                <a:cxn ang="0">
                  <a:pos x="226677" y="278158"/>
                </a:cxn>
                <a:cxn ang="0">
                  <a:pos x="260892" y="269599"/>
                </a:cxn>
                <a:cxn ang="0">
                  <a:pos x="303661" y="256761"/>
                </a:cxn>
                <a:cxn ang="0">
                  <a:pos x="333600" y="248202"/>
                </a:cxn>
                <a:cxn ang="0">
                  <a:pos x="333600" y="282437"/>
                </a:cxn>
                <a:cxn ang="0">
                  <a:pos x="329323" y="295275"/>
                </a:cxn>
                <a:cxn ang="0">
                  <a:pos x="307938" y="303834"/>
                </a:cxn>
                <a:cxn ang="0">
                  <a:pos x="273723" y="316672"/>
                </a:cxn>
                <a:cxn ang="0">
                  <a:pos x="265169" y="329510"/>
                </a:cxn>
                <a:cxn ang="0">
                  <a:pos x="295107" y="333789"/>
                </a:cxn>
                <a:cxn ang="0">
                  <a:pos x="333600" y="333789"/>
                </a:cxn>
                <a:cxn ang="0">
                  <a:pos x="346430" y="338068"/>
                </a:cxn>
                <a:cxn ang="0">
                  <a:pos x="346430" y="372303"/>
                </a:cxn>
                <a:cxn ang="0">
                  <a:pos x="346430" y="389421"/>
                </a:cxn>
                <a:cxn ang="0">
                  <a:pos x="329323" y="389421"/>
                </a:cxn>
                <a:cxn ang="0">
                  <a:pos x="269446" y="389421"/>
                </a:cxn>
                <a:cxn ang="0">
                  <a:pos x="239507" y="376583"/>
                </a:cxn>
                <a:cxn ang="0">
                  <a:pos x="188184" y="320951"/>
                </a:cxn>
                <a:cxn ang="0">
                  <a:pos x="162523" y="282437"/>
                </a:cxn>
                <a:cxn ang="0">
                  <a:pos x="136861" y="256761"/>
                </a:cxn>
                <a:cxn ang="0">
                  <a:pos x="102646" y="256761"/>
                </a:cxn>
                <a:cxn ang="0">
                  <a:pos x="94092" y="252482"/>
                </a:cxn>
                <a:cxn ang="0">
                  <a:pos x="94092" y="218247"/>
                </a:cxn>
                <a:cxn ang="0">
                  <a:pos x="89815" y="201129"/>
                </a:cxn>
                <a:cxn ang="0">
                  <a:pos x="89815" y="286716"/>
                </a:cxn>
                <a:cxn ang="0">
                  <a:pos x="89815" y="329510"/>
                </a:cxn>
                <a:cxn ang="0">
                  <a:pos x="136861" y="338068"/>
                </a:cxn>
                <a:cxn ang="0">
                  <a:pos x="171077" y="338068"/>
                </a:cxn>
                <a:cxn ang="0">
                  <a:pos x="183907" y="338068"/>
                </a:cxn>
                <a:cxn ang="0">
                  <a:pos x="183907" y="350907"/>
                </a:cxn>
                <a:cxn ang="0">
                  <a:pos x="183907" y="389421"/>
                </a:cxn>
                <a:cxn ang="0">
                  <a:pos x="153969" y="389421"/>
                </a:cxn>
                <a:cxn ang="0">
                  <a:pos x="68431" y="389421"/>
                </a:cxn>
                <a:cxn ang="0">
                  <a:pos x="38492" y="303834"/>
                </a:cxn>
                <a:cxn ang="0">
                  <a:pos x="34215" y="149777"/>
                </a:cxn>
                <a:cxn ang="0">
                  <a:pos x="8554" y="158336"/>
                </a:cxn>
                <a:cxn ang="0">
                  <a:pos x="4277" y="145498"/>
                </a:cxn>
                <a:cxn ang="0">
                  <a:pos x="4277" y="115542"/>
                </a:cxn>
                <a:cxn ang="0">
                  <a:pos x="17108" y="98425"/>
                </a:cxn>
                <a:cxn ang="0">
                  <a:pos x="81261" y="0"/>
                </a:cxn>
              </a:cxnLst>
              <a:rect l="0" t="0" r="0" b="0"/>
              <a:pathLst>
                <a:path w="85" h="92">
                  <a:moveTo>
                    <a:pt x="19" y="0"/>
                  </a:moveTo>
                  <a:cubicBezTo>
                    <a:pt x="34" y="0"/>
                    <a:pt x="49" y="0"/>
                    <a:pt x="64" y="0"/>
                  </a:cubicBezTo>
                  <a:cubicBezTo>
                    <a:pt x="66" y="0"/>
                    <a:pt x="66" y="1"/>
                    <a:pt x="67" y="3"/>
                  </a:cubicBezTo>
                  <a:cubicBezTo>
                    <a:pt x="68" y="6"/>
                    <a:pt x="69" y="9"/>
                    <a:pt x="70" y="11"/>
                  </a:cubicBezTo>
                  <a:cubicBezTo>
                    <a:pt x="73" y="15"/>
                    <a:pt x="78" y="19"/>
                    <a:pt x="82" y="23"/>
                  </a:cubicBezTo>
                  <a:cubicBezTo>
                    <a:pt x="84" y="24"/>
                    <a:pt x="85" y="25"/>
                    <a:pt x="85" y="28"/>
                  </a:cubicBezTo>
                  <a:cubicBezTo>
                    <a:pt x="85" y="31"/>
                    <a:pt x="85" y="34"/>
                    <a:pt x="85" y="37"/>
                  </a:cubicBezTo>
                  <a:cubicBezTo>
                    <a:pt x="83" y="37"/>
                    <a:pt x="79" y="34"/>
                    <a:pt x="78" y="35"/>
                  </a:cubicBezTo>
                  <a:cubicBezTo>
                    <a:pt x="77" y="36"/>
                    <a:pt x="78" y="39"/>
                    <a:pt x="78" y="40"/>
                  </a:cubicBezTo>
                  <a:cubicBezTo>
                    <a:pt x="78" y="42"/>
                    <a:pt x="78" y="45"/>
                    <a:pt x="78" y="47"/>
                  </a:cubicBezTo>
                  <a:cubicBezTo>
                    <a:pt x="78" y="55"/>
                    <a:pt x="73" y="58"/>
                    <a:pt x="66" y="59"/>
                  </a:cubicBezTo>
                  <a:cubicBezTo>
                    <a:pt x="61" y="59"/>
                    <a:pt x="55" y="60"/>
                    <a:pt x="49" y="60"/>
                  </a:cubicBezTo>
                  <a:cubicBezTo>
                    <a:pt x="50" y="61"/>
                    <a:pt x="51" y="65"/>
                    <a:pt x="53" y="65"/>
                  </a:cubicBezTo>
                  <a:cubicBezTo>
                    <a:pt x="55" y="66"/>
                    <a:pt x="59" y="64"/>
                    <a:pt x="61" y="63"/>
                  </a:cubicBezTo>
                  <a:cubicBezTo>
                    <a:pt x="65" y="62"/>
                    <a:pt x="68" y="61"/>
                    <a:pt x="71" y="60"/>
                  </a:cubicBezTo>
                  <a:cubicBezTo>
                    <a:pt x="72" y="59"/>
                    <a:pt x="77" y="57"/>
                    <a:pt x="78" y="58"/>
                  </a:cubicBezTo>
                  <a:cubicBezTo>
                    <a:pt x="79" y="59"/>
                    <a:pt x="78" y="64"/>
                    <a:pt x="78" y="66"/>
                  </a:cubicBezTo>
                  <a:cubicBezTo>
                    <a:pt x="78" y="68"/>
                    <a:pt x="78" y="68"/>
                    <a:pt x="77" y="69"/>
                  </a:cubicBezTo>
                  <a:cubicBezTo>
                    <a:pt x="75" y="69"/>
                    <a:pt x="74" y="70"/>
                    <a:pt x="72" y="71"/>
                  </a:cubicBezTo>
                  <a:cubicBezTo>
                    <a:pt x="70" y="72"/>
                    <a:pt x="67" y="73"/>
                    <a:pt x="64" y="74"/>
                  </a:cubicBezTo>
                  <a:cubicBezTo>
                    <a:pt x="63" y="75"/>
                    <a:pt x="61" y="75"/>
                    <a:pt x="62" y="77"/>
                  </a:cubicBezTo>
                  <a:cubicBezTo>
                    <a:pt x="64" y="78"/>
                    <a:pt x="67" y="78"/>
                    <a:pt x="69" y="78"/>
                  </a:cubicBezTo>
                  <a:cubicBezTo>
                    <a:pt x="72" y="78"/>
                    <a:pt x="75" y="78"/>
                    <a:pt x="78" y="78"/>
                  </a:cubicBezTo>
                  <a:cubicBezTo>
                    <a:pt x="80" y="78"/>
                    <a:pt x="80" y="78"/>
                    <a:pt x="81" y="79"/>
                  </a:cubicBezTo>
                  <a:cubicBezTo>
                    <a:pt x="81" y="81"/>
                    <a:pt x="81" y="85"/>
                    <a:pt x="81" y="87"/>
                  </a:cubicBezTo>
                  <a:cubicBezTo>
                    <a:pt x="81" y="87"/>
                    <a:pt x="81" y="90"/>
                    <a:pt x="81" y="91"/>
                  </a:cubicBezTo>
                  <a:cubicBezTo>
                    <a:pt x="80" y="91"/>
                    <a:pt x="77" y="91"/>
                    <a:pt x="77" y="91"/>
                  </a:cubicBezTo>
                  <a:cubicBezTo>
                    <a:pt x="72" y="91"/>
                    <a:pt x="67" y="91"/>
                    <a:pt x="63" y="91"/>
                  </a:cubicBezTo>
                  <a:cubicBezTo>
                    <a:pt x="60" y="91"/>
                    <a:pt x="58" y="90"/>
                    <a:pt x="56" y="88"/>
                  </a:cubicBezTo>
                  <a:cubicBezTo>
                    <a:pt x="52" y="84"/>
                    <a:pt x="48" y="80"/>
                    <a:pt x="44" y="75"/>
                  </a:cubicBezTo>
                  <a:cubicBezTo>
                    <a:pt x="42" y="72"/>
                    <a:pt x="40" y="69"/>
                    <a:pt x="38" y="66"/>
                  </a:cubicBezTo>
                  <a:cubicBezTo>
                    <a:pt x="36" y="64"/>
                    <a:pt x="36" y="61"/>
                    <a:pt x="32" y="60"/>
                  </a:cubicBezTo>
                  <a:cubicBezTo>
                    <a:pt x="30" y="60"/>
                    <a:pt x="27" y="60"/>
                    <a:pt x="24" y="60"/>
                  </a:cubicBezTo>
                  <a:cubicBezTo>
                    <a:pt x="22" y="60"/>
                    <a:pt x="23" y="61"/>
                    <a:pt x="22" y="59"/>
                  </a:cubicBezTo>
                  <a:cubicBezTo>
                    <a:pt x="21" y="57"/>
                    <a:pt x="22" y="54"/>
                    <a:pt x="22" y="51"/>
                  </a:cubicBezTo>
                  <a:cubicBezTo>
                    <a:pt x="22" y="50"/>
                    <a:pt x="23" y="47"/>
                    <a:pt x="21" y="47"/>
                  </a:cubicBezTo>
                  <a:cubicBezTo>
                    <a:pt x="21" y="54"/>
                    <a:pt x="21" y="60"/>
                    <a:pt x="21" y="67"/>
                  </a:cubicBezTo>
                  <a:cubicBezTo>
                    <a:pt x="21" y="69"/>
                    <a:pt x="20" y="74"/>
                    <a:pt x="21" y="77"/>
                  </a:cubicBezTo>
                  <a:cubicBezTo>
                    <a:pt x="23" y="80"/>
                    <a:pt x="29" y="79"/>
                    <a:pt x="32" y="79"/>
                  </a:cubicBezTo>
                  <a:cubicBezTo>
                    <a:pt x="34" y="79"/>
                    <a:pt x="37" y="79"/>
                    <a:pt x="40" y="79"/>
                  </a:cubicBezTo>
                  <a:cubicBezTo>
                    <a:pt x="40" y="79"/>
                    <a:pt x="43" y="78"/>
                    <a:pt x="43" y="79"/>
                  </a:cubicBezTo>
                  <a:cubicBezTo>
                    <a:pt x="43" y="79"/>
                    <a:pt x="43" y="82"/>
                    <a:pt x="43" y="82"/>
                  </a:cubicBezTo>
                  <a:cubicBezTo>
                    <a:pt x="43" y="83"/>
                    <a:pt x="44" y="90"/>
                    <a:pt x="43" y="91"/>
                  </a:cubicBezTo>
                  <a:cubicBezTo>
                    <a:pt x="42" y="92"/>
                    <a:pt x="37" y="91"/>
                    <a:pt x="36" y="91"/>
                  </a:cubicBezTo>
                  <a:cubicBezTo>
                    <a:pt x="30" y="91"/>
                    <a:pt x="22" y="92"/>
                    <a:pt x="16" y="91"/>
                  </a:cubicBezTo>
                  <a:cubicBezTo>
                    <a:pt x="7" y="89"/>
                    <a:pt x="9" y="78"/>
                    <a:pt x="9" y="71"/>
                  </a:cubicBezTo>
                  <a:cubicBezTo>
                    <a:pt x="8" y="59"/>
                    <a:pt x="8" y="47"/>
                    <a:pt x="8" y="35"/>
                  </a:cubicBezTo>
                  <a:cubicBezTo>
                    <a:pt x="6" y="35"/>
                    <a:pt x="4" y="37"/>
                    <a:pt x="2" y="37"/>
                  </a:cubicBezTo>
                  <a:cubicBezTo>
                    <a:pt x="0" y="38"/>
                    <a:pt x="1" y="37"/>
                    <a:pt x="1" y="34"/>
                  </a:cubicBezTo>
                  <a:cubicBezTo>
                    <a:pt x="1" y="32"/>
                    <a:pt x="1" y="30"/>
                    <a:pt x="1" y="27"/>
                  </a:cubicBezTo>
                  <a:cubicBezTo>
                    <a:pt x="1" y="24"/>
                    <a:pt x="1" y="25"/>
                    <a:pt x="4" y="23"/>
                  </a:cubicBezTo>
                  <a:cubicBezTo>
                    <a:pt x="11" y="19"/>
                    <a:pt x="17" y="9"/>
                    <a:pt x="19" y="0"/>
                  </a:cubicBezTo>
                  <a:close/>
                </a:path>
              </a:pathLst>
            </a:custGeom>
            <a:solidFill>
              <a:srgbClr val="009D64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355" name="Freeform 15"/>
            <p:cNvSpPr/>
            <p:nvPr/>
          </p:nvSpPr>
          <p:spPr>
            <a:xfrm>
              <a:off x="2170113" y="1920876"/>
              <a:ext cx="303213" cy="174625"/>
            </a:xfrm>
            <a:custGeom>
              <a:avLst/>
              <a:gdLst/>
              <a:ahLst/>
              <a:cxnLst>
                <a:cxn ang="0">
                  <a:pos x="51247" y="0"/>
                </a:cxn>
                <a:cxn ang="0">
                  <a:pos x="273319" y="0"/>
                </a:cxn>
                <a:cxn ang="0">
                  <a:pos x="298942" y="0"/>
                </a:cxn>
                <a:cxn ang="0">
                  <a:pos x="298942" y="42591"/>
                </a:cxn>
                <a:cxn ang="0">
                  <a:pos x="298942" y="106479"/>
                </a:cxn>
                <a:cxn ang="0">
                  <a:pos x="294672" y="132034"/>
                </a:cxn>
                <a:cxn ang="0">
                  <a:pos x="183636" y="161848"/>
                </a:cxn>
                <a:cxn ang="0">
                  <a:pos x="42706" y="161848"/>
                </a:cxn>
                <a:cxn ang="0">
                  <a:pos x="4271" y="161848"/>
                </a:cxn>
                <a:cxn ang="0">
                  <a:pos x="0" y="136293"/>
                </a:cxn>
                <a:cxn ang="0">
                  <a:pos x="0" y="59628"/>
                </a:cxn>
                <a:cxn ang="0">
                  <a:pos x="4271" y="34073"/>
                </a:cxn>
                <a:cxn ang="0">
                  <a:pos x="51247" y="0"/>
                </a:cxn>
              </a:cxnLst>
              <a:rect l="0" t="0" r="0" b="0"/>
              <a:pathLst>
                <a:path w="71" h="41">
                  <a:moveTo>
                    <a:pt x="12" y="0"/>
                  </a:moveTo>
                  <a:cubicBezTo>
                    <a:pt x="29" y="0"/>
                    <a:pt x="47" y="0"/>
                    <a:pt x="64" y="0"/>
                  </a:cubicBezTo>
                  <a:cubicBezTo>
                    <a:pt x="65" y="0"/>
                    <a:pt x="69" y="0"/>
                    <a:pt x="70" y="0"/>
                  </a:cubicBezTo>
                  <a:cubicBezTo>
                    <a:pt x="71" y="1"/>
                    <a:pt x="70" y="9"/>
                    <a:pt x="70" y="10"/>
                  </a:cubicBezTo>
                  <a:cubicBezTo>
                    <a:pt x="70" y="15"/>
                    <a:pt x="70" y="20"/>
                    <a:pt x="70" y="25"/>
                  </a:cubicBezTo>
                  <a:cubicBezTo>
                    <a:pt x="70" y="27"/>
                    <a:pt x="70" y="29"/>
                    <a:pt x="69" y="31"/>
                  </a:cubicBezTo>
                  <a:cubicBezTo>
                    <a:pt x="65" y="41"/>
                    <a:pt x="51" y="38"/>
                    <a:pt x="43" y="38"/>
                  </a:cubicBezTo>
                  <a:cubicBezTo>
                    <a:pt x="32" y="38"/>
                    <a:pt x="21" y="38"/>
                    <a:pt x="10" y="38"/>
                  </a:cubicBezTo>
                  <a:cubicBezTo>
                    <a:pt x="8" y="38"/>
                    <a:pt x="3" y="39"/>
                    <a:pt x="1" y="38"/>
                  </a:cubicBezTo>
                  <a:cubicBezTo>
                    <a:pt x="0" y="38"/>
                    <a:pt x="0" y="33"/>
                    <a:pt x="0" y="32"/>
                  </a:cubicBezTo>
                  <a:cubicBezTo>
                    <a:pt x="0" y="26"/>
                    <a:pt x="0" y="20"/>
                    <a:pt x="0" y="14"/>
                  </a:cubicBezTo>
                  <a:cubicBezTo>
                    <a:pt x="0" y="12"/>
                    <a:pt x="0" y="10"/>
                    <a:pt x="1" y="8"/>
                  </a:cubicBezTo>
                  <a:cubicBezTo>
                    <a:pt x="3" y="3"/>
                    <a:pt x="7" y="1"/>
                    <a:pt x="12" y="0"/>
                  </a:cubicBezTo>
                  <a:close/>
                </a:path>
              </a:pathLst>
            </a:custGeom>
            <a:solidFill>
              <a:srgbClr val="009D64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356" name="Freeform 16"/>
            <p:cNvSpPr/>
            <p:nvPr/>
          </p:nvSpPr>
          <p:spPr>
            <a:xfrm>
              <a:off x="2149476" y="2100263"/>
              <a:ext cx="166688" cy="212725"/>
            </a:xfrm>
            <a:custGeom>
              <a:avLst/>
              <a:gdLst/>
              <a:ahLst/>
              <a:cxnLst>
                <a:cxn ang="0">
                  <a:pos x="59837" y="0"/>
                </a:cxn>
                <a:cxn ang="0">
                  <a:pos x="149592" y="0"/>
                </a:cxn>
                <a:cxn ang="0">
                  <a:pos x="162414" y="0"/>
                </a:cxn>
                <a:cxn ang="0">
                  <a:pos x="162414" y="4255"/>
                </a:cxn>
                <a:cxn ang="0">
                  <a:pos x="162414" y="46800"/>
                </a:cxn>
                <a:cxn ang="0">
                  <a:pos x="162414" y="148908"/>
                </a:cxn>
                <a:cxn ang="0">
                  <a:pos x="153866" y="187198"/>
                </a:cxn>
                <a:cxn ang="0">
                  <a:pos x="115399" y="212725"/>
                </a:cxn>
                <a:cxn ang="0">
                  <a:pos x="34192" y="212725"/>
                </a:cxn>
                <a:cxn ang="0">
                  <a:pos x="4274" y="212725"/>
                </a:cxn>
                <a:cxn ang="0">
                  <a:pos x="4274" y="182944"/>
                </a:cxn>
                <a:cxn ang="0">
                  <a:pos x="4274" y="76581"/>
                </a:cxn>
                <a:cxn ang="0">
                  <a:pos x="12822" y="25527"/>
                </a:cxn>
                <a:cxn ang="0">
                  <a:pos x="59837" y="0"/>
                </a:cxn>
              </a:cxnLst>
              <a:rect l="0" t="0" r="0" b="0"/>
              <a:pathLst>
                <a:path w="39" h="50">
                  <a:moveTo>
                    <a:pt x="14" y="0"/>
                  </a:moveTo>
                  <a:cubicBezTo>
                    <a:pt x="21" y="0"/>
                    <a:pt x="28" y="0"/>
                    <a:pt x="35" y="0"/>
                  </a:cubicBezTo>
                  <a:cubicBezTo>
                    <a:pt x="35" y="0"/>
                    <a:pt x="38" y="0"/>
                    <a:pt x="38" y="0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9" y="4"/>
                    <a:pt x="38" y="8"/>
                    <a:pt x="38" y="11"/>
                  </a:cubicBezTo>
                  <a:cubicBezTo>
                    <a:pt x="38" y="19"/>
                    <a:pt x="38" y="27"/>
                    <a:pt x="38" y="35"/>
                  </a:cubicBezTo>
                  <a:cubicBezTo>
                    <a:pt x="38" y="38"/>
                    <a:pt x="38" y="42"/>
                    <a:pt x="36" y="44"/>
                  </a:cubicBezTo>
                  <a:cubicBezTo>
                    <a:pt x="34" y="47"/>
                    <a:pt x="30" y="49"/>
                    <a:pt x="27" y="50"/>
                  </a:cubicBezTo>
                  <a:cubicBezTo>
                    <a:pt x="20" y="50"/>
                    <a:pt x="14" y="50"/>
                    <a:pt x="8" y="50"/>
                  </a:cubicBezTo>
                  <a:cubicBezTo>
                    <a:pt x="7" y="50"/>
                    <a:pt x="2" y="50"/>
                    <a:pt x="1" y="50"/>
                  </a:cubicBezTo>
                  <a:cubicBezTo>
                    <a:pt x="0" y="49"/>
                    <a:pt x="1" y="44"/>
                    <a:pt x="1" y="43"/>
                  </a:cubicBezTo>
                  <a:cubicBezTo>
                    <a:pt x="1" y="34"/>
                    <a:pt x="1" y="26"/>
                    <a:pt x="1" y="18"/>
                  </a:cubicBezTo>
                  <a:cubicBezTo>
                    <a:pt x="1" y="13"/>
                    <a:pt x="1" y="9"/>
                    <a:pt x="3" y="6"/>
                  </a:cubicBezTo>
                  <a:cubicBezTo>
                    <a:pt x="6" y="3"/>
                    <a:pt x="10" y="0"/>
                    <a:pt x="14" y="0"/>
                  </a:cubicBezTo>
                  <a:close/>
                </a:path>
              </a:pathLst>
            </a:custGeom>
            <a:solidFill>
              <a:srgbClr val="009D64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357" name="Freeform 17"/>
            <p:cNvSpPr/>
            <p:nvPr/>
          </p:nvSpPr>
          <p:spPr>
            <a:xfrm>
              <a:off x="2324101" y="2100263"/>
              <a:ext cx="161925" cy="212725"/>
            </a:xfrm>
            <a:custGeom>
              <a:avLst/>
              <a:gdLst/>
              <a:ahLst/>
              <a:cxnLst>
                <a:cxn ang="0">
                  <a:pos x="55395" y="0"/>
                </a:cxn>
                <a:cxn ang="0">
                  <a:pos x="144880" y="0"/>
                </a:cxn>
                <a:cxn ang="0">
                  <a:pos x="157664" y="0"/>
                </a:cxn>
                <a:cxn ang="0">
                  <a:pos x="157664" y="4255"/>
                </a:cxn>
                <a:cxn ang="0">
                  <a:pos x="157664" y="46800"/>
                </a:cxn>
                <a:cxn ang="0">
                  <a:pos x="157664" y="148908"/>
                </a:cxn>
                <a:cxn ang="0">
                  <a:pos x="149141" y="187198"/>
                </a:cxn>
                <a:cxn ang="0">
                  <a:pos x="110791" y="212725"/>
                </a:cxn>
                <a:cxn ang="0">
                  <a:pos x="29828" y="212725"/>
                </a:cxn>
                <a:cxn ang="0">
                  <a:pos x="0" y="212725"/>
                </a:cxn>
                <a:cxn ang="0">
                  <a:pos x="0" y="182944"/>
                </a:cxn>
                <a:cxn ang="0">
                  <a:pos x="0" y="76581"/>
                </a:cxn>
                <a:cxn ang="0">
                  <a:pos x="12784" y="25527"/>
                </a:cxn>
                <a:cxn ang="0">
                  <a:pos x="55395" y="0"/>
                </a:cxn>
              </a:cxnLst>
              <a:rect l="0" t="0" r="0" b="0"/>
              <a:pathLst>
                <a:path w="38" h="50">
                  <a:moveTo>
                    <a:pt x="13" y="0"/>
                  </a:moveTo>
                  <a:cubicBezTo>
                    <a:pt x="20" y="0"/>
                    <a:pt x="27" y="0"/>
                    <a:pt x="34" y="0"/>
                  </a:cubicBezTo>
                  <a:cubicBezTo>
                    <a:pt x="35" y="0"/>
                    <a:pt x="37" y="0"/>
                    <a:pt x="37" y="0"/>
                  </a:cubicBezTo>
                  <a:cubicBezTo>
                    <a:pt x="38" y="1"/>
                    <a:pt x="37" y="1"/>
                    <a:pt x="37" y="1"/>
                  </a:cubicBezTo>
                  <a:cubicBezTo>
                    <a:pt x="38" y="4"/>
                    <a:pt x="37" y="8"/>
                    <a:pt x="37" y="11"/>
                  </a:cubicBezTo>
                  <a:cubicBezTo>
                    <a:pt x="37" y="19"/>
                    <a:pt x="37" y="27"/>
                    <a:pt x="37" y="35"/>
                  </a:cubicBezTo>
                  <a:cubicBezTo>
                    <a:pt x="37" y="38"/>
                    <a:pt x="37" y="42"/>
                    <a:pt x="35" y="44"/>
                  </a:cubicBezTo>
                  <a:cubicBezTo>
                    <a:pt x="33" y="47"/>
                    <a:pt x="29" y="49"/>
                    <a:pt x="26" y="50"/>
                  </a:cubicBezTo>
                  <a:cubicBezTo>
                    <a:pt x="20" y="50"/>
                    <a:pt x="13" y="50"/>
                    <a:pt x="7" y="50"/>
                  </a:cubicBezTo>
                  <a:cubicBezTo>
                    <a:pt x="6" y="50"/>
                    <a:pt x="1" y="50"/>
                    <a:pt x="0" y="50"/>
                  </a:cubicBezTo>
                  <a:cubicBezTo>
                    <a:pt x="0" y="49"/>
                    <a:pt x="0" y="44"/>
                    <a:pt x="0" y="43"/>
                  </a:cubicBezTo>
                  <a:cubicBezTo>
                    <a:pt x="0" y="34"/>
                    <a:pt x="0" y="26"/>
                    <a:pt x="0" y="18"/>
                  </a:cubicBezTo>
                  <a:cubicBezTo>
                    <a:pt x="0" y="13"/>
                    <a:pt x="0" y="9"/>
                    <a:pt x="3" y="6"/>
                  </a:cubicBezTo>
                  <a:cubicBezTo>
                    <a:pt x="5" y="3"/>
                    <a:pt x="9" y="0"/>
                    <a:pt x="13" y="0"/>
                  </a:cubicBezTo>
                  <a:close/>
                </a:path>
              </a:pathLst>
            </a:custGeom>
            <a:solidFill>
              <a:srgbClr val="009D64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358" name="Freeform 18"/>
            <p:cNvSpPr/>
            <p:nvPr/>
          </p:nvSpPr>
          <p:spPr>
            <a:xfrm>
              <a:off x="1517651" y="2060576"/>
              <a:ext cx="80963" cy="77788"/>
            </a:xfrm>
            <a:custGeom>
              <a:avLst/>
              <a:gdLst/>
              <a:ahLst/>
              <a:cxnLst>
                <a:cxn ang="0">
                  <a:pos x="4261" y="4322"/>
                </a:cxn>
                <a:cxn ang="0">
                  <a:pos x="38351" y="4322"/>
                </a:cxn>
                <a:cxn ang="0">
                  <a:pos x="76702" y="4322"/>
                </a:cxn>
                <a:cxn ang="0">
                  <a:pos x="76702" y="34572"/>
                </a:cxn>
                <a:cxn ang="0">
                  <a:pos x="76702" y="73466"/>
                </a:cxn>
                <a:cxn ang="0">
                  <a:pos x="38351" y="73466"/>
                </a:cxn>
                <a:cxn ang="0">
                  <a:pos x="4261" y="73466"/>
                </a:cxn>
                <a:cxn ang="0">
                  <a:pos x="4261" y="38894"/>
                </a:cxn>
                <a:cxn ang="0">
                  <a:pos x="4261" y="4322"/>
                </a:cxn>
              </a:cxnLst>
              <a:rect l="0" t="0" r="0" b="0"/>
              <a:pathLst>
                <a:path w="19" h="18">
                  <a:moveTo>
                    <a:pt x="1" y="1"/>
                  </a:moveTo>
                  <a:cubicBezTo>
                    <a:pt x="3" y="1"/>
                    <a:pt x="6" y="1"/>
                    <a:pt x="9" y="1"/>
                  </a:cubicBezTo>
                  <a:cubicBezTo>
                    <a:pt x="10" y="1"/>
                    <a:pt x="17" y="0"/>
                    <a:pt x="18" y="1"/>
                  </a:cubicBezTo>
                  <a:cubicBezTo>
                    <a:pt x="18" y="2"/>
                    <a:pt x="18" y="7"/>
                    <a:pt x="18" y="8"/>
                  </a:cubicBezTo>
                  <a:cubicBezTo>
                    <a:pt x="18" y="10"/>
                    <a:pt x="19" y="16"/>
                    <a:pt x="18" y="17"/>
                  </a:cubicBezTo>
                  <a:cubicBezTo>
                    <a:pt x="17" y="18"/>
                    <a:pt x="10" y="17"/>
                    <a:pt x="9" y="17"/>
                  </a:cubicBezTo>
                  <a:cubicBezTo>
                    <a:pt x="8" y="17"/>
                    <a:pt x="2" y="18"/>
                    <a:pt x="1" y="17"/>
                  </a:cubicBezTo>
                  <a:cubicBezTo>
                    <a:pt x="0" y="16"/>
                    <a:pt x="1" y="10"/>
                    <a:pt x="1" y="9"/>
                  </a:cubicBezTo>
                  <a:cubicBezTo>
                    <a:pt x="1" y="6"/>
                    <a:pt x="1" y="4"/>
                    <a:pt x="1" y="1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359" name="Freeform 19"/>
            <p:cNvSpPr/>
            <p:nvPr/>
          </p:nvSpPr>
          <p:spPr>
            <a:xfrm>
              <a:off x="1641476" y="2060576"/>
              <a:ext cx="76200" cy="77788"/>
            </a:xfrm>
            <a:custGeom>
              <a:avLst/>
              <a:gdLst/>
              <a:ahLst/>
              <a:cxnLst>
                <a:cxn ang="0">
                  <a:pos x="0" y="4322"/>
                </a:cxn>
                <a:cxn ang="0">
                  <a:pos x="38100" y="4322"/>
                </a:cxn>
                <a:cxn ang="0">
                  <a:pos x="71967" y="4322"/>
                </a:cxn>
                <a:cxn ang="0">
                  <a:pos x="71967" y="34572"/>
                </a:cxn>
                <a:cxn ang="0">
                  <a:pos x="71967" y="73466"/>
                </a:cxn>
                <a:cxn ang="0">
                  <a:pos x="38100" y="73466"/>
                </a:cxn>
                <a:cxn ang="0">
                  <a:pos x="0" y="73466"/>
                </a:cxn>
                <a:cxn ang="0">
                  <a:pos x="0" y="38894"/>
                </a:cxn>
                <a:cxn ang="0">
                  <a:pos x="0" y="4322"/>
                </a:cxn>
              </a:cxnLst>
              <a:rect l="0" t="0" r="0" b="0"/>
              <a:pathLst>
                <a:path w="18" h="18">
                  <a:moveTo>
                    <a:pt x="0" y="1"/>
                  </a:moveTo>
                  <a:cubicBezTo>
                    <a:pt x="3" y="1"/>
                    <a:pt x="6" y="1"/>
                    <a:pt x="9" y="1"/>
                  </a:cubicBezTo>
                  <a:cubicBezTo>
                    <a:pt x="10" y="1"/>
                    <a:pt x="16" y="0"/>
                    <a:pt x="17" y="1"/>
                  </a:cubicBezTo>
                  <a:cubicBezTo>
                    <a:pt x="18" y="2"/>
                    <a:pt x="17" y="7"/>
                    <a:pt x="17" y="8"/>
                  </a:cubicBezTo>
                  <a:cubicBezTo>
                    <a:pt x="17" y="10"/>
                    <a:pt x="18" y="16"/>
                    <a:pt x="17" y="17"/>
                  </a:cubicBezTo>
                  <a:cubicBezTo>
                    <a:pt x="16" y="18"/>
                    <a:pt x="10" y="17"/>
                    <a:pt x="9" y="17"/>
                  </a:cubicBezTo>
                  <a:cubicBezTo>
                    <a:pt x="8" y="17"/>
                    <a:pt x="1" y="18"/>
                    <a:pt x="0" y="17"/>
                  </a:cubicBezTo>
                  <a:cubicBezTo>
                    <a:pt x="0" y="16"/>
                    <a:pt x="0" y="10"/>
                    <a:pt x="0" y="9"/>
                  </a:cubicBezTo>
                  <a:cubicBezTo>
                    <a:pt x="0" y="6"/>
                    <a:pt x="0" y="4"/>
                    <a:pt x="0" y="1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360" name="Freeform 20"/>
            <p:cNvSpPr/>
            <p:nvPr/>
          </p:nvSpPr>
          <p:spPr>
            <a:xfrm>
              <a:off x="1503363" y="1976438"/>
              <a:ext cx="153988" cy="42863"/>
            </a:xfrm>
            <a:custGeom>
              <a:avLst/>
              <a:gdLst/>
              <a:ahLst/>
              <a:cxnLst>
                <a:cxn ang="0">
                  <a:pos x="25665" y="4286"/>
                </a:cxn>
                <a:cxn ang="0">
                  <a:pos x="12832" y="25718"/>
                </a:cxn>
                <a:cxn ang="0">
                  <a:pos x="12832" y="38577"/>
                </a:cxn>
                <a:cxn ang="0">
                  <a:pos x="94104" y="38577"/>
                </a:cxn>
                <a:cxn ang="0">
                  <a:pos x="128323" y="38577"/>
                </a:cxn>
                <a:cxn ang="0">
                  <a:pos x="149711" y="25718"/>
                </a:cxn>
                <a:cxn ang="0">
                  <a:pos x="153988" y="4286"/>
                </a:cxn>
                <a:cxn ang="0">
                  <a:pos x="136878" y="0"/>
                </a:cxn>
                <a:cxn ang="0">
                  <a:pos x="25665" y="4286"/>
                </a:cxn>
              </a:cxnLst>
              <a:rect l="0" t="0" r="0" b="0"/>
              <a:pathLst>
                <a:path w="36" h="10">
                  <a:moveTo>
                    <a:pt x="6" y="1"/>
                  </a:moveTo>
                  <a:cubicBezTo>
                    <a:pt x="5" y="1"/>
                    <a:pt x="4" y="4"/>
                    <a:pt x="3" y="6"/>
                  </a:cubicBezTo>
                  <a:cubicBezTo>
                    <a:pt x="2" y="8"/>
                    <a:pt x="0" y="9"/>
                    <a:pt x="3" y="9"/>
                  </a:cubicBezTo>
                  <a:cubicBezTo>
                    <a:pt x="9" y="10"/>
                    <a:pt x="16" y="10"/>
                    <a:pt x="22" y="9"/>
                  </a:cubicBezTo>
                  <a:cubicBezTo>
                    <a:pt x="25" y="9"/>
                    <a:pt x="28" y="9"/>
                    <a:pt x="30" y="9"/>
                  </a:cubicBezTo>
                  <a:cubicBezTo>
                    <a:pt x="33" y="9"/>
                    <a:pt x="34" y="8"/>
                    <a:pt x="35" y="6"/>
                  </a:cubicBezTo>
                  <a:cubicBezTo>
                    <a:pt x="35" y="4"/>
                    <a:pt x="36" y="3"/>
                    <a:pt x="36" y="1"/>
                  </a:cubicBezTo>
                  <a:cubicBezTo>
                    <a:pt x="35" y="0"/>
                    <a:pt x="34" y="0"/>
                    <a:pt x="32" y="0"/>
                  </a:cubicBezTo>
                  <a:cubicBezTo>
                    <a:pt x="24" y="0"/>
                    <a:pt x="15" y="1"/>
                    <a:pt x="6" y="1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361" name="Freeform 21"/>
            <p:cNvSpPr/>
            <p:nvPr/>
          </p:nvSpPr>
          <p:spPr>
            <a:xfrm>
              <a:off x="1879601" y="1971676"/>
              <a:ext cx="166688" cy="47625"/>
            </a:xfrm>
            <a:custGeom>
              <a:avLst/>
              <a:gdLst/>
              <a:ahLst/>
              <a:cxnLst>
                <a:cxn ang="0">
                  <a:pos x="21370" y="4330"/>
                </a:cxn>
                <a:cxn ang="0">
                  <a:pos x="8548" y="30307"/>
                </a:cxn>
                <a:cxn ang="0">
                  <a:pos x="8548" y="43295"/>
                </a:cxn>
                <a:cxn ang="0">
                  <a:pos x="64111" y="38966"/>
                </a:cxn>
                <a:cxn ang="0">
                  <a:pos x="59837" y="17318"/>
                </a:cxn>
                <a:cxn ang="0">
                  <a:pos x="89755" y="12989"/>
                </a:cxn>
                <a:cxn ang="0">
                  <a:pos x="111125" y="12989"/>
                </a:cxn>
                <a:cxn ang="0">
                  <a:pos x="123947" y="38966"/>
                </a:cxn>
                <a:cxn ang="0">
                  <a:pos x="166688" y="38966"/>
                </a:cxn>
                <a:cxn ang="0">
                  <a:pos x="158140" y="21648"/>
                </a:cxn>
                <a:cxn ang="0">
                  <a:pos x="149592" y="4330"/>
                </a:cxn>
                <a:cxn ang="0">
                  <a:pos x="111125" y="4330"/>
                </a:cxn>
                <a:cxn ang="0">
                  <a:pos x="21370" y="4330"/>
                </a:cxn>
              </a:cxnLst>
              <a:rect l="0" t="0" r="0" b="0"/>
              <a:pathLst>
                <a:path w="39" h="11">
                  <a:moveTo>
                    <a:pt x="5" y="1"/>
                  </a:moveTo>
                  <a:cubicBezTo>
                    <a:pt x="4" y="3"/>
                    <a:pt x="3" y="5"/>
                    <a:pt x="2" y="7"/>
                  </a:cubicBezTo>
                  <a:cubicBezTo>
                    <a:pt x="0" y="9"/>
                    <a:pt x="0" y="9"/>
                    <a:pt x="2" y="10"/>
                  </a:cubicBezTo>
                  <a:cubicBezTo>
                    <a:pt x="6" y="11"/>
                    <a:pt x="12" y="10"/>
                    <a:pt x="15" y="9"/>
                  </a:cubicBezTo>
                  <a:cubicBezTo>
                    <a:pt x="15" y="8"/>
                    <a:pt x="13" y="4"/>
                    <a:pt x="14" y="4"/>
                  </a:cubicBezTo>
                  <a:cubicBezTo>
                    <a:pt x="15" y="2"/>
                    <a:pt x="20" y="3"/>
                    <a:pt x="21" y="3"/>
                  </a:cubicBezTo>
                  <a:cubicBezTo>
                    <a:pt x="23" y="3"/>
                    <a:pt x="25" y="3"/>
                    <a:pt x="26" y="3"/>
                  </a:cubicBezTo>
                  <a:cubicBezTo>
                    <a:pt x="27" y="4"/>
                    <a:pt x="27" y="8"/>
                    <a:pt x="29" y="9"/>
                  </a:cubicBezTo>
                  <a:cubicBezTo>
                    <a:pt x="30" y="10"/>
                    <a:pt x="37" y="9"/>
                    <a:pt x="39" y="9"/>
                  </a:cubicBezTo>
                  <a:cubicBezTo>
                    <a:pt x="38" y="8"/>
                    <a:pt x="38" y="6"/>
                    <a:pt x="37" y="5"/>
                  </a:cubicBezTo>
                  <a:cubicBezTo>
                    <a:pt x="37" y="4"/>
                    <a:pt x="36" y="2"/>
                    <a:pt x="35" y="1"/>
                  </a:cubicBezTo>
                  <a:cubicBezTo>
                    <a:pt x="34" y="0"/>
                    <a:pt x="28" y="1"/>
                    <a:pt x="26" y="1"/>
                  </a:cubicBezTo>
                  <a:cubicBezTo>
                    <a:pt x="19" y="1"/>
                    <a:pt x="12" y="1"/>
                    <a:pt x="5" y="1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362" name="Freeform 22"/>
            <p:cNvSpPr/>
            <p:nvPr/>
          </p:nvSpPr>
          <p:spPr>
            <a:xfrm>
              <a:off x="1866901" y="2057401"/>
              <a:ext cx="201613" cy="80963"/>
            </a:xfrm>
            <a:custGeom>
              <a:avLst/>
              <a:gdLst/>
              <a:ahLst/>
              <a:cxnLst>
                <a:cxn ang="0">
                  <a:pos x="17159" y="4261"/>
                </a:cxn>
                <a:cxn ang="0">
                  <a:pos x="150137" y="4261"/>
                </a:cxn>
                <a:cxn ang="0">
                  <a:pos x="184454" y="4261"/>
                </a:cxn>
                <a:cxn ang="0">
                  <a:pos x="197323" y="4261"/>
                </a:cxn>
                <a:cxn ang="0">
                  <a:pos x="197323" y="34090"/>
                </a:cxn>
                <a:cxn ang="0">
                  <a:pos x="197323" y="63918"/>
                </a:cxn>
                <a:cxn ang="0">
                  <a:pos x="145848" y="76702"/>
                </a:cxn>
                <a:cxn ang="0">
                  <a:pos x="55765" y="76702"/>
                </a:cxn>
                <a:cxn ang="0">
                  <a:pos x="21448" y="76702"/>
                </a:cxn>
                <a:cxn ang="0">
                  <a:pos x="4290" y="76702"/>
                </a:cxn>
                <a:cxn ang="0">
                  <a:pos x="4290" y="46873"/>
                </a:cxn>
                <a:cxn ang="0">
                  <a:pos x="4290" y="17045"/>
                </a:cxn>
                <a:cxn ang="0">
                  <a:pos x="17159" y="4261"/>
                </a:cxn>
              </a:cxnLst>
              <a:rect l="0" t="0" r="0" b="0"/>
              <a:pathLst>
                <a:path w="47" h="19">
                  <a:moveTo>
                    <a:pt x="4" y="1"/>
                  </a:moveTo>
                  <a:cubicBezTo>
                    <a:pt x="15" y="1"/>
                    <a:pt x="25" y="1"/>
                    <a:pt x="35" y="1"/>
                  </a:cubicBezTo>
                  <a:cubicBezTo>
                    <a:pt x="38" y="1"/>
                    <a:pt x="40" y="1"/>
                    <a:pt x="43" y="1"/>
                  </a:cubicBezTo>
                  <a:cubicBezTo>
                    <a:pt x="43" y="1"/>
                    <a:pt x="45" y="0"/>
                    <a:pt x="46" y="1"/>
                  </a:cubicBezTo>
                  <a:cubicBezTo>
                    <a:pt x="47" y="1"/>
                    <a:pt x="46" y="7"/>
                    <a:pt x="46" y="8"/>
                  </a:cubicBezTo>
                  <a:cubicBezTo>
                    <a:pt x="46" y="10"/>
                    <a:pt x="46" y="13"/>
                    <a:pt x="46" y="15"/>
                  </a:cubicBezTo>
                  <a:cubicBezTo>
                    <a:pt x="45" y="19"/>
                    <a:pt x="38" y="18"/>
                    <a:pt x="34" y="18"/>
                  </a:cubicBezTo>
                  <a:cubicBezTo>
                    <a:pt x="27" y="18"/>
                    <a:pt x="20" y="18"/>
                    <a:pt x="13" y="18"/>
                  </a:cubicBezTo>
                  <a:cubicBezTo>
                    <a:pt x="11" y="18"/>
                    <a:pt x="8" y="18"/>
                    <a:pt x="5" y="18"/>
                  </a:cubicBezTo>
                  <a:cubicBezTo>
                    <a:pt x="5" y="18"/>
                    <a:pt x="1" y="18"/>
                    <a:pt x="1" y="18"/>
                  </a:cubicBezTo>
                  <a:cubicBezTo>
                    <a:pt x="0" y="17"/>
                    <a:pt x="1" y="12"/>
                    <a:pt x="1" y="11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1" y="2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363" name="Freeform 23"/>
            <p:cNvSpPr/>
            <p:nvPr/>
          </p:nvSpPr>
          <p:spPr>
            <a:xfrm>
              <a:off x="2220913" y="1920876"/>
              <a:ext cx="193675" cy="114300"/>
            </a:xfrm>
            <a:custGeom>
              <a:avLst/>
              <a:gdLst/>
              <a:ahLst/>
              <a:cxnLst>
                <a:cxn ang="0">
                  <a:pos x="8608" y="55033"/>
                </a:cxn>
                <a:cxn ang="0">
                  <a:pos x="133421" y="55033"/>
                </a:cxn>
                <a:cxn ang="0">
                  <a:pos x="172156" y="55033"/>
                </a:cxn>
                <a:cxn ang="0">
                  <a:pos x="180763" y="29633"/>
                </a:cxn>
                <a:cxn ang="0">
                  <a:pos x="193675" y="0"/>
                </a:cxn>
                <a:cxn ang="0">
                  <a:pos x="189371" y="84667"/>
                </a:cxn>
                <a:cxn ang="0">
                  <a:pos x="176459" y="110067"/>
                </a:cxn>
                <a:cxn ang="0">
                  <a:pos x="81774" y="110067"/>
                </a:cxn>
                <a:cxn ang="0">
                  <a:pos x="30127" y="110067"/>
                </a:cxn>
                <a:cxn ang="0">
                  <a:pos x="4304" y="110067"/>
                </a:cxn>
                <a:cxn ang="0">
                  <a:pos x="0" y="71967"/>
                </a:cxn>
                <a:cxn ang="0">
                  <a:pos x="8608" y="55033"/>
                </a:cxn>
              </a:cxnLst>
              <a:rect l="0" t="0" r="0" b="0"/>
              <a:pathLst>
                <a:path w="45" h="27">
                  <a:moveTo>
                    <a:pt x="2" y="13"/>
                  </a:moveTo>
                  <a:cubicBezTo>
                    <a:pt x="11" y="13"/>
                    <a:pt x="21" y="13"/>
                    <a:pt x="31" y="13"/>
                  </a:cubicBezTo>
                  <a:cubicBezTo>
                    <a:pt x="32" y="13"/>
                    <a:pt x="38" y="14"/>
                    <a:pt x="40" y="13"/>
                  </a:cubicBezTo>
                  <a:cubicBezTo>
                    <a:pt x="41" y="12"/>
                    <a:pt x="42" y="8"/>
                    <a:pt x="42" y="7"/>
                  </a:cubicBezTo>
                  <a:cubicBezTo>
                    <a:pt x="43" y="5"/>
                    <a:pt x="44" y="2"/>
                    <a:pt x="45" y="0"/>
                  </a:cubicBezTo>
                  <a:cubicBezTo>
                    <a:pt x="45" y="7"/>
                    <a:pt x="44" y="14"/>
                    <a:pt x="44" y="20"/>
                  </a:cubicBezTo>
                  <a:cubicBezTo>
                    <a:pt x="44" y="24"/>
                    <a:pt x="45" y="26"/>
                    <a:pt x="41" y="26"/>
                  </a:cubicBezTo>
                  <a:cubicBezTo>
                    <a:pt x="34" y="27"/>
                    <a:pt x="27" y="26"/>
                    <a:pt x="19" y="26"/>
                  </a:cubicBezTo>
                  <a:cubicBezTo>
                    <a:pt x="15" y="26"/>
                    <a:pt x="11" y="26"/>
                    <a:pt x="7" y="26"/>
                  </a:cubicBezTo>
                  <a:cubicBezTo>
                    <a:pt x="6" y="26"/>
                    <a:pt x="2" y="27"/>
                    <a:pt x="1" y="26"/>
                  </a:cubicBezTo>
                  <a:cubicBezTo>
                    <a:pt x="0" y="26"/>
                    <a:pt x="0" y="19"/>
                    <a:pt x="0" y="17"/>
                  </a:cubicBezTo>
                  <a:cubicBezTo>
                    <a:pt x="0" y="16"/>
                    <a:pt x="0" y="13"/>
                    <a:pt x="2" y="13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364" name="Freeform 24"/>
            <p:cNvSpPr/>
            <p:nvPr/>
          </p:nvSpPr>
          <p:spPr>
            <a:xfrm>
              <a:off x="2200276" y="2146301"/>
              <a:ext cx="63500" cy="115888"/>
            </a:xfrm>
            <a:custGeom>
              <a:avLst/>
              <a:gdLst/>
              <a:ahLst/>
              <a:cxnLst>
                <a:cxn ang="0">
                  <a:pos x="16933" y="0"/>
                </a:cxn>
                <a:cxn ang="0">
                  <a:pos x="38100" y="0"/>
                </a:cxn>
                <a:cxn ang="0">
                  <a:pos x="59267" y="0"/>
                </a:cxn>
                <a:cxn ang="0">
                  <a:pos x="59267" y="34337"/>
                </a:cxn>
                <a:cxn ang="0">
                  <a:pos x="59267" y="90135"/>
                </a:cxn>
                <a:cxn ang="0">
                  <a:pos x="59267" y="103012"/>
                </a:cxn>
                <a:cxn ang="0">
                  <a:pos x="46567" y="115888"/>
                </a:cxn>
                <a:cxn ang="0">
                  <a:pos x="38100" y="115888"/>
                </a:cxn>
                <a:cxn ang="0">
                  <a:pos x="8467" y="115888"/>
                </a:cxn>
                <a:cxn ang="0">
                  <a:pos x="4233" y="111596"/>
                </a:cxn>
                <a:cxn ang="0">
                  <a:pos x="4233" y="85843"/>
                </a:cxn>
                <a:cxn ang="0">
                  <a:pos x="4233" y="34337"/>
                </a:cxn>
                <a:cxn ang="0">
                  <a:pos x="16933" y="0"/>
                </a:cxn>
              </a:cxnLst>
              <a:rect l="0" t="0" r="0" b="0"/>
              <a:pathLst>
                <a:path w="15" h="27">
                  <a:moveTo>
                    <a:pt x="4" y="0"/>
                  </a:moveTo>
                  <a:cubicBezTo>
                    <a:pt x="6" y="0"/>
                    <a:pt x="7" y="0"/>
                    <a:pt x="9" y="0"/>
                  </a:cubicBezTo>
                  <a:cubicBezTo>
                    <a:pt x="10" y="0"/>
                    <a:pt x="14" y="0"/>
                    <a:pt x="14" y="0"/>
                  </a:cubicBezTo>
                  <a:cubicBezTo>
                    <a:pt x="15" y="1"/>
                    <a:pt x="14" y="7"/>
                    <a:pt x="14" y="8"/>
                  </a:cubicBezTo>
                  <a:cubicBezTo>
                    <a:pt x="14" y="12"/>
                    <a:pt x="14" y="16"/>
                    <a:pt x="14" y="21"/>
                  </a:cubicBezTo>
                  <a:cubicBezTo>
                    <a:pt x="14" y="22"/>
                    <a:pt x="14" y="23"/>
                    <a:pt x="14" y="24"/>
                  </a:cubicBezTo>
                  <a:cubicBezTo>
                    <a:pt x="13" y="26"/>
                    <a:pt x="12" y="26"/>
                    <a:pt x="11" y="27"/>
                  </a:cubicBezTo>
                  <a:cubicBezTo>
                    <a:pt x="11" y="27"/>
                    <a:pt x="9" y="27"/>
                    <a:pt x="9" y="27"/>
                  </a:cubicBezTo>
                  <a:cubicBezTo>
                    <a:pt x="7" y="27"/>
                    <a:pt x="4" y="27"/>
                    <a:pt x="2" y="27"/>
                  </a:cubicBezTo>
                  <a:cubicBezTo>
                    <a:pt x="1" y="26"/>
                    <a:pt x="2" y="27"/>
                    <a:pt x="1" y="26"/>
                  </a:cubicBezTo>
                  <a:cubicBezTo>
                    <a:pt x="0" y="24"/>
                    <a:pt x="1" y="22"/>
                    <a:pt x="1" y="20"/>
                  </a:cubicBezTo>
                  <a:cubicBezTo>
                    <a:pt x="1" y="16"/>
                    <a:pt x="1" y="12"/>
                    <a:pt x="1" y="8"/>
                  </a:cubicBezTo>
                  <a:cubicBezTo>
                    <a:pt x="1" y="5"/>
                    <a:pt x="1" y="1"/>
                    <a:pt x="4" y="0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365" name="Freeform 25"/>
            <p:cNvSpPr/>
            <p:nvPr/>
          </p:nvSpPr>
          <p:spPr>
            <a:xfrm>
              <a:off x="2374901" y="2146301"/>
              <a:ext cx="60325" cy="115888"/>
            </a:xfrm>
            <a:custGeom>
              <a:avLst/>
              <a:gdLst/>
              <a:ahLst/>
              <a:cxnLst>
                <a:cxn ang="0">
                  <a:pos x="17236" y="0"/>
                </a:cxn>
                <a:cxn ang="0">
                  <a:pos x="34471" y="0"/>
                </a:cxn>
                <a:cxn ang="0">
                  <a:pos x="60325" y="0"/>
                </a:cxn>
                <a:cxn ang="0">
                  <a:pos x="60325" y="34337"/>
                </a:cxn>
                <a:cxn ang="0">
                  <a:pos x="60325" y="90135"/>
                </a:cxn>
                <a:cxn ang="0">
                  <a:pos x="56016" y="103012"/>
                </a:cxn>
                <a:cxn ang="0">
                  <a:pos x="47398" y="115888"/>
                </a:cxn>
                <a:cxn ang="0">
                  <a:pos x="34471" y="115888"/>
                </a:cxn>
                <a:cxn ang="0">
                  <a:pos x="4309" y="115888"/>
                </a:cxn>
                <a:cxn ang="0">
                  <a:pos x="0" y="111596"/>
                </a:cxn>
                <a:cxn ang="0">
                  <a:pos x="0" y="85843"/>
                </a:cxn>
                <a:cxn ang="0">
                  <a:pos x="0" y="34337"/>
                </a:cxn>
                <a:cxn ang="0">
                  <a:pos x="17236" y="0"/>
                </a:cxn>
              </a:cxnLst>
              <a:rect l="0" t="0" r="0" b="0"/>
              <a:pathLst>
                <a:path w="14" h="27">
                  <a:moveTo>
                    <a:pt x="4" y="0"/>
                  </a:moveTo>
                  <a:cubicBezTo>
                    <a:pt x="5" y="0"/>
                    <a:pt x="7" y="0"/>
                    <a:pt x="8" y="0"/>
                  </a:cubicBezTo>
                  <a:cubicBezTo>
                    <a:pt x="9" y="0"/>
                    <a:pt x="13" y="0"/>
                    <a:pt x="14" y="0"/>
                  </a:cubicBezTo>
                  <a:cubicBezTo>
                    <a:pt x="14" y="1"/>
                    <a:pt x="14" y="7"/>
                    <a:pt x="14" y="8"/>
                  </a:cubicBezTo>
                  <a:cubicBezTo>
                    <a:pt x="14" y="12"/>
                    <a:pt x="14" y="16"/>
                    <a:pt x="14" y="21"/>
                  </a:cubicBezTo>
                  <a:cubicBezTo>
                    <a:pt x="14" y="22"/>
                    <a:pt x="14" y="23"/>
                    <a:pt x="13" y="24"/>
                  </a:cubicBezTo>
                  <a:cubicBezTo>
                    <a:pt x="13" y="26"/>
                    <a:pt x="12" y="26"/>
                    <a:pt x="11" y="27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6" y="27"/>
                    <a:pt x="3" y="27"/>
                    <a:pt x="1" y="27"/>
                  </a:cubicBezTo>
                  <a:cubicBezTo>
                    <a:pt x="0" y="26"/>
                    <a:pt x="1" y="27"/>
                    <a:pt x="0" y="26"/>
                  </a:cubicBezTo>
                  <a:cubicBezTo>
                    <a:pt x="0" y="24"/>
                    <a:pt x="0" y="22"/>
                    <a:pt x="0" y="20"/>
                  </a:cubicBezTo>
                  <a:cubicBezTo>
                    <a:pt x="0" y="16"/>
                    <a:pt x="0" y="12"/>
                    <a:pt x="0" y="8"/>
                  </a:cubicBezTo>
                  <a:cubicBezTo>
                    <a:pt x="0" y="5"/>
                    <a:pt x="0" y="1"/>
                    <a:pt x="4" y="0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366" name="Freeform 26"/>
            <p:cNvSpPr/>
            <p:nvPr/>
          </p:nvSpPr>
          <p:spPr>
            <a:xfrm>
              <a:off x="1876426" y="2065338"/>
              <a:ext cx="187325" cy="55563"/>
            </a:xfrm>
            <a:custGeom>
              <a:avLst/>
              <a:gdLst/>
              <a:ahLst/>
              <a:cxnLst>
                <a:cxn ang="0">
                  <a:pos x="29802" y="4274"/>
                </a:cxn>
                <a:cxn ang="0">
                  <a:pos x="0" y="55563"/>
                </a:cxn>
                <a:cxn ang="0">
                  <a:pos x="85148" y="55563"/>
                </a:cxn>
                <a:cxn ang="0">
                  <a:pos x="140494" y="55563"/>
                </a:cxn>
                <a:cxn ang="0">
                  <a:pos x="157523" y="51289"/>
                </a:cxn>
                <a:cxn ang="0">
                  <a:pos x="178810" y="4274"/>
                </a:cxn>
                <a:cxn ang="0">
                  <a:pos x="149009" y="4274"/>
                </a:cxn>
                <a:cxn ang="0">
                  <a:pos x="110692" y="4274"/>
                </a:cxn>
                <a:cxn ang="0">
                  <a:pos x="29802" y="4274"/>
                </a:cxn>
              </a:cxnLst>
              <a:rect l="0" t="0" r="0" b="0"/>
              <a:pathLst>
                <a:path w="44" h="13">
                  <a:moveTo>
                    <a:pt x="7" y="1"/>
                  </a:moveTo>
                  <a:cubicBezTo>
                    <a:pt x="2" y="1"/>
                    <a:pt x="1" y="10"/>
                    <a:pt x="0" y="13"/>
                  </a:cubicBezTo>
                  <a:cubicBezTo>
                    <a:pt x="6" y="13"/>
                    <a:pt x="13" y="13"/>
                    <a:pt x="20" y="13"/>
                  </a:cubicBezTo>
                  <a:cubicBezTo>
                    <a:pt x="24" y="13"/>
                    <a:pt x="28" y="13"/>
                    <a:pt x="33" y="13"/>
                  </a:cubicBezTo>
                  <a:cubicBezTo>
                    <a:pt x="34" y="13"/>
                    <a:pt x="35" y="13"/>
                    <a:pt x="37" y="12"/>
                  </a:cubicBezTo>
                  <a:cubicBezTo>
                    <a:pt x="38" y="11"/>
                    <a:pt x="44" y="2"/>
                    <a:pt x="42" y="1"/>
                  </a:cubicBezTo>
                  <a:cubicBezTo>
                    <a:pt x="41" y="0"/>
                    <a:pt x="36" y="1"/>
                    <a:pt x="35" y="1"/>
                  </a:cubicBezTo>
                  <a:cubicBezTo>
                    <a:pt x="32" y="1"/>
                    <a:pt x="29" y="1"/>
                    <a:pt x="26" y="1"/>
                  </a:cubicBezTo>
                  <a:cubicBezTo>
                    <a:pt x="19" y="1"/>
                    <a:pt x="13" y="1"/>
                    <a:pt x="7" y="1"/>
                  </a:cubicBezTo>
                  <a:close/>
                </a:path>
              </a:pathLst>
            </a:custGeom>
            <a:solidFill>
              <a:srgbClr val="009D64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367" name="Freeform 27"/>
            <p:cNvSpPr>
              <a:spLocks noEditPoints="1"/>
            </p:cNvSpPr>
            <p:nvPr/>
          </p:nvSpPr>
          <p:spPr>
            <a:xfrm>
              <a:off x="2324101" y="1676401"/>
              <a:ext cx="171450" cy="163513"/>
            </a:xfrm>
            <a:custGeom>
              <a:avLst/>
              <a:gdLst/>
              <a:ahLst/>
              <a:cxnLst>
                <a:cxn ang="0">
                  <a:pos x="81439" y="0"/>
                </a:cxn>
                <a:cxn ang="0">
                  <a:pos x="124301" y="124786"/>
                </a:cxn>
                <a:cxn ang="0">
                  <a:pos x="12859" y="55939"/>
                </a:cxn>
                <a:cxn ang="0">
                  <a:pos x="81439" y="0"/>
                </a:cxn>
                <a:cxn ang="0">
                  <a:pos x="81439" y="8606"/>
                </a:cxn>
                <a:cxn ang="0">
                  <a:pos x="115729" y="116180"/>
                </a:cxn>
                <a:cxn ang="0">
                  <a:pos x="21431" y="55939"/>
                </a:cxn>
                <a:cxn ang="0">
                  <a:pos x="81439" y="8606"/>
                </a:cxn>
              </a:cxnLst>
              <a:rect l="0" t="0" r="0" b="0"/>
              <a:pathLst>
                <a:path w="40" h="38">
                  <a:moveTo>
                    <a:pt x="19" y="0"/>
                  </a:moveTo>
                  <a:cubicBezTo>
                    <a:pt x="33" y="0"/>
                    <a:pt x="40" y="19"/>
                    <a:pt x="29" y="29"/>
                  </a:cubicBezTo>
                  <a:cubicBezTo>
                    <a:pt x="17" y="38"/>
                    <a:pt x="0" y="27"/>
                    <a:pt x="3" y="13"/>
                  </a:cubicBezTo>
                  <a:cubicBezTo>
                    <a:pt x="4" y="6"/>
                    <a:pt x="11" y="0"/>
                    <a:pt x="19" y="0"/>
                  </a:cubicBezTo>
                  <a:close/>
                  <a:moveTo>
                    <a:pt x="19" y="2"/>
                  </a:moveTo>
                  <a:cubicBezTo>
                    <a:pt x="32" y="2"/>
                    <a:pt x="37" y="19"/>
                    <a:pt x="27" y="27"/>
                  </a:cubicBezTo>
                  <a:cubicBezTo>
                    <a:pt x="17" y="35"/>
                    <a:pt x="2" y="26"/>
                    <a:pt x="5" y="13"/>
                  </a:cubicBezTo>
                  <a:cubicBezTo>
                    <a:pt x="6" y="7"/>
                    <a:pt x="12" y="2"/>
                    <a:pt x="19" y="2"/>
                  </a:cubicBezTo>
                  <a:close/>
                </a:path>
              </a:pathLst>
            </a:custGeom>
            <a:solidFill>
              <a:srgbClr val="009D64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</p:grpSp>
      <p:grpSp>
        <p:nvGrpSpPr>
          <p:cNvPr id="368" name="组合 39"/>
          <p:cNvGrpSpPr/>
          <p:nvPr/>
        </p:nvGrpSpPr>
        <p:grpSpPr>
          <a:xfrm>
            <a:off x="2768104" y="3078981"/>
            <a:ext cx="1547813" cy="1538287"/>
            <a:chOff x="4586288" y="1689100"/>
            <a:chExt cx="3748087" cy="3724275"/>
          </a:xfrm>
        </p:grpSpPr>
        <p:sp>
          <p:nvSpPr>
            <p:cNvPr id="369" name="Freeform 31"/>
            <p:cNvSpPr/>
            <p:nvPr/>
          </p:nvSpPr>
          <p:spPr>
            <a:xfrm>
              <a:off x="4586288" y="1689100"/>
              <a:ext cx="3748087" cy="3724275"/>
            </a:xfrm>
            <a:custGeom>
              <a:avLst/>
              <a:gdLst/>
              <a:ahLst/>
              <a:cxnLst>
                <a:cxn ang="0">
                  <a:pos x="1880069" y="0"/>
                </a:cxn>
                <a:cxn ang="0">
                  <a:pos x="2940621" y="349527"/>
                </a:cxn>
                <a:cxn ang="0">
                  <a:pos x="3615518" y="1229372"/>
                </a:cxn>
                <a:cxn ang="0">
                  <a:pos x="3651673" y="2350271"/>
                </a:cxn>
                <a:cxn ang="0">
                  <a:pos x="3049087" y="3278326"/>
                </a:cxn>
                <a:cxn ang="0">
                  <a:pos x="2012638" y="3688117"/>
                </a:cxn>
                <a:cxn ang="0">
                  <a:pos x="927983" y="3435011"/>
                </a:cxn>
                <a:cxn ang="0">
                  <a:pos x="180776" y="2603377"/>
                </a:cxn>
                <a:cxn ang="0">
                  <a:pos x="60259" y="1494531"/>
                </a:cxn>
                <a:cxn ang="0">
                  <a:pos x="590535" y="518265"/>
                </a:cxn>
                <a:cxn ang="0">
                  <a:pos x="1072604" y="192843"/>
                </a:cxn>
                <a:cxn ang="0">
                  <a:pos x="1590828" y="24105"/>
                </a:cxn>
                <a:cxn ang="0">
                  <a:pos x="1880069" y="0"/>
                </a:cxn>
              </a:cxnLst>
              <a:rect l="0" t="0" r="0" b="0"/>
              <a:pathLst>
                <a:path w="311" h="309">
                  <a:moveTo>
                    <a:pt x="156" y="0"/>
                  </a:moveTo>
                  <a:cubicBezTo>
                    <a:pt x="187" y="1"/>
                    <a:pt x="218" y="10"/>
                    <a:pt x="244" y="29"/>
                  </a:cubicBezTo>
                  <a:cubicBezTo>
                    <a:pt x="269" y="47"/>
                    <a:pt x="289" y="72"/>
                    <a:pt x="300" y="102"/>
                  </a:cubicBezTo>
                  <a:cubicBezTo>
                    <a:pt x="310" y="131"/>
                    <a:pt x="311" y="165"/>
                    <a:pt x="303" y="195"/>
                  </a:cubicBezTo>
                  <a:cubicBezTo>
                    <a:pt x="295" y="225"/>
                    <a:pt x="277" y="252"/>
                    <a:pt x="253" y="272"/>
                  </a:cubicBezTo>
                  <a:cubicBezTo>
                    <a:pt x="228" y="292"/>
                    <a:pt x="198" y="304"/>
                    <a:pt x="167" y="306"/>
                  </a:cubicBezTo>
                  <a:cubicBezTo>
                    <a:pt x="135" y="309"/>
                    <a:pt x="103" y="301"/>
                    <a:pt x="77" y="285"/>
                  </a:cubicBezTo>
                  <a:cubicBezTo>
                    <a:pt x="49" y="269"/>
                    <a:pt x="29" y="244"/>
                    <a:pt x="15" y="216"/>
                  </a:cubicBezTo>
                  <a:cubicBezTo>
                    <a:pt x="2" y="187"/>
                    <a:pt x="0" y="154"/>
                    <a:pt x="5" y="124"/>
                  </a:cubicBezTo>
                  <a:cubicBezTo>
                    <a:pt x="11" y="94"/>
                    <a:pt x="27" y="64"/>
                    <a:pt x="49" y="43"/>
                  </a:cubicBezTo>
                  <a:cubicBezTo>
                    <a:pt x="61" y="33"/>
                    <a:pt x="74" y="23"/>
                    <a:pt x="89" y="16"/>
                  </a:cubicBezTo>
                  <a:cubicBezTo>
                    <a:pt x="102" y="9"/>
                    <a:pt x="117" y="5"/>
                    <a:pt x="132" y="2"/>
                  </a:cubicBezTo>
                  <a:cubicBezTo>
                    <a:pt x="140" y="1"/>
                    <a:pt x="148" y="1"/>
                    <a:pt x="156" y="0"/>
                  </a:cubicBezTo>
                  <a:close/>
                </a:path>
              </a:pathLst>
            </a:custGeom>
            <a:solidFill>
              <a:srgbClr val="009B4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370" name="Freeform 32"/>
            <p:cNvSpPr/>
            <p:nvPr/>
          </p:nvSpPr>
          <p:spPr>
            <a:xfrm>
              <a:off x="4622800" y="1736725"/>
              <a:ext cx="3687762" cy="3629025"/>
            </a:xfrm>
            <a:custGeom>
              <a:avLst/>
              <a:gdLst/>
              <a:ahLst/>
              <a:cxnLst>
                <a:cxn ang="0">
                  <a:pos x="1843881" y="0"/>
                </a:cxn>
                <a:cxn ang="0">
                  <a:pos x="2374147" y="84396"/>
                </a:cxn>
                <a:cxn ang="0">
                  <a:pos x="2868259" y="325527"/>
                </a:cxn>
                <a:cxn ang="0">
                  <a:pos x="3531092" y="1193600"/>
                </a:cxn>
                <a:cxn ang="0">
                  <a:pos x="3579298" y="2278690"/>
                </a:cxn>
                <a:cxn ang="0">
                  <a:pos x="2988774" y="3194989"/>
                </a:cxn>
                <a:cxn ang="0">
                  <a:pos x="1976448" y="3604912"/>
                </a:cxn>
                <a:cxn ang="0">
                  <a:pos x="903863" y="3351724"/>
                </a:cxn>
                <a:cxn ang="0">
                  <a:pos x="192824" y="2531878"/>
                </a:cxn>
                <a:cxn ang="0">
                  <a:pos x="72309" y="1446787"/>
                </a:cxn>
                <a:cxn ang="0">
                  <a:pos x="590524" y="494319"/>
                </a:cxn>
                <a:cxn ang="0">
                  <a:pos x="1566696" y="12057"/>
                </a:cxn>
                <a:cxn ang="0">
                  <a:pos x="1843881" y="0"/>
                </a:cxn>
              </a:cxnLst>
              <a:rect l="0" t="0" r="0" b="0"/>
              <a:pathLst>
                <a:path w="306" h="301">
                  <a:moveTo>
                    <a:pt x="153" y="0"/>
                  </a:moveTo>
                  <a:cubicBezTo>
                    <a:pt x="168" y="0"/>
                    <a:pt x="183" y="2"/>
                    <a:pt x="197" y="7"/>
                  </a:cubicBezTo>
                  <a:cubicBezTo>
                    <a:pt x="212" y="11"/>
                    <a:pt x="226" y="18"/>
                    <a:pt x="238" y="27"/>
                  </a:cubicBezTo>
                  <a:cubicBezTo>
                    <a:pt x="264" y="45"/>
                    <a:pt x="283" y="70"/>
                    <a:pt x="293" y="99"/>
                  </a:cubicBezTo>
                  <a:cubicBezTo>
                    <a:pt x="304" y="127"/>
                    <a:pt x="306" y="160"/>
                    <a:pt x="297" y="189"/>
                  </a:cubicBezTo>
                  <a:cubicBezTo>
                    <a:pt x="289" y="219"/>
                    <a:pt x="272" y="246"/>
                    <a:pt x="248" y="265"/>
                  </a:cubicBezTo>
                  <a:cubicBezTo>
                    <a:pt x="224" y="285"/>
                    <a:pt x="194" y="297"/>
                    <a:pt x="164" y="299"/>
                  </a:cubicBezTo>
                  <a:cubicBezTo>
                    <a:pt x="133" y="301"/>
                    <a:pt x="102" y="294"/>
                    <a:pt x="75" y="278"/>
                  </a:cubicBezTo>
                  <a:cubicBezTo>
                    <a:pt x="49" y="262"/>
                    <a:pt x="28" y="239"/>
                    <a:pt x="16" y="210"/>
                  </a:cubicBezTo>
                  <a:cubicBezTo>
                    <a:pt x="3" y="182"/>
                    <a:pt x="0" y="151"/>
                    <a:pt x="6" y="120"/>
                  </a:cubicBezTo>
                  <a:cubicBezTo>
                    <a:pt x="11" y="90"/>
                    <a:pt x="27" y="62"/>
                    <a:pt x="49" y="41"/>
                  </a:cubicBezTo>
                  <a:cubicBezTo>
                    <a:pt x="71" y="20"/>
                    <a:pt x="100" y="6"/>
                    <a:pt x="130" y="1"/>
                  </a:cubicBezTo>
                  <a:cubicBezTo>
                    <a:pt x="137" y="0"/>
                    <a:pt x="145" y="0"/>
                    <a:pt x="153" y="0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371" name="Freeform 33"/>
            <p:cNvSpPr/>
            <p:nvPr/>
          </p:nvSpPr>
          <p:spPr>
            <a:xfrm>
              <a:off x="5260975" y="2400300"/>
              <a:ext cx="2351087" cy="2314575"/>
            </a:xfrm>
            <a:custGeom>
              <a:avLst/>
              <a:gdLst/>
              <a:ahLst/>
              <a:cxnLst>
                <a:cxn ang="0">
                  <a:pos x="1169515" y="0"/>
                </a:cxn>
                <a:cxn ang="0">
                  <a:pos x="1519164" y="48220"/>
                </a:cxn>
                <a:cxn ang="0">
                  <a:pos x="1832642" y="216991"/>
                </a:cxn>
                <a:cxn ang="0">
                  <a:pos x="2254632" y="759470"/>
                </a:cxn>
                <a:cxn ang="0">
                  <a:pos x="2290803" y="1446609"/>
                </a:cxn>
                <a:cxn ang="0">
                  <a:pos x="1904983" y="2049363"/>
                </a:cxn>
                <a:cxn ang="0">
                  <a:pos x="1253913" y="2302520"/>
                </a:cxn>
                <a:cxn ang="0">
                  <a:pos x="590786" y="2145804"/>
                </a:cxn>
                <a:cxn ang="0">
                  <a:pos x="120569" y="1627436"/>
                </a:cxn>
                <a:cxn ang="0">
                  <a:pos x="48227" y="928241"/>
                </a:cxn>
                <a:cxn ang="0">
                  <a:pos x="373763" y="325487"/>
                </a:cxn>
                <a:cxn ang="0">
                  <a:pos x="1000719" y="12055"/>
                </a:cxn>
                <a:cxn ang="0">
                  <a:pos x="1169515" y="0"/>
                </a:cxn>
              </a:cxnLst>
              <a:rect l="0" t="0" r="0" b="0"/>
              <a:pathLst>
                <a:path w="195" h="192">
                  <a:moveTo>
                    <a:pt x="97" y="0"/>
                  </a:moveTo>
                  <a:cubicBezTo>
                    <a:pt x="107" y="1"/>
                    <a:pt x="117" y="1"/>
                    <a:pt x="126" y="4"/>
                  </a:cubicBezTo>
                  <a:cubicBezTo>
                    <a:pt x="135" y="8"/>
                    <a:pt x="144" y="12"/>
                    <a:pt x="152" y="18"/>
                  </a:cubicBezTo>
                  <a:cubicBezTo>
                    <a:pt x="169" y="28"/>
                    <a:pt x="181" y="45"/>
                    <a:pt x="187" y="63"/>
                  </a:cubicBezTo>
                  <a:cubicBezTo>
                    <a:pt x="194" y="81"/>
                    <a:pt x="195" y="101"/>
                    <a:pt x="190" y="120"/>
                  </a:cubicBezTo>
                  <a:cubicBezTo>
                    <a:pt x="185" y="139"/>
                    <a:pt x="174" y="157"/>
                    <a:pt x="158" y="170"/>
                  </a:cubicBezTo>
                  <a:cubicBezTo>
                    <a:pt x="143" y="182"/>
                    <a:pt x="124" y="191"/>
                    <a:pt x="104" y="191"/>
                  </a:cubicBezTo>
                  <a:cubicBezTo>
                    <a:pt x="85" y="192"/>
                    <a:pt x="66" y="188"/>
                    <a:pt x="49" y="178"/>
                  </a:cubicBezTo>
                  <a:cubicBezTo>
                    <a:pt x="32" y="168"/>
                    <a:pt x="19" y="153"/>
                    <a:pt x="10" y="135"/>
                  </a:cubicBezTo>
                  <a:cubicBezTo>
                    <a:pt x="2" y="117"/>
                    <a:pt x="0" y="97"/>
                    <a:pt x="4" y="77"/>
                  </a:cubicBezTo>
                  <a:cubicBezTo>
                    <a:pt x="7" y="59"/>
                    <a:pt x="17" y="40"/>
                    <a:pt x="31" y="27"/>
                  </a:cubicBezTo>
                  <a:cubicBezTo>
                    <a:pt x="45" y="13"/>
                    <a:pt x="63" y="5"/>
                    <a:pt x="83" y="1"/>
                  </a:cubicBezTo>
                  <a:cubicBezTo>
                    <a:pt x="88" y="0"/>
                    <a:pt x="92" y="0"/>
                    <a:pt x="97" y="0"/>
                  </a:cubicBezTo>
                  <a:close/>
                </a:path>
              </a:pathLst>
            </a:custGeom>
            <a:solidFill>
              <a:srgbClr val="009B4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372" name="Freeform 34"/>
            <p:cNvSpPr>
              <a:spLocks noEditPoints="1"/>
            </p:cNvSpPr>
            <p:nvPr/>
          </p:nvSpPr>
          <p:spPr>
            <a:xfrm>
              <a:off x="4803775" y="1978025"/>
              <a:ext cx="3314700" cy="3267075"/>
            </a:xfrm>
            <a:custGeom>
              <a:avLst/>
              <a:gdLst/>
              <a:ahLst/>
              <a:cxnLst>
                <a:cxn ang="0">
                  <a:pos x="84374" y="1386397"/>
                </a:cxn>
                <a:cxn ang="0">
                  <a:pos x="180802" y="1410508"/>
                </a:cxn>
                <a:cxn ang="0">
                  <a:pos x="289283" y="1350230"/>
                </a:cxn>
                <a:cxn ang="0">
                  <a:pos x="361604" y="1253785"/>
                </a:cxn>
                <a:cxn ang="0">
                  <a:pos x="325443" y="1169396"/>
                </a:cxn>
                <a:cxn ang="0">
                  <a:pos x="216962" y="1193507"/>
                </a:cxn>
                <a:cxn ang="0">
                  <a:pos x="108481" y="1277896"/>
                </a:cxn>
                <a:cxn ang="0">
                  <a:pos x="662940" y="675115"/>
                </a:cxn>
                <a:cxn ang="0">
                  <a:pos x="662940" y="542503"/>
                </a:cxn>
                <a:cxn ang="0">
                  <a:pos x="602673" y="699226"/>
                </a:cxn>
                <a:cxn ang="0">
                  <a:pos x="482138" y="494281"/>
                </a:cxn>
                <a:cxn ang="0">
                  <a:pos x="518299" y="675115"/>
                </a:cxn>
                <a:cxn ang="0">
                  <a:pos x="638833" y="494281"/>
                </a:cxn>
                <a:cxn ang="0">
                  <a:pos x="506245" y="446058"/>
                </a:cxn>
                <a:cxn ang="0">
                  <a:pos x="1362040" y="0"/>
                </a:cxn>
                <a:cxn ang="0">
                  <a:pos x="1217399" y="48223"/>
                </a:cxn>
                <a:cxn ang="0">
                  <a:pos x="1217399" y="72334"/>
                </a:cxn>
                <a:cxn ang="0">
                  <a:pos x="1241506" y="144668"/>
                </a:cxn>
                <a:cxn ang="0">
                  <a:pos x="1374094" y="144668"/>
                </a:cxn>
                <a:cxn ang="0">
                  <a:pos x="1253559" y="108501"/>
                </a:cxn>
                <a:cxn ang="0">
                  <a:pos x="1337933" y="36167"/>
                </a:cxn>
                <a:cxn ang="0">
                  <a:pos x="1169185" y="229057"/>
                </a:cxn>
                <a:cxn ang="0">
                  <a:pos x="1386147" y="192890"/>
                </a:cxn>
                <a:cxn ang="0">
                  <a:pos x="1289720" y="265224"/>
                </a:cxn>
                <a:cxn ang="0">
                  <a:pos x="2109355" y="24111"/>
                </a:cxn>
                <a:cxn ang="0">
                  <a:pos x="1964713" y="84389"/>
                </a:cxn>
                <a:cxn ang="0">
                  <a:pos x="1892392" y="168779"/>
                </a:cxn>
                <a:cxn ang="0">
                  <a:pos x="2024980" y="229057"/>
                </a:cxn>
                <a:cxn ang="0">
                  <a:pos x="2061141" y="96445"/>
                </a:cxn>
                <a:cxn ang="0">
                  <a:pos x="2205782" y="108501"/>
                </a:cxn>
                <a:cxn ang="0">
                  <a:pos x="2061141" y="156723"/>
                </a:cxn>
                <a:cxn ang="0">
                  <a:pos x="2097301" y="229057"/>
                </a:cxn>
                <a:cxn ang="0">
                  <a:pos x="2085248" y="120556"/>
                </a:cxn>
                <a:cxn ang="0">
                  <a:pos x="2724081" y="397836"/>
                </a:cxn>
                <a:cxn ang="0">
                  <a:pos x="2832562" y="542503"/>
                </a:cxn>
                <a:cxn ang="0">
                  <a:pos x="2784348" y="578670"/>
                </a:cxn>
                <a:cxn ang="0">
                  <a:pos x="2748188" y="542503"/>
                </a:cxn>
                <a:cxn ang="0">
                  <a:pos x="2543279" y="578670"/>
                </a:cxn>
                <a:cxn ang="0">
                  <a:pos x="2784348" y="578670"/>
                </a:cxn>
                <a:cxn ang="0">
                  <a:pos x="3109791" y="1169396"/>
                </a:cxn>
                <a:cxn ang="0">
                  <a:pos x="3230326" y="1374342"/>
                </a:cxn>
                <a:cxn ang="0">
                  <a:pos x="3170059" y="1362286"/>
                </a:cxn>
                <a:cxn ang="0">
                  <a:pos x="3097738" y="1302008"/>
                </a:cxn>
                <a:cxn ang="0">
                  <a:pos x="2989257" y="1422564"/>
                </a:cxn>
                <a:cxn ang="0">
                  <a:pos x="2965150" y="1157340"/>
                </a:cxn>
                <a:cxn ang="0">
                  <a:pos x="3073631" y="1157340"/>
                </a:cxn>
                <a:cxn ang="0">
                  <a:pos x="2965150" y="1193507"/>
                </a:cxn>
                <a:cxn ang="0">
                  <a:pos x="3013364" y="1410508"/>
                </a:cxn>
                <a:cxn ang="0">
                  <a:pos x="3194165" y="2230291"/>
                </a:cxn>
                <a:cxn ang="0">
                  <a:pos x="445978" y="2712516"/>
                </a:cxn>
                <a:cxn ang="0">
                  <a:pos x="180802" y="1784233"/>
                </a:cxn>
                <a:cxn ang="0">
                  <a:pos x="482138" y="2374959"/>
                </a:cxn>
                <a:cxn ang="0">
                  <a:pos x="2989257" y="2097679"/>
                </a:cxn>
                <a:cxn ang="0">
                  <a:pos x="3206219" y="1784233"/>
                </a:cxn>
              </a:cxnLst>
              <a:rect l="0" t="0" r="0" b="0"/>
              <a:pathLst>
                <a:path w="275" h="271">
                  <a:moveTo>
                    <a:pt x="11" y="94"/>
                  </a:moveTo>
                  <a:cubicBezTo>
                    <a:pt x="12" y="93"/>
                    <a:pt x="10" y="93"/>
                    <a:pt x="9" y="95"/>
                  </a:cubicBezTo>
                  <a:cubicBezTo>
                    <a:pt x="8" y="99"/>
                    <a:pt x="8" y="104"/>
                    <a:pt x="7" y="108"/>
                  </a:cubicBezTo>
                  <a:cubicBezTo>
                    <a:pt x="7" y="110"/>
                    <a:pt x="5" y="114"/>
                    <a:pt x="7" y="115"/>
                  </a:cubicBezTo>
                  <a:cubicBezTo>
                    <a:pt x="9" y="115"/>
                    <a:pt x="9" y="109"/>
                    <a:pt x="9" y="108"/>
                  </a:cubicBezTo>
                  <a:cubicBezTo>
                    <a:pt x="10" y="108"/>
                    <a:pt x="13" y="108"/>
                    <a:pt x="14" y="109"/>
                  </a:cubicBezTo>
                  <a:cubicBezTo>
                    <a:pt x="15" y="110"/>
                    <a:pt x="13" y="114"/>
                    <a:pt x="13" y="116"/>
                  </a:cubicBezTo>
                  <a:cubicBezTo>
                    <a:pt x="13" y="117"/>
                    <a:pt x="14" y="117"/>
                    <a:pt x="15" y="117"/>
                  </a:cubicBezTo>
                  <a:cubicBezTo>
                    <a:pt x="16" y="115"/>
                    <a:pt x="16" y="111"/>
                    <a:pt x="16" y="110"/>
                  </a:cubicBezTo>
                  <a:cubicBezTo>
                    <a:pt x="21" y="112"/>
                    <a:pt x="23" y="114"/>
                    <a:pt x="25" y="118"/>
                  </a:cubicBezTo>
                  <a:cubicBezTo>
                    <a:pt x="27" y="120"/>
                    <a:pt x="29" y="120"/>
                    <a:pt x="27" y="117"/>
                  </a:cubicBezTo>
                  <a:cubicBezTo>
                    <a:pt x="27" y="115"/>
                    <a:pt x="25" y="113"/>
                    <a:pt x="24" y="112"/>
                  </a:cubicBezTo>
                  <a:cubicBezTo>
                    <a:pt x="22" y="111"/>
                    <a:pt x="21" y="110"/>
                    <a:pt x="20" y="109"/>
                  </a:cubicBezTo>
                  <a:cubicBezTo>
                    <a:pt x="18" y="108"/>
                    <a:pt x="17" y="108"/>
                    <a:pt x="17" y="106"/>
                  </a:cubicBezTo>
                  <a:cubicBezTo>
                    <a:pt x="20" y="106"/>
                    <a:pt x="24" y="108"/>
                    <a:pt x="28" y="108"/>
                  </a:cubicBezTo>
                  <a:cubicBezTo>
                    <a:pt x="30" y="107"/>
                    <a:pt x="30" y="106"/>
                    <a:pt x="30" y="104"/>
                  </a:cubicBezTo>
                  <a:cubicBezTo>
                    <a:pt x="31" y="102"/>
                    <a:pt x="32" y="99"/>
                    <a:pt x="31" y="97"/>
                  </a:cubicBezTo>
                  <a:cubicBezTo>
                    <a:pt x="30" y="96"/>
                    <a:pt x="28" y="94"/>
                    <a:pt x="27" y="95"/>
                  </a:cubicBezTo>
                  <a:cubicBezTo>
                    <a:pt x="26" y="95"/>
                    <a:pt x="25" y="95"/>
                    <a:pt x="26" y="96"/>
                  </a:cubicBezTo>
                  <a:cubicBezTo>
                    <a:pt x="26" y="97"/>
                    <a:pt x="27" y="97"/>
                    <a:pt x="27" y="97"/>
                  </a:cubicBezTo>
                  <a:cubicBezTo>
                    <a:pt x="30" y="98"/>
                    <a:pt x="29" y="100"/>
                    <a:pt x="29" y="102"/>
                  </a:cubicBezTo>
                  <a:cubicBezTo>
                    <a:pt x="28" y="105"/>
                    <a:pt x="28" y="106"/>
                    <a:pt x="25" y="105"/>
                  </a:cubicBezTo>
                  <a:cubicBezTo>
                    <a:pt x="23" y="105"/>
                    <a:pt x="18" y="105"/>
                    <a:pt x="18" y="104"/>
                  </a:cubicBezTo>
                  <a:cubicBezTo>
                    <a:pt x="17" y="103"/>
                    <a:pt x="18" y="100"/>
                    <a:pt x="18" y="99"/>
                  </a:cubicBezTo>
                  <a:cubicBezTo>
                    <a:pt x="18" y="98"/>
                    <a:pt x="20" y="91"/>
                    <a:pt x="17" y="94"/>
                  </a:cubicBezTo>
                  <a:cubicBezTo>
                    <a:pt x="16" y="95"/>
                    <a:pt x="16" y="99"/>
                    <a:pt x="16" y="100"/>
                  </a:cubicBezTo>
                  <a:cubicBezTo>
                    <a:pt x="15" y="102"/>
                    <a:pt x="15" y="105"/>
                    <a:pt x="15" y="107"/>
                  </a:cubicBezTo>
                  <a:cubicBezTo>
                    <a:pt x="13" y="107"/>
                    <a:pt x="11" y="106"/>
                    <a:pt x="9" y="106"/>
                  </a:cubicBezTo>
                  <a:cubicBezTo>
                    <a:pt x="10" y="102"/>
                    <a:pt x="11" y="98"/>
                    <a:pt x="11" y="94"/>
                  </a:cubicBezTo>
                  <a:close/>
                  <a:moveTo>
                    <a:pt x="45" y="46"/>
                  </a:moveTo>
                  <a:cubicBezTo>
                    <a:pt x="47" y="50"/>
                    <a:pt x="47" y="55"/>
                    <a:pt x="48" y="60"/>
                  </a:cubicBezTo>
                  <a:cubicBezTo>
                    <a:pt x="49" y="64"/>
                    <a:pt x="53" y="58"/>
                    <a:pt x="55" y="56"/>
                  </a:cubicBezTo>
                  <a:cubicBezTo>
                    <a:pt x="56" y="54"/>
                    <a:pt x="58" y="52"/>
                    <a:pt x="60" y="50"/>
                  </a:cubicBezTo>
                  <a:cubicBezTo>
                    <a:pt x="61" y="48"/>
                    <a:pt x="61" y="49"/>
                    <a:pt x="62" y="48"/>
                  </a:cubicBezTo>
                  <a:cubicBezTo>
                    <a:pt x="63" y="48"/>
                    <a:pt x="64" y="49"/>
                    <a:pt x="64" y="48"/>
                  </a:cubicBezTo>
                  <a:cubicBezTo>
                    <a:pt x="67" y="46"/>
                    <a:pt x="57" y="45"/>
                    <a:pt x="55" y="45"/>
                  </a:cubicBezTo>
                  <a:cubicBezTo>
                    <a:pt x="54" y="44"/>
                    <a:pt x="51" y="45"/>
                    <a:pt x="53" y="46"/>
                  </a:cubicBezTo>
                  <a:cubicBezTo>
                    <a:pt x="54" y="47"/>
                    <a:pt x="57" y="47"/>
                    <a:pt x="59" y="48"/>
                  </a:cubicBezTo>
                  <a:cubicBezTo>
                    <a:pt x="58" y="50"/>
                    <a:pt x="56" y="52"/>
                    <a:pt x="54" y="54"/>
                  </a:cubicBezTo>
                  <a:cubicBezTo>
                    <a:pt x="53" y="55"/>
                    <a:pt x="51" y="58"/>
                    <a:pt x="50" y="58"/>
                  </a:cubicBezTo>
                  <a:cubicBezTo>
                    <a:pt x="50" y="55"/>
                    <a:pt x="49" y="51"/>
                    <a:pt x="48" y="48"/>
                  </a:cubicBezTo>
                  <a:cubicBezTo>
                    <a:pt x="48" y="47"/>
                    <a:pt x="46" y="42"/>
                    <a:pt x="45" y="45"/>
                  </a:cubicBezTo>
                  <a:cubicBezTo>
                    <a:pt x="45" y="45"/>
                    <a:pt x="45" y="45"/>
                    <a:pt x="45" y="46"/>
                  </a:cubicBezTo>
                  <a:close/>
                  <a:moveTo>
                    <a:pt x="40" y="41"/>
                  </a:moveTo>
                  <a:cubicBezTo>
                    <a:pt x="40" y="41"/>
                    <a:pt x="38" y="41"/>
                    <a:pt x="38" y="41"/>
                  </a:cubicBezTo>
                  <a:cubicBezTo>
                    <a:pt x="37" y="42"/>
                    <a:pt x="39" y="45"/>
                    <a:pt x="39" y="46"/>
                  </a:cubicBezTo>
                  <a:cubicBezTo>
                    <a:pt x="41" y="49"/>
                    <a:pt x="41" y="52"/>
                    <a:pt x="41" y="55"/>
                  </a:cubicBezTo>
                  <a:cubicBezTo>
                    <a:pt x="41" y="57"/>
                    <a:pt x="42" y="58"/>
                    <a:pt x="43" y="56"/>
                  </a:cubicBezTo>
                  <a:cubicBezTo>
                    <a:pt x="44" y="54"/>
                    <a:pt x="43" y="51"/>
                    <a:pt x="43" y="49"/>
                  </a:cubicBezTo>
                  <a:cubicBezTo>
                    <a:pt x="43" y="47"/>
                    <a:pt x="42" y="43"/>
                    <a:pt x="40" y="41"/>
                  </a:cubicBezTo>
                  <a:close/>
                  <a:moveTo>
                    <a:pt x="43" y="39"/>
                  </a:moveTo>
                  <a:cubicBezTo>
                    <a:pt x="46" y="40"/>
                    <a:pt x="49" y="41"/>
                    <a:pt x="53" y="41"/>
                  </a:cubicBezTo>
                  <a:cubicBezTo>
                    <a:pt x="54" y="41"/>
                    <a:pt x="58" y="42"/>
                    <a:pt x="59" y="41"/>
                  </a:cubicBezTo>
                  <a:cubicBezTo>
                    <a:pt x="61" y="39"/>
                    <a:pt x="57" y="39"/>
                    <a:pt x="56" y="39"/>
                  </a:cubicBezTo>
                  <a:cubicBezTo>
                    <a:pt x="53" y="39"/>
                    <a:pt x="50" y="39"/>
                    <a:pt x="47" y="38"/>
                  </a:cubicBezTo>
                  <a:cubicBezTo>
                    <a:pt x="45" y="38"/>
                    <a:pt x="43" y="36"/>
                    <a:pt x="42" y="37"/>
                  </a:cubicBezTo>
                  <a:cubicBezTo>
                    <a:pt x="41" y="37"/>
                    <a:pt x="42" y="38"/>
                    <a:pt x="43" y="39"/>
                  </a:cubicBezTo>
                  <a:close/>
                  <a:moveTo>
                    <a:pt x="111" y="3"/>
                  </a:moveTo>
                  <a:cubicBezTo>
                    <a:pt x="112" y="3"/>
                    <a:pt x="113" y="8"/>
                    <a:pt x="114" y="6"/>
                  </a:cubicBezTo>
                  <a:cubicBezTo>
                    <a:pt x="115" y="4"/>
                    <a:pt x="114" y="1"/>
                    <a:pt x="113" y="0"/>
                  </a:cubicBezTo>
                  <a:cubicBezTo>
                    <a:pt x="111" y="0"/>
                    <a:pt x="108" y="2"/>
                    <a:pt x="107" y="2"/>
                  </a:cubicBezTo>
                  <a:cubicBezTo>
                    <a:pt x="106" y="2"/>
                    <a:pt x="104" y="3"/>
                    <a:pt x="103" y="3"/>
                  </a:cubicBezTo>
                  <a:cubicBezTo>
                    <a:pt x="102" y="3"/>
                    <a:pt x="102" y="2"/>
                    <a:pt x="101" y="2"/>
                  </a:cubicBezTo>
                  <a:cubicBezTo>
                    <a:pt x="99" y="0"/>
                    <a:pt x="100" y="3"/>
                    <a:pt x="101" y="4"/>
                  </a:cubicBezTo>
                  <a:cubicBezTo>
                    <a:pt x="98" y="4"/>
                    <a:pt x="94" y="5"/>
                    <a:pt x="92" y="6"/>
                  </a:cubicBezTo>
                  <a:cubicBezTo>
                    <a:pt x="91" y="7"/>
                    <a:pt x="91" y="11"/>
                    <a:pt x="92" y="12"/>
                  </a:cubicBezTo>
                  <a:cubicBezTo>
                    <a:pt x="95" y="14"/>
                    <a:pt x="93" y="9"/>
                    <a:pt x="93" y="8"/>
                  </a:cubicBezTo>
                  <a:cubicBezTo>
                    <a:pt x="94" y="7"/>
                    <a:pt x="99" y="6"/>
                    <a:pt x="101" y="6"/>
                  </a:cubicBezTo>
                  <a:cubicBezTo>
                    <a:pt x="103" y="9"/>
                    <a:pt x="95" y="7"/>
                    <a:pt x="95" y="10"/>
                  </a:cubicBezTo>
                  <a:cubicBezTo>
                    <a:pt x="94" y="12"/>
                    <a:pt x="101" y="9"/>
                    <a:pt x="102" y="9"/>
                  </a:cubicBezTo>
                  <a:cubicBezTo>
                    <a:pt x="104" y="12"/>
                    <a:pt x="97" y="11"/>
                    <a:pt x="97" y="13"/>
                  </a:cubicBezTo>
                  <a:cubicBezTo>
                    <a:pt x="97" y="15"/>
                    <a:pt x="102" y="12"/>
                    <a:pt x="103" y="12"/>
                  </a:cubicBezTo>
                  <a:cubicBezTo>
                    <a:pt x="105" y="15"/>
                    <a:pt x="96" y="14"/>
                    <a:pt x="95" y="16"/>
                  </a:cubicBezTo>
                  <a:cubicBezTo>
                    <a:pt x="95" y="19"/>
                    <a:pt x="103" y="16"/>
                    <a:pt x="104" y="15"/>
                  </a:cubicBezTo>
                  <a:cubicBezTo>
                    <a:pt x="104" y="18"/>
                    <a:pt x="106" y="15"/>
                    <a:pt x="106" y="15"/>
                  </a:cubicBezTo>
                  <a:cubicBezTo>
                    <a:pt x="108" y="13"/>
                    <a:pt x="112" y="14"/>
                    <a:pt x="114" y="12"/>
                  </a:cubicBezTo>
                  <a:cubicBezTo>
                    <a:pt x="115" y="12"/>
                    <a:pt x="115" y="11"/>
                    <a:pt x="114" y="11"/>
                  </a:cubicBezTo>
                  <a:cubicBezTo>
                    <a:pt x="112" y="10"/>
                    <a:pt x="108" y="12"/>
                    <a:pt x="105" y="13"/>
                  </a:cubicBezTo>
                  <a:cubicBezTo>
                    <a:pt x="104" y="10"/>
                    <a:pt x="113" y="11"/>
                    <a:pt x="112" y="8"/>
                  </a:cubicBezTo>
                  <a:cubicBezTo>
                    <a:pt x="111" y="6"/>
                    <a:pt x="104" y="12"/>
                    <a:pt x="104" y="9"/>
                  </a:cubicBezTo>
                  <a:cubicBezTo>
                    <a:pt x="105" y="8"/>
                    <a:pt x="113" y="7"/>
                    <a:pt x="112" y="5"/>
                  </a:cubicBezTo>
                  <a:cubicBezTo>
                    <a:pt x="111" y="4"/>
                    <a:pt x="109" y="5"/>
                    <a:pt x="108" y="5"/>
                  </a:cubicBezTo>
                  <a:cubicBezTo>
                    <a:pt x="105" y="6"/>
                    <a:pt x="104" y="8"/>
                    <a:pt x="103" y="5"/>
                  </a:cubicBezTo>
                  <a:cubicBezTo>
                    <a:pt x="106" y="4"/>
                    <a:pt x="108" y="3"/>
                    <a:pt x="111" y="3"/>
                  </a:cubicBezTo>
                  <a:close/>
                  <a:moveTo>
                    <a:pt x="115" y="16"/>
                  </a:moveTo>
                  <a:cubicBezTo>
                    <a:pt x="115" y="13"/>
                    <a:pt x="111" y="15"/>
                    <a:pt x="109" y="16"/>
                  </a:cubicBezTo>
                  <a:cubicBezTo>
                    <a:pt x="106" y="16"/>
                    <a:pt x="103" y="17"/>
                    <a:pt x="100" y="18"/>
                  </a:cubicBezTo>
                  <a:cubicBezTo>
                    <a:pt x="99" y="18"/>
                    <a:pt x="98" y="18"/>
                    <a:pt x="97" y="19"/>
                  </a:cubicBezTo>
                  <a:cubicBezTo>
                    <a:pt x="97" y="20"/>
                    <a:pt x="98" y="26"/>
                    <a:pt x="100" y="26"/>
                  </a:cubicBezTo>
                  <a:cubicBezTo>
                    <a:pt x="101" y="26"/>
                    <a:pt x="103" y="25"/>
                    <a:pt x="104" y="25"/>
                  </a:cubicBezTo>
                  <a:cubicBezTo>
                    <a:pt x="107" y="24"/>
                    <a:pt x="110" y="23"/>
                    <a:pt x="113" y="22"/>
                  </a:cubicBezTo>
                  <a:cubicBezTo>
                    <a:pt x="118" y="21"/>
                    <a:pt x="117" y="20"/>
                    <a:pt x="115" y="16"/>
                  </a:cubicBezTo>
                  <a:close/>
                  <a:moveTo>
                    <a:pt x="99" y="21"/>
                  </a:moveTo>
                  <a:cubicBezTo>
                    <a:pt x="99" y="19"/>
                    <a:pt x="106" y="18"/>
                    <a:pt x="107" y="18"/>
                  </a:cubicBezTo>
                  <a:cubicBezTo>
                    <a:pt x="110" y="17"/>
                    <a:pt x="114" y="15"/>
                    <a:pt x="114" y="19"/>
                  </a:cubicBezTo>
                  <a:cubicBezTo>
                    <a:pt x="115" y="21"/>
                    <a:pt x="109" y="22"/>
                    <a:pt x="107" y="22"/>
                  </a:cubicBezTo>
                  <a:cubicBezTo>
                    <a:pt x="105" y="23"/>
                    <a:pt x="102" y="24"/>
                    <a:pt x="101" y="24"/>
                  </a:cubicBezTo>
                  <a:cubicBezTo>
                    <a:pt x="100" y="24"/>
                    <a:pt x="100" y="23"/>
                    <a:pt x="99" y="21"/>
                  </a:cubicBezTo>
                  <a:close/>
                  <a:moveTo>
                    <a:pt x="173" y="4"/>
                  </a:moveTo>
                  <a:cubicBezTo>
                    <a:pt x="174" y="4"/>
                    <a:pt x="175" y="2"/>
                    <a:pt x="175" y="2"/>
                  </a:cubicBezTo>
                  <a:cubicBezTo>
                    <a:pt x="174" y="1"/>
                    <a:pt x="173" y="1"/>
                    <a:pt x="172" y="2"/>
                  </a:cubicBezTo>
                  <a:cubicBezTo>
                    <a:pt x="171" y="3"/>
                    <a:pt x="172" y="4"/>
                    <a:pt x="169" y="3"/>
                  </a:cubicBezTo>
                  <a:cubicBezTo>
                    <a:pt x="168" y="3"/>
                    <a:pt x="165" y="1"/>
                    <a:pt x="163" y="2"/>
                  </a:cubicBezTo>
                  <a:cubicBezTo>
                    <a:pt x="162" y="2"/>
                    <a:pt x="160" y="8"/>
                    <a:pt x="163" y="7"/>
                  </a:cubicBezTo>
                  <a:cubicBezTo>
                    <a:pt x="164" y="7"/>
                    <a:pt x="163" y="5"/>
                    <a:pt x="164" y="4"/>
                  </a:cubicBezTo>
                  <a:cubicBezTo>
                    <a:pt x="165" y="4"/>
                    <a:pt x="169" y="5"/>
                    <a:pt x="170" y="6"/>
                  </a:cubicBezTo>
                  <a:cubicBezTo>
                    <a:pt x="168" y="9"/>
                    <a:pt x="165" y="11"/>
                    <a:pt x="162" y="12"/>
                  </a:cubicBezTo>
                  <a:cubicBezTo>
                    <a:pt x="160" y="12"/>
                    <a:pt x="157" y="12"/>
                    <a:pt x="157" y="14"/>
                  </a:cubicBezTo>
                  <a:cubicBezTo>
                    <a:pt x="158" y="16"/>
                    <a:pt x="162" y="14"/>
                    <a:pt x="163" y="14"/>
                  </a:cubicBezTo>
                  <a:cubicBezTo>
                    <a:pt x="163" y="15"/>
                    <a:pt x="160" y="20"/>
                    <a:pt x="161" y="22"/>
                  </a:cubicBezTo>
                  <a:cubicBezTo>
                    <a:pt x="162" y="23"/>
                    <a:pt x="165" y="22"/>
                    <a:pt x="167" y="22"/>
                  </a:cubicBezTo>
                  <a:cubicBezTo>
                    <a:pt x="168" y="21"/>
                    <a:pt x="170" y="20"/>
                    <a:pt x="168" y="19"/>
                  </a:cubicBezTo>
                  <a:cubicBezTo>
                    <a:pt x="167" y="19"/>
                    <a:pt x="165" y="20"/>
                    <a:pt x="164" y="20"/>
                  </a:cubicBezTo>
                  <a:cubicBezTo>
                    <a:pt x="164" y="18"/>
                    <a:pt x="164" y="14"/>
                    <a:pt x="166" y="13"/>
                  </a:cubicBezTo>
                  <a:cubicBezTo>
                    <a:pt x="166" y="12"/>
                    <a:pt x="168" y="11"/>
                    <a:pt x="169" y="11"/>
                  </a:cubicBezTo>
                  <a:cubicBezTo>
                    <a:pt x="170" y="10"/>
                    <a:pt x="170" y="9"/>
                    <a:pt x="171" y="8"/>
                  </a:cubicBezTo>
                  <a:cubicBezTo>
                    <a:pt x="173" y="6"/>
                    <a:pt x="175" y="7"/>
                    <a:pt x="177" y="8"/>
                  </a:cubicBezTo>
                  <a:cubicBezTo>
                    <a:pt x="179" y="8"/>
                    <a:pt x="181" y="8"/>
                    <a:pt x="180" y="10"/>
                  </a:cubicBezTo>
                  <a:cubicBezTo>
                    <a:pt x="180" y="11"/>
                    <a:pt x="178" y="11"/>
                    <a:pt x="179" y="12"/>
                  </a:cubicBezTo>
                  <a:cubicBezTo>
                    <a:pt x="180" y="14"/>
                    <a:pt x="183" y="10"/>
                    <a:pt x="183" y="9"/>
                  </a:cubicBezTo>
                  <a:cubicBezTo>
                    <a:pt x="184" y="6"/>
                    <a:pt x="176" y="5"/>
                    <a:pt x="173" y="4"/>
                  </a:cubicBezTo>
                  <a:close/>
                  <a:moveTo>
                    <a:pt x="173" y="10"/>
                  </a:moveTo>
                  <a:cubicBezTo>
                    <a:pt x="172" y="9"/>
                    <a:pt x="172" y="9"/>
                    <a:pt x="171" y="10"/>
                  </a:cubicBezTo>
                  <a:cubicBezTo>
                    <a:pt x="170" y="10"/>
                    <a:pt x="170" y="12"/>
                    <a:pt x="171" y="13"/>
                  </a:cubicBezTo>
                  <a:cubicBezTo>
                    <a:pt x="171" y="16"/>
                    <a:pt x="171" y="18"/>
                    <a:pt x="172" y="20"/>
                  </a:cubicBezTo>
                  <a:cubicBezTo>
                    <a:pt x="173" y="23"/>
                    <a:pt x="175" y="25"/>
                    <a:pt x="177" y="26"/>
                  </a:cubicBezTo>
                  <a:cubicBezTo>
                    <a:pt x="179" y="27"/>
                    <a:pt x="180" y="26"/>
                    <a:pt x="178" y="24"/>
                  </a:cubicBezTo>
                  <a:cubicBezTo>
                    <a:pt x="176" y="22"/>
                    <a:pt x="175" y="21"/>
                    <a:pt x="174" y="19"/>
                  </a:cubicBezTo>
                  <a:cubicBezTo>
                    <a:pt x="175" y="19"/>
                    <a:pt x="179" y="17"/>
                    <a:pt x="180" y="16"/>
                  </a:cubicBezTo>
                  <a:cubicBezTo>
                    <a:pt x="181" y="13"/>
                    <a:pt x="178" y="15"/>
                    <a:pt x="177" y="15"/>
                  </a:cubicBezTo>
                  <a:cubicBezTo>
                    <a:pt x="175" y="17"/>
                    <a:pt x="173" y="18"/>
                    <a:pt x="173" y="15"/>
                  </a:cubicBezTo>
                  <a:cubicBezTo>
                    <a:pt x="173" y="14"/>
                    <a:pt x="173" y="12"/>
                    <a:pt x="173" y="10"/>
                  </a:cubicBezTo>
                  <a:close/>
                  <a:moveTo>
                    <a:pt x="235" y="42"/>
                  </a:moveTo>
                  <a:cubicBezTo>
                    <a:pt x="235" y="41"/>
                    <a:pt x="236" y="39"/>
                    <a:pt x="235" y="38"/>
                  </a:cubicBezTo>
                  <a:cubicBezTo>
                    <a:pt x="234" y="38"/>
                    <a:pt x="234" y="39"/>
                    <a:pt x="233" y="40"/>
                  </a:cubicBezTo>
                  <a:cubicBezTo>
                    <a:pt x="232" y="39"/>
                    <a:pt x="228" y="33"/>
                    <a:pt x="226" y="33"/>
                  </a:cubicBezTo>
                  <a:cubicBezTo>
                    <a:pt x="223" y="33"/>
                    <a:pt x="228" y="38"/>
                    <a:pt x="229" y="39"/>
                  </a:cubicBezTo>
                  <a:cubicBezTo>
                    <a:pt x="227" y="37"/>
                    <a:pt x="226" y="43"/>
                    <a:pt x="227" y="43"/>
                  </a:cubicBezTo>
                  <a:cubicBezTo>
                    <a:pt x="229" y="44"/>
                    <a:pt x="230" y="39"/>
                    <a:pt x="229" y="39"/>
                  </a:cubicBezTo>
                  <a:cubicBezTo>
                    <a:pt x="231" y="41"/>
                    <a:pt x="233" y="43"/>
                    <a:pt x="235" y="45"/>
                  </a:cubicBezTo>
                  <a:cubicBezTo>
                    <a:pt x="236" y="46"/>
                    <a:pt x="239" y="50"/>
                    <a:pt x="240" y="50"/>
                  </a:cubicBezTo>
                  <a:cubicBezTo>
                    <a:pt x="242" y="50"/>
                    <a:pt x="242" y="49"/>
                    <a:pt x="241" y="48"/>
                  </a:cubicBezTo>
                  <a:cubicBezTo>
                    <a:pt x="240" y="46"/>
                    <a:pt x="237" y="44"/>
                    <a:pt x="235" y="42"/>
                  </a:cubicBezTo>
                  <a:close/>
                  <a:moveTo>
                    <a:pt x="231" y="48"/>
                  </a:moveTo>
                  <a:cubicBezTo>
                    <a:pt x="232" y="48"/>
                    <a:pt x="235" y="48"/>
                    <a:pt x="236" y="47"/>
                  </a:cubicBezTo>
                  <a:cubicBezTo>
                    <a:pt x="237" y="45"/>
                    <a:pt x="235" y="46"/>
                    <a:pt x="234" y="46"/>
                  </a:cubicBezTo>
                  <a:cubicBezTo>
                    <a:pt x="233" y="46"/>
                    <a:pt x="232" y="46"/>
                    <a:pt x="231" y="46"/>
                  </a:cubicBezTo>
                  <a:cubicBezTo>
                    <a:pt x="230" y="47"/>
                    <a:pt x="230" y="46"/>
                    <a:pt x="228" y="45"/>
                  </a:cubicBezTo>
                  <a:cubicBezTo>
                    <a:pt x="227" y="43"/>
                    <a:pt x="225" y="40"/>
                    <a:pt x="222" y="39"/>
                  </a:cubicBezTo>
                  <a:cubicBezTo>
                    <a:pt x="220" y="38"/>
                    <a:pt x="217" y="43"/>
                    <a:pt x="214" y="44"/>
                  </a:cubicBezTo>
                  <a:cubicBezTo>
                    <a:pt x="213" y="45"/>
                    <a:pt x="211" y="45"/>
                    <a:pt x="210" y="46"/>
                  </a:cubicBezTo>
                  <a:cubicBezTo>
                    <a:pt x="209" y="47"/>
                    <a:pt x="210" y="48"/>
                    <a:pt x="211" y="48"/>
                  </a:cubicBezTo>
                  <a:cubicBezTo>
                    <a:pt x="216" y="48"/>
                    <a:pt x="218" y="42"/>
                    <a:pt x="222" y="41"/>
                  </a:cubicBezTo>
                  <a:cubicBezTo>
                    <a:pt x="225" y="45"/>
                    <a:pt x="230" y="50"/>
                    <a:pt x="234" y="54"/>
                  </a:cubicBezTo>
                  <a:cubicBezTo>
                    <a:pt x="235" y="54"/>
                    <a:pt x="236" y="55"/>
                    <a:pt x="236" y="54"/>
                  </a:cubicBezTo>
                  <a:cubicBezTo>
                    <a:pt x="237" y="52"/>
                    <a:pt x="233" y="49"/>
                    <a:pt x="231" y="48"/>
                  </a:cubicBezTo>
                  <a:close/>
                  <a:moveTo>
                    <a:pt x="268" y="114"/>
                  </a:moveTo>
                  <a:cubicBezTo>
                    <a:pt x="271" y="114"/>
                    <a:pt x="269" y="108"/>
                    <a:pt x="269" y="107"/>
                  </a:cubicBezTo>
                  <a:cubicBezTo>
                    <a:pt x="268" y="104"/>
                    <a:pt x="268" y="96"/>
                    <a:pt x="266" y="95"/>
                  </a:cubicBezTo>
                  <a:cubicBezTo>
                    <a:pt x="265" y="94"/>
                    <a:pt x="258" y="95"/>
                    <a:pt x="258" y="97"/>
                  </a:cubicBezTo>
                  <a:cubicBezTo>
                    <a:pt x="257" y="98"/>
                    <a:pt x="258" y="100"/>
                    <a:pt x="259" y="102"/>
                  </a:cubicBezTo>
                  <a:cubicBezTo>
                    <a:pt x="259" y="105"/>
                    <a:pt x="260" y="108"/>
                    <a:pt x="261" y="112"/>
                  </a:cubicBezTo>
                  <a:cubicBezTo>
                    <a:pt x="261" y="113"/>
                    <a:pt x="261" y="114"/>
                    <a:pt x="262" y="115"/>
                  </a:cubicBezTo>
                  <a:cubicBezTo>
                    <a:pt x="263" y="115"/>
                    <a:pt x="266" y="114"/>
                    <a:pt x="268" y="114"/>
                  </a:cubicBezTo>
                  <a:close/>
                  <a:moveTo>
                    <a:pt x="264" y="97"/>
                  </a:moveTo>
                  <a:cubicBezTo>
                    <a:pt x="266" y="97"/>
                    <a:pt x="266" y="106"/>
                    <a:pt x="267" y="107"/>
                  </a:cubicBezTo>
                  <a:cubicBezTo>
                    <a:pt x="267" y="108"/>
                    <a:pt x="268" y="111"/>
                    <a:pt x="267" y="112"/>
                  </a:cubicBezTo>
                  <a:cubicBezTo>
                    <a:pt x="267" y="112"/>
                    <a:pt x="264" y="113"/>
                    <a:pt x="263" y="113"/>
                  </a:cubicBezTo>
                  <a:cubicBezTo>
                    <a:pt x="261" y="112"/>
                    <a:pt x="261" y="105"/>
                    <a:pt x="261" y="103"/>
                  </a:cubicBezTo>
                  <a:cubicBezTo>
                    <a:pt x="260" y="98"/>
                    <a:pt x="259" y="98"/>
                    <a:pt x="264" y="97"/>
                  </a:cubicBezTo>
                  <a:close/>
                  <a:moveTo>
                    <a:pt x="257" y="117"/>
                  </a:moveTo>
                  <a:cubicBezTo>
                    <a:pt x="260" y="117"/>
                    <a:pt x="258" y="110"/>
                    <a:pt x="257" y="108"/>
                  </a:cubicBezTo>
                  <a:cubicBezTo>
                    <a:pt x="257" y="107"/>
                    <a:pt x="257" y="107"/>
                    <a:pt x="255" y="107"/>
                  </a:cubicBezTo>
                  <a:cubicBezTo>
                    <a:pt x="253" y="107"/>
                    <a:pt x="250" y="108"/>
                    <a:pt x="248" y="108"/>
                  </a:cubicBezTo>
                  <a:cubicBezTo>
                    <a:pt x="247" y="109"/>
                    <a:pt x="247" y="109"/>
                    <a:pt x="247" y="111"/>
                  </a:cubicBezTo>
                  <a:cubicBezTo>
                    <a:pt x="247" y="112"/>
                    <a:pt x="247" y="116"/>
                    <a:pt x="248" y="118"/>
                  </a:cubicBezTo>
                  <a:cubicBezTo>
                    <a:pt x="249" y="120"/>
                    <a:pt x="255" y="118"/>
                    <a:pt x="257" y="117"/>
                  </a:cubicBezTo>
                  <a:close/>
                  <a:moveTo>
                    <a:pt x="255" y="96"/>
                  </a:moveTo>
                  <a:cubicBezTo>
                    <a:pt x="255" y="95"/>
                    <a:pt x="255" y="95"/>
                    <a:pt x="253" y="95"/>
                  </a:cubicBezTo>
                  <a:cubicBezTo>
                    <a:pt x="251" y="95"/>
                    <a:pt x="248" y="96"/>
                    <a:pt x="246" y="96"/>
                  </a:cubicBezTo>
                  <a:cubicBezTo>
                    <a:pt x="245" y="97"/>
                    <a:pt x="244" y="97"/>
                    <a:pt x="244" y="98"/>
                  </a:cubicBezTo>
                  <a:cubicBezTo>
                    <a:pt x="244" y="100"/>
                    <a:pt x="245" y="103"/>
                    <a:pt x="246" y="105"/>
                  </a:cubicBezTo>
                  <a:cubicBezTo>
                    <a:pt x="247" y="107"/>
                    <a:pt x="253" y="106"/>
                    <a:pt x="255" y="105"/>
                  </a:cubicBezTo>
                  <a:cubicBezTo>
                    <a:pt x="258" y="104"/>
                    <a:pt x="256" y="99"/>
                    <a:pt x="255" y="96"/>
                  </a:cubicBezTo>
                  <a:close/>
                  <a:moveTo>
                    <a:pt x="253" y="97"/>
                  </a:moveTo>
                  <a:cubicBezTo>
                    <a:pt x="254" y="97"/>
                    <a:pt x="255" y="102"/>
                    <a:pt x="254" y="103"/>
                  </a:cubicBezTo>
                  <a:cubicBezTo>
                    <a:pt x="254" y="103"/>
                    <a:pt x="249" y="104"/>
                    <a:pt x="248" y="104"/>
                  </a:cubicBezTo>
                  <a:cubicBezTo>
                    <a:pt x="247" y="104"/>
                    <a:pt x="246" y="100"/>
                    <a:pt x="246" y="99"/>
                  </a:cubicBezTo>
                  <a:cubicBezTo>
                    <a:pt x="247" y="97"/>
                    <a:pt x="251" y="97"/>
                    <a:pt x="253" y="97"/>
                  </a:cubicBezTo>
                  <a:close/>
                  <a:moveTo>
                    <a:pt x="255" y="109"/>
                  </a:moveTo>
                  <a:cubicBezTo>
                    <a:pt x="256" y="109"/>
                    <a:pt x="257" y="114"/>
                    <a:pt x="257" y="115"/>
                  </a:cubicBezTo>
                  <a:cubicBezTo>
                    <a:pt x="256" y="116"/>
                    <a:pt x="251" y="117"/>
                    <a:pt x="250" y="117"/>
                  </a:cubicBezTo>
                  <a:cubicBezTo>
                    <a:pt x="249" y="116"/>
                    <a:pt x="248" y="113"/>
                    <a:pt x="249" y="111"/>
                  </a:cubicBezTo>
                  <a:cubicBezTo>
                    <a:pt x="249" y="110"/>
                    <a:pt x="253" y="110"/>
                    <a:pt x="255" y="109"/>
                  </a:cubicBezTo>
                  <a:close/>
                  <a:moveTo>
                    <a:pt x="275" y="148"/>
                  </a:moveTo>
                  <a:cubicBezTo>
                    <a:pt x="273" y="161"/>
                    <a:pt x="270" y="173"/>
                    <a:pt x="265" y="185"/>
                  </a:cubicBezTo>
                  <a:cubicBezTo>
                    <a:pt x="260" y="197"/>
                    <a:pt x="252" y="208"/>
                    <a:pt x="244" y="218"/>
                  </a:cubicBezTo>
                  <a:cubicBezTo>
                    <a:pt x="228" y="238"/>
                    <a:pt x="205" y="254"/>
                    <a:pt x="181" y="261"/>
                  </a:cubicBezTo>
                  <a:cubicBezTo>
                    <a:pt x="156" y="269"/>
                    <a:pt x="130" y="271"/>
                    <a:pt x="105" y="264"/>
                  </a:cubicBezTo>
                  <a:cubicBezTo>
                    <a:pt x="79" y="258"/>
                    <a:pt x="56" y="244"/>
                    <a:pt x="37" y="225"/>
                  </a:cubicBezTo>
                  <a:cubicBezTo>
                    <a:pt x="19" y="206"/>
                    <a:pt x="7" y="183"/>
                    <a:pt x="2" y="157"/>
                  </a:cubicBezTo>
                  <a:cubicBezTo>
                    <a:pt x="1" y="154"/>
                    <a:pt x="0" y="151"/>
                    <a:pt x="0" y="148"/>
                  </a:cubicBezTo>
                  <a:cubicBezTo>
                    <a:pt x="3" y="148"/>
                    <a:pt x="6" y="148"/>
                    <a:pt x="9" y="148"/>
                  </a:cubicBezTo>
                  <a:cubicBezTo>
                    <a:pt x="11" y="148"/>
                    <a:pt x="13" y="148"/>
                    <a:pt x="15" y="148"/>
                  </a:cubicBezTo>
                  <a:cubicBezTo>
                    <a:pt x="16" y="148"/>
                    <a:pt x="19" y="148"/>
                    <a:pt x="20" y="148"/>
                  </a:cubicBezTo>
                  <a:cubicBezTo>
                    <a:pt x="21" y="149"/>
                    <a:pt x="21" y="153"/>
                    <a:pt x="22" y="155"/>
                  </a:cubicBezTo>
                  <a:cubicBezTo>
                    <a:pt x="23" y="158"/>
                    <a:pt x="23" y="161"/>
                    <a:pt x="24" y="164"/>
                  </a:cubicBezTo>
                  <a:cubicBezTo>
                    <a:pt x="27" y="175"/>
                    <a:pt x="33" y="187"/>
                    <a:pt x="40" y="197"/>
                  </a:cubicBezTo>
                  <a:cubicBezTo>
                    <a:pt x="54" y="217"/>
                    <a:pt x="73" y="232"/>
                    <a:pt x="96" y="241"/>
                  </a:cubicBezTo>
                  <a:cubicBezTo>
                    <a:pt x="119" y="250"/>
                    <a:pt x="145" y="250"/>
                    <a:pt x="169" y="244"/>
                  </a:cubicBezTo>
                  <a:cubicBezTo>
                    <a:pt x="192" y="238"/>
                    <a:pt x="214" y="223"/>
                    <a:pt x="229" y="205"/>
                  </a:cubicBezTo>
                  <a:cubicBezTo>
                    <a:pt x="236" y="195"/>
                    <a:pt x="243" y="185"/>
                    <a:pt x="248" y="174"/>
                  </a:cubicBezTo>
                  <a:cubicBezTo>
                    <a:pt x="250" y="168"/>
                    <a:pt x="252" y="161"/>
                    <a:pt x="253" y="155"/>
                  </a:cubicBezTo>
                  <a:cubicBezTo>
                    <a:pt x="254" y="153"/>
                    <a:pt x="254" y="149"/>
                    <a:pt x="255" y="148"/>
                  </a:cubicBezTo>
                  <a:cubicBezTo>
                    <a:pt x="256" y="148"/>
                    <a:pt x="258" y="148"/>
                    <a:pt x="259" y="148"/>
                  </a:cubicBezTo>
                  <a:cubicBezTo>
                    <a:pt x="262" y="148"/>
                    <a:pt x="264" y="148"/>
                    <a:pt x="266" y="148"/>
                  </a:cubicBezTo>
                  <a:cubicBezTo>
                    <a:pt x="269" y="148"/>
                    <a:pt x="272" y="148"/>
                    <a:pt x="275" y="148"/>
                  </a:cubicBezTo>
                  <a:close/>
                </a:path>
              </a:pathLst>
            </a:custGeom>
            <a:solidFill>
              <a:srgbClr val="009B4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373" name="Freeform 35"/>
            <p:cNvSpPr>
              <a:spLocks noEditPoints="1"/>
            </p:cNvSpPr>
            <p:nvPr/>
          </p:nvSpPr>
          <p:spPr>
            <a:xfrm>
              <a:off x="5972175" y="2605088"/>
              <a:ext cx="1241425" cy="1905000"/>
            </a:xfrm>
            <a:custGeom>
              <a:avLst/>
              <a:gdLst/>
              <a:ahLst/>
              <a:cxnLst>
                <a:cxn ang="0">
                  <a:pos x="518265" y="1133354"/>
                </a:cxn>
                <a:cxn ang="0">
                  <a:pos x="638792" y="1193639"/>
                </a:cxn>
                <a:cxn ang="0">
                  <a:pos x="229001" y="1012785"/>
                </a:cxn>
                <a:cxn ang="0">
                  <a:pos x="421843" y="1326266"/>
                </a:cxn>
                <a:cxn ang="0">
                  <a:pos x="229001" y="1012785"/>
                </a:cxn>
                <a:cxn ang="0">
                  <a:pos x="397738" y="868101"/>
                </a:cxn>
                <a:cxn ang="0">
                  <a:pos x="337475" y="1012785"/>
                </a:cxn>
                <a:cxn ang="0">
                  <a:pos x="229001" y="759589"/>
                </a:cxn>
                <a:cxn ang="0">
                  <a:pos x="590581" y="795759"/>
                </a:cxn>
                <a:cxn ang="0">
                  <a:pos x="482107" y="1061013"/>
                </a:cxn>
                <a:cxn ang="0">
                  <a:pos x="687002" y="494335"/>
                </a:cxn>
                <a:cxn ang="0">
                  <a:pos x="518265" y="602848"/>
                </a:cxn>
                <a:cxn ang="0">
                  <a:pos x="687002" y="494335"/>
                </a:cxn>
                <a:cxn ang="0">
                  <a:pos x="385685" y="614905"/>
                </a:cxn>
                <a:cxn ang="0">
                  <a:pos x="337475" y="759589"/>
                </a:cxn>
                <a:cxn ang="0">
                  <a:pos x="229001" y="494335"/>
                </a:cxn>
                <a:cxn ang="0">
                  <a:pos x="265159" y="24114"/>
                </a:cxn>
                <a:cxn ang="0">
                  <a:pos x="265159" y="373766"/>
                </a:cxn>
                <a:cxn ang="0">
                  <a:pos x="241053" y="434051"/>
                </a:cxn>
                <a:cxn ang="0">
                  <a:pos x="241053" y="337595"/>
                </a:cxn>
                <a:cxn ang="0">
                  <a:pos x="241053" y="12057"/>
                </a:cxn>
                <a:cxn ang="0">
                  <a:pos x="397738" y="36171"/>
                </a:cxn>
                <a:cxn ang="0">
                  <a:pos x="397738" y="458165"/>
                </a:cxn>
                <a:cxn ang="0">
                  <a:pos x="373633" y="530506"/>
                </a:cxn>
                <a:cxn ang="0">
                  <a:pos x="373633" y="241139"/>
                </a:cxn>
                <a:cxn ang="0">
                  <a:pos x="518265" y="12057"/>
                </a:cxn>
                <a:cxn ang="0">
                  <a:pos x="554423" y="156741"/>
                </a:cxn>
                <a:cxn ang="0">
                  <a:pos x="554423" y="530506"/>
                </a:cxn>
                <a:cxn ang="0">
                  <a:pos x="518265" y="518449"/>
                </a:cxn>
                <a:cxn ang="0">
                  <a:pos x="518265" y="12057"/>
                </a:cxn>
                <a:cxn ang="0">
                  <a:pos x="687002" y="24114"/>
                </a:cxn>
                <a:cxn ang="0">
                  <a:pos x="687002" y="373766"/>
                </a:cxn>
                <a:cxn ang="0">
                  <a:pos x="650844" y="434051"/>
                </a:cxn>
                <a:cxn ang="0">
                  <a:pos x="650844" y="337595"/>
                </a:cxn>
                <a:cxn ang="0">
                  <a:pos x="650844" y="12057"/>
                </a:cxn>
                <a:cxn ang="0">
                  <a:pos x="735213" y="1290095"/>
                </a:cxn>
                <a:cxn ang="0">
                  <a:pos x="445949" y="1531234"/>
                </a:cxn>
                <a:cxn ang="0">
                  <a:pos x="325422" y="1446835"/>
                </a:cxn>
                <a:cxn ang="0">
                  <a:pos x="0" y="1495063"/>
                </a:cxn>
                <a:cxn ang="0">
                  <a:pos x="48211" y="1615633"/>
                </a:cxn>
                <a:cxn ang="0">
                  <a:pos x="397738" y="1880886"/>
                </a:cxn>
                <a:cxn ang="0">
                  <a:pos x="470054" y="1880886"/>
                </a:cxn>
                <a:cxn ang="0">
                  <a:pos x="759318" y="1615633"/>
                </a:cxn>
                <a:cxn ang="0">
                  <a:pos x="1229372" y="1193639"/>
                </a:cxn>
                <a:cxn ang="0">
                  <a:pos x="1241425" y="843987"/>
                </a:cxn>
              </a:cxnLst>
              <a:rect l="0" t="0" r="0" b="0"/>
              <a:pathLst>
                <a:path w="103" h="158">
                  <a:moveTo>
                    <a:pt x="57" y="84"/>
                  </a:moveTo>
                  <a:cubicBezTo>
                    <a:pt x="51" y="86"/>
                    <a:pt x="46" y="89"/>
                    <a:pt x="43" y="94"/>
                  </a:cubicBezTo>
                  <a:cubicBezTo>
                    <a:pt x="40" y="99"/>
                    <a:pt x="40" y="104"/>
                    <a:pt x="40" y="110"/>
                  </a:cubicBezTo>
                  <a:cubicBezTo>
                    <a:pt x="45" y="109"/>
                    <a:pt x="51" y="103"/>
                    <a:pt x="53" y="99"/>
                  </a:cubicBezTo>
                  <a:cubicBezTo>
                    <a:pt x="56" y="94"/>
                    <a:pt x="57" y="90"/>
                    <a:pt x="57" y="84"/>
                  </a:cubicBezTo>
                  <a:close/>
                  <a:moveTo>
                    <a:pt x="19" y="84"/>
                  </a:moveTo>
                  <a:cubicBezTo>
                    <a:pt x="24" y="85"/>
                    <a:pt x="29" y="89"/>
                    <a:pt x="32" y="94"/>
                  </a:cubicBezTo>
                  <a:cubicBezTo>
                    <a:pt x="35" y="99"/>
                    <a:pt x="35" y="104"/>
                    <a:pt x="35" y="110"/>
                  </a:cubicBezTo>
                  <a:cubicBezTo>
                    <a:pt x="30" y="107"/>
                    <a:pt x="26" y="105"/>
                    <a:pt x="23" y="100"/>
                  </a:cubicBezTo>
                  <a:cubicBezTo>
                    <a:pt x="20" y="95"/>
                    <a:pt x="19" y="90"/>
                    <a:pt x="19" y="84"/>
                  </a:cubicBezTo>
                  <a:close/>
                  <a:moveTo>
                    <a:pt x="19" y="63"/>
                  </a:moveTo>
                  <a:cubicBezTo>
                    <a:pt x="24" y="64"/>
                    <a:pt x="30" y="67"/>
                    <a:pt x="33" y="72"/>
                  </a:cubicBezTo>
                  <a:cubicBezTo>
                    <a:pt x="35" y="77"/>
                    <a:pt x="35" y="83"/>
                    <a:pt x="35" y="88"/>
                  </a:cubicBezTo>
                  <a:cubicBezTo>
                    <a:pt x="33" y="87"/>
                    <a:pt x="30" y="86"/>
                    <a:pt x="28" y="84"/>
                  </a:cubicBezTo>
                  <a:cubicBezTo>
                    <a:pt x="26" y="83"/>
                    <a:pt x="24" y="80"/>
                    <a:pt x="22" y="78"/>
                  </a:cubicBezTo>
                  <a:cubicBezTo>
                    <a:pt x="19" y="73"/>
                    <a:pt x="19" y="68"/>
                    <a:pt x="19" y="63"/>
                  </a:cubicBezTo>
                  <a:close/>
                  <a:moveTo>
                    <a:pt x="57" y="62"/>
                  </a:moveTo>
                  <a:cubicBezTo>
                    <a:pt x="54" y="64"/>
                    <a:pt x="52" y="64"/>
                    <a:pt x="49" y="66"/>
                  </a:cubicBezTo>
                  <a:cubicBezTo>
                    <a:pt x="47" y="67"/>
                    <a:pt x="45" y="69"/>
                    <a:pt x="43" y="72"/>
                  </a:cubicBezTo>
                  <a:cubicBezTo>
                    <a:pt x="40" y="77"/>
                    <a:pt x="40" y="82"/>
                    <a:pt x="40" y="88"/>
                  </a:cubicBezTo>
                  <a:cubicBezTo>
                    <a:pt x="52" y="84"/>
                    <a:pt x="57" y="74"/>
                    <a:pt x="57" y="62"/>
                  </a:cubicBezTo>
                  <a:close/>
                  <a:moveTo>
                    <a:pt x="57" y="41"/>
                  </a:moveTo>
                  <a:cubicBezTo>
                    <a:pt x="54" y="42"/>
                    <a:pt x="52" y="42"/>
                    <a:pt x="49" y="44"/>
                  </a:cubicBezTo>
                  <a:cubicBezTo>
                    <a:pt x="47" y="46"/>
                    <a:pt x="45" y="48"/>
                    <a:pt x="43" y="50"/>
                  </a:cubicBezTo>
                  <a:cubicBezTo>
                    <a:pt x="40" y="56"/>
                    <a:pt x="40" y="61"/>
                    <a:pt x="40" y="66"/>
                  </a:cubicBezTo>
                  <a:cubicBezTo>
                    <a:pt x="52" y="62"/>
                    <a:pt x="57" y="52"/>
                    <a:pt x="57" y="41"/>
                  </a:cubicBezTo>
                  <a:close/>
                  <a:moveTo>
                    <a:pt x="19" y="41"/>
                  </a:moveTo>
                  <a:cubicBezTo>
                    <a:pt x="24" y="42"/>
                    <a:pt x="30" y="45"/>
                    <a:pt x="32" y="51"/>
                  </a:cubicBezTo>
                  <a:cubicBezTo>
                    <a:pt x="35" y="56"/>
                    <a:pt x="35" y="61"/>
                    <a:pt x="35" y="67"/>
                  </a:cubicBezTo>
                  <a:cubicBezTo>
                    <a:pt x="33" y="65"/>
                    <a:pt x="30" y="65"/>
                    <a:pt x="28" y="63"/>
                  </a:cubicBezTo>
                  <a:cubicBezTo>
                    <a:pt x="26" y="61"/>
                    <a:pt x="24" y="59"/>
                    <a:pt x="22" y="56"/>
                  </a:cubicBezTo>
                  <a:cubicBezTo>
                    <a:pt x="19" y="52"/>
                    <a:pt x="19" y="46"/>
                    <a:pt x="19" y="41"/>
                  </a:cubicBezTo>
                  <a:close/>
                  <a:moveTo>
                    <a:pt x="20" y="1"/>
                  </a:moveTo>
                  <a:cubicBezTo>
                    <a:pt x="22" y="1"/>
                    <a:pt x="22" y="0"/>
                    <a:pt x="22" y="2"/>
                  </a:cubicBezTo>
                  <a:cubicBezTo>
                    <a:pt x="22" y="5"/>
                    <a:pt x="22" y="8"/>
                    <a:pt x="22" y="10"/>
                  </a:cubicBezTo>
                  <a:cubicBezTo>
                    <a:pt x="22" y="17"/>
                    <a:pt x="22" y="24"/>
                    <a:pt x="22" y="31"/>
                  </a:cubicBezTo>
                  <a:cubicBezTo>
                    <a:pt x="22" y="32"/>
                    <a:pt x="23" y="36"/>
                    <a:pt x="22" y="36"/>
                  </a:cubicBezTo>
                  <a:cubicBezTo>
                    <a:pt x="22" y="36"/>
                    <a:pt x="20" y="36"/>
                    <a:pt x="20" y="36"/>
                  </a:cubicBezTo>
                  <a:cubicBezTo>
                    <a:pt x="19" y="36"/>
                    <a:pt x="20" y="35"/>
                    <a:pt x="20" y="35"/>
                  </a:cubicBezTo>
                  <a:cubicBezTo>
                    <a:pt x="19" y="33"/>
                    <a:pt x="20" y="30"/>
                    <a:pt x="20" y="28"/>
                  </a:cubicBezTo>
                  <a:cubicBezTo>
                    <a:pt x="20" y="24"/>
                    <a:pt x="20" y="21"/>
                    <a:pt x="20" y="17"/>
                  </a:cubicBezTo>
                  <a:cubicBezTo>
                    <a:pt x="20" y="12"/>
                    <a:pt x="20" y="6"/>
                    <a:pt x="20" y="1"/>
                  </a:cubicBezTo>
                  <a:close/>
                  <a:moveTo>
                    <a:pt x="31" y="1"/>
                  </a:moveTo>
                  <a:cubicBezTo>
                    <a:pt x="34" y="1"/>
                    <a:pt x="33" y="0"/>
                    <a:pt x="33" y="3"/>
                  </a:cubicBezTo>
                  <a:cubicBezTo>
                    <a:pt x="33" y="6"/>
                    <a:pt x="33" y="10"/>
                    <a:pt x="33" y="13"/>
                  </a:cubicBezTo>
                  <a:cubicBezTo>
                    <a:pt x="33" y="22"/>
                    <a:pt x="33" y="30"/>
                    <a:pt x="33" y="38"/>
                  </a:cubicBezTo>
                  <a:cubicBezTo>
                    <a:pt x="33" y="39"/>
                    <a:pt x="34" y="43"/>
                    <a:pt x="33" y="44"/>
                  </a:cubicBezTo>
                  <a:cubicBezTo>
                    <a:pt x="33" y="44"/>
                    <a:pt x="31" y="44"/>
                    <a:pt x="31" y="44"/>
                  </a:cubicBezTo>
                  <a:cubicBezTo>
                    <a:pt x="31" y="44"/>
                    <a:pt x="31" y="43"/>
                    <a:pt x="31" y="43"/>
                  </a:cubicBezTo>
                  <a:cubicBezTo>
                    <a:pt x="30" y="35"/>
                    <a:pt x="31" y="28"/>
                    <a:pt x="31" y="20"/>
                  </a:cubicBezTo>
                  <a:cubicBezTo>
                    <a:pt x="31" y="14"/>
                    <a:pt x="31" y="7"/>
                    <a:pt x="31" y="1"/>
                  </a:cubicBezTo>
                  <a:close/>
                  <a:moveTo>
                    <a:pt x="43" y="1"/>
                  </a:moveTo>
                  <a:cubicBezTo>
                    <a:pt x="46" y="1"/>
                    <a:pt x="46" y="0"/>
                    <a:pt x="46" y="3"/>
                  </a:cubicBezTo>
                  <a:cubicBezTo>
                    <a:pt x="46" y="6"/>
                    <a:pt x="46" y="10"/>
                    <a:pt x="46" y="13"/>
                  </a:cubicBezTo>
                  <a:cubicBezTo>
                    <a:pt x="46" y="22"/>
                    <a:pt x="46" y="30"/>
                    <a:pt x="46" y="38"/>
                  </a:cubicBezTo>
                  <a:cubicBezTo>
                    <a:pt x="46" y="39"/>
                    <a:pt x="46" y="43"/>
                    <a:pt x="46" y="44"/>
                  </a:cubicBezTo>
                  <a:cubicBezTo>
                    <a:pt x="45" y="44"/>
                    <a:pt x="43" y="44"/>
                    <a:pt x="43" y="44"/>
                  </a:cubicBezTo>
                  <a:cubicBezTo>
                    <a:pt x="43" y="44"/>
                    <a:pt x="43" y="43"/>
                    <a:pt x="43" y="43"/>
                  </a:cubicBezTo>
                  <a:cubicBezTo>
                    <a:pt x="43" y="35"/>
                    <a:pt x="43" y="28"/>
                    <a:pt x="43" y="20"/>
                  </a:cubicBezTo>
                  <a:cubicBezTo>
                    <a:pt x="43" y="14"/>
                    <a:pt x="43" y="7"/>
                    <a:pt x="43" y="1"/>
                  </a:cubicBezTo>
                  <a:close/>
                  <a:moveTo>
                    <a:pt x="54" y="1"/>
                  </a:moveTo>
                  <a:cubicBezTo>
                    <a:pt x="57" y="1"/>
                    <a:pt x="56" y="0"/>
                    <a:pt x="57" y="2"/>
                  </a:cubicBezTo>
                  <a:cubicBezTo>
                    <a:pt x="57" y="5"/>
                    <a:pt x="57" y="8"/>
                    <a:pt x="57" y="10"/>
                  </a:cubicBezTo>
                  <a:cubicBezTo>
                    <a:pt x="57" y="17"/>
                    <a:pt x="57" y="24"/>
                    <a:pt x="57" y="31"/>
                  </a:cubicBezTo>
                  <a:cubicBezTo>
                    <a:pt x="57" y="32"/>
                    <a:pt x="57" y="36"/>
                    <a:pt x="57" y="36"/>
                  </a:cubicBezTo>
                  <a:cubicBezTo>
                    <a:pt x="56" y="36"/>
                    <a:pt x="54" y="36"/>
                    <a:pt x="54" y="36"/>
                  </a:cubicBezTo>
                  <a:cubicBezTo>
                    <a:pt x="54" y="36"/>
                    <a:pt x="54" y="35"/>
                    <a:pt x="54" y="35"/>
                  </a:cubicBezTo>
                  <a:cubicBezTo>
                    <a:pt x="54" y="33"/>
                    <a:pt x="54" y="30"/>
                    <a:pt x="54" y="28"/>
                  </a:cubicBezTo>
                  <a:cubicBezTo>
                    <a:pt x="54" y="24"/>
                    <a:pt x="54" y="21"/>
                    <a:pt x="54" y="17"/>
                  </a:cubicBezTo>
                  <a:cubicBezTo>
                    <a:pt x="54" y="12"/>
                    <a:pt x="54" y="6"/>
                    <a:pt x="54" y="1"/>
                  </a:cubicBezTo>
                  <a:close/>
                  <a:moveTo>
                    <a:pt x="103" y="70"/>
                  </a:moveTo>
                  <a:cubicBezTo>
                    <a:pt x="89" y="82"/>
                    <a:pt x="75" y="95"/>
                    <a:pt x="61" y="107"/>
                  </a:cubicBezTo>
                  <a:cubicBezTo>
                    <a:pt x="54" y="113"/>
                    <a:pt x="47" y="119"/>
                    <a:pt x="40" y="125"/>
                  </a:cubicBezTo>
                  <a:cubicBezTo>
                    <a:pt x="39" y="126"/>
                    <a:pt x="38" y="127"/>
                    <a:pt x="37" y="127"/>
                  </a:cubicBezTo>
                  <a:cubicBezTo>
                    <a:pt x="36" y="127"/>
                    <a:pt x="35" y="125"/>
                    <a:pt x="34" y="125"/>
                  </a:cubicBezTo>
                  <a:cubicBezTo>
                    <a:pt x="31" y="123"/>
                    <a:pt x="29" y="122"/>
                    <a:pt x="27" y="120"/>
                  </a:cubicBezTo>
                  <a:cubicBezTo>
                    <a:pt x="18" y="115"/>
                    <a:pt x="9" y="109"/>
                    <a:pt x="0" y="103"/>
                  </a:cubicBezTo>
                  <a:cubicBezTo>
                    <a:pt x="0" y="110"/>
                    <a:pt x="0" y="117"/>
                    <a:pt x="0" y="124"/>
                  </a:cubicBezTo>
                  <a:cubicBezTo>
                    <a:pt x="0" y="125"/>
                    <a:pt x="0" y="130"/>
                    <a:pt x="0" y="132"/>
                  </a:cubicBezTo>
                  <a:cubicBezTo>
                    <a:pt x="1" y="133"/>
                    <a:pt x="3" y="134"/>
                    <a:pt x="4" y="134"/>
                  </a:cubicBezTo>
                  <a:cubicBezTo>
                    <a:pt x="11" y="139"/>
                    <a:pt x="17" y="144"/>
                    <a:pt x="24" y="149"/>
                  </a:cubicBezTo>
                  <a:cubicBezTo>
                    <a:pt x="27" y="151"/>
                    <a:pt x="30" y="154"/>
                    <a:pt x="33" y="156"/>
                  </a:cubicBezTo>
                  <a:cubicBezTo>
                    <a:pt x="34" y="156"/>
                    <a:pt x="35" y="158"/>
                    <a:pt x="36" y="158"/>
                  </a:cubicBezTo>
                  <a:cubicBezTo>
                    <a:pt x="37" y="158"/>
                    <a:pt x="38" y="156"/>
                    <a:pt x="39" y="156"/>
                  </a:cubicBezTo>
                  <a:cubicBezTo>
                    <a:pt x="41" y="154"/>
                    <a:pt x="43" y="152"/>
                    <a:pt x="45" y="150"/>
                  </a:cubicBezTo>
                  <a:cubicBezTo>
                    <a:pt x="51" y="145"/>
                    <a:pt x="57" y="140"/>
                    <a:pt x="63" y="134"/>
                  </a:cubicBezTo>
                  <a:cubicBezTo>
                    <a:pt x="75" y="124"/>
                    <a:pt x="87" y="113"/>
                    <a:pt x="99" y="103"/>
                  </a:cubicBezTo>
                  <a:cubicBezTo>
                    <a:pt x="100" y="102"/>
                    <a:pt x="102" y="101"/>
                    <a:pt x="102" y="99"/>
                  </a:cubicBezTo>
                  <a:cubicBezTo>
                    <a:pt x="103" y="98"/>
                    <a:pt x="103" y="95"/>
                    <a:pt x="103" y="94"/>
                  </a:cubicBezTo>
                  <a:cubicBezTo>
                    <a:pt x="103" y="86"/>
                    <a:pt x="103" y="78"/>
                    <a:pt x="103" y="70"/>
                  </a:cubicBezTo>
                  <a:close/>
                </a:path>
              </a:pathLst>
            </a:custGeom>
            <a:solidFill>
              <a:srgbClr val="E60012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</p:grpSp>
      <p:grpSp>
        <p:nvGrpSpPr>
          <p:cNvPr id="374" name="组合 52"/>
          <p:cNvGrpSpPr/>
          <p:nvPr/>
        </p:nvGrpSpPr>
        <p:grpSpPr>
          <a:xfrm>
            <a:off x="5098554" y="3077393"/>
            <a:ext cx="1539875" cy="1543050"/>
            <a:chOff x="8205284" y="1481139"/>
            <a:chExt cx="1683215" cy="1685921"/>
          </a:xfrm>
        </p:grpSpPr>
        <p:sp>
          <p:nvSpPr>
            <p:cNvPr id="375" name="任意多边形 51"/>
            <p:cNvSpPr/>
            <p:nvPr/>
          </p:nvSpPr>
          <p:spPr>
            <a:xfrm>
              <a:off x="8205284" y="1481139"/>
              <a:ext cx="1683215" cy="1685921"/>
            </a:xfrm>
            <a:custGeom>
              <a:avLst/>
              <a:gdLst/>
              <a:ahLst/>
              <a:cxnLst>
                <a:cxn ang="0">
                  <a:pos x="843214" y="34925"/>
                </a:cxn>
                <a:cxn ang="0">
                  <a:pos x="719678" y="47721"/>
                </a:cxn>
                <a:cxn ang="0">
                  <a:pos x="489646" y="120232"/>
                </a:cxn>
                <a:cxn ang="0">
                  <a:pos x="285173" y="260989"/>
                </a:cxn>
                <a:cxn ang="0">
                  <a:pos x="136078" y="457196"/>
                </a:cxn>
                <a:cxn ang="0">
                  <a:pos x="50881" y="683260"/>
                </a:cxn>
                <a:cxn ang="0">
                  <a:pos x="42361" y="930651"/>
                </a:cxn>
                <a:cxn ang="0">
                  <a:pos x="106259" y="1173777"/>
                </a:cxn>
                <a:cxn ang="0">
                  <a:pos x="242574" y="1382780"/>
                </a:cxn>
                <a:cxn ang="0">
                  <a:pos x="425748" y="1532068"/>
                </a:cxn>
                <a:cxn ang="0">
                  <a:pos x="651521" y="1625906"/>
                </a:cxn>
                <a:cxn ang="0">
                  <a:pos x="902852" y="1647232"/>
                </a:cxn>
                <a:cxn ang="0">
                  <a:pos x="1145664" y="1591783"/>
                </a:cxn>
                <a:cxn ang="0">
                  <a:pos x="1354398" y="1468087"/>
                </a:cxn>
                <a:cxn ang="0">
                  <a:pos x="1516272" y="1288942"/>
                </a:cxn>
                <a:cxn ang="0">
                  <a:pos x="1618509" y="1058612"/>
                </a:cxn>
                <a:cxn ang="0">
                  <a:pos x="1648328" y="811221"/>
                </a:cxn>
                <a:cxn ang="0">
                  <a:pos x="1597210" y="568095"/>
                </a:cxn>
                <a:cxn ang="0">
                  <a:pos x="1486453" y="359093"/>
                </a:cxn>
                <a:cxn ang="0">
                  <a:pos x="1307539" y="184213"/>
                </a:cxn>
                <a:cxn ang="0">
                  <a:pos x="1086026" y="73313"/>
                </a:cxn>
                <a:cxn ang="0">
                  <a:pos x="843214" y="34925"/>
                </a:cxn>
                <a:cxn ang="0">
                  <a:pos x="843215" y="0"/>
                </a:cxn>
                <a:cxn ang="0">
                  <a:pos x="1094476" y="38389"/>
                </a:cxn>
                <a:cxn ang="0">
                  <a:pos x="1324443" y="153555"/>
                </a:cxn>
                <a:cxn ang="0">
                  <a:pos x="1516083" y="336967"/>
                </a:cxn>
                <a:cxn ang="0">
                  <a:pos x="1635325" y="558768"/>
                </a:cxn>
                <a:cxn ang="0">
                  <a:pos x="1682170" y="810427"/>
                </a:cxn>
                <a:cxn ang="0">
                  <a:pos x="1652360" y="1062086"/>
                </a:cxn>
                <a:cxn ang="0">
                  <a:pos x="1545893" y="1300948"/>
                </a:cxn>
                <a:cxn ang="0">
                  <a:pos x="1375547" y="1492892"/>
                </a:cxn>
                <a:cxn ang="0">
                  <a:pos x="1154097" y="1625119"/>
                </a:cxn>
                <a:cxn ang="0">
                  <a:pos x="902836" y="1684835"/>
                </a:cxn>
                <a:cxn ang="0">
                  <a:pos x="647317" y="1663508"/>
                </a:cxn>
                <a:cxn ang="0">
                  <a:pos x="408832" y="1565403"/>
                </a:cxn>
                <a:cxn ang="0">
                  <a:pos x="212934" y="1403318"/>
                </a:cxn>
                <a:cxn ang="0">
                  <a:pos x="72398" y="1177252"/>
                </a:cxn>
                <a:cxn ang="0">
                  <a:pos x="4260" y="929858"/>
                </a:cxn>
                <a:cxn ang="0">
                  <a:pos x="17036" y="673934"/>
                </a:cxn>
                <a:cxn ang="0">
                  <a:pos x="102209" y="439337"/>
                </a:cxn>
                <a:cxn ang="0">
                  <a:pos x="264037" y="234597"/>
                </a:cxn>
                <a:cxn ang="0">
                  <a:pos x="476970" y="81043"/>
                </a:cxn>
                <a:cxn ang="0">
                  <a:pos x="715455" y="8531"/>
                </a:cxn>
                <a:cxn ang="0">
                  <a:pos x="843215" y="0"/>
                </a:cxn>
              </a:cxnLst>
              <a:rect l="0" t="0" r="0" b="0"/>
              <a:pathLst>
                <a:path w="1683215" h="1685921">
                  <a:moveTo>
                    <a:pt x="843214" y="34925"/>
                  </a:moveTo>
                  <a:cubicBezTo>
                    <a:pt x="800616" y="39190"/>
                    <a:pt x="762277" y="39190"/>
                    <a:pt x="719678" y="47721"/>
                  </a:cubicBezTo>
                  <a:cubicBezTo>
                    <a:pt x="638741" y="56252"/>
                    <a:pt x="562064" y="81844"/>
                    <a:pt x="489646" y="120232"/>
                  </a:cubicBezTo>
                  <a:cubicBezTo>
                    <a:pt x="412969" y="154355"/>
                    <a:pt x="344811" y="201274"/>
                    <a:pt x="285173" y="260989"/>
                  </a:cubicBezTo>
                  <a:cubicBezTo>
                    <a:pt x="225535" y="316439"/>
                    <a:pt x="174417" y="384685"/>
                    <a:pt x="136078" y="457196"/>
                  </a:cubicBezTo>
                  <a:cubicBezTo>
                    <a:pt x="97739" y="525442"/>
                    <a:pt x="67920" y="602218"/>
                    <a:pt x="50881" y="683260"/>
                  </a:cubicBezTo>
                  <a:cubicBezTo>
                    <a:pt x="38101" y="764302"/>
                    <a:pt x="33841" y="845344"/>
                    <a:pt x="42361" y="930651"/>
                  </a:cubicBezTo>
                  <a:cubicBezTo>
                    <a:pt x="50881" y="1011693"/>
                    <a:pt x="72180" y="1097001"/>
                    <a:pt x="106259" y="1173777"/>
                  </a:cubicBezTo>
                  <a:cubicBezTo>
                    <a:pt x="140338" y="1250554"/>
                    <a:pt x="187196" y="1318799"/>
                    <a:pt x="242574" y="1382780"/>
                  </a:cubicBezTo>
                  <a:cubicBezTo>
                    <a:pt x="293692" y="1442495"/>
                    <a:pt x="357590" y="1493679"/>
                    <a:pt x="425748" y="1532068"/>
                  </a:cubicBezTo>
                  <a:cubicBezTo>
                    <a:pt x="493906" y="1574721"/>
                    <a:pt x="570583" y="1608844"/>
                    <a:pt x="651521" y="1625906"/>
                  </a:cubicBezTo>
                  <a:cubicBezTo>
                    <a:pt x="732458" y="1647232"/>
                    <a:pt x="817655" y="1655763"/>
                    <a:pt x="902852" y="1647232"/>
                  </a:cubicBezTo>
                  <a:cubicBezTo>
                    <a:pt x="988050" y="1642967"/>
                    <a:pt x="1068987" y="1621640"/>
                    <a:pt x="1145664" y="1591783"/>
                  </a:cubicBezTo>
                  <a:cubicBezTo>
                    <a:pt x="1222342" y="1561925"/>
                    <a:pt x="1294760" y="1519272"/>
                    <a:pt x="1354398" y="1468087"/>
                  </a:cubicBezTo>
                  <a:cubicBezTo>
                    <a:pt x="1414036" y="1416903"/>
                    <a:pt x="1469414" y="1357188"/>
                    <a:pt x="1516272" y="1288942"/>
                  </a:cubicBezTo>
                  <a:cubicBezTo>
                    <a:pt x="1558871" y="1216431"/>
                    <a:pt x="1597210" y="1139654"/>
                    <a:pt x="1618509" y="1058612"/>
                  </a:cubicBezTo>
                  <a:cubicBezTo>
                    <a:pt x="1644068" y="977570"/>
                    <a:pt x="1648328" y="896529"/>
                    <a:pt x="1648328" y="811221"/>
                  </a:cubicBezTo>
                  <a:cubicBezTo>
                    <a:pt x="1644068" y="725914"/>
                    <a:pt x="1627029" y="644872"/>
                    <a:pt x="1597210" y="568095"/>
                  </a:cubicBezTo>
                  <a:cubicBezTo>
                    <a:pt x="1571650" y="491319"/>
                    <a:pt x="1533312" y="418808"/>
                    <a:pt x="1486453" y="359093"/>
                  </a:cubicBezTo>
                  <a:cubicBezTo>
                    <a:pt x="1435335" y="290847"/>
                    <a:pt x="1375697" y="231132"/>
                    <a:pt x="1307539" y="184213"/>
                  </a:cubicBezTo>
                  <a:cubicBezTo>
                    <a:pt x="1239381" y="137294"/>
                    <a:pt x="1162704" y="98906"/>
                    <a:pt x="1086026" y="73313"/>
                  </a:cubicBezTo>
                  <a:cubicBezTo>
                    <a:pt x="1005089" y="47721"/>
                    <a:pt x="924152" y="39190"/>
                    <a:pt x="843214" y="34925"/>
                  </a:cubicBezTo>
                  <a:close/>
                  <a:moveTo>
                    <a:pt x="843215" y="0"/>
                  </a:moveTo>
                  <a:cubicBezTo>
                    <a:pt x="928388" y="0"/>
                    <a:pt x="1009302" y="12796"/>
                    <a:pt x="1094476" y="38389"/>
                  </a:cubicBezTo>
                  <a:cubicBezTo>
                    <a:pt x="1175390" y="63981"/>
                    <a:pt x="1252046" y="102370"/>
                    <a:pt x="1324443" y="153555"/>
                  </a:cubicBezTo>
                  <a:cubicBezTo>
                    <a:pt x="1396840" y="204739"/>
                    <a:pt x="1460720" y="264455"/>
                    <a:pt x="1516083" y="336967"/>
                  </a:cubicBezTo>
                  <a:cubicBezTo>
                    <a:pt x="1567187" y="400948"/>
                    <a:pt x="1605514" y="477725"/>
                    <a:pt x="1635325" y="558768"/>
                  </a:cubicBezTo>
                  <a:cubicBezTo>
                    <a:pt x="1660877" y="635545"/>
                    <a:pt x="1682170" y="725119"/>
                    <a:pt x="1682170" y="810427"/>
                  </a:cubicBezTo>
                  <a:cubicBezTo>
                    <a:pt x="1686429" y="895735"/>
                    <a:pt x="1677912" y="981043"/>
                    <a:pt x="1652360" y="1062086"/>
                  </a:cubicBezTo>
                  <a:cubicBezTo>
                    <a:pt x="1631066" y="1147394"/>
                    <a:pt x="1596997" y="1228437"/>
                    <a:pt x="1545893" y="1300948"/>
                  </a:cubicBezTo>
                  <a:cubicBezTo>
                    <a:pt x="1503307" y="1373460"/>
                    <a:pt x="1443686" y="1437441"/>
                    <a:pt x="1375547" y="1492892"/>
                  </a:cubicBezTo>
                  <a:cubicBezTo>
                    <a:pt x="1311667" y="1548342"/>
                    <a:pt x="1235011" y="1595261"/>
                    <a:pt x="1154097" y="1625119"/>
                  </a:cubicBezTo>
                  <a:cubicBezTo>
                    <a:pt x="1073182" y="1659242"/>
                    <a:pt x="988009" y="1676304"/>
                    <a:pt x="902836" y="1684835"/>
                  </a:cubicBezTo>
                  <a:cubicBezTo>
                    <a:pt x="817663" y="1689100"/>
                    <a:pt x="732490" y="1680569"/>
                    <a:pt x="647317" y="1663508"/>
                  </a:cubicBezTo>
                  <a:cubicBezTo>
                    <a:pt x="562143" y="1642181"/>
                    <a:pt x="485488" y="1608058"/>
                    <a:pt x="408832" y="1565403"/>
                  </a:cubicBezTo>
                  <a:cubicBezTo>
                    <a:pt x="336435" y="1522749"/>
                    <a:pt x="268296" y="1467299"/>
                    <a:pt x="212934" y="1403318"/>
                  </a:cubicBezTo>
                  <a:cubicBezTo>
                    <a:pt x="153313" y="1335072"/>
                    <a:pt x="106467" y="1262560"/>
                    <a:pt x="72398" y="1177252"/>
                  </a:cubicBezTo>
                  <a:cubicBezTo>
                    <a:pt x="34070" y="1100474"/>
                    <a:pt x="12777" y="1015166"/>
                    <a:pt x="4260" y="929858"/>
                  </a:cubicBezTo>
                  <a:cubicBezTo>
                    <a:pt x="-4258" y="844550"/>
                    <a:pt x="1" y="759242"/>
                    <a:pt x="17036" y="673934"/>
                  </a:cubicBezTo>
                  <a:cubicBezTo>
                    <a:pt x="34070" y="592891"/>
                    <a:pt x="63881" y="516114"/>
                    <a:pt x="102209" y="439337"/>
                  </a:cubicBezTo>
                  <a:cubicBezTo>
                    <a:pt x="144795" y="362559"/>
                    <a:pt x="200158" y="294313"/>
                    <a:pt x="264037" y="234597"/>
                  </a:cubicBezTo>
                  <a:cubicBezTo>
                    <a:pt x="327917" y="170616"/>
                    <a:pt x="400314" y="119431"/>
                    <a:pt x="476970" y="81043"/>
                  </a:cubicBezTo>
                  <a:cubicBezTo>
                    <a:pt x="553626" y="46920"/>
                    <a:pt x="634541" y="21327"/>
                    <a:pt x="715455" y="8531"/>
                  </a:cubicBezTo>
                  <a:cubicBezTo>
                    <a:pt x="758042" y="4265"/>
                    <a:pt x="800628" y="0"/>
                    <a:pt x="843215" y="0"/>
                  </a:cubicBezTo>
                  <a:close/>
                </a:path>
              </a:pathLst>
            </a:custGeom>
            <a:solidFill>
              <a:srgbClr val="009F45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376" name="Freeform 42"/>
            <p:cNvSpPr/>
            <p:nvPr/>
          </p:nvSpPr>
          <p:spPr>
            <a:xfrm>
              <a:off x="8396288" y="1681163"/>
              <a:ext cx="1303337" cy="1293813"/>
            </a:xfrm>
            <a:custGeom>
              <a:avLst/>
              <a:gdLst/>
              <a:ahLst/>
              <a:cxnLst>
                <a:cxn ang="0">
                  <a:pos x="651669" y="0"/>
                </a:cxn>
                <a:cxn ang="0">
                  <a:pos x="1017966" y="119560"/>
                </a:cxn>
                <a:cxn ang="0">
                  <a:pos x="1252226" y="427001"/>
                </a:cxn>
                <a:cxn ang="0">
                  <a:pos x="1269263" y="811302"/>
                </a:cxn>
                <a:cxn ang="0">
                  <a:pos x="1056299" y="1140093"/>
                </a:cxn>
                <a:cxn ang="0">
                  <a:pos x="694261" y="1285273"/>
                </a:cxn>
                <a:cxn ang="0">
                  <a:pos x="319445" y="1191333"/>
                </a:cxn>
                <a:cxn ang="0">
                  <a:pos x="63889" y="900972"/>
                </a:cxn>
                <a:cxn ang="0">
                  <a:pos x="21296" y="516671"/>
                </a:cxn>
                <a:cxn ang="0">
                  <a:pos x="208704" y="179340"/>
                </a:cxn>
                <a:cxn ang="0">
                  <a:pos x="553705" y="8540"/>
                </a:cxn>
                <a:cxn ang="0">
                  <a:pos x="651669" y="0"/>
                </a:cxn>
              </a:cxnLst>
              <a:rect l="0" t="0" r="0" b="0"/>
              <a:pathLst>
                <a:path w="306" h="303">
                  <a:moveTo>
                    <a:pt x="153" y="0"/>
                  </a:moveTo>
                  <a:cubicBezTo>
                    <a:pt x="184" y="1"/>
                    <a:pt x="214" y="10"/>
                    <a:pt x="239" y="28"/>
                  </a:cubicBezTo>
                  <a:cubicBezTo>
                    <a:pt x="264" y="46"/>
                    <a:pt x="284" y="71"/>
                    <a:pt x="294" y="100"/>
                  </a:cubicBezTo>
                  <a:cubicBezTo>
                    <a:pt x="304" y="128"/>
                    <a:pt x="306" y="160"/>
                    <a:pt x="298" y="190"/>
                  </a:cubicBezTo>
                  <a:cubicBezTo>
                    <a:pt x="289" y="220"/>
                    <a:pt x="272" y="247"/>
                    <a:pt x="248" y="267"/>
                  </a:cubicBezTo>
                  <a:cubicBezTo>
                    <a:pt x="224" y="286"/>
                    <a:pt x="194" y="298"/>
                    <a:pt x="163" y="301"/>
                  </a:cubicBezTo>
                  <a:cubicBezTo>
                    <a:pt x="133" y="303"/>
                    <a:pt x="101" y="295"/>
                    <a:pt x="75" y="279"/>
                  </a:cubicBezTo>
                  <a:cubicBezTo>
                    <a:pt x="49" y="263"/>
                    <a:pt x="28" y="239"/>
                    <a:pt x="15" y="211"/>
                  </a:cubicBezTo>
                  <a:cubicBezTo>
                    <a:pt x="3" y="183"/>
                    <a:pt x="0" y="151"/>
                    <a:pt x="5" y="121"/>
                  </a:cubicBezTo>
                  <a:cubicBezTo>
                    <a:pt x="11" y="91"/>
                    <a:pt x="27" y="63"/>
                    <a:pt x="49" y="42"/>
                  </a:cubicBezTo>
                  <a:cubicBezTo>
                    <a:pt x="72" y="21"/>
                    <a:pt x="100" y="7"/>
                    <a:pt x="130" y="2"/>
                  </a:cubicBezTo>
                  <a:cubicBezTo>
                    <a:pt x="138" y="1"/>
                    <a:pt x="145" y="1"/>
                    <a:pt x="153" y="0"/>
                  </a:cubicBezTo>
                  <a:close/>
                </a:path>
              </a:pathLst>
            </a:custGeom>
            <a:solidFill>
              <a:srgbClr val="009F45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377" name="Freeform 43"/>
            <p:cNvSpPr>
              <a:spLocks noEditPoints="1"/>
            </p:cNvSpPr>
            <p:nvPr/>
          </p:nvSpPr>
          <p:spPr>
            <a:xfrm>
              <a:off x="8451850" y="1958976"/>
              <a:ext cx="690562" cy="917575"/>
            </a:xfrm>
            <a:custGeom>
              <a:avLst/>
              <a:gdLst/>
              <a:ahLst/>
              <a:cxnLst>
                <a:cxn ang="0">
                  <a:pos x="217399" y="106695"/>
                </a:cxn>
                <a:cxn ang="0">
                  <a:pos x="161984" y="34142"/>
                </a:cxn>
                <a:cxn ang="0">
                  <a:pos x="149195" y="238996"/>
                </a:cxn>
                <a:cxn ang="0">
                  <a:pos x="341018" y="776738"/>
                </a:cxn>
                <a:cxn ang="0">
                  <a:pos x="626621" y="866362"/>
                </a:cxn>
                <a:cxn ang="0">
                  <a:pos x="686299" y="883433"/>
                </a:cxn>
                <a:cxn ang="0">
                  <a:pos x="439061" y="772470"/>
                </a:cxn>
                <a:cxn ang="0">
                  <a:pos x="200348" y="213390"/>
                </a:cxn>
                <a:cxn ang="0">
                  <a:pos x="272815" y="34142"/>
                </a:cxn>
                <a:cxn ang="0">
                  <a:pos x="242976" y="110963"/>
                </a:cxn>
                <a:cxn ang="0">
                  <a:pos x="234450" y="256067"/>
                </a:cxn>
                <a:cxn ang="0">
                  <a:pos x="281340" y="140837"/>
                </a:cxn>
                <a:cxn ang="0">
                  <a:pos x="123619" y="187783"/>
                </a:cxn>
                <a:cxn ang="0">
                  <a:pos x="157721" y="187783"/>
                </a:cxn>
                <a:cxn ang="0">
                  <a:pos x="68204" y="196318"/>
                </a:cxn>
                <a:cxn ang="0">
                  <a:pos x="93780" y="328620"/>
                </a:cxn>
                <a:cxn ang="0">
                  <a:pos x="264289" y="273139"/>
                </a:cxn>
                <a:cxn ang="0">
                  <a:pos x="174772" y="358494"/>
                </a:cxn>
                <a:cxn ang="0">
                  <a:pos x="34102" y="273139"/>
                </a:cxn>
                <a:cxn ang="0">
                  <a:pos x="42627" y="443850"/>
                </a:cxn>
                <a:cxn ang="0">
                  <a:pos x="76729" y="341423"/>
                </a:cxn>
                <a:cxn ang="0">
                  <a:pos x="255764" y="388369"/>
                </a:cxn>
                <a:cxn ang="0">
                  <a:pos x="140670" y="477993"/>
                </a:cxn>
                <a:cxn ang="0">
                  <a:pos x="255764" y="388369"/>
                </a:cxn>
                <a:cxn ang="0">
                  <a:pos x="80992" y="563348"/>
                </a:cxn>
                <a:cxn ang="0">
                  <a:pos x="208874" y="473725"/>
                </a:cxn>
                <a:cxn ang="0">
                  <a:pos x="157721" y="576152"/>
                </a:cxn>
                <a:cxn ang="0">
                  <a:pos x="29839" y="571884"/>
                </a:cxn>
                <a:cxn ang="0">
                  <a:pos x="136407" y="644436"/>
                </a:cxn>
                <a:cxn ang="0">
                  <a:pos x="204611" y="546277"/>
                </a:cxn>
                <a:cxn ang="0">
                  <a:pos x="264289" y="674311"/>
                </a:cxn>
                <a:cxn ang="0">
                  <a:pos x="255764" y="593223"/>
                </a:cxn>
                <a:cxn ang="0">
                  <a:pos x="306916" y="652972"/>
                </a:cxn>
                <a:cxn ang="0">
                  <a:pos x="387908" y="751131"/>
                </a:cxn>
                <a:cxn ang="0">
                  <a:pos x="370857" y="665775"/>
                </a:cxn>
                <a:cxn ang="0">
                  <a:pos x="392171" y="665775"/>
                </a:cxn>
                <a:cxn ang="0">
                  <a:pos x="507265" y="759667"/>
                </a:cxn>
                <a:cxn ang="0">
                  <a:pos x="183297" y="781006"/>
                </a:cxn>
                <a:cxn ang="0">
                  <a:pos x="242976" y="746863"/>
                </a:cxn>
                <a:cxn ang="0">
                  <a:pos x="106568" y="708453"/>
                </a:cxn>
                <a:cxn ang="0">
                  <a:pos x="255764" y="836487"/>
                </a:cxn>
                <a:cxn ang="0">
                  <a:pos x="323967" y="798077"/>
                </a:cxn>
                <a:cxn ang="0">
                  <a:pos x="332493" y="887700"/>
                </a:cxn>
                <a:cxn ang="0">
                  <a:pos x="503002" y="857826"/>
                </a:cxn>
                <a:cxn ang="0">
                  <a:pos x="392171" y="862094"/>
                </a:cxn>
                <a:cxn ang="0">
                  <a:pos x="336756" y="870629"/>
                </a:cxn>
              </a:cxnLst>
              <a:rect l="0" t="0" r="0" b="0"/>
              <a:pathLst>
                <a:path w="162" h="215">
                  <a:moveTo>
                    <a:pt x="57" y="26"/>
                  </a:moveTo>
                  <a:cubicBezTo>
                    <a:pt x="56" y="26"/>
                    <a:pt x="55" y="28"/>
                    <a:pt x="54" y="28"/>
                  </a:cubicBezTo>
                  <a:cubicBezTo>
                    <a:pt x="52" y="28"/>
                    <a:pt x="52" y="26"/>
                    <a:pt x="51" y="25"/>
                  </a:cubicBezTo>
                  <a:cubicBezTo>
                    <a:pt x="49" y="19"/>
                    <a:pt x="48" y="14"/>
                    <a:pt x="46" y="9"/>
                  </a:cubicBezTo>
                  <a:cubicBezTo>
                    <a:pt x="44" y="6"/>
                    <a:pt x="42" y="0"/>
                    <a:pt x="38" y="0"/>
                  </a:cubicBezTo>
                  <a:cubicBezTo>
                    <a:pt x="34" y="0"/>
                    <a:pt x="38" y="7"/>
                    <a:pt x="38" y="8"/>
                  </a:cubicBezTo>
                  <a:cubicBezTo>
                    <a:pt x="40" y="14"/>
                    <a:pt x="41" y="20"/>
                    <a:pt x="42" y="25"/>
                  </a:cubicBezTo>
                  <a:cubicBezTo>
                    <a:pt x="43" y="30"/>
                    <a:pt x="43" y="36"/>
                    <a:pt x="42" y="41"/>
                  </a:cubicBezTo>
                  <a:cubicBezTo>
                    <a:pt x="40" y="46"/>
                    <a:pt x="37" y="51"/>
                    <a:pt x="35" y="56"/>
                  </a:cubicBezTo>
                  <a:cubicBezTo>
                    <a:pt x="32" y="61"/>
                    <a:pt x="30" y="66"/>
                    <a:pt x="28" y="71"/>
                  </a:cubicBezTo>
                  <a:cubicBezTo>
                    <a:pt x="21" y="93"/>
                    <a:pt x="21" y="117"/>
                    <a:pt x="29" y="138"/>
                  </a:cubicBezTo>
                  <a:cubicBezTo>
                    <a:pt x="37" y="160"/>
                    <a:pt x="59" y="173"/>
                    <a:pt x="80" y="182"/>
                  </a:cubicBezTo>
                  <a:cubicBezTo>
                    <a:pt x="91" y="186"/>
                    <a:pt x="102" y="189"/>
                    <a:pt x="114" y="191"/>
                  </a:cubicBezTo>
                  <a:cubicBezTo>
                    <a:pt x="124" y="193"/>
                    <a:pt x="135" y="192"/>
                    <a:pt x="143" y="199"/>
                  </a:cubicBezTo>
                  <a:cubicBezTo>
                    <a:pt x="144" y="200"/>
                    <a:pt x="145" y="201"/>
                    <a:pt x="147" y="203"/>
                  </a:cubicBezTo>
                  <a:cubicBezTo>
                    <a:pt x="148" y="204"/>
                    <a:pt x="149" y="207"/>
                    <a:pt x="150" y="208"/>
                  </a:cubicBezTo>
                  <a:cubicBezTo>
                    <a:pt x="151" y="209"/>
                    <a:pt x="154" y="208"/>
                    <a:pt x="155" y="208"/>
                  </a:cubicBezTo>
                  <a:cubicBezTo>
                    <a:pt x="156" y="208"/>
                    <a:pt x="161" y="208"/>
                    <a:pt x="161" y="207"/>
                  </a:cubicBezTo>
                  <a:cubicBezTo>
                    <a:pt x="162" y="207"/>
                    <a:pt x="159" y="204"/>
                    <a:pt x="158" y="203"/>
                  </a:cubicBezTo>
                  <a:cubicBezTo>
                    <a:pt x="152" y="195"/>
                    <a:pt x="144" y="188"/>
                    <a:pt x="134" y="184"/>
                  </a:cubicBezTo>
                  <a:cubicBezTo>
                    <a:pt x="124" y="181"/>
                    <a:pt x="113" y="181"/>
                    <a:pt x="103" y="181"/>
                  </a:cubicBezTo>
                  <a:cubicBezTo>
                    <a:pt x="92" y="180"/>
                    <a:pt x="80" y="176"/>
                    <a:pt x="70" y="171"/>
                  </a:cubicBezTo>
                  <a:cubicBezTo>
                    <a:pt x="48" y="160"/>
                    <a:pt x="33" y="141"/>
                    <a:pt x="29" y="117"/>
                  </a:cubicBezTo>
                  <a:cubicBezTo>
                    <a:pt x="24" y="93"/>
                    <a:pt x="32" y="69"/>
                    <a:pt x="47" y="50"/>
                  </a:cubicBezTo>
                  <a:cubicBezTo>
                    <a:pt x="54" y="40"/>
                    <a:pt x="61" y="32"/>
                    <a:pt x="65" y="21"/>
                  </a:cubicBezTo>
                  <a:cubicBezTo>
                    <a:pt x="66" y="18"/>
                    <a:pt x="67" y="16"/>
                    <a:pt x="67" y="13"/>
                  </a:cubicBezTo>
                  <a:cubicBezTo>
                    <a:pt x="67" y="12"/>
                    <a:pt x="66" y="8"/>
                    <a:pt x="64" y="8"/>
                  </a:cubicBezTo>
                  <a:cubicBezTo>
                    <a:pt x="63" y="8"/>
                    <a:pt x="64" y="10"/>
                    <a:pt x="64" y="11"/>
                  </a:cubicBezTo>
                  <a:cubicBezTo>
                    <a:pt x="64" y="13"/>
                    <a:pt x="63" y="14"/>
                    <a:pt x="63" y="15"/>
                  </a:cubicBezTo>
                  <a:cubicBezTo>
                    <a:pt x="62" y="18"/>
                    <a:pt x="60" y="25"/>
                    <a:pt x="57" y="26"/>
                  </a:cubicBezTo>
                  <a:close/>
                  <a:moveTo>
                    <a:pt x="66" y="33"/>
                  </a:moveTo>
                  <a:cubicBezTo>
                    <a:pt x="69" y="37"/>
                    <a:pt x="72" y="42"/>
                    <a:pt x="69" y="47"/>
                  </a:cubicBezTo>
                  <a:cubicBezTo>
                    <a:pt x="66" y="52"/>
                    <a:pt x="61" y="58"/>
                    <a:pt x="55" y="60"/>
                  </a:cubicBezTo>
                  <a:cubicBezTo>
                    <a:pt x="52" y="61"/>
                    <a:pt x="48" y="61"/>
                    <a:pt x="45" y="60"/>
                  </a:cubicBezTo>
                  <a:cubicBezTo>
                    <a:pt x="48" y="55"/>
                    <a:pt x="50" y="49"/>
                    <a:pt x="55" y="45"/>
                  </a:cubicBezTo>
                  <a:cubicBezTo>
                    <a:pt x="58" y="41"/>
                    <a:pt x="63" y="38"/>
                    <a:pt x="66" y="33"/>
                  </a:cubicBezTo>
                  <a:close/>
                  <a:moveTo>
                    <a:pt x="27" y="18"/>
                  </a:moveTo>
                  <a:cubicBezTo>
                    <a:pt x="29" y="24"/>
                    <a:pt x="29" y="29"/>
                    <a:pt x="29" y="35"/>
                  </a:cubicBezTo>
                  <a:cubicBezTo>
                    <a:pt x="28" y="38"/>
                    <a:pt x="29" y="41"/>
                    <a:pt x="29" y="44"/>
                  </a:cubicBezTo>
                  <a:cubicBezTo>
                    <a:pt x="29" y="47"/>
                    <a:pt x="29" y="50"/>
                    <a:pt x="30" y="53"/>
                  </a:cubicBezTo>
                  <a:cubicBezTo>
                    <a:pt x="31" y="54"/>
                    <a:pt x="32" y="54"/>
                    <a:pt x="33" y="53"/>
                  </a:cubicBezTo>
                  <a:cubicBezTo>
                    <a:pt x="35" y="51"/>
                    <a:pt x="36" y="47"/>
                    <a:pt x="37" y="44"/>
                  </a:cubicBezTo>
                  <a:cubicBezTo>
                    <a:pt x="39" y="38"/>
                    <a:pt x="39" y="34"/>
                    <a:pt x="37" y="28"/>
                  </a:cubicBezTo>
                  <a:cubicBezTo>
                    <a:pt x="36" y="24"/>
                    <a:pt x="32" y="17"/>
                    <a:pt x="27" y="18"/>
                  </a:cubicBezTo>
                  <a:close/>
                  <a:moveTo>
                    <a:pt x="16" y="46"/>
                  </a:moveTo>
                  <a:cubicBezTo>
                    <a:pt x="18" y="46"/>
                    <a:pt x="24" y="49"/>
                    <a:pt x="25" y="52"/>
                  </a:cubicBezTo>
                  <a:cubicBezTo>
                    <a:pt x="27" y="57"/>
                    <a:pt x="28" y="63"/>
                    <a:pt x="27" y="68"/>
                  </a:cubicBezTo>
                  <a:cubicBezTo>
                    <a:pt x="27" y="71"/>
                    <a:pt x="27" y="80"/>
                    <a:pt x="22" y="77"/>
                  </a:cubicBezTo>
                  <a:cubicBezTo>
                    <a:pt x="19" y="74"/>
                    <a:pt x="19" y="71"/>
                    <a:pt x="19" y="68"/>
                  </a:cubicBezTo>
                  <a:cubicBezTo>
                    <a:pt x="19" y="61"/>
                    <a:pt x="18" y="53"/>
                    <a:pt x="16" y="46"/>
                  </a:cubicBezTo>
                  <a:close/>
                  <a:moveTo>
                    <a:pt x="62" y="64"/>
                  </a:moveTo>
                  <a:cubicBezTo>
                    <a:pt x="51" y="62"/>
                    <a:pt x="40" y="72"/>
                    <a:pt x="35" y="81"/>
                  </a:cubicBezTo>
                  <a:cubicBezTo>
                    <a:pt x="34" y="82"/>
                    <a:pt x="32" y="91"/>
                    <a:pt x="36" y="89"/>
                  </a:cubicBezTo>
                  <a:cubicBezTo>
                    <a:pt x="38" y="88"/>
                    <a:pt x="39" y="85"/>
                    <a:pt x="41" y="84"/>
                  </a:cubicBezTo>
                  <a:cubicBezTo>
                    <a:pt x="44" y="82"/>
                    <a:pt x="47" y="80"/>
                    <a:pt x="49" y="79"/>
                  </a:cubicBezTo>
                  <a:cubicBezTo>
                    <a:pt x="55" y="75"/>
                    <a:pt x="58" y="70"/>
                    <a:pt x="62" y="64"/>
                  </a:cubicBezTo>
                  <a:close/>
                  <a:moveTo>
                    <a:pt x="8" y="64"/>
                  </a:moveTo>
                  <a:cubicBezTo>
                    <a:pt x="7" y="68"/>
                    <a:pt x="7" y="72"/>
                    <a:pt x="7" y="75"/>
                  </a:cubicBezTo>
                  <a:cubicBezTo>
                    <a:pt x="7" y="79"/>
                    <a:pt x="6" y="82"/>
                    <a:pt x="6" y="86"/>
                  </a:cubicBezTo>
                  <a:cubicBezTo>
                    <a:pt x="6" y="92"/>
                    <a:pt x="7" y="99"/>
                    <a:pt x="10" y="104"/>
                  </a:cubicBezTo>
                  <a:cubicBezTo>
                    <a:pt x="11" y="105"/>
                    <a:pt x="13" y="109"/>
                    <a:pt x="14" y="107"/>
                  </a:cubicBezTo>
                  <a:cubicBezTo>
                    <a:pt x="16" y="106"/>
                    <a:pt x="14" y="99"/>
                    <a:pt x="14" y="97"/>
                  </a:cubicBezTo>
                  <a:cubicBezTo>
                    <a:pt x="15" y="91"/>
                    <a:pt x="20" y="85"/>
                    <a:pt x="18" y="80"/>
                  </a:cubicBezTo>
                  <a:cubicBezTo>
                    <a:pt x="17" y="76"/>
                    <a:pt x="15" y="71"/>
                    <a:pt x="13" y="67"/>
                  </a:cubicBezTo>
                  <a:cubicBezTo>
                    <a:pt x="11" y="65"/>
                    <a:pt x="10" y="65"/>
                    <a:pt x="8" y="64"/>
                  </a:cubicBezTo>
                  <a:close/>
                  <a:moveTo>
                    <a:pt x="60" y="91"/>
                  </a:moveTo>
                  <a:cubicBezTo>
                    <a:pt x="53" y="88"/>
                    <a:pt x="46" y="89"/>
                    <a:pt x="40" y="93"/>
                  </a:cubicBezTo>
                  <a:cubicBezTo>
                    <a:pt x="37" y="94"/>
                    <a:pt x="34" y="96"/>
                    <a:pt x="33" y="99"/>
                  </a:cubicBezTo>
                  <a:cubicBezTo>
                    <a:pt x="32" y="103"/>
                    <a:pt x="32" y="108"/>
                    <a:pt x="33" y="112"/>
                  </a:cubicBezTo>
                  <a:cubicBezTo>
                    <a:pt x="36" y="111"/>
                    <a:pt x="38" y="109"/>
                    <a:pt x="41" y="108"/>
                  </a:cubicBezTo>
                  <a:cubicBezTo>
                    <a:pt x="44" y="106"/>
                    <a:pt x="47" y="105"/>
                    <a:pt x="50" y="103"/>
                  </a:cubicBezTo>
                  <a:cubicBezTo>
                    <a:pt x="54" y="100"/>
                    <a:pt x="56" y="95"/>
                    <a:pt x="60" y="91"/>
                  </a:cubicBezTo>
                  <a:close/>
                  <a:moveTo>
                    <a:pt x="2" y="105"/>
                  </a:moveTo>
                  <a:cubicBezTo>
                    <a:pt x="0" y="110"/>
                    <a:pt x="2" y="114"/>
                    <a:pt x="5" y="117"/>
                  </a:cubicBezTo>
                  <a:cubicBezTo>
                    <a:pt x="9" y="122"/>
                    <a:pt x="14" y="127"/>
                    <a:pt x="19" y="132"/>
                  </a:cubicBezTo>
                  <a:cubicBezTo>
                    <a:pt x="24" y="126"/>
                    <a:pt x="20" y="122"/>
                    <a:pt x="17" y="117"/>
                  </a:cubicBezTo>
                  <a:cubicBezTo>
                    <a:pt x="13" y="111"/>
                    <a:pt x="9" y="106"/>
                    <a:pt x="2" y="105"/>
                  </a:cubicBezTo>
                  <a:close/>
                  <a:moveTo>
                    <a:pt x="49" y="111"/>
                  </a:moveTo>
                  <a:cubicBezTo>
                    <a:pt x="45" y="111"/>
                    <a:pt x="39" y="112"/>
                    <a:pt x="37" y="115"/>
                  </a:cubicBezTo>
                  <a:cubicBezTo>
                    <a:pt x="35" y="118"/>
                    <a:pt x="33" y="124"/>
                    <a:pt x="34" y="127"/>
                  </a:cubicBezTo>
                  <a:cubicBezTo>
                    <a:pt x="34" y="129"/>
                    <a:pt x="35" y="134"/>
                    <a:pt x="37" y="135"/>
                  </a:cubicBezTo>
                  <a:cubicBezTo>
                    <a:pt x="41" y="137"/>
                    <a:pt x="41" y="129"/>
                    <a:pt x="41" y="127"/>
                  </a:cubicBezTo>
                  <a:cubicBezTo>
                    <a:pt x="43" y="121"/>
                    <a:pt x="46" y="116"/>
                    <a:pt x="49" y="111"/>
                  </a:cubicBezTo>
                  <a:close/>
                  <a:moveTo>
                    <a:pt x="7" y="134"/>
                  </a:moveTo>
                  <a:cubicBezTo>
                    <a:pt x="9" y="135"/>
                    <a:pt x="11" y="137"/>
                    <a:pt x="13" y="138"/>
                  </a:cubicBezTo>
                  <a:cubicBezTo>
                    <a:pt x="15" y="139"/>
                    <a:pt x="17" y="138"/>
                    <a:pt x="19" y="138"/>
                  </a:cubicBezTo>
                  <a:cubicBezTo>
                    <a:pt x="25" y="139"/>
                    <a:pt x="29" y="146"/>
                    <a:pt x="32" y="151"/>
                  </a:cubicBezTo>
                  <a:cubicBezTo>
                    <a:pt x="25" y="151"/>
                    <a:pt x="19" y="152"/>
                    <a:pt x="13" y="149"/>
                  </a:cubicBezTo>
                  <a:cubicBezTo>
                    <a:pt x="7" y="146"/>
                    <a:pt x="7" y="139"/>
                    <a:pt x="7" y="134"/>
                  </a:cubicBezTo>
                  <a:close/>
                  <a:moveTo>
                    <a:pt x="48" y="128"/>
                  </a:moveTo>
                  <a:cubicBezTo>
                    <a:pt x="45" y="132"/>
                    <a:pt x="46" y="138"/>
                    <a:pt x="49" y="142"/>
                  </a:cubicBezTo>
                  <a:cubicBezTo>
                    <a:pt x="51" y="146"/>
                    <a:pt x="54" y="149"/>
                    <a:pt x="57" y="152"/>
                  </a:cubicBezTo>
                  <a:cubicBezTo>
                    <a:pt x="58" y="154"/>
                    <a:pt x="61" y="156"/>
                    <a:pt x="62" y="158"/>
                  </a:cubicBezTo>
                  <a:cubicBezTo>
                    <a:pt x="63" y="160"/>
                    <a:pt x="62" y="162"/>
                    <a:pt x="64" y="160"/>
                  </a:cubicBezTo>
                  <a:cubicBezTo>
                    <a:pt x="65" y="159"/>
                    <a:pt x="65" y="155"/>
                    <a:pt x="65" y="153"/>
                  </a:cubicBezTo>
                  <a:cubicBezTo>
                    <a:pt x="65" y="148"/>
                    <a:pt x="64" y="143"/>
                    <a:pt x="60" y="139"/>
                  </a:cubicBezTo>
                  <a:cubicBezTo>
                    <a:pt x="57" y="137"/>
                    <a:pt x="55" y="135"/>
                    <a:pt x="53" y="132"/>
                  </a:cubicBezTo>
                  <a:cubicBezTo>
                    <a:pt x="52" y="131"/>
                    <a:pt x="50" y="128"/>
                    <a:pt x="48" y="128"/>
                  </a:cubicBezTo>
                  <a:close/>
                  <a:moveTo>
                    <a:pt x="72" y="153"/>
                  </a:moveTo>
                  <a:cubicBezTo>
                    <a:pt x="77" y="155"/>
                    <a:pt x="79" y="162"/>
                    <a:pt x="80" y="166"/>
                  </a:cubicBezTo>
                  <a:cubicBezTo>
                    <a:pt x="81" y="168"/>
                    <a:pt x="82" y="171"/>
                    <a:pt x="83" y="173"/>
                  </a:cubicBezTo>
                  <a:cubicBezTo>
                    <a:pt x="85" y="175"/>
                    <a:pt x="89" y="175"/>
                    <a:pt x="91" y="176"/>
                  </a:cubicBezTo>
                  <a:cubicBezTo>
                    <a:pt x="92" y="176"/>
                    <a:pt x="96" y="178"/>
                    <a:pt x="97" y="178"/>
                  </a:cubicBezTo>
                  <a:cubicBezTo>
                    <a:pt x="98" y="177"/>
                    <a:pt x="94" y="173"/>
                    <a:pt x="93" y="172"/>
                  </a:cubicBezTo>
                  <a:cubicBezTo>
                    <a:pt x="90" y="167"/>
                    <a:pt x="91" y="161"/>
                    <a:pt x="87" y="156"/>
                  </a:cubicBezTo>
                  <a:cubicBezTo>
                    <a:pt x="84" y="151"/>
                    <a:pt x="77" y="154"/>
                    <a:pt x="72" y="153"/>
                  </a:cubicBezTo>
                  <a:close/>
                  <a:moveTo>
                    <a:pt x="92" y="156"/>
                  </a:moveTo>
                  <a:cubicBezTo>
                    <a:pt x="92" y="156"/>
                    <a:pt x="92" y="156"/>
                    <a:pt x="92" y="156"/>
                  </a:cubicBezTo>
                  <a:cubicBezTo>
                    <a:pt x="94" y="159"/>
                    <a:pt x="95" y="162"/>
                    <a:pt x="97" y="165"/>
                  </a:cubicBezTo>
                  <a:cubicBezTo>
                    <a:pt x="99" y="168"/>
                    <a:pt x="101" y="170"/>
                    <a:pt x="104" y="173"/>
                  </a:cubicBezTo>
                  <a:cubicBezTo>
                    <a:pt x="108" y="178"/>
                    <a:pt x="113" y="178"/>
                    <a:pt x="119" y="178"/>
                  </a:cubicBezTo>
                  <a:cubicBezTo>
                    <a:pt x="114" y="168"/>
                    <a:pt x="105" y="153"/>
                    <a:pt x="92" y="156"/>
                  </a:cubicBezTo>
                  <a:close/>
                  <a:moveTo>
                    <a:pt x="25" y="166"/>
                  </a:moveTo>
                  <a:cubicBezTo>
                    <a:pt x="28" y="174"/>
                    <a:pt x="35" y="181"/>
                    <a:pt x="43" y="183"/>
                  </a:cubicBezTo>
                  <a:cubicBezTo>
                    <a:pt x="48" y="184"/>
                    <a:pt x="53" y="184"/>
                    <a:pt x="57" y="184"/>
                  </a:cubicBezTo>
                  <a:cubicBezTo>
                    <a:pt x="60" y="185"/>
                    <a:pt x="63" y="185"/>
                    <a:pt x="65" y="187"/>
                  </a:cubicBezTo>
                  <a:cubicBezTo>
                    <a:pt x="65" y="181"/>
                    <a:pt x="62" y="178"/>
                    <a:pt x="57" y="175"/>
                  </a:cubicBezTo>
                  <a:cubicBezTo>
                    <a:pt x="54" y="174"/>
                    <a:pt x="52" y="172"/>
                    <a:pt x="48" y="172"/>
                  </a:cubicBezTo>
                  <a:cubicBezTo>
                    <a:pt x="44" y="171"/>
                    <a:pt x="41" y="171"/>
                    <a:pt x="37" y="170"/>
                  </a:cubicBezTo>
                  <a:cubicBezTo>
                    <a:pt x="33" y="170"/>
                    <a:pt x="29" y="168"/>
                    <a:pt x="25" y="166"/>
                  </a:cubicBezTo>
                  <a:close/>
                  <a:moveTo>
                    <a:pt x="90" y="195"/>
                  </a:moveTo>
                  <a:cubicBezTo>
                    <a:pt x="84" y="195"/>
                    <a:pt x="81" y="198"/>
                    <a:pt x="75" y="199"/>
                  </a:cubicBezTo>
                  <a:cubicBezTo>
                    <a:pt x="70" y="200"/>
                    <a:pt x="65" y="199"/>
                    <a:pt x="60" y="196"/>
                  </a:cubicBezTo>
                  <a:cubicBezTo>
                    <a:pt x="59" y="195"/>
                    <a:pt x="57" y="193"/>
                    <a:pt x="58" y="192"/>
                  </a:cubicBezTo>
                  <a:cubicBezTo>
                    <a:pt x="58" y="190"/>
                    <a:pt x="62" y="191"/>
                    <a:pt x="63" y="191"/>
                  </a:cubicBezTo>
                  <a:cubicBezTo>
                    <a:pt x="68" y="191"/>
                    <a:pt x="71" y="188"/>
                    <a:pt x="76" y="187"/>
                  </a:cubicBezTo>
                  <a:cubicBezTo>
                    <a:pt x="83" y="186"/>
                    <a:pt x="86" y="190"/>
                    <a:pt x="90" y="195"/>
                  </a:cubicBezTo>
                  <a:close/>
                  <a:moveTo>
                    <a:pt x="79" y="204"/>
                  </a:moveTo>
                  <a:cubicBezTo>
                    <a:pt x="76" y="205"/>
                    <a:pt x="75" y="206"/>
                    <a:pt x="78" y="208"/>
                  </a:cubicBezTo>
                  <a:cubicBezTo>
                    <a:pt x="83" y="210"/>
                    <a:pt x="88" y="211"/>
                    <a:pt x="93" y="213"/>
                  </a:cubicBezTo>
                  <a:cubicBezTo>
                    <a:pt x="98" y="215"/>
                    <a:pt x="103" y="209"/>
                    <a:pt x="107" y="206"/>
                  </a:cubicBezTo>
                  <a:cubicBezTo>
                    <a:pt x="110" y="204"/>
                    <a:pt x="114" y="200"/>
                    <a:pt x="118" y="201"/>
                  </a:cubicBezTo>
                  <a:cubicBezTo>
                    <a:pt x="119" y="194"/>
                    <a:pt x="113" y="194"/>
                    <a:pt x="108" y="194"/>
                  </a:cubicBezTo>
                  <a:cubicBezTo>
                    <a:pt x="105" y="194"/>
                    <a:pt x="102" y="195"/>
                    <a:pt x="99" y="196"/>
                  </a:cubicBezTo>
                  <a:cubicBezTo>
                    <a:pt x="96" y="197"/>
                    <a:pt x="94" y="200"/>
                    <a:pt x="92" y="202"/>
                  </a:cubicBezTo>
                  <a:cubicBezTo>
                    <a:pt x="90" y="204"/>
                    <a:pt x="88" y="204"/>
                    <a:pt x="86" y="204"/>
                  </a:cubicBezTo>
                  <a:cubicBezTo>
                    <a:pt x="87" y="204"/>
                    <a:pt x="87" y="204"/>
                    <a:pt x="88" y="204"/>
                  </a:cubicBezTo>
                  <a:cubicBezTo>
                    <a:pt x="85" y="205"/>
                    <a:pt x="82" y="204"/>
                    <a:pt x="79" y="204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378" name="Freeform 44"/>
            <p:cNvSpPr>
              <a:spLocks noEditPoints="1"/>
            </p:cNvSpPr>
            <p:nvPr/>
          </p:nvSpPr>
          <p:spPr>
            <a:xfrm>
              <a:off x="8963025" y="1958976"/>
              <a:ext cx="690562" cy="917575"/>
            </a:xfrm>
            <a:custGeom>
              <a:avLst/>
              <a:gdLst/>
              <a:ahLst/>
              <a:cxnLst>
                <a:cxn ang="0">
                  <a:pos x="473163" y="106695"/>
                </a:cxn>
                <a:cxn ang="0">
                  <a:pos x="528578" y="34142"/>
                </a:cxn>
                <a:cxn ang="0">
                  <a:pos x="541367" y="234728"/>
                </a:cxn>
                <a:cxn ang="0">
                  <a:pos x="349544" y="776738"/>
                </a:cxn>
                <a:cxn ang="0">
                  <a:pos x="63941" y="866362"/>
                </a:cxn>
                <a:cxn ang="0">
                  <a:pos x="12788" y="870629"/>
                </a:cxn>
                <a:cxn ang="0">
                  <a:pos x="392171" y="729792"/>
                </a:cxn>
                <a:cxn ang="0">
                  <a:pos x="413485" y="89624"/>
                </a:cxn>
                <a:cxn ang="0">
                  <a:pos x="417747" y="51213"/>
                </a:cxn>
                <a:cxn ang="0">
                  <a:pos x="409222" y="140837"/>
                </a:cxn>
                <a:cxn ang="0">
                  <a:pos x="498739" y="256067"/>
                </a:cxn>
                <a:cxn ang="0">
                  <a:pos x="575468" y="76820"/>
                </a:cxn>
                <a:cxn ang="0">
                  <a:pos x="562680" y="226193"/>
                </a:cxn>
                <a:cxn ang="0">
                  <a:pos x="532841" y="123766"/>
                </a:cxn>
                <a:cxn ang="0">
                  <a:pos x="583994" y="221925"/>
                </a:cxn>
                <a:cxn ang="0">
                  <a:pos x="609570" y="285942"/>
                </a:cxn>
                <a:cxn ang="0">
                  <a:pos x="541367" y="345691"/>
                </a:cxn>
                <a:cxn ang="0">
                  <a:pos x="481688" y="337155"/>
                </a:cxn>
                <a:cxn ang="0">
                  <a:pos x="660723" y="273139"/>
                </a:cxn>
                <a:cxn ang="0">
                  <a:pos x="647935" y="443850"/>
                </a:cxn>
                <a:cxn ang="0">
                  <a:pos x="613833" y="337155"/>
                </a:cxn>
                <a:cxn ang="0">
                  <a:pos x="439061" y="388369"/>
                </a:cxn>
                <a:cxn ang="0">
                  <a:pos x="549892" y="477993"/>
                </a:cxn>
                <a:cxn ang="0">
                  <a:pos x="439061" y="388369"/>
                </a:cxn>
                <a:cxn ang="0">
                  <a:pos x="609570" y="563348"/>
                </a:cxn>
                <a:cxn ang="0">
                  <a:pos x="485951" y="473725"/>
                </a:cxn>
                <a:cxn ang="0">
                  <a:pos x="532841" y="576152"/>
                </a:cxn>
                <a:cxn ang="0">
                  <a:pos x="660723" y="571884"/>
                </a:cxn>
                <a:cxn ang="0">
                  <a:pos x="558417" y="644436"/>
                </a:cxn>
                <a:cxn ang="0">
                  <a:pos x="485951" y="546277"/>
                </a:cxn>
                <a:cxn ang="0">
                  <a:pos x="426273" y="674311"/>
                </a:cxn>
                <a:cxn ang="0">
                  <a:pos x="434798" y="593223"/>
                </a:cxn>
                <a:cxn ang="0">
                  <a:pos x="383646" y="652972"/>
                </a:cxn>
                <a:cxn ang="0">
                  <a:pos x="306916" y="751131"/>
                </a:cxn>
                <a:cxn ang="0">
                  <a:pos x="319705" y="665775"/>
                </a:cxn>
                <a:cxn ang="0">
                  <a:pos x="298391" y="665775"/>
                </a:cxn>
                <a:cxn ang="0">
                  <a:pos x="183297" y="759667"/>
                </a:cxn>
                <a:cxn ang="0">
                  <a:pos x="503002" y="781006"/>
                </a:cxn>
                <a:cxn ang="0">
                  <a:pos x="447586" y="746863"/>
                </a:cxn>
                <a:cxn ang="0">
                  <a:pos x="583994" y="708453"/>
                </a:cxn>
                <a:cxn ang="0">
                  <a:pos x="430536" y="836487"/>
                </a:cxn>
                <a:cxn ang="0">
                  <a:pos x="366595" y="798077"/>
                </a:cxn>
                <a:cxn ang="0">
                  <a:pos x="358069" y="887700"/>
                </a:cxn>
                <a:cxn ang="0">
                  <a:pos x="187560" y="857826"/>
                </a:cxn>
                <a:cxn ang="0">
                  <a:pos x="302654" y="862094"/>
                </a:cxn>
                <a:cxn ang="0">
                  <a:pos x="353806" y="870629"/>
                </a:cxn>
              </a:cxnLst>
              <a:rect l="0" t="0" r="0" b="0"/>
              <a:pathLst>
                <a:path w="162" h="215">
                  <a:moveTo>
                    <a:pt x="105" y="26"/>
                  </a:moveTo>
                  <a:cubicBezTo>
                    <a:pt x="106" y="26"/>
                    <a:pt x="107" y="28"/>
                    <a:pt x="109" y="28"/>
                  </a:cubicBezTo>
                  <a:cubicBezTo>
                    <a:pt x="110" y="28"/>
                    <a:pt x="110" y="26"/>
                    <a:pt x="111" y="25"/>
                  </a:cubicBezTo>
                  <a:cubicBezTo>
                    <a:pt x="113" y="19"/>
                    <a:pt x="114" y="14"/>
                    <a:pt x="117" y="9"/>
                  </a:cubicBezTo>
                  <a:cubicBezTo>
                    <a:pt x="118" y="6"/>
                    <a:pt x="120" y="0"/>
                    <a:pt x="124" y="0"/>
                  </a:cubicBezTo>
                  <a:cubicBezTo>
                    <a:pt x="128" y="0"/>
                    <a:pt x="125" y="7"/>
                    <a:pt x="124" y="8"/>
                  </a:cubicBezTo>
                  <a:cubicBezTo>
                    <a:pt x="122" y="14"/>
                    <a:pt x="121" y="19"/>
                    <a:pt x="120" y="25"/>
                  </a:cubicBezTo>
                  <a:cubicBezTo>
                    <a:pt x="120" y="30"/>
                    <a:pt x="119" y="36"/>
                    <a:pt x="120" y="41"/>
                  </a:cubicBezTo>
                  <a:cubicBezTo>
                    <a:pt x="122" y="46"/>
                    <a:pt x="125" y="50"/>
                    <a:pt x="127" y="55"/>
                  </a:cubicBezTo>
                  <a:cubicBezTo>
                    <a:pt x="130" y="60"/>
                    <a:pt x="132" y="66"/>
                    <a:pt x="134" y="71"/>
                  </a:cubicBezTo>
                  <a:cubicBezTo>
                    <a:pt x="141" y="93"/>
                    <a:pt x="141" y="116"/>
                    <a:pt x="133" y="138"/>
                  </a:cubicBezTo>
                  <a:cubicBezTo>
                    <a:pt x="125" y="160"/>
                    <a:pt x="103" y="173"/>
                    <a:pt x="82" y="182"/>
                  </a:cubicBezTo>
                  <a:cubicBezTo>
                    <a:pt x="71" y="186"/>
                    <a:pt x="60" y="189"/>
                    <a:pt x="48" y="191"/>
                  </a:cubicBezTo>
                  <a:cubicBezTo>
                    <a:pt x="38" y="193"/>
                    <a:pt x="27" y="192"/>
                    <a:pt x="19" y="199"/>
                  </a:cubicBezTo>
                  <a:cubicBezTo>
                    <a:pt x="18" y="200"/>
                    <a:pt x="17" y="202"/>
                    <a:pt x="15" y="203"/>
                  </a:cubicBezTo>
                  <a:cubicBezTo>
                    <a:pt x="14" y="205"/>
                    <a:pt x="14" y="207"/>
                    <a:pt x="12" y="208"/>
                  </a:cubicBezTo>
                  <a:cubicBezTo>
                    <a:pt x="11" y="208"/>
                    <a:pt x="1" y="208"/>
                    <a:pt x="1" y="207"/>
                  </a:cubicBezTo>
                  <a:cubicBezTo>
                    <a:pt x="0" y="207"/>
                    <a:pt x="3" y="204"/>
                    <a:pt x="3" y="204"/>
                  </a:cubicBezTo>
                  <a:cubicBezTo>
                    <a:pt x="10" y="196"/>
                    <a:pt x="18" y="188"/>
                    <a:pt x="27" y="185"/>
                  </a:cubicBezTo>
                  <a:cubicBezTo>
                    <a:pt x="37" y="181"/>
                    <a:pt x="48" y="181"/>
                    <a:pt x="59" y="181"/>
                  </a:cubicBezTo>
                  <a:cubicBezTo>
                    <a:pt x="70" y="181"/>
                    <a:pt x="82" y="176"/>
                    <a:pt x="92" y="171"/>
                  </a:cubicBezTo>
                  <a:cubicBezTo>
                    <a:pt x="114" y="161"/>
                    <a:pt x="130" y="141"/>
                    <a:pt x="134" y="117"/>
                  </a:cubicBezTo>
                  <a:cubicBezTo>
                    <a:pt x="138" y="93"/>
                    <a:pt x="130" y="69"/>
                    <a:pt x="116" y="50"/>
                  </a:cubicBezTo>
                  <a:cubicBezTo>
                    <a:pt x="109" y="40"/>
                    <a:pt x="101" y="32"/>
                    <a:pt x="97" y="21"/>
                  </a:cubicBezTo>
                  <a:cubicBezTo>
                    <a:pt x="96" y="18"/>
                    <a:pt x="95" y="16"/>
                    <a:pt x="95" y="13"/>
                  </a:cubicBezTo>
                  <a:cubicBezTo>
                    <a:pt x="96" y="12"/>
                    <a:pt x="96" y="8"/>
                    <a:pt x="98" y="8"/>
                  </a:cubicBezTo>
                  <a:cubicBezTo>
                    <a:pt x="99" y="8"/>
                    <a:pt x="98" y="11"/>
                    <a:pt x="98" y="12"/>
                  </a:cubicBezTo>
                  <a:cubicBezTo>
                    <a:pt x="99" y="13"/>
                    <a:pt x="99" y="14"/>
                    <a:pt x="100" y="15"/>
                  </a:cubicBezTo>
                  <a:cubicBezTo>
                    <a:pt x="101" y="18"/>
                    <a:pt x="102" y="25"/>
                    <a:pt x="105" y="26"/>
                  </a:cubicBezTo>
                  <a:close/>
                  <a:moveTo>
                    <a:pt x="96" y="33"/>
                  </a:moveTo>
                  <a:cubicBezTo>
                    <a:pt x="93" y="37"/>
                    <a:pt x="90" y="42"/>
                    <a:pt x="93" y="47"/>
                  </a:cubicBezTo>
                  <a:cubicBezTo>
                    <a:pt x="96" y="52"/>
                    <a:pt x="101" y="58"/>
                    <a:pt x="107" y="60"/>
                  </a:cubicBezTo>
                  <a:cubicBezTo>
                    <a:pt x="110" y="61"/>
                    <a:pt x="114" y="61"/>
                    <a:pt x="117" y="60"/>
                  </a:cubicBezTo>
                  <a:cubicBezTo>
                    <a:pt x="115" y="55"/>
                    <a:pt x="112" y="49"/>
                    <a:pt x="108" y="45"/>
                  </a:cubicBezTo>
                  <a:cubicBezTo>
                    <a:pt x="104" y="41"/>
                    <a:pt x="99" y="38"/>
                    <a:pt x="96" y="33"/>
                  </a:cubicBezTo>
                  <a:close/>
                  <a:moveTo>
                    <a:pt x="135" y="18"/>
                  </a:moveTo>
                  <a:cubicBezTo>
                    <a:pt x="133" y="24"/>
                    <a:pt x="133" y="29"/>
                    <a:pt x="133" y="35"/>
                  </a:cubicBezTo>
                  <a:cubicBezTo>
                    <a:pt x="134" y="38"/>
                    <a:pt x="134" y="41"/>
                    <a:pt x="133" y="44"/>
                  </a:cubicBezTo>
                  <a:cubicBezTo>
                    <a:pt x="133" y="47"/>
                    <a:pt x="133" y="50"/>
                    <a:pt x="132" y="53"/>
                  </a:cubicBezTo>
                  <a:cubicBezTo>
                    <a:pt x="131" y="54"/>
                    <a:pt x="130" y="54"/>
                    <a:pt x="129" y="53"/>
                  </a:cubicBezTo>
                  <a:cubicBezTo>
                    <a:pt x="127" y="51"/>
                    <a:pt x="126" y="47"/>
                    <a:pt x="125" y="44"/>
                  </a:cubicBezTo>
                  <a:cubicBezTo>
                    <a:pt x="123" y="39"/>
                    <a:pt x="123" y="34"/>
                    <a:pt x="125" y="29"/>
                  </a:cubicBezTo>
                  <a:cubicBezTo>
                    <a:pt x="126" y="25"/>
                    <a:pt x="130" y="17"/>
                    <a:pt x="135" y="18"/>
                  </a:cubicBezTo>
                  <a:close/>
                  <a:moveTo>
                    <a:pt x="146" y="46"/>
                  </a:moveTo>
                  <a:cubicBezTo>
                    <a:pt x="144" y="46"/>
                    <a:pt x="138" y="49"/>
                    <a:pt x="137" y="52"/>
                  </a:cubicBezTo>
                  <a:cubicBezTo>
                    <a:pt x="135" y="57"/>
                    <a:pt x="134" y="63"/>
                    <a:pt x="135" y="69"/>
                  </a:cubicBezTo>
                  <a:cubicBezTo>
                    <a:pt x="135" y="72"/>
                    <a:pt x="136" y="80"/>
                    <a:pt x="140" y="77"/>
                  </a:cubicBezTo>
                  <a:cubicBezTo>
                    <a:pt x="143" y="74"/>
                    <a:pt x="143" y="71"/>
                    <a:pt x="143" y="67"/>
                  </a:cubicBezTo>
                  <a:cubicBezTo>
                    <a:pt x="144" y="60"/>
                    <a:pt x="144" y="52"/>
                    <a:pt x="146" y="46"/>
                  </a:cubicBezTo>
                  <a:close/>
                  <a:moveTo>
                    <a:pt x="100" y="64"/>
                  </a:moveTo>
                  <a:cubicBezTo>
                    <a:pt x="112" y="62"/>
                    <a:pt x="122" y="72"/>
                    <a:pt x="127" y="81"/>
                  </a:cubicBezTo>
                  <a:cubicBezTo>
                    <a:pt x="128" y="83"/>
                    <a:pt x="131" y="91"/>
                    <a:pt x="127" y="89"/>
                  </a:cubicBezTo>
                  <a:cubicBezTo>
                    <a:pt x="125" y="88"/>
                    <a:pt x="123" y="86"/>
                    <a:pt x="121" y="84"/>
                  </a:cubicBezTo>
                  <a:cubicBezTo>
                    <a:pt x="118" y="82"/>
                    <a:pt x="116" y="80"/>
                    <a:pt x="113" y="79"/>
                  </a:cubicBezTo>
                  <a:cubicBezTo>
                    <a:pt x="111" y="77"/>
                    <a:pt x="108" y="75"/>
                    <a:pt x="106" y="73"/>
                  </a:cubicBezTo>
                  <a:cubicBezTo>
                    <a:pt x="104" y="70"/>
                    <a:pt x="103" y="67"/>
                    <a:pt x="100" y="64"/>
                  </a:cubicBezTo>
                  <a:close/>
                  <a:moveTo>
                    <a:pt x="155" y="64"/>
                  </a:moveTo>
                  <a:cubicBezTo>
                    <a:pt x="155" y="68"/>
                    <a:pt x="155" y="72"/>
                    <a:pt x="155" y="75"/>
                  </a:cubicBezTo>
                  <a:cubicBezTo>
                    <a:pt x="155" y="79"/>
                    <a:pt x="156" y="82"/>
                    <a:pt x="156" y="86"/>
                  </a:cubicBezTo>
                  <a:cubicBezTo>
                    <a:pt x="156" y="92"/>
                    <a:pt x="155" y="99"/>
                    <a:pt x="152" y="104"/>
                  </a:cubicBezTo>
                  <a:cubicBezTo>
                    <a:pt x="151" y="105"/>
                    <a:pt x="149" y="109"/>
                    <a:pt x="148" y="107"/>
                  </a:cubicBezTo>
                  <a:cubicBezTo>
                    <a:pt x="146" y="105"/>
                    <a:pt x="148" y="99"/>
                    <a:pt x="148" y="97"/>
                  </a:cubicBezTo>
                  <a:cubicBezTo>
                    <a:pt x="148" y="91"/>
                    <a:pt x="142" y="85"/>
                    <a:pt x="144" y="79"/>
                  </a:cubicBezTo>
                  <a:cubicBezTo>
                    <a:pt x="145" y="75"/>
                    <a:pt x="147" y="71"/>
                    <a:pt x="150" y="67"/>
                  </a:cubicBezTo>
                  <a:cubicBezTo>
                    <a:pt x="151" y="65"/>
                    <a:pt x="152" y="65"/>
                    <a:pt x="155" y="64"/>
                  </a:cubicBezTo>
                  <a:close/>
                  <a:moveTo>
                    <a:pt x="103" y="91"/>
                  </a:moveTo>
                  <a:cubicBezTo>
                    <a:pt x="109" y="88"/>
                    <a:pt x="116" y="89"/>
                    <a:pt x="122" y="92"/>
                  </a:cubicBezTo>
                  <a:cubicBezTo>
                    <a:pt x="125" y="94"/>
                    <a:pt x="128" y="96"/>
                    <a:pt x="129" y="99"/>
                  </a:cubicBezTo>
                  <a:cubicBezTo>
                    <a:pt x="130" y="103"/>
                    <a:pt x="130" y="108"/>
                    <a:pt x="129" y="112"/>
                  </a:cubicBezTo>
                  <a:cubicBezTo>
                    <a:pt x="126" y="111"/>
                    <a:pt x="124" y="109"/>
                    <a:pt x="122" y="108"/>
                  </a:cubicBezTo>
                  <a:cubicBezTo>
                    <a:pt x="119" y="106"/>
                    <a:pt x="116" y="105"/>
                    <a:pt x="113" y="103"/>
                  </a:cubicBezTo>
                  <a:cubicBezTo>
                    <a:pt x="108" y="100"/>
                    <a:pt x="106" y="95"/>
                    <a:pt x="103" y="91"/>
                  </a:cubicBezTo>
                  <a:close/>
                  <a:moveTo>
                    <a:pt x="160" y="105"/>
                  </a:moveTo>
                  <a:cubicBezTo>
                    <a:pt x="162" y="110"/>
                    <a:pt x="161" y="114"/>
                    <a:pt x="158" y="117"/>
                  </a:cubicBezTo>
                  <a:cubicBezTo>
                    <a:pt x="153" y="122"/>
                    <a:pt x="148" y="127"/>
                    <a:pt x="143" y="132"/>
                  </a:cubicBezTo>
                  <a:cubicBezTo>
                    <a:pt x="138" y="126"/>
                    <a:pt x="142" y="122"/>
                    <a:pt x="146" y="117"/>
                  </a:cubicBezTo>
                  <a:cubicBezTo>
                    <a:pt x="149" y="111"/>
                    <a:pt x="153" y="106"/>
                    <a:pt x="160" y="105"/>
                  </a:cubicBezTo>
                  <a:close/>
                  <a:moveTo>
                    <a:pt x="114" y="111"/>
                  </a:moveTo>
                  <a:cubicBezTo>
                    <a:pt x="117" y="111"/>
                    <a:pt x="123" y="112"/>
                    <a:pt x="125" y="115"/>
                  </a:cubicBezTo>
                  <a:cubicBezTo>
                    <a:pt x="127" y="118"/>
                    <a:pt x="129" y="124"/>
                    <a:pt x="128" y="127"/>
                  </a:cubicBezTo>
                  <a:cubicBezTo>
                    <a:pt x="128" y="129"/>
                    <a:pt x="127" y="134"/>
                    <a:pt x="125" y="135"/>
                  </a:cubicBezTo>
                  <a:cubicBezTo>
                    <a:pt x="122" y="137"/>
                    <a:pt x="121" y="129"/>
                    <a:pt x="121" y="127"/>
                  </a:cubicBezTo>
                  <a:cubicBezTo>
                    <a:pt x="119" y="121"/>
                    <a:pt x="117" y="116"/>
                    <a:pt x="114" y="111"/>
                  </a:cubicBezTo>
                  <a:close/>
                  <a:moveTo>
                    <a:pt x="155" y="134"/>
                  </a:moveTo>
                  <a:cubicBezTo>
                    <a:pt x="153" y="135"/>
                    <a:pt x="151" y="137"/>
                    <a:pt x="149" y="138"/>
                  </a:cubicBezTo>
                  <a:cubicBezTo>
                    <a:pt x="147" y="139"/>
                    <a:pt x="145" y="138"/>
                    <a:pt x="143" y="138"/>
                  </a:cubicBezTo>
                  <a:cubicBezTo>
                    <a:pt x="137" y="139"/>
                    <a:pt x="134" y="146"/>
                    <a:pt x="131" y="151"/>
                  </a:cubicBezTo>
                  <a:cubicBezTo>
                    <a:pt x="137" y="151"/>
                    <a:pt x="143" y="152"/>
                    <a:pt x="149" y="149"/>
                  </a:cubicBezTo>
                  <a:cubicBezTo>
                    <a:pt x="155" y="146"/>
                    <a:pt x="155" y="139"/>
                    <a:pt x="155" y="134"/>
                  </a:cubicBezTo>
                  <a:close/>
                  <a:moveTo>
                    <a:pt x="114" y="128"/>
                  </a:moveTo>
                  <a:cubicBezTo>
                    <a:pt x="118" y="132"/>
                    <a:pt x="116" y="138"/>
                    <a:pt x="113" y="142"/>
                  </a:cubicBezTo>
                  <a:cubicBezTo>
                    <a:pt x="111" y="146"/>
                    <a:pt x="108" y="149"/>
                    <a:pt x="106" y="152"/>
                  </a:cubicBezTo>
                  <a:cubicBezTo>
                    <a:pt x="104" y="154"/>
                    <a:pt x="101" y="156"/>
                    <a:pt x="100" y="158"/>
                  </a:cubicBezTo>
                  <a:cubicBezTo>
                    <a:pt x="100" y="160"/>
                    <a:pt x="100" y="162"/>
                    <a:pt x="99" y="160"/>
                  </a:cubicBezTo>
                  <a:cubicBezTo>
                    <a:pt x="97" y="159"/>
                    <a:pt x="98" y="156"/>
                    <a:pt x="98" y="154"/>
                  </a:cubicBezTo>
                  <a:cubicBezTo>
                    <a:pt x="98" y="149"/>
                    <a:pt x="98" y="143"/>
                    <a:pt x="102" y="139"/>
                  </a:cubicBezTo>
                  <a:cubicBezTo>
                    <a:pt x="104" y="137"/>
                    <a:pt x="107" y="135"/>
                    <a:pt x="109" y="133"/>
                  </a:cubicBezTo>
                  <a:cubicBezTo>
                    <a:pt x="110" y="131"/>
                    <a:pt x="112" y="128"/>
                    <a:pt x="114" y="128"/>
                  </a:cubicBezTo>
                  <a:close/>
                  <a:moveTo>
                    <a:pt x="90" y="153"/>
                  </a:moveTo>
                  <a:cubicBezTo>
                    <a:pt x="86" y="155"/>
                    <a:pt x="84" y="161"/>
                    <a:pt x="82" y="164"/>
                  </a:cubicBezTo>
                  <a:cubicBezTo>
                    <a:pt x="82" y="167"/>
                    <a:pt x="81" y="171"/>
                    <a:pt x="79" y="173"/>
                  </a:cubicBezTo>
                  <a:cubicBezTo>
                    <a:pt x="77" y="174"/>
                    <a:pt x="75" y="175"/>
                    <a:pt x="72" y="176"/>
                  </a:cubicBezTo>
                  <a:cubicBezTo>
                    <a:pt x="71" y="176"/>
                    <a:pt x="66" y="179"/>
                    <a:pt x="65" y="178"/>
                  </a:cubicBezTo>
                  <a:cubicBezTo>
                    <a:pt x="65" y="177"/>
                    <a:pt x="68" y="173"/>
                    <a:pt x="69" y="172"/>
                  </a:cubicBezTo>
                  <a:cubicBezTo>
                    <a:pt x="72" y="167"/>
                    <a:pt x="72" y="161"/>
                    <a:pt x="75" y="156"/>
                  </a:cubicBezTo>
                  <a:cubicBezTo>
                    <a:pt x="79" y="151"/>
                    <a:pt x="85" y="154"/>
                    <a:pt x="90" y="153"/>
                  </a:cubicBezTo>
                  <a:close/>
                  <a:moveTo>
                    <a:pt x="70" y="156"/>
                  </a:moveTo>
                  <a:cubicBezTo>
                    <a:pt x="70" y="156"/>
                    <a:pt x="70" y="156"/>
                    <a:pt x="70" y="156"/>
                  </a:cubicBezTo>
                  <a:cubicBezTo>
                    <a:pt x="68" y="159"/>
                    <a:pt x="67" y="163"/>
                    <a:pt x="65" y="166"/>
                  </a:cubicBezTo>
                  <a:cubicBezTo>
                    <a:pt x="64" y="168"/>
                    <a:pt x="61" y="170"/>
                    <a:pt x="59" y="173"/>
                  </a:cubicBezTo>
                  <a:cubicBezTo>
                    <a:pt x="54" y="178"/>
                    <a:pt x="50" y="178"/>
                    <a:pt x="43" y="178"/>
                  </a:cubicBezTo>
                  <a:cubicBezTo>
                    <a:pt x="49" y="169"/>
                    <a:pt x="57" y="153"/>
                    <a:pt x="70" y="156"/>
                  </a:cubicBezTo>
                  <a:close/>
                  <a:moveTo>
                    <a:pt x="137" y="166"/>
                  </a:moveTo>
                  <a:cubicBezTo>
                    <a:pt x="134" y="175"/>
                    <a:pt x="127" y="181"/>
                    <a:pt x="118" y="183"/>
                  </a:cubicBezTo>
                  <a:cubicBezTo>
                    <a:pt x="114" y="184"/>
                    <a:pt x="110" y="184"/>
                    <a:pt x="105" y="184"/>
                  </a:cubicBezTo>
                  <a:cubicBezTo>
                    <a:pt x="103" y="185"/>
                    <a:pt x="99" y="185"/>
                    <a:pt x="98" y="187"/>
                  </a:cubicBezTo>
                  <a:cubicBezTo>
                    <a:pt x="97" y="181"/>
                    <a:pt x="100" y="178"/>
                    <a:pt x="105" y="175"/>
                  </a:cubicBezTo>
                  <a:cubicBezTo>
                    <a:pt x="108" y="174"/>
                    <a:pt x="111" y="172"/>
                    <a:pt x="114" y="172"/>
                  </a:cubicBezTo>
                  <a:cubicBezTo>
                    <a:pt x="118" y="171"/>
                    <a:pt x="122" y="171"/>
                    <a:pt x="125" y="170"/>
                  </a:cubicBezTo>
                  <a:cubicBezTo>
                    <a:pt x="129" y="170"/>
                    <a:pt x="134" y="168"/>
                    <a:pt x="137" y="166"/>
                  </a:cubicBezTo>
                  <a:close/>
                  <a:moveTo>
                    <a:pt x="72" y="195"/>
                  </a:moveTo>
                  <a:cubicBezTo>
                    <a:pt x="78" y="195"/>
                    <a:pt x="81" y="198"/>
                    <a:pt x="86" y="199"/>
                  </a:cubicBezTo>
                  <a:cubicBezTo>
                    <a:pt x="91" y="200"/>
                    <a:pt x="97" y="199"/>
                    <a:pt x="101" y="196"/>
                  </a:cubicBezTo>
                  <a:cubicBezTo>
                    <a:pt x="102" y="196"/>
                    <a:pt x="105" y="194"/>
                    <a:pt x="105" y="192"/>
                  </a:cubicBezTo>
                  <a:cubicBezTo>
                    <a:pt x="104" y="190"/>
                    <a:pt x="101" y="192"/>
                    <a:pt x="99" y="191"/>
                  </a:cubicBezTo>
                  <a:cubicBezTo>
                    <a:pt x="94" y="191"/>
                    <a:pt x="91" y="188"/>
                    <a:pt x="86" y="187"/>
                  </a:cubicBezTo>
                  <a:cubicBezTo>
                    <a:pt x="79" y="186"/>
                    <a:pt x="75" y="190"/>
                    <a:pt x="72" y="195"/>
                  </a:cubicBezTo>
                  <a:close/>
                  <a:moveTo>
                    <a:pt x="83" y="204"/>
                  </a:moveTo>
                  <a:cubicBezTo>
                    <a:pt x="86" y="205"/>
                    <a:pt x="87" y="206"/>
                    <a:pt x="84" y="208"/>
                  </a:cubicBezTo>
                  <a:cubicBezTo>
                    <a:pt x="79" y="210"/>
                    <a:pt x="74" y="211"/>
                    <a:pt x="69" y="213"/>
                  </a:cubicBezTo>
                  <a:cubicBezTo>
                    <a:pt x="64" y="215"/>
                    <a:pt x="59" y="209"/>
                    <a:pt x="55" y="206"/>
                  </a:cubicBezTo>
                  <a:cubicBezTo>
                    <a:pt x="53" y="204"/>
                    <a:pt x="48" y="200"/>
                    <a:pt x="44" y="201"/>
                  </a:cubicBezTo>
                  <a:cubicBezTo>
                    <a:pt x="44" y="194"/>
                    <a:pt x="49" y="194"/>
                    <a:pt x="54" y="194"/>
                  </a:cubicBezTo>
                  <a:cubicBezTo>
                    <a:pt x="57" y="194"/>
                    <a:pt x="60" y="195"/>
                    <a:pt x="63" y="196"/>
                  </a:cubicBezTo>
                  <a:cubicBezTo>
                    <a:pt x="67" y="197"/>
                    <a:pt x="68" y="200"/>
                    <a:pt x="71" y="202"/>
                  </a:cubicBezTo>
                  <a:cubicBezTo>
                    <a:pt x="72" y="204"/>
                    <a:pt x="74" y="204"/>
                    <a:pt x="76" y="204"/>
                  </a:cubicBezTo>
                  <a:cubicBezTo>
                    <a:pt x="76" y="204"/>
                    <a:pt x="75" y="204"/>
                    <a:pt x="75" y="204"/>
                  </a:cubicBezTo>
                  <a:cubicBezTo>
                    <a:pt x="77" y="205"/>
                    <a:pt x="80" y="204"/>
                    <a:pt x="83" y="204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379" name="Freeform 45"/>
            <p:cNvSpPr>
              <a:spLocks noEditPoints="1"/>
            </p:cNvSpPr>
            <p:nvPr/>
          </p:nvSpPr>
          <p:spPr>
            <a:xfrm>
              <a:off x="8686800" y="1895476"/>
              <a:ext cx="731837" cy="690563"/>
            </a:xfrm>
            <a:custGeom>
              <a:avLst/>
              <a:gdLst/>
              <a:ahLst/>
              <a:cxnLst>
                <a:cxn ang="0">
                  <a:pos x="685033" y="358070"/>
                </a:cxn>
                <a:cxn ang="0">
                  <a:pos x="663759" y="409223"/>
                </a:cxn>
                <a:cxn ang="0">
                  <a:pos x="621210" y="430536"/>
                </a:cxn>
                <a:cxn ang="0">
                  <a:pos x="621210" y="549893"/>
                </a:cxn>
                <a:cxn ang="0">
                  <a:pos x="621210" y="669249"/>
                </a:cxn>
                <a:cxn ang="0">
                  <a:pos x="608446" y="686300"/>
                </a:cxn>
                <a:cxn ang="0">
                  <a:pos x="212743" y="686300"/>
                </a:cxn>
                <a:cxn ang="0">
                  <a:pos x="106372" y="686300"/>
                </a:cxn>
                <a:cxn ang="0">
                  <a:pos x="97862" y="613834"/>
                </a:cxn>
                <a:cxn ang="0">
                  <a:pos x="97862" y="409223"/>
                </a:cxn>
                <a:cxn ang="0">
                  <a:pos x="25529" y="409223"/>
                </a:cxn>
                <a:cxn ang="0">
                  <a:pos x="306350" y="51153"/>
                </a:cxn>
                <a:cxn ang="0">
                  <a:pos x="263802" y="528579"/>
                </a:cxn>
                <a:cxn ang="0">
                  <a:pos x="459526" y="528579"/>
                </a:cxn>
                <a:cxn ang="0">
                  <a:pos x="459526" y="622359"/>
                </a:cxn>
                <a:cxn ang="0">
                  <a:pos x="485055" y="652198"/>
                </a:cxn>
                <a:cxn ang="0">
                  <a:pos x="582917" y="652198"/>
                </a:cxn>
                <a:cxn ang="0">
                  <a:pos x="582917" y="439062"/>
                </a:cxn>
                <a:cxn ang="0">
                  <a:pos x="578662" y="409223"/>
                </a:cxn>
                <a:cxn ang="0">
                  <a:pos x="519094" y="409223"/>
                </a:cxn>
                <a:cxn ang="0">
                  <a:pos x="195724" y="409223"/>
                </a:cxn>
                <a:cxn ang="0">
                  <a:pos x="140411" y="409223"/>
                </a:cxn>
                <a:cxn ang="0">
                  <a:pos x="140411" y="558418"/>
                </a:cxn>
                <a:cxn ang="0">
                  <a:pos x="144665" y="652198"/>
                </a:cxn>
                <a:cxn ang="0">
                  <a:pos x="246782" y="652198"/>
                </a:cxn>
                <a:cxn ang="0">
                  <a:pos x="263802" y="613834"/>
                </a:cxn>
                <a:cxn ang="0">
                  <a:pos x="263802" y="528579"/>
                </a:cxn>
                <a:cxn ang="0">
                  <a:pos x="399957" y="554155"/>
                </a:cxn>
                <a:cxn ang="0">
                  <a:pos x="421232" y="575469"/>
                </a:cxn>
                <a:cxn ang="0">
                  <a:pos x="421232" y="635147"/>
                </a:cxn>
                <a:cxn ang="0">
                  <a:pos x="395703" y="652198"/>
                </a:cxn>
                <a:cxn ang="0">
                  <a:pos x="302096" y="652198"/>
                </a:cxn>
                <a:cxn ang="0">
                  <a:pos x="302096" y="605308"/>
                </a:cxn>
                <a:cxn ang="0">
                  <a:pos x="353154" y="42627"/>
                </a:cxn>
                <a:cxn ang="0">
                  <a:pos x="655249" y="379383"/>
                </a:cxn>
                <a:cxn ang="0">
                  <a:pos x="76588" y="379383"/>
                </a:cxn>
                <a:cxn ang="0">
                  <a:pos x="353154" y="42627"/>
                </a:cxn>
              </a:cxnLst>
              <a:rect l="0" t="0" r="0" b="0"/>
              <a:pathLst>
                <a:path w="172" h="162">
                  <a:moveTo>
                    <a:pt x="82" y="0"/>
                  </a:moveTo>
                  <a:cubicBezTo>
                    <a:pt x="108" y="28"/>
                    <a:pt x="135" y="56"/>
                    <a:pt x="161" y="84"/>
                  </a:cubicBezTo>
                  <a:cubicBezTo>
                    <a:pt x="165" y="88"/>
                    <a:pt x="168" y="92"/>
                    <a:pt x="172" y="96"/>
                  </a:cubicBezTo>
                  <a:cubicBezTo>
                    <a:pt x="167" y="96"/>
                    <a:pt x="162" y="96"/>
                    <a:pt x="156" y="96"/>
                  </a:cubicBezTo>
                  <a:cubicBezTo>
                    <a:pt x="154" y="96"/>
                    <a:pt x="147" y="95"/>
                    <a:pt x="146" y="97"/>
                  </a:cubicBezTo>
                  <a:cubicBezTo>
                    <a:pt x="146" y="98"/>
                    <a:pt x="146" y="100"/>
                    <a:pt x="146" y="101"/>
                  </a:cubicBezTo>
                  <a:cubicBezTo>
                    <a:pt x="146" y="104"/>
                    <a:pt x="146" y="106"/>
                    <a:pt x="146" y="109"/>
                  </a:cubicBezTo>
                  <a:cubicBezTo>
                    <a:pt x="146" y="116"/>
                    <a:pt x="146" y="122"/>
                    <a:pt x="146" y="129"/>
                  </a:cubicBezTo>
                  <a:cubicBezTo>
                    <a:pt x="146" y="136"/>
                    <a:pt x="146" y="143"/>
                    <a:pt x="146" y="150"/>
                  </a:cubicBezTo>
                  <a:cubicBezTo>
                    <a:pt x="146" y="152"/>
                    <a:pt x="146" y="155"/>
                    <a:pt x="146" y="157"/>
                  </a:cubicBezTo>
                  <a:cubicBezTo>
                    <a:pt x="146" y="158"/>
                    <a:pt x="147" y="160"/>
                    <a:pt x="146" y="161"/>
                  </a:cubicBezTo>
                  <a:cubicBezTo>
                    <a:pt x="146" y="162"/>
                    <a:pt x="144" y="161"/>
                    <a:pt x="143" y="161"/>
                  </a:cubicBezTo>
                  <a:cubicBezTo>
                    <a:pt x="139" y="161"/>
                    <a:pt x="135" y="161"/>
                    <a:pt x="131" y="161"/>
                  </a:cubicBezTo>
                  <a:cubicBezTo>
                    <a:pt x="104" y="161"/>
                    <a:pt x="77" y="161"/>
                    <a:pt x="50" y="161"/>
                  </a:cubicBezTo>
                  <a:cubicBezTo>
                    <a:pt x="45" y="161"/>
                    <a:pt x="39" y="161"/>
                    <a:pt x="34" y="161"/>
                  </a:cubicBezTo>
                  <a:cubicBezTo>
                    <a:pt x="31" y="161"/>
                    <a:pt x="27" y="162"/>
                    <a:pt x="25" y="161"/>
                  </a:cubicBezTo>
                  <a:cubicBezTo>
                    <a:pt x="23" y="161"/>
                    <a:pt x="23" y="161"/>
                    <a:pt x="23" y="159"/>
                  </a:cubicBezTo>
                  <a:cubicBezTo>
                    <a:pt x="23" y="154"/>
                    <a:pt x="23" y="149"/>
                    <a:pt x="23" y="144"/>
                  </a:cubicBezTo>
                  <a:cubicBezTo>
                    <a:pt x="23" y="130"/>
                    <a:pt x="23" y="117"/>
                    <a:pt x="23" y="103"/>
                  </a:cubicBezTo>
                  <a:cubicBezTo>
                    <a:pt x="23" y="102"/>
                    <a:pt x="24" y="97"/>
                    <a:pt x="23" y="96"/>
                  </a:cubicBezTo>
                  <a:cubicBezTo>
                    <a:pt x="22" y="95"/>
                    <a:pt x="18" y="96"/>
                    <a:pt x="17" y="96"/>
                  </a:cubicBezTo>
                  <a:cubicBezTo>
                    <a:pt x="13" y="96"/>
                    <a:pt x="9" y="96"/>
                    <a:pt x="6" y="96"/>
                  </a:cubicBezTo>
                  <a:cubicBezTo>
                    <a:pt x="4" y="96"/>
                    <a:pt x="2" y="96"/>
                    <a:pt x="0" y="96"/>
                  </a:cubicBezTo>
                  <a:cubicBezTo>
                    <a:pt x="24" y="68"/>
                    <a:pt x="48" y="40"/>
                    <a:pt x="72" y="12"/>
                  </a:cubicBezTo>
                  <a:cubicBezTo>
                    <a:pt x="75" y="8"/>
                    <a:pt x="79" y="4"/>
                    <a:pt x="82" y="0"/>
                  </a:cubicBezTo>
                  <a:close/>
                  <a:moveTo>
                    <a:pt x="62" y="124"/>
                  </a:moveTo>
                  <a:cubicBezTo>
                    <a:pt x="76" y="124"/>
                    <a:pt x="90" y="124"/>
                    <a:pt x="104" y="124"/>
                  </a:cubicBezTo>
                  <a:cubicBezTo>
                    <a:pt x="105" y="124"/>
                    <a:pt x="107" y="124"/>
                    <a:pt x="108" y="124"/>
                  </a:cubicBezTo>
                  <a:cubicBezTo>
                    <a:pt x="109" y="125"/>
                    <a:pt x="108" y="131"/>
                    <a:pt x="108" y="132"/>
                  </a:cubicBezTo>
                  <a:cubicBezTo>
                    <a:pt x="108" y="137"/>
                    <a:pt x="108" y="141"/>
                    <a:pt x="108" y="146"/>
                  </a:cubicBezTo>
                  <a:cubicBezTo>
                    <a:pt x="108" y="147"/>
                    <a:pt x="107" y="152"/>
                    <a:pt x="108" y="153"/>
                  </a:cubicBezTo>
                  <a:cubicBezTo>
                    <a:pt x="108" y="154"/>
                    <a:pt x="113" y="153"/>
                    <a:pt x="114" y="153"/>
                  </a:cubicBezTo>
                  <a:cubicBezTo>
                    <a:pt x="119" y="153"/>
                    <a:pt x="123" y="153"/>
                    <a:pt x="127" y="153"/>
                  </a:cubicBezTo>
                  <a:cubicBezTo>
                    <a:pt x="129" y="153"/>
                    <a:pt x="135" y="154"/>
                    <a:pt x="137" y="153"/>
                  </a:cubicBezTo>
                  <a:cubicBezTo>
                    <a:pt x="137" y="153"/>
                    <a:pt x="137" y="152"/>
                    <a:pt x="137" y="151"/>
                  </a:cubicBezTo>
                  <a:cubicBezTo>
                    <a:pt x="137" y="135"/>
                    <a:pt x="137" y="119"/>
                    <a:pt x="137" y="103"/>
                  </a:cubicBezTo>
                  <a:cubicBezTo>
                    <a:pt x="137" y="102"/>
                    <a:pt x="138" y="98"/>
                    <a:pt x="137" y="97"/>
                  </a:cubicBezTo>
                  <a:cubicBezTo>
                    <a:pt x="136" y="96"/>
                    <a:pt x="137" y="97"/>
                    <a:pt x="136" y="96"/>
                  </a:cubicBezTo>
                  <a:cubicBezTo>
                    <a:pt x="134" y="96"/>
                    <a:pt x="132" y="96"/>
                    <a:pt x="131" y="96"/>
                  </a:cubicBezTo>
                  <a:cubicBezTo>
                    <a:pt x="128" y="96"/>
                    <a:pt x="125" y="96"/>
                    <a:pt x="122" y="96"/>
                  </a:cubicBezTo>
                  <a:cubicBezTo>
                    <a:pt x="105" y="96"/>
                    <a:pt x="87" y="96"/>
                    <a:pt x="70" y="96"/>
                  </a:cubicBezTo>
                  <a:cubicBezTo>
                    <a:pt x="62" y="96"/>
                    <a:pt x="54" y="96"/>
                    <a:pt x="46" y="96"/>
                  </a:cubicBezTo>
                  <a:cubicBezTo>
                    <a:pt x="43" y="96"/>
                    <a:pt x="41" y="96"/>
                    <a:pt x="38" y="96"/>
                  </a:cubicBezTo>
                  <a:cubicBezTo>
                    <a:pt x="37" y="96"/>
                    <a:pt x="34" y="96"/>
                    <a:pt x="33" y="96"/>
                  </a:cubicBezTo>
                  <a:cubicBezTo>
                    <a:pt x="32" y="97"/>
                    <a:pt x="33" y="103"/>
                    <a:pt x="33" y="105"/>
                  </a:cubicBezTo>
                  <a:cubicBezTo>
                    <a:pt x="33" y="114"/>
                    <a:pt x="33" y="122"/>
                    <a:pt x="33" y="131"/>
                  </a:cubicBezTo>
                  <a:cubicBezTo>
                    <a:pt x="33" y="138"/>
                    <a:pt x="32" y="145"/>
                    <a:pt x="33" y="152"/>
                  </a:cubicBezTo>
                  <a:cubicBezTo>
                    <a:pt x="33" y="154"/>
                    <a:pt x="32" y="153"/>
                    <a:pt x="34" y="153"/>
                  </a:cubicBezTo>
                  <a:cubicBezTo>
                    <a:pt x="37" y="154"/>
                    <a:pt x="41" y="153"/>
                    <a:pt x="44" y="153"/>
                  </a:cubicBezTo>
                  <a:cubicBezTo>
                    <a:pt x="49" y="153"/>
                    <a:pt x="53" y="153"/>
                    <a:pt x="58" y="153"/>
                  </a:cubicBezTo>
                  <a:cubicBezTo>
                    <a:pt x="59" y="153"/>
                    <a:pt x="62" y="154"/>
                    <a:pt x="62" y="153"/>
                  </a:cubicBezTo>
                  <a:cubicBezTo>
                    <a:pt x="63" y="152"/>
                    <a:pt x="62" y="146"/>
                    <a:pt x="62" y="144"/>
                  </a:cubicBezTo>
                  <a:cubicBezTo>
                    <a:pt x="62" y="140"/>
                    <a:pt x="62" y="135"/>
                    <a:pt x="62" y="131"/>
                  </a:cubicBezTo>
                  <a:cubicBezTo>
                    <a:pt x="62" y="128"/>
                    <a:pt x="62" y="126"/>
                    <a:pt x="62" y="124"/>
                  </a:cubicBezTo>
                  <a:close/>
                  <a:moveTo>
                    <a:pt x="71" y="130"/>
                  </a:moveTo>
                  <a:cubicBezTo>
                    <a:pt x="79" y="130"/>
                    <a:pt x="86" y="130"/>
                    <a:pt x="94" y="130"/>
                  </a:cubicBezTo>
                  <a:cubicBezTo>
                    <a:pt x="95" y="130"/>
                    <a:pt x="98" y="130"/>
                    <a:pt x="99" y="131"/>
                  </a:cubicBezTo>
                  <a:cubicBezTo>
                    <a:pt x="99" y="132"/>
                    <a:pt x="99" y="134"/>
                    <a:pt x="99" y="135"/>
                  </a:cubicBezTo>
                  <a:cubicBezTo>
                    <a:pt x="99" y="138"/>
                    <a:pt x="99" y="140"/>
                    <a:pt x="99" y="143"/>
                  </a:cubicBezTo>
                  <a:cubicBezTo>
                    <a:pt x="99" y="145"/>
                    <a:pt x="99" y="147"/>
                    <a:pt x="99" y="149"/>
                  </a:cubicBezTo>
                  <a:cubicBezTo>
                    <a:pt x="99" y="150"/>
                    <a:pt x="99" y="153"/>
                    <a:pt x="99" y="153"/>
                  </a:cubicBezTo>
                  <a:cubicBezTo>
                    <a:pt x="98" y="154"/>
                    <a:pt x="94" y="153"/>
                    <a:pt x="93" y="153"/>
                  </a:cubicBezTo>
                  <a:cubicBezTo>
                    <a:pt x="88" y="153"/>
                    <a:pt x="83" y="153"/>
                    <a:pt x="78" y="153"/>
                  </a:cubicBezTo>
                  <a:cubicBezTo>
                    <a:pt x="77" y="153"/>
                    <a:pt x="72" y="154"/>
                    <a:pt x="71" y="153"/>
                  </a:cubicBezTo>
                  <a:cubicBezTo>
                    <a:pt x="71" y="153"/>
                    <a:pt x="71" y="150"/>
                    <a:pt x="71" y="149"/>
                  </a:cubicBezTo>
                  <a:cubicBezTo>
                    <a:pt x="71" y="147"/>
                    <a:pt x="71" y="144"/>
                    <a:pt x="71" y="142"/>
                  </a:cubicBezTo>
                  <a:cubicBezTo>
                    <a:pt x="71" y="138"/>
                    <a:pt x="71" y="134"/>
                    <a:pt x="71" y="130"/>
                  </a:cubicBezTo>
                  <a:close/>
                  <a:moveTo>
                    <a:pt x="83" y="10"/>
                  </a:moveTo>
                  <a:cubicBezTo>
                    <a:pt x="104" y="33"/>
                    <a:pt x="125" y="56"/>
                    <a:pt x="146" y="79"/>
                  </a:cubicBezTo>
                  <a:cubicBezTo>
                    <a:pt x="149" y="83"/>
                    <a:pt x="152" y="86"/>
                    <a:pt x="154" y="89"/>
                  </a:cubicBezTo>
                  <a:cubicBezTo>
                    <a:pt x="115" y="89"/>
                    <a:pt x="75" y="89"/>
                    <a:pt x="35" y="89"/>
                  </a:cubicBezTo>
                  <a:cubicBezTo>
                    <a:pt x="29" y="89"/>
                    <a:pt x="24" y="89"/>
                    <a:pt x="18" y="89"/>
                  </a:cubicBezTo>
                  <a:cubicBezTo>
                    <a:pt x="37" y="66"/>
                    <a:pt x="56" y="43"/>
                    <a:pt x="75" y="20"/>
                  </a:cubicBezTo>
                  <a:cubicBezTo>
                    <a:pt x="78" y="16"/>
                    <a:pt x="80" y="13"/>
                    <a:pt x="83" y="10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380" name="Freeform 46"/>
            <p:cNvSpPr>
              <a:spLocks noEditPoints="1"/>
            </p:cNvSpPr>
            <p:nvPr/>
          </p:nvSpPr>
          <p:spPr>
            <a:xfrm>
              <a:off x="8277225" y="1536701"/>
              <a:ext cx="1546225" cy="755650"/>
            </a:xfrm>
            <a:custGeom>
              <a:avLst/>
              <a:gdLst/>
              <a:ahLst/>
              <a:cxnLst>
                <a:cxn ang="0">
                  <a:pos x="25557" y="665997"/>
                </a:cxn>
                <a:cxn ang="0">
                  <a:pos x="89451" y="640381"/>
                </a:cxn>
                <a:cxn ang="0">
                  <a:pos x="106489" y="747112"/>
                </a:cxn>
                <a:cxn ang="0">
                  <a:pos x="153345" y="443998"/>
                </a:cxn>
                <a:cxn ang="0">
                  <a:pos x="166123" y="495228"/>
                </a:cxn>
                <a:cxn ang="0">
                  <a:pos x="136306" y="520844"/>
                </a:cxn>
                <a:cxn ang="0">
                  <a:pos x="136306" y="478151"/>
                </a:cxn>
                <a:cxn ang="0">
                  <a:pos x="76672" y="508036"/>
                </a:cxn>
                <a:cxn ang="0">
                  <a:pos x="76672" y="443998"/>
                </a:cxn>
                <a:cxn ang="0">
                  <a:pos x="115008" y="465344"/>
                </a:cxn>
                <a:cxn ang="0">
                  <a:pos x="204460" y="320191"/>
                </a:cxn>
                <a:cxn ang="0">
                  <a:pos x="238536" y="290306"/>
                </a:cxn>
                <a:cxn ang="0">
                  <a:pos x="302430" y="307383"/>
                </a:cxn>
                <a:cxn ang="0">
                  <a:pos x="285391" y="320191"/>
                </a:cxn>
                <a:cxn ang="0">
                  <a:pos x="208719" y="264691"/>
                </a:cxn>
                <a:cxn ang="0">
                  <a:pos x="187421" y="337268"/>
                </a:cxn>
                <a:cxn ang="0">
                  <a:pos x="357804" y="157961"/>
                </a:cxn>
                <a:cxn ang="0">
                  <a:pos x="366323" y="243345"/>
                </a:cxn>
                <a:cxn ang="0">
                  <a:pos x="413179" y="187845"/>
                </a:cxn>
                <a:cxn ang="0">
                  <a:pos x="374842" y="256153"/>
                </a:cxn>
                <a:cxn ang="0">
                  <a:pos x="391881" y="192114"/>
                </a:cxn>
                <a:cxn ang="0">
                  <a:pos x="540966" y="166499"/>
                </a:cxn>
                <a:cxn ang="0">
                  <a:pos x="626157" y="145153"/>
                </a:cxn>
                <a:cxn ang="0">
                  <a:pos x="609119" y="102461"/>
                </a:cxn>
                <a:cxn ang="0">
                  <a:pos x="553744" y="162230"/>
                </a:cxn>
                <a:cxn ang="0">
                  <a:pos x="788021" y="29884"/>
                </a:cxn>
                <a:cxn ang="0">
                  <a:pos x="800800" y="42692"/>
                </a:cxn>
                <a:cxn ang="0">
                  <a:pos x="817838" y="89653"/>
                </a:cxn>
                <a:cxn ang="0">
                  <a:pos x="775242" y="106730"/>
                </a:cxn>
                <a:cxn ang="0">
                  <a:pos x="762464" y="68307"/>
                </a:cxn>
                <a:cxn ang="0">
                  <a:pos x="728387" y="29884"/>
                </a:cxn>
                <a:cxn ang="0">
                  <a:pos x="971183" y="81115"/>
                </a:cxn>
                <a:cxn ang="0">
                  <a:pos x="988221" y="140884"/>
                </a:cxn>
                <a:cxn ang="0">
                  <a:pos x="958404" y="149422"/>
                </a:cxn>
                <a:cxn ang="0">
                  <a:pos x="941366" y="42692"/>
                </a:cxn>
                <a:cxn ang="0">
                  <a:pos x="937106" y="85384"/>
                </a:cxn>
                <a:cxn ang="0">
                  <a:pos x="1141566" y="136615"/>
                </a:cxn>
                <a:cxn ang="0">
                  <a:pos x="1192680" y="128076"/>
                </a:cxn>
                <a:cxn ang="0">
                  <a:pos x="1150085" y="179307"/>
                </a:cxn>
                <a:cxn ang="0">
                  <a:pos x="1158604" y="256153"/>
                </a:cxn>
                <a:cxn ang="0">
                  <a:pos x="1094710" y="200653"/>
                </a:cxn>
                <a:cxn ang="0">
                  <a:pos x="1133046" y="157961"/>
                </a:cxn>
                <a:cxn ang="0">
                  <a:pos x="1320468" y="230537"/>
                </a:cxn>
                <a:cxn ang="0">
                  <a:pos x="1265093" y="260422"/>
                </a:cxn>
                <a:cxn ang="0">
                  <a:pos x="1320468" y="375690"/>
                </a:cxn>
                <a:cxn ang="0">
                  <a:pos x="1346025" y="281768"/>
                </a:cxn>
                <a:cxn ang="0">
                  <a:pos x="1324727" y="298845"/>
                </a:cxn>
                <a:cxn ang="0">
                  <a:pos x="1277872" y="320191"/>
                </a:cxn>
                <a:cxn ang="0">
                  <a:pos x="1461034" y="486690"/>
                </a:cxn>
                <a:cxn ang="0">
                  <a:pos x="1375842" y="533651"/>
                </a:cxn>
                <a:cxn ang="0">
                  <a:pos x="1422697" y="405575"/>
                </a:cxn>
                <a:cxn ang="0">
                  <a:pos x="1422697" y="456805"/>
                </a:cxn>
                <a:cxn ang="0">
                  <a:pos x="1375842" y="426921"/>
                </a:cxn>
                <a:cxn ang="0">
                  <a:pos x="1499370" y="665997"/>
                </a:cxn>
                <a:cxn ang="0">
                  <a:pos x="1541965" y="708689"/>
                </a:cxn>
                <a:cxn ang="0">
                  <a:pos x="1452514" y="687343"/>
                </a:cxn>
                <a:cxn ang="0">
                  <a:pos x="1482331" y="644651"/>
                </a:cxn>
                <a:cxn ang="0">
                  <a:pos x="1486591" y="708689"/>
                </a:cxn>
              </a:cxnLst>
              <a:rect l="0" t="0" r="0" b="0"/>
              <a:pathLst>
                <a:path w="363" h="177">
                  <a:moveTo>
                    <a:pt x="12" y="171"/>
                  </a:moveTo>
                  <a:cubicBezTo>
                    <a:pt x="12" y="172"/>
                    <a:pt x="12" y="173"/>
                    <a:pt x="12" y="175"/>
                  </a:cubicBezTo>
                  <a:cubicBezTo>
                    <a:pt x="10" y="175"/>
                    <a:pt x="9" y="174"/>
                    <a:pt x="8" y="174"/>
                  </a:cubicBezTo>
                  <a:cubicBezTo>
                    <a:pt x="8" y="172"/>
                    <a:pt x="10" y="165"/>
                    <a:pt x="9" y="164"/>
                  </a:cubicBezTo>
                  <a:cubicBezTo>
                    <a:pt x="9" y="163"/>
                    <a:pt x="6" y="163"/>
                    <a:pt x="5" y="163"/>
                  </a:cubicBezTo>
                  <a:cubicBezTo>
                    <a:pt x="4" y="166"/>
                    <a:pt x="4" y="169"/>
                    <a:pt x="4" y="172"/>
                  </a:cubicBezTo>
                  <a:cubicBezTo>
                    <a:pt x="3" y="172"/>
                    <a:pt x="1" y="172"/>
                    <a:pt x="0" y="171"/>
                  </a:cubicBezTo>
                  <a:cubicBezTo>
                    <a:pt x="1" y="163"/>
                    <a:pt x="2" y="155"/>
                    <a:pt x="3" y="147"/>
                  </a:cubicBezTo>
                  <a:cubicBezTo>
                    <a:pt x="4" y="147"/>
                    <a:pt x="6" y="147"/>
                    <a:pt x="7" y="148"/>
                  </a:cubicBezTo>
                  <a:cubicBezTo>
                    <a:pt x="6" y="151"/>
                    <a:pt x="6" y="153"/>
                    <a:pt x="6" y="156"/>
                  </a:cubicBezTo>
                  <a:cubicBezTo>
                    <a:pt x="5" y="158"/>
                    <a:pt x="5" y="158"/>
                    <a:pt x="7" y="159"/>
                  </a:cubicBezTo>
                  <a:cubicBezTo>
                    <a:pt x="7" y="159"/>
                    <a:pt x="9" y="159"/>
                    <a:pt x="10" y="160"/>
                  </a:cubicBezTo>
                  <a:cubicBezTo>
                    <a:pt x="10" y="155"/>
                    <a:pt x="11" y="151"/>
                    <a:pt x="11" y="146"/>
                  </a:cubicBezTo>
                  <a:cubicBezTo>
                    <a:pt x="13" y="147"/>
                    <a:pt x="14" y="147"/>
                    <a:pt x="15" y="147"/>
                  </a:cubicBezTo>
                  <a:cubicBezTo>
                    <a:pt x="15" y="149"/>
                    <a:pt x="15" y="150"/>
                    <a:pt x="14" y="152"/>
                  </a:cubicBezTo>
                  <a:cubicBezTo>
                    <a:pt x="14" y="152"/>
                    <a:pt x="14" y="155"/>
                    <a:pt x="14" y="155"/>
                  </a:cubicBezTo>
                  <a:cubicBezTo>
                    <a:pt x="14" y="156"/>
                    <a:pt x="15" y="156"/>
                    <a:pt x="15" y="156"/>
                  </a:cubicBezTo>
                  <a:cubicBezTo>
                    <a:pt x="16" y="156"/>
                    <a:pt x="23" y="158"/>
                    <a:pt x="24" y="157"/>
                  </a:cubicBezTo>
                  <a:cubicBezTo>
                    <a:pt x="25" y="156"/>
                    <a:pt x="25" y="153"/>
                    <a:pt x="25" y="152"/>
                  </a:cubicBezTo>
                  <a:cubicBezTo>
                    <a:pt x="24" y="151"/>
                    <a:pt x="22" y="151"/>
                    <a:pt x="21" y="150"/>
                  </a:cubicBezTo>
                  <a:cubicBezTo>
                    <a:pt x="21" y="150"/>
                    <a:pt x="22" y="147"/>
                    <a:pt x="22" y="147"/>
                  </a:cubicBezTo>
                  <a:cubicBezTo>
                    <a:pt x="23" y="146"/>
                    <a:pt x="26" y="148"/>
                    <a:pt x="27" y="148"/>
                  </a:cubicBezTo>
                  <a:cubicBezTo>
                    <a:pt x="29" y="150"/>
                    <a:pt x="29" y="151"/>
                    <a:pt x="29" y="154"/>
                  </a:cubicBezTo>
                  <a:cubicBezTo>
                    <a:pt x="28" y="156"/>
                    <a:pt x="29" y="160"/>
                    <a:pt x="26" y="161"/>
                  </a:cubicBezTo>
                  <a:cubicBezTo>
                    <a:pt x="25" y="162"/>
                    <a:pt x="23" y="161"/>
                    <a:pt x="22" y="161"/>
                  </a:cubicBezTo>
                  <a:cubicBezTo>
                    <a:pt x="19" y="160"/>
                    <a:pt x="16" y="160"/>
                    <a:pt x="13" y="159"/>
                  </a:cubicBezTo>
                  <a:cubicBezTo>
                    <a:pt x="13" y="161"/>
                    <a:pt x="16" y="162"/>
                    <a:pt x="18" y="163"/>
                  </a:cubicBezTo>
                  <a:cubicBezTo>
                    <a:pt x="19" y="164"/>
                    <a:pt x="21" y="165"/>
                    <a:pt x="22" y="166"/>
                  </a:cubicBezTo>
                  <a:cubicBezTo>
                    <a:pt x="24" y="168"/>
                    <a:pt x="24" y="170"/>
                    <a:pt x="25" y="172"/>
                  </a:cubicBezTo>
                  <a:cubicBezTo>
                    <a:pt x="25" y="173"/>
                    <a:pt x="26" y="174"/>
                    <a:pt x="25" y="175"/>
                  </a:cubicBezTo>
                  <a:cubicBezTo>
                    <a:pt x="25" y="176"/>
                    <a:pt x="23" y="177"/>
                    <a:pt x="22" y="177"/>
                  </a:cubicBezTo>
                  <a:cubicBezTo>
                    <a:pt x="22" y="171"/>
                    <a:pt x="19" y="167"/>
                    <a:pt x="13" y="165"/>
                  </a:cubicBezTo>
                  <a:cubicBezTo>
                    <a:pt x="12" y="167"/>
                    <a:pt x="12" y="169"/>
                    <a:pt x="12" y="171"/>
                  </a:cubicBezTo>
                  <a:close/>
                  <a:moveTo>
                    <a:pt x="25" y="127"/>
                  </a:moveTo>
                  <a:cubicBezTo>
                    <a:pt x="25" y="126"/>
                    <a:pt x="26" y="124"/>
                    <a:pt x="26" y="123"/>
                  </a:cubicBezTo>
                  <a:cubicBezTo>
                    <a:pt x="27" y="122"/>
                    <a:pt x="26" y="122"/>
                    <a:pt x="25" y="121"/>
                  </a:cubicBezTo>
                  <a:cubicBezTo>
                    <a:pt x="23" y="120"/>
                    <a:pt x="23" y="121"/>
                    <a:pt x="24" y="119"/>
                  </a:cubicBezTo>
                  <a:cubicBezTo>
                    <a:pt x="24" y="118"/>
                    <a:pt x="24" y="117"/>
                    <a:pt x="25" y="116"/>
                  </a:cubicBezTo>
                  <a:cubicBezTo>
                    <a:pt x="27" y="111"/>
                    <a:pt x="30" y="106"/>
                    <a:pt x="32" y="101"/>
                  </a:cubicBezTo>
                  <a:cubicBezTo>
                    <a:pt x="33" y="102"/>
                    <a:pt x="34" y="103"/>
                    <a:pt x="36" y="104"/>
                  </a:cubicBezTo>
                  <a:cubicBezTo>
                    <a:pt x="36" y="103"/>
                    <a:pt x="37" y="101"/>
                    <a:pt x="37" y="100"/>
                  </a:cubicBezTo>
                  <a:cubicBezTo>
                    <a:pt x="38" y="101"/>
                    <a:pt x="39" y="101"/>
                    <a:pt x="39" y="101"/>
                  </a:cubicBezTo>
                  <a:cubicBezTo>
                    <a:pt x="40" y="103"/>
                    <a:pt x="40" y="101"/>
                    <a:pt x="40" y="103"/>
                  </a:cubicBezTo>
                  <a:cubicBezTo>
                    <a:pt x="40" y="104"/>
                    <a:pt x="37" y="105"/>
                    <a:pt x="40" y="106"/>
                  </a:cubicBezTo>
                  <a:cubicBezTo>
                    <a:pt x="40" y="105"/>
                    <a:pt x="40" y="104"/>
                    <a:pt x="41" y="103"/>
                  </a:cubicBezTo>
                  <a:cubicBezTo>
                    <a:pt x="43" y="104"/>
                    <a:pt x="43" y="104"/>
                    <a:pt x="43" y="106"/>
                  </a:cubicBezTo>
                  <a:cubicBezTo>
                    <a:pt x="43" y="107"/>
                    <a:pt x="42" y="107"/>
                    <a:pt x="43" y="108"/>
                  </a:cubicBezTo>
                  <a:cubicBezTo>
                    <a:pt x="43" y="109"/>
                    <a:pt x="44" y="110"/>
                    <a:pt x="44" y="111"/>
                  </a:cubicBezTo>
                  <a:cubicBezTo>
                    <a:pt x="44" y="112"/>
                    <a:pt x="44" y="113"/>
                    <a:pt x="43" y="114"/>
                  </a:cubicBezTo>
                  <a:cubicBezTo>
                    <a:pt x="42" y="117"/>
                    <a:pt x="41" y="116"/>
                    <a:pt x="39" y="116"/>
                  </a:cubicBezTo>
                  <a:cubicBezTo>
                    <a:pt x="40" y="115"/>
                    <a:pt x="41" y="113"/>
                    <a:pt x="40" y="112"/>
                  </a:cubicBezTo>
                  <a:cubicBezTo>
                    <a:pt x="38" y="117"/>
                    <a:pt x="35" y="122"/>
                    <a:pt x="33" y="128"/>
                  </a:cubicBezTo>
                  <a:cubicBezTo>
                    <a:pt x="32" y="127"/>
                    <a:pt x="31" y="126"/>
                    <a:pt x="29" y="125"/>
                  </a:cubicBezTo>
                  <a:cubicBezTo>
                    <a:pt x="29" y="126"/>
                    <a:pt x="28" y="127"/>
                    <a:pt x="28" y="128"/>
                  </a:cubicBezTo>
                  <a:cubicBezTo>
                    <a:pt x="27" y="128"/>
                    <a:pt x="26" y="127"/>
                    <a:pt x="25" y="127"/>
                  </a:cubicBezTo>
                  <a:close/>
                  <a:moveTo>
                    <a:pt x="32" y="122"/>
                  </a:moveTo>
                  <a:cubicBezTo>
                    <a:pt x="33" y="121"/>
                    <a:pt x="34" y="119"/>
                    <a:pt x="35" y="117"/>
                  </a:cubicBezTo>
                  <a:cubicBezTo>
                    <a:pt x="34" y="117"/>
                    <a:pt x="33" y="118"/>
                    <a:pt x="33" y="118"/>
                  </a:cubicBezTo>
                  <a:cubicBezTo>
                    <a:pt x="33" y="118"/>
                    <a:pt x="33" y="117"/>
                    <a:pt x="33" y="117"/>
                  </a:cubicBezTo>
                  <a:cubicBezTo>
                    <a:pt x="32" y="119"/>
                    <a:pt x="30" y="121"/>
                    <a:pt x="32" y="122"/>
                  </a:cubicBezTo>
                  <a:close/>
                  <a:moveTo>
                    <a:pt x="28" y="119"/>
                  </a:moveTo>
                  <a:cubicBezTo>
                    <a:pt x="29" y="118"/>
                    <a:pt x="30" y="116"/>
                    <a:pt x="30" y="115"/>
                  </a:cubicBezTo>
                  <a:cubicBezTo>
                    <a:pt x="30" y="115"/>
                    <a:pt x="29" y="115"/>
                    <a:pt x="29" y="116"/>
                  </a:cubicBezTo>
                  <a:cubicBezTo>
                    <a:pt x="29" y="115"/>
                    <a:pt x="29" y="115"/>
                    <a:pt x="29" y="115"/>
                  </a:cubicBezTo>
                  <a:cubicBezTo>
                    <a:pt x="28" y="116"/>
                    <a:pt x="26" y="118"/>
                    <a:pt x="28" y="119"/>
                  </a:cubicBezTo>
                  <a:close/>
                  <a:moveTo>
                    <a:pt x="32" y="112"/>
                  </a:moveTo>
                  <a:cubicBezTo>
                    <a:pt x="33" y="110"/>
                    <a:pt x="35" y="107"/>
                    <a:pt x="33" y="106"/>
                  </a:cubicBezTo>
                  <a:cubicBezTo>
                    <a:pt x="32" y="108"/>
                    <a:pt x="31" y="110"/>
                    <a:pt x="30" y="112"/>
                  </a:cubicBezTo>
                  <a:cubicBezTo>
                    <a:pt x="31" y="111"/>
                    <a:pt x="31" y="111"/>
                    <a:pt x="32" y="111"/>
                  </a:cubicBezTo>
                  <a:cubicBezTo>
                    <a:pt x="32" y="111"/>
                    <a:pt x="32" y="111"/>
                    <a:pt x="32" y="112"/>
                  </a:cubicBezTo>
                  <a:close/>
                  <a:moveTo>
                    <a:pt x="38" y="109"/>
                  </a:moveTo>
                  <a:cubicBezTo>
                    <a:pt x="38" y="109"/>
                    <a:pt x="37" y="109"/>
                    <a:pt x="37" y="109"/>
                  </a:cubicBezTo>
                  <a:cubicBezTo>
                    <a:pt x="36" y="110"/>
                    <a:pt x="35" y="112"/>
                    <a:pt x="34" y="114"/>
                  </a:cubicBezTo>
                  <a:cubicBezTo>
                    <a:pt x="35" y="113"/>
                    <a:pt x="35" y="113"/>
                    <a:pt x="36" y="113"/>
                  </a:cubicBezTo>
                  <a:cubicBezTo>
                    <a:pt x="36" y="113"/>
                    <a:pt x="36" y="114"/>
                    <a:pt x="36" y="114"/>
                  </a:cubicBezTo>
                  <a:cubicBezTo>
                    <a:pt x="37" y="112"/>
                    <a:pt x="37" y="111"/>
                    <a:pt x="38" y="109"/>
                  </a:cubicBezTo>
                  <a:close/>
                  <a:moveTo>
                    <a:pt x="18" y="123"/>
                  </a:moveTo>
                  <a:cubicBezTo>
                    <a:pt x="19" y="121"/>
                    <a:pt x="20" y="119"/>
                    <a:pt x="21" y="117"/>
                  </a:cubicBezTo>
                  <a:cubicBezTo>
                    <a:pt x="21" y="115"/>
                    <a:pt x="24" y="111"/>
                    <a:pt x="22" y="111"/>
                  </a:cubicBezTo>
                  <a:cubicBezTo>
                    <a:pt x="21" y="114"/>
                    <a:pt x="19" y="116"/>
                    <a:pt x="18" y="119"/>
                  </a:cubicBezTo>
                  <a:cubicBezTo>
                    <a:pt x="15" y="118"/>
                    <a:pt x="16" y="118"/>
                    <a:pt x="17" y="115"/>
                  </a:cubicBezTo>
                  <a:cubicBezTo>
                    <a:pt x="18" y="114"/>
                    <a:pt x="21" y="109"/>
                    <a:pt x="19" y="109"/>
                  </a:cubicBezTo>
                  <a:cubicBezTo>
                    <a:pt x="17" y="112"/>
                    <a:pt x="15" y="116"/>
                    <a:pt x="14" y="120"/>
                  </a:cubicBezTo>
                  <a:cubicBezTo>
                    <a:pt x="11" y="118"/>
                    <a:pt x="11" y="119"/>
                    <a:pt x="12" y="116"/>
                  </a:cubicBezTo>
                  <a:cubicBezTo>
                    <a:pt x="13" y="115"/>
                    <a:pt x="14" y="113"/>
                    <a:pt x="14" y="112"/>
                  </a:cubicBezTo>
                  <a:cubicBezTo>
                    <a:pt x="15" y="111"/>
                    <a:pt x="16" y="109"/>
                    <a:pt x="16" y="107"/>
                  </a:cubicBezTo>
                  <a:cubicBezTo>
                    <a:pt x="16" y="107"/>
                    <a:pt x="15" y="107"/>
                    <a:pt x="15" y="107"/>
                  </a:cubicBezTo>
                  <a:cubicBezTo>
                    <a:pt x="15" y="107"/>
                    <a:pt x="16" y="106"/>
                    <a:pt x="16" y="106"/>
                  </a:cubicBezTo>
                  <a:cubicBezTo>
                    <a:pt x="16" y="105"/>
                    <a:pt x="16" y="104"/>
                    <a:pt x="17" y="103"/>
                  </a:cubicBezTo>
                  <a:cubicBezTo>
                    <a:pt x="17" y="104"/>
                    <a:pt x="18" y="104"/>
                    <a:pt x="18" y="104"/>
                  </a:cubicBezTo>
                  <a:cubicBezTo>
                    <a:pt x="20" y="100"/>
                    <a:pt x="21" y="97"/>
                    <a:pt x="23" y="93"/>
                  </a:cubicBezTo>
                  <a:cubicBezTo>
                    <a:pt x="24" y="94"/>
                    <a:pt x="25" y="94"/>
                    <a:pt x="25" y="96"/>
                  </a:cubicBezTo>
                  <a:cubicBezTo>
                    <a:pt x="25" y="96"/>
                    <a:pt x="24" y="98"/>
                    <a:pt x="24" y="99"/>
                  </a:cubicBezTo>
                  <a:cubicBezTo>
                    <a:pt x="23" y="100"/>
                    <a:pt x="19" y="105"/>
                    <a:pt x="21" y="106"/>
                  </a:cubicBezTo>
                  <a:cubicBezTo>
                    <a:pt x="23" y="103"/>
                    <a:pt x="24" y="100"/>
                    <a:pt x="25" y="98"/>
                  </a:cubicBezTo>
                  <a:cubicBezTo>
                    <a:pt x="28" y="99"/>
                    <a:pt x="28" y="99"/>
                    <a:pt x="26" y="102"/>
                  </a:cubicBezTo>
                  <a:cubicBezTo>
                    <a:pt x="26" y="103"/>
                    <a:pt x="23" y="107"/>
                    <a:pt x="25" y="108"/>
                  </a:cubicBezTo>
                  <a:cubicBezTo>
                    <a:pt x="26" y="104"/>
                    <a:pt x="28" y="100"/>
                    <a:pt x="30" y="97"/>
                  </a:cubicBezTo>
                  <a:cubicBezTo>
                    <a:pt x="33" y="98"/>
                    <a:pt x="32" y="98"/>
                    <a:pt x="31" y="101"/>
                  </a:cubicBezTo>
                  <a:cubicBezTo>
                    <a:pt x="30" y="104"/>
                    <a:pt x="29" y="106"/>
                    <a:pt x="27" y="109"/>
                  </a:cubicBezTo>
                  <a:cubicBezTo>
                    <a:pt x="25" y="114"/>
                    <a:pt x="23" y="119"/>
                    <a:pt x="20" y="124"/>
                  </a:cubicBezTo>
                  <a:cubicBezTo>
                    <a:pt x="19" y="124"/>
                    <a:pt x="19" y="123"/>
                    <a:pt x="18" y="123"/>
                  </a:cubicBezTo>
                  <a:close/>
                  <a:moveTo>
                    <a:pt x="48" y="83"/>
                  </a:moveTo>
                  <a:cubicBezTo>
                    <a:pt x="49" y="81"/>
                    <a:pt x="50" y="80"/>
                    <a:pt x="52" y="79"/>
                  </a:cubicBezTo>
                  <a:cubicBezTo>
                    <a:pt x="53" y="77"/>
                    <a:pt x="57" y="74"/>
                    <a:pt x="55" y="73"/>
                  </a:cubicBezTo>
                  <a:cubicBezTo>
                    <a:pt x="53" y="75"/>
                    <a:pt x="51" y="77"/>
                    <a:pt x="50" y="79"/>
                  </a:cubicBezTo>
                  <a:cubicBezTo>
                    <a:pt x="49" y="79"/>
                    <a:pt x="48" y="78"/>
                    <a:pt x="48" y="77"/>
                  </a:cubicBezTo>
                  <a:cubicBezTo>
                    <a:pt x="48" y="76"/>
                    <a:pt x="50" y="75"/>
                    <a:pt x="50" y="74"/>
                  </a:cubicBezTo>
                  <a:cubicBezTo>
                    <a:pt x="51" y="73"/>
                    <a:pt x="54" y="71"/>
                    <a:pt x="52" y="70"/>
                  </a:cubicBezTo>
                  <a:cubicBezTo>
                    <a:pt x="51" y="72"/>
                    <a:pt x="49" y="73"/>
                    <a:pt x="48" y="75"/>
                  </a:cubicBezTo>
                  <a:cubicBezTo>
                    <a:pt x="48" y="75"/>
                    <a:pt x="47" y="74"/>
                    <a:pt x="46" y="73"/>
                  </a:cubicBezTo>
                  <a:cubicBezTo>
                    <a:pt x="46" y="72"/>
                    <a:pt x="46" y="74"/>
                    <a:pt x="46" y="72"/>
                  </a:cubicBezTo>
                  <a:cubicBezTo>
                    <a:pt x="47" y="71"/>
                    <a:pt x="48" y="70"/>
                    <a:pt x="49" y="69"/>
                  </a:cubicBezTo>
                  <a:cubicBezTo>
                    <a:pt x="49" y="69"/>
                    <a:pt x="50" y="69"/>
                    <a:pt x="50" y="68"/>
                  </a:cubicBezTo>
                  <a:cubicBezTo>
                    <a:pt x="50" y="68"/>
                    <a:pt x="49" y="67"/>
                    <a:pt x="49" y="67"/>
                  </a:cubicBezTo>
                  <a:cubicBezTo>
                    <a:pt x="50" y="66"/>
                    <a:pt x="51" y="65"/>
                    <a:pt x="52" y="64"/>
                  </a:cubicBezTo>
                  <a:cubicBezTo>
                    <a:pt x="52" y="65"/>
                    <a:pt x="53" y="65"/>
                    <a:pt x="53" y="65"/>
                  </a:cubicBezTo>
                  <a:cubicBezTo>
                    <a:pt x="54" y="64"/>
                    <a:pt x="56" y="62"/>
                    <a:pt x="57" y="60"/>
                  </a:cubicBezTo>
                  <a:cubicBezTo>
                    <a:pt x="59" y="63"/>
                    <a:pt x="59" y="62"/>
                    <a:pt x="57" y="65"/>
                  </a:cubicBezTo>
                  <a:cubicBezTo>
                    <a:pt x="56" y="66"/>
                    <a:pt x="54" y="67"/>
                    <a:pt x="56" y="68"/>
                  </a:cubicBezTo>
                  <a:cubicBezTo>
                    <a:pt x="57" y="66"/>
                    <a:pt x="59" y="64"/>
                    <a:pt x="61" y="62"/>
                  </a:cubicBezTo>
                  <a:cubicBezTo>
                    <a:pt x="61" y="62"/>
                    <a:pt x="63" y="64"/>
                    <a:pt x="63" y="64"/>
                  </a:cubicBezTo>
                  <a:cubicBezTo>
                    <a:pt x="63" y="65"/>
                    <a:pt x="61" y="66"/>
                    <a:pt x="61" y="67"/>
                  </a:cubicBezTo>
                  <a:cubicBezTo>
                    <a:pt x="60" y="68"/>
                    <a:pt x="57" y="70"/>
                    <a:pt x="58" y="71"/>
                  </a:cubicBezTo>
                  <a:cubicBezTo>
                    <a:pt x="61" y="68"/>
                    <a:pt x="64" y="65"/>
                    <a:pt x="66" y="62"/>
                  </a:cubicBezTo>
                  <a:cubicBezTo>
                    <a:pt x="67" y="63"/>
                    <a:pt x="68" y="64"/>
                    <a:pt x="68" y="65"/>
                  </a:cubicBezTo>
                  <a:cubicBezTo>
                    <a:pt x="68" y="66"/>
                    <a:pt x="66" y="67"/>
                    <a:pt x="65" y="68"/>
                  </a:cubicBezTo>
                  <a:cubicBezTo>
                    <a:pt x="64" y="69"/>
                    <a:pt x="59" y="73"/>
                    <a:pt x="61" y="74"/>
                  </a:cubicBezTo>
                  <a:cubicBezTo>
                    <a:pt x="63" y="72"/>
                    <a:pt x="65" y="70"/>
                    <a:pt x="67" y="68"/>
                  </a:cubicBezTo>
                  <a:cubicBezTo>
                    <a:pt x="68" y="69"/>
                    <a:pt x="70" y="71"/>
                    <a:pt x="71" y="72"/>
                  </a:cubicBezTo>
                  <a:cubicBezTo>
                    <a:pt x="72" y="73"/>
                    <a:pt x="73" y="73"/>
                    <a:pt x="73" y="74"/>
                  </a:cubicBezTo>
                  <a:cubicBezTo>
                    <a:pt x="73" y="75"/>
                    <a:pt x="71" y="76"/>
                    <a:pt x="70" y="77"/>
                  </a:cubicBezTo>
                  <a:cubicBezTo>
                    <a:pt x="69" y="76"/>
                    <a:pt x="61" y="88"/>
                    <a:pt x="59" y="90"/>
                  </a:cubicBezTo>
                  <a:cubicBezTo>
                    <a:pt x="58" y="88"/>
                    <a:pt x="53" y="85"/>
                    <a:pt x="53" y="83"/>
                  </a:cubicBezTo>
                  <a:cubicBezTo>
                    <a:pt x="53" y="81"/>
                    <a:pt x="61" y="78"/>
                    <a:pt x="58" y="76"/>
                  </a:cubicBezTo>
                  <a:cubicBezTo>
                    <a:pt x="55" y="79"/>
                    <a:pt x="53" y="82"/>
                    <a:pt x="50" y="85"/>
                  </a:cubicBezTo>
                  <a:cubicBezTo>
                    <a:pt x="49" y="84"/>
                    <a:pt x="49" y="84"/>
                    <a:pt x="48" y="83"/>
                  </a:cubicBezTo>
                  <a:close/>
                  <a:moveTo>
                    <a:pt x="59" y="84"/>
                  </a:moveTo>
                  <a:cubicBezTo>
                    <a:pt x="61" y="82"/>
                    <a:pt x="63" y="80"/>
                    <a:pt x="64" y="78"/>
                  </a:cubicBezTo>
                  <a:cubicBezTo>
                    <a:pt x="65" y="77"/>
                    <a:pt x="67" y="76"/>
                    <a:pt x="67" y="75"/>
                  </a:cubicBezTo>
                  <a:cubicBezTo>
                    <a:pt x="68" y="74"/>
                    <a:pt x="68" y="74"/>
                    <a:pt x="67" y="73"/>
                  </a:cubicBezTo>
                  <a:cubicBezTo>
                    <a:pt x="65" y="75"/>
                    <a:pt x="63" y="77"/>
                    <a:pt x="61" y="79"/>
                  </a:cubicBezTo>
                  <a:cubicBezTo>
                    <a:pt x="60" y="80"/>
                    <a:pt x="59" y="81"/>
                    <a:pt x="58" y="82"/>
                  </a:cubicBezTo>
                  <a:cubicBezTo>
                    <a:pt x="58" y="83"/>
                    <a:pt x="58" y="83"/>
                    <a:pt x="59" y="84"/>
                  </a:cubicBezTo>
                  <a:close/>
                  <a:moveTo>
                    <a:pt x="39" y="73"/>
                  </a:moveTo>
                  <a:cubicBezTo>
                    <a:pt x="42" y="70"/>
                    <a:pt x="44" y="67"/>
                    <a:pt x="47" y="65"/>
                  </a:cubicBezTo>
                  <a:cubicBezTo>
                    <a:pt x="46" y="65"/>
                    <a:pt x="45" y="65"/>
                    <a:pt x="44" y="65"/>
                  </a:cubicBezTo>
                  <a:cubicBezTo>
                    <a:pt x="45" y="64"/>
                    <a:pt x="45" y="61"/>
                    <a:pt x="45" y="61"/>
                  </a:cubicBezTo>
                  <a:cubicBezTo>
                    <a:pt x="46" y="60"/>
                    <a:pt x="49" y="61"/>
                    <a:pt x="49" y="61"/>
                  </a:cubicBezTo>
                  <a:cubicBezTo>
                    <a:pt x="49" y="61"/>
                    <a:pt x="49" y="61"/>
                    <a:pt x="49" y="62"/>
                  </a:cubicBezTo>
                  <a:cubicBezTo>
                    <a:pt x="52" y="59"/>
                    <a:pt x="54" y="56"/>
                    <a:pt x="57" y="53"/>
                  </a:cubicBezTo>
                  <a:cubicBezTo>
                    <a:pt x="58" y="54"/>
                    <a:pt x="60" y="56"/>
                    <a:pt x="61" y="57"/>
                  </a:cubicBezTo>
                  <a:cubicBezTo>
                    <a:pt x="62" y="58"/>
                    <a:pt x="62" y="58"/>
                    <a:pt x="62" y="59"/>
                  </a:cubicBezTo>
                  <a:cubicBezTo>
                    <a:pt x="61" y="60"/>
                    <a:pt x="60" y="61"/>
                    <a:pt x="59" y="61"/>
                  </a:cubicBezTo>
                  <a:cubicBezTo>
                    <a:pt x="59" y="60"/>
                    <a:pt x="58" y="59"/>
                    <a:pt x="57" y="58"/>
                  </a:cubicBezTo>
                  <a:cubicBezTo>
                    <a:pt x="53" y="62"/>
                    <a:pt x="50" y="66"/>
                    <a:pt x="46" y="70"/>
                  </a:cubicBezTo>
                  <a:cubicBezTo>
                    <a:pt x="46" y="70"/>
                    <a:pt x="44" y="71"/>
                    <a:pt x="44" y="72"/>
                  </a:cubicBezTo>
                  <a:cubicBezTo>
                    <a:pt x="44" y="73"/>
                    <a:pt x="44" y="72"/>
                    <a:pt x="45" y="74"/>
                  </a:cubicBezTo>
                  <a:cubicBezTo>
                    <a:pt x="45" y="74"/>
                    <a:pt x="47" y="75"/>
                    <a:pt x="47" y="76"/>
                  </a:cubicBezTo>
                  <a:cubicBezTo>
                    <a:pt x="47" y="76"/>
                    <a:pt x="44" y="78"/>
                    <a:pt x="44" y="79"/>
                  </a:cubicBezTo>
                  <a:cubicBezTo>
                    <a:pt x="42" y="77"/>
                    <a:pt x="41" y="75"/>
                    <a:pt x="39" y="73"/>
                  </a:cubicBezTo>
                  <a:close/>
                  <a:moveTo>
                    <a:pt x="86" y="27"/>
                  </a:moveTo>
                  <a:cubicBezTo>
                    <a:pt x="87" y="28"/>
                    <a:pt x="88" y="28"/>
                    <a:pt x="89" y="29"/>
                  </a:cubicBezTo>
                  <a:cubicBezTo>
                    <a:pt x="89" y="29"/>
                    <a:pt x="89" y="30"/>
                    <a:pt x="89" y="30"/>
                  </a:cubicBezTo>
                  <a:cubicBezTo>
                    <a:pt x="92" y="28"/>
                    <a:pt x="95" y="26"/>
                    <a:pt x="98" y="24"/>
                  </a:cubicBezTo>
                  <a:cubicBezTo>
                    <a:pt x="99" y="25"/>
                    <a:pt x="100" y="27"/>
                    <a:pt x="101" y="28"/>
                  </a:cubicBezTo>
                  <a:cubicBezTo>
                    <a:pt x="101" y="30"/>
                    <a:pt x="102" y="29"/>
                    <a:pt x="101" y="30"/>
                  </a:cubicBezTo>
                  <a:cubicBezTo>
                    <a:pt x="100" y="31"/>
                    <a:pt x="99" y="31"/>
                    <a:pt x="98" y="32"/>
                  </a:cubicBezTo>
                  <a:cubicBezTo>
                    <a:pt x="98" y="31"/>
                    <a:pt x="97" y="30"/>
                    <a:pt x="97" y="29"/>
                  </a:cubicBezTo>
                  <a:cubicBezTo>
                    <a:pt x="93" y="31"/>
                    <a:pt x="89" y="34"/>
                    <a:pt x="84" y="37"/>
                  </a:cubicBezTo>
                  <a:cubicBezTo>
                    <a:pt x="83" y="37"/>
                    <a:pt x="81" y="38"/>
                    <a:pt x="81" y="39"/>
                  </a:cubicBezTo>
                  <a:cubicBezTo>
                    <a:pt x="81" y="40"/>
                    <a:pt x="82" y="41"/>
                    <a:pt x="82" y="42"/>
                  </a:cubicBezTo>
                  <a:cubicBezTo>
                    <a:pt x="82" y="42"/>
                    <a:pt x="80" y="43"/>
                    <a:pt x="79" y="44"/>
                  </a:cubicBezTo>
                  <a:cubicBezTo>
                    <a:pt x="78" y="42"/>
                    <a:pt x="78" y="41"/>
                    <a:pt x="77" y="40"/>
                  </a:cubicBezTo>
                  <a:cubicBezTo>
                    <a:pt x="76" y="37"/>
                    <a:pt x="76" y="38"/>
                    <a:pt x="78" y="36"/>
                  </a:cubicBezTo>
                  <a:cubicBezTo>
                    <a:pt x="81" y="35"/>
                    <a:pt x="84" y="33"/>
                    <a:pt x="86" y="32"/>
                  </a:cubicBezTo>
                  <a:cubicBezTo>
                    <a:pt x="85" y="31"/>
                    <a:pt x="84" y="31"/>
                    <a:pt x="84" y="31"/>
                  </a:cubicBezTo>
                  <a:cubicBezTo>
                    <a:pt x="84" y="29"/>
                    <a:pt x="85" y="28"/>
                    <a:pt x="86" y="27"/>
                  </a:cubicBezTo>
                  <a:close/>
                  <a:moveTo>
                    <a:pt x="88" y="60"/>
                  </a:moveTo>
                  <a:cubicBezTo>
                    <a:pt x="88" y="60"/>
                    <a:pt x="86" y="58"/>
                    <a:pt x="86" y="57"/>
                  </a:cubicBezTo>
                  <a:cubicBezTo>
                    <a:pt x="87" y="56"/>
                    <a:pt x="89" y="55"/>
                    <a:pt x="90" y="55"/>
                  </a:cubicBezTo>
                  <a:cubicBezTo>
                    <a:pt x="92" y="54"/>
                    <a:pt x="93" y="53"/>
                    <a:pt x="94" y="52"/>
                  </a:cubicBezTo>
                  <a:cubicBezTo>
                    <a:pt x="96" y="51"/>
                    <a:pt x="96" y="51"/>
                    <a:pt x="95" y="49"/>
                  </a:cubicBezTo>
                  <a:cubicBezTo>
                    <a:pt x="93" y="51"/>
                    <a:pt x="90" y="52"/>
                    <a:pt x="88" y="54"/>
                  </a:cubicBezTo>
                  <a:cubicBezTo>
                    <a:pt x="87" y="53"/>
                    <a:pt x="86" y="51"/>
                    <a:pt x="87" y="50"/>
                  </a:cubicBezTo>
                  <a:cubicBezTo>
                    <a:pt x="87" y="50"/>
                    <a:pt x="90" y="49"/>
                    <a:pt x="91" y="48"/>
                  </a:cubicBezTo>
                  <a:cubicBezTo>
                    <a:pt x="91" y="48"/>
                    <a:pt x="93" y="47"/>
                    <a:pt x="93" y="47"/>
                  </a:cubicBezTo>
                  <a:cubicBezTo>
                    <a:pt x="93" y="46"/>
                    <a:pt x="92" y="46"/>
                    <a:pt x="93" y="45"/>
                  </a:cubicBezTo>
                  <a:cubicBezTo>
                    <a:pt x="93" y="44"/>
                    <a:pt x="95" y="43"/>
                    <a:pt x="96" y="43"/>
                  </a:cubicBezTo>
                  <a:cubicBezTo>
                    <a:pt x="96" y="43"/>
                    <a:pt x="96" y="44"/>
                    <a:pt x="97" y="44"/>
                  </a:cubicBezTo>
                  <a:cubicBezTo>
                    <a:pt x="99" y="43"/>
                    <a:pt x="101" y="41"/>
                    <a:pt x="103" y="40"/>
                  </a:cubicBezTo>
                  <a:cubicBezTo>
                    <a:pt x="104" y="40"/>
                    <a:pt x="105" y="43"/>
                    <a:pt x="105" y="43"/>
                  </a:cubicBezTo>
                  <a:cubicBezTo>
                    <a:pt x="105" y="44"/>
                    <a:pt x="103" y="44"/>
                    <a:pt x="102" y="45"/>
                  </a:cubicBezTo>
                  <a:cubicBezTo>
                    <a:pt x="101" y="45"/>
                    <a:pt x="100" y="46"/>
                    <a:pt x="99" y="47"/>
                  </a:cubicBezTo>
                  <a:cubicBezTo>
                    <a:pt x="98" y="48"/>
                    <a:pt x="98" y="47"/>
                    <a:pt x="99" y="49"/>
                  </a:cubicBezTo>
                  <a:cubicBezTo>
                    <a:pt x="102" y="47"/>
                    <a:pt x="105" y="45"/>
                    <a:pt x="109" y="43"/>
                  </a:cubicBezTo>
                  <a:cubicBezTo>
                    <a:pt x="109" y="44"/>
                    <a:pt x="110" y="46"/>
                    <a:pt x="110" y="46"/>
                  </a:cubicBezTo>
                  <a:cubicBezTo>
                    <a:pt x="110" y="47"/>
                    <a:pt x="107" y="48"/>
                    <a:pt x="107" y="49"/>
                  </a:cubicBezTo>
                  <a:cubicBezTo>
                    <a:pt x="105" y="50"/>
                    <a:pt x="103" y="51"/>
                    <a:pt x="101" y="52"/>
                  </a:cubicBezTo>
                  <a:cubicBezTo>
                    <a:pt x="97" y="55"/>
                    <a:pt x="92" y="57"/>
                    <a:pt x="88" y="60"/>
                  </a:cubicBezTo>
                  <a:close/>
                  <a:moveTo>
                    <a:pt x="87" y="41"/>
                  </a:moveTo>
                  <a:cubicBezTo>
                    <a:pt x="86" y="41"/>
                    <a:pt x="85" y="42"/>
                    <a:pt x="84" y="43"/>
                  </a:cubicBezTo>
                  <a:cubicBezTo>
                    <a:pt x="82" y="41"/>
                    <a:pt x="81" y="40"/>
                    <a:pt x="84" y="39"/>
                  </a:cubicBezTo>
                  <a:cubicBezTo>
                    <a:pt x="85" y="38"/>
                    <a:pt x="86" y="38"/>
                    <a:pt x="87" y="37"/>
                  </a:cubicBezTo>
                  <a:cubicBezTo>
                    <a:pt x="91" y="35"/>
                    <a:pt x="94" y="33"/>
                    <a:pt x="97" y="31"/>
                  </a:cubicBezTo>
                  <a:cubicBezTo>
                    <a:pt x="97" y="31"/>
                    <a:pt x="99" y="33"/>
                    <a:pt x="99" y="33"/>
                  </a:cubicBezTo>
                  <a:cubicBezTo>
                    <a:pt x="99" y="34"/>
                    <a:pt x="97" y="35"/>
                    <a:pt x="96" y="35"/>
                  </a:cubicBezTo>
                  <a:cubicBezTo>
                    <a:pt x="98" y="35"/>
                    <a:pt x="100" y="36"/>
                    <a:pt x="102" y="36"/>
                  </a:cubicBezTo>
                  <a:cubicBezTo>
                    <a:pt x="102" y="37"/>
                    <a:pt x="102" y="39"/>
                    <a:pt x="101" y="40"/>
                  </a:cubicBezTo>
                  <a:cubicBezTo>
                    <a:pt x="99" y="38"/>
                    <a:pt x="94" y="43"/>
                    <a:pt x="92" y="45"/>
                  </a:cubicBezTo>
                  <a:cubicBezTo>
                    <a:pt x="91" y="46"/>
                    <a:pt x="88" y="48"/>
                    <a:pt x="87" y="48"/>
                  </a:cubicBezTo>
                  <a:cubicBezTo>
                    <a:pt x="86" y="48"/>
                    <a:pt x="85" y="46"/>
                    <a:pt x="84" y="46"/>
                  </a:cubicBezTo>
                  <a:cubicBezTo>
                    <a:pt x="86" y="44"/>
                    <a:pt x="87" y="43"/>
                    <a:pt x="87" y="41"/>
                  </a:cubicBezTo>
                  <a:close/>
                  <a:moveTo>
                    <a:pt x="96" y="38"/>
                  </a:moveTo>
                  <a:cubicBezTo>
                    <a:pt x="95" y="38"/>
                    <a:pt x="95" y="38"/>
                    <a:pt x="94" y="38"/>
                  </a:cubicBezTo>
                  <a:cubicBezTo>
                    <a:pt x="94" y="37"/>
                    <a:pt x="94" y="37"/>
                    <a:pt x="95" y="36"/>
                  </a:cubicBezTo>
                  <a:cubicBezTo>
                    <a:pt x="93" y="37"/>
                    <a:pt x="92" y="37"/>
                    <a:pt x="91" y="39"/>
                  </a:cubicBezTo>
                  <a:cubicBezTo>
                    <a:pt x="91" y="40"/>
                    <a:pt x="90" y="41"/>
                    <a:pt x="90" y="42"/>
                  </a:cubicBezTo>
                  <a:cubicBezTo>
                    <a:pt x="92" y="41"/>
                    <a:pt x="94" y="40"/>
                    <a:pt x="96" y="38"/>
                  </a:cubicBezTo>
                  <a:close/>
                  <a:moveTo>
                    <a:pt x="127" y="39"/>
                  </a:moveTo>
                  <a:cubicBezTo>
                    <a:pt x="125" y="31"/>
                    <a:pt x="123" y="23"/>
                    <a:pt x="121" y="15"/>
                  </a:cubicBezTo>
                  <a:cubicBezTo>
                    <a:pt x="124" y="14"/>
                    <a:pt x="126" y="13"/>
                    <a:pt x="129" y="13"/>
                  </a:cubicBezTo>
                  <a:cubicBezTo>
                    <a:pt x="131" y="12"/>
                    <a:pt x="130" y="13"/>
                    <a:pt x="131" y="11"/>
                  </a:cubicBezTo>
                  <a:cubicBezTo>
                    <a:pt x="131" y="10"/>
                    <a:pt x="130" y="9"/>
                    <a:pt x="130" y="8"/>
                  </a:cubicBezTo>
                  <a:cubicBezTo>
                    <a:pt x="131" y="7"/>
                    <a:pt x="132" y="7"/>
                    <a:pt x="134" y="7"/>
                  </a:cubicBezTo>
                  <a:cubicBezTo>
                    <a:pt x="134" y="8"/>
                    <a:pt x="134" y="10"/>
                    <a:pt x="134" y="11"/>
                  </a:cubicBezTo>
                  <a:cubicBezTo>
                    <a:pt x="138" y="10"/>
                    <a:pt x="141" y="10"/>
                    <a:pt x="144" y="9"/>
                  </a:cubicBezTo>
                  <a:cubicBezTo>
                    <a:pt x="145" y="12"/>
                    <a:pt x="146" y="16"/>
                    <a:pt x="146" y="19"/>
                  </a:cubicBezTo>
                  <a:cubicBezTo>
                    <a:pt x="147" y="23"/>
                    <a:pt x="149" y="27"/>
                    <a:pt x="149" y="30"/>
                  </a:cubicBezTo>
                  <a:cubicBezTo>
                    <a:pt x="149" y="32"/>
                    <a:pt x="148" y="33"/>
                    <a:pt x="147" y="34"/>
                  </a:cubicBezTo>
                  <a:cubicBezTo>
                    <a:pt x="146" y="34"/>
                    <a:pt x="145" y="35"/>
                    <a:pt x="145" y="35"/>
                  </a:cubicBezTo>
                  <a:cubicBezTo>
                    <a:pt x="143" y="35"/>
                    <a:pt x="144" y="35"/>
                    <a:pt x="143" y="34"/>
                  </a:cubicBezTo>
                  <a:cubicBezTo>
                    <a:pt x="143" y="33"/>
                    <a:pt x="142" y="32"/>
                    <a:pt x="142" y="31"/>
                  </a:cubicBezTo>
                  <a:cubicBezTo>
                    <a:pt x="144" y="31"/>
                    <a:pt x="145" y="30"/>
                    <a:pt x="145" y="28"/>
                  </a:cubicBezTo>
                  <a:cubicBezTo>
                    <a:pt x="144" y="23"/>
                    <a:pt x="142" y="18"/>
                    <a:pt x="141" y="13"/>
                  </a:cubicBezTo>
                  <a:cubicBezTo>
                    <a:pt x="140" y="13"/>
                    <a:pt x="136" y="14"/>
                    <a:pt x="135" y="15"/>
                  </a:cubicBezTo>
                  <a:cubicBezTo>
                    <a:pt x="135" y="15"/>
                    <a:pt x="135" y="18"/>
                    <a:pt x="135" y="18"/>
                  </a:cubicBezTo>
                  <a:cubicBezTo>
                    <a:pt x="136" y="18"/>
                    <a:pt x="136" y="17"/>
                    <a:pt x="137" y="17"/>
                  </a:cubicBezTo>
                  <a:cubicBezTo>
                    <a:pt x="138" y="18"/>
                    <a:pt x="140" y="20"/>
                    <a:pt x="142" y="22"/>
                  </a:cubicBezTo>
                  <a:cubicBezTo>
                    <a:pt x="143" y="23"/>
                    <a:pt x="143" y="23"/>
                    <a:pt x="143" y="24"/>
                  </a:cubicBezTo>
                  <a:cubicBezTo>
                    <a:pt x="143" y="25"/>
                    <a:pt x="142" y="26"/>
                    <a:pt x="141" y="27"/>
                  </a:cubicBezTo>
                  <a:cubicBezTo>
                    <a:pt x="139" y="25"/>
                    <a:pt x="138" y="23"/>
                    <a:pt x="135" y="21"/>
                  </a:cubicBezTo>
                  <a:cubicBezTo>
                    <a:pt x="135" y="24"/>
                    <a:pt x="133" y="27"/>
                    <a:pt x="131" y="30"/>
                  </a:cubicBezTo>
                  <a:cubicBezTo>
                    <a:pt x="130" y="29"/>
                    <a:pt x="129" y="28"/>
                    <a:pt x="128" y="27"/>
                  </a:cubicBezTo>
                  <a:cubicBezTo>
                    <a:pt x="132" y="24"/>
                    <a:pt x="132" y="20"/>
                    <a:pt x="131" y="16"/>
                  </a:cubicBezTo>
                  <a:cubicBezTo>
                    <a:pt x="130" y="16"/>
                    <a:pt x="126" y="16"/>
                    <a:pt x="126" y="18"/>
                  </a:cubicBezTo>
                  <a:cubicBezTo>
                    <a:pt x="126" y="18"/>
                    <a:pt x="126" y="20"/>
                    <a:pt x="127" y="21"/>
                  </a:cubicBezTo>
                  <a:cubicBezTo>
                    <a:pt x="127" y="23"/>
                    <a:pt x="127" y="25"/>
                    <a:pt x="128" y="27"/>
                  </a:cubicBezTo>
                  <a:cubicBezTo>
                    <a:pt x="128" y="29"/>
                    <a:pt x="129" y="31"/>
                    <a:pt x="129" y="34"/>
                  </a:cubicBezTo>
                  <a:cubicBezTo>
                    <a:pt x="130" y="34"/>
                    <a:pt x="131" y="37"/>
                    <a:pt x="130" y="38"/>
                  </a:cubicBezTo>
                  <a:cubicBezTo>
                    <a:pt x="130" y="38"/>
                    <a:pt x="128" y="39"/>
                    <a:pt x="127" y="39"/>
                  </a:cubicBezTo>
                  <a:close/>
                  <a:moveTo>
                    <a:pt x="167" y="12"/>
                  </a:moveTo>
                  <a:cubicBezTo>
                    <a:pt x="170" y="10"/>
                    <a:pt x="172" y="9"/>
                    <a:pt x="175" y="7"/>
                  </a:cubicBezTo>
                  <a:cubicBezTo>
                    <a:pt x="175" y="8"/>
                    <a:pt x="175" y="8"/>
                    <a:pt x="176" y="9"/>
                  </a:cubicBezTo>
                  <a:cubicBezTo>
                    <a:pt x="176" y="6"/>
                    <a:pt x="176" y="3"/>
                    <a:pt x="176" y="0"/>
                  </a:cubicBezTo>
                  <a:cubicBezTo>
                    <a:pt x="177" y="0"/>
                    <a:pt x="178" y="0"/>
                    <a:pt x="179" y="0"/>
                  </a:cubicBezTo>
                  <a:cubicBezTo>
                    <a:pt x="179" y="5"/>
                    <a:pt x="179" y="9"/>
                    <a:pt x="179" y="14"/>
                  </a:cubicBezTo>
                  <a:cubicBezTo>
                    <a:pt x="181" y="13"/>
                    <a:pt x="180" y="12"/>
                    <a:pt x="180" y="10"/>
                  </a:cubicBezTo>
                  <a:cubicBezTo>
                    <a:pt x="181" y="10"/>
                    <a:pt x="183" y="11"/>
                    <a:pt x="184" y="10"/>
                  </a:cubicBezTo>
                  <a:cubicBezTo>
                    <a:pt x="185" y="10"/>
                    <a:pt x="185" y="9"/>
                    <a:pt x="185" y="7"/>
                  </a:cubicBezTo>
                  <a:cubicBezTo>
                    <a:pt x="183" y="7"/>
                    <a:pt x="181" y="7"/>
                    <a:pt x="180" y="8"/>
                  </a:cubicBezTo>
                  <a:cubicBezTo>
                    <a:pt x="180" y="6"/>
                    <a:pt x="180" y="5"/>
                    <a:pt x="180" y="4"/>
                  </a:cubicBezTo>
                  <a:cubicBezTo>
                    <a:pt x="181" y="4"/>
                    <a:pt x="183" y="4"/>
                    <a:pt x="185" y="4"/>
                  </a:cubicBezTo>
                  <a:cubicBezTo>
                    <a:pt x="185" y="3"/>
                    <a:pt x="185" y="1"/>
                    <a:pt x="185" y="0"/>
                  </a:cubicBezTo>
                  <a:cubicBezTo>
                    <a:pt x="186" y="0"/>
                    <a:pt x="187" y="0"/>
                    <a:pt x="188" y="0"/>
                  </a:cubicBezTo>
                  <a:cubicBezTo>
                    <a:pt x="188" y="1"/>
                    <a:pt x="188" y="3"/>
                    <a:pt x="188" y="4"/>
                  </a:cubicBezTo>
                  <a:cubicBezTo>
                    <a:pt x="190" y="4"/>
                    <a:pt x="192" y="4"/>
                    <a:pt x="194" y="4"/>
                  </a:cubicBezTo>
                  <a:cubicBezTo>
                    <a:pt x="194" y="5"/>
                    <a:pt x="194" y="6"/>
                    <a:pt x="194" y="7"/>
                  </a:cubicBezTo>
                  <a:cubicBezTo>
                    <a:pt x="192" y="7"/>
                    <a:pt x="191" y="7"/>
                    <a:pt x="189" y="7"/>
                  </a:cubicBezTo>
                  <a:cubicBezTo>
                    <a:pt x="187" y="8"/>
                    <a:pt x="188" y="8"/>
                    <a:pt x="188" y="10"/>
                  </a:cubicBezTo>
                  <a:cubicBezTo>
                    <a:pt x="190" y="10"/>
                    <a:pt x="191" y="10"/>
                    <a:pt x="193" y="10"/>
                  </a:cubicBezTo>
                  <a:cubicBezTo>
                    <a:pt x="193" y="11"/>
                    <a:pt x="193" y="12"/>
                    <a:pt x="193" y="13"/>
                  </a:cubicBezTo>
                  <a:cubicBezTo>
                    <a:pt x="189" y="13"/>
                    <a:pt x="185" y="13"/>
                    <a:pt x="181" y="14"/>
                  </a:cubicBezTo>
                  <a:cubicBezTo>
                    <a:pt x="182" y="14"/>
                    <a:pt x="183" y="15"/>
                    <a:pt x="182" y="16"/>
                  </a:cubicBezTo>
                  <a:cubicBezTo>
                    <a:pt x="186" y="16"/>
                    <a:pt x="190" y="16"/>
                    <a:pt x="194" y="16"/>
                  </a:cubicBezTo>
                  <a:cubicBezTo>
                    <a:pt x="194" y="17"/>
                    <a:pt x="194" y="18"/>
                    <a:pt x="194" y="19"/>
                  </a:cubicBezTo>
                  <a:cubicBezTo>
                    <a:pt x="191" y="19"/>
                    <a:pt x="187" y="19"/>
                    <a:pt x="184" y="19"/>
                  </a:cubicBezTo>
                  <a:cubicBezTo>
                    <a:pt x="185" y="20"/>
                    <a:pt x="186" y="21"/>
                    <a:pt x="187" y="23"/>
                  </a:cubicBezTo>
                  <a:cubicBezTo>
                    <a:pt x="187" y="22"/>
                    <a:pt x="188" y="21"/>
                    <a:pt x="189" y="19"/>
                  </a:cubicBezTo>
                  <a:cubicBezTo>
                    <a:pt x="190" y="20"/>
                    <a:pt x="191" y="21"/>
                    <a:pt x="192" y="21"/>
                  </a:cubicBezTo>
                  <a:cubicBezTo>
                    <a:pt x="191" y="22"/>
                    <a:pt x="190" y="23"/>
                    <a:pt x="189" y="25"/>
                  </a:cubicBezTo>
                  <a:cubicBezTo>
                    <a:pt x="191" y="26"/>
                    <a:pt x="193" y="26"/>
                    <a:pt x="195" y="27"/>
                  </a:cubicBezTo>
                  <a:cubicBezTo>
                    <a:pt x="194" y="28"/>
                    <a:pt x="193" y="30"/>
                    <a:pt x="193" y="30"/>
                  </a:cubicBezTo>
                  <a:cubicBezTo>
                    <a:pt x="191" y="31"/>
                    <a:pt x="188" y="28"/>
                    <a:pt x="187" y="27"/>
                  </a:cubicBezTo>
                  <a:cubicBezTo>
                    <a:pt x="185" y="25"/>
                    <a:pt x="183" y="23"/>
                    <a:pt x="181" y="20"/>
                  </a:cubicBezTo>
                  <a:cubicBezTo>
                    <a:pt x="182" y="20"/>
                    <a:pt x="183" y="20"/>
                    <a:pt x="183" y="19"/>
                  </a:cubicBezTo>
                  <a:cubicBezTo>
                    <a:pt x="181" y="19"/>
                    <a:pt x="180" y="19"/>
                    <a:pt x="179" y="21"/>
                  </a:cubicBezTo>
                  <a:cubicBezTo>
                    <a:pt x="177" y="23"/>
                    <a:pt x="177" y="23"/>
                    <a:pt x="178" y="26"/>
                  </a:cubicBezTo>
                  <a:cubicBezTo>
                    <a:pt x="179" y="25"/>
                    <a:pt x="181" y="24"/>
                    <a:pt x="182" y="23"/>
                  </a:cubicBezTo>
                  <a:cubicBezTo>
                    <a:pt x="182" y="24"/>
                    <a:pt x="182" y="25"/>
                    <a:pt x="182" y="25"/>
                  </a:cubicBezTo>
                  <a:cubicBezTo>
                    <a:pt x="182" y="27"/>
                    <a:pt x="182" y="27"/>
                    <a:pt x="181" y="27"/>
                  </a:cubicBezTo>
                  <a:cubicBezTo>
                    <a:pt x="180" y="29"/>
                    <a:pt x="177" y="29"/>
                    <a:pt x="175" y="31"/>
                  </a:cubicBezTo>
                  <a:cubicBezTo>
                    <a:pt x="175" y="30"/>
                    <a:pt x="174" y="29"/>
                    <a:pt x="174" y="27"/>
                  </a:cubicBezTo>
                  <a:cubicBezTo>
                    <a:pt x="175" y="27"/>
                    <a:pt x="174" y="26"/>
                    <a:pt x="174" y="25"/>
                  </a:cubicBezTo>
                  <a:cubicBezTo>
                    <a:pt x="172" y="26"/>
                    <a:pt x="170" y="27"/>
                    <a:pt x="168" y="28"/>
                  </a:cubicBezTo>
                  <a:cubicBezTo>
                    <a:pt x="168" y="27"/>
                    <a:pt x="167" y="26"/>
                    <a:pt x="167" y="25"/>
                  </a:cubicBezTo>
                  <a:cubicBezTo>
                    <a:pt x="170" y="24"/>
                    <a:pt x="173" y="22"/>
                    <a:pt x="176" y="19"/>
                  </a:cubicBezTo>
                  <a:cubicBezTo>
                    <a:pt x="173" y="19"/>
                    <a:pt x="170" y="19"/>
                    <a:pt x="167" y="19"/>
                  </a:cubicBezTo>
                  <a:cubicBezTo>
                    <a:pt x="167" y="18"/>
                    <a:pt x="167" y="17"/>
                    <a:pt x="167" y="16"/>
                  </a:cubicBezTo>
                  <a:cubicBezTo>
                    <a:pt x="171" y="16"/>
                    <a:pt x="175" y="16"/>
                    <a:pt x="179" y="16"/>
                  </a:cubicBezTo>
                  <a:cubicBezTo>
                    <a:pt x="179" y="15"/>
                    <a:pt x="178" y="15"/>
                    <a:pt x="178" y="14"/>
                  </a:cubicBezTo>
                  <a:cubicBezTo>
                    <a:pt x="178" y="14"/>
                    <a:pt x="178" y="14"/>
                    <a:pt x="179" y="14"/>
                  </a:cubicBezTo>
                  <a:cubicBezTo>
                    <a:pt x="178" y="14"/>
                    <a:pt x="177" y="14"/>
                    <a:pt x="176" y="14"/>
                  </a:cubicBezTo>
                  <a:cubicBezTo>
                    <a:pt x="176" y="13"/>
                    <a:pt x="176" y="11"/>
                    <a:pt x="176" y="10"/>
                  </a:cubicBezTo>
                  <a:cubicBezTo>
                    <a:pt x="173" y="12"/>
                    <a:pt x="171" y="13"/>
                    <a:pt x="169" y="15"/>
                  </a:cubicBezTo>
                  <a:cubicBezTo>
                    <a:pt x="168" y="14"/>
                    <a:pt x="167" y="13"/>
                    <a:pt x="167" y="12"/>
                  </a:cubicBezTo>
                  <a:close/>
                  <a:moveTo>
                    <a:pt x="167" y="3"/>
                  </a:moveTo>
                  <a:cubicBezTo>
                    <a:pt x="168" y="3"/>
                    <a:pt x="169" y="2"/>
                    <a:pt x="170" y="1"/>
                  </a:cubicBezTo>
                  <a:cubicBezTo>
                    <a:pt x="171" y="2"/>
                    <a:pt x="172" y="4"/>
                    <a:pt x="174" y="5"/>
                  </a:cubicBezTo>
                  <a:cubicBezTo>
                    <a:pt x="173" y="6"/>
                    <a:pt x="172" y="6"/>
                    <a:pt x="171" y="7"/>
                  </a:cubicBezTo>
                  <a:cubicBezTo>
                    <a:pt x="170" y="6"/>
                    <a:pt x="169" y="5"/>
                    <a:pt x="167" y="3"/>
                  </a:cubicBezTo>
                  <a:close/>
                  <a:moveTo>
                    <a:pt x="225" y="16"/>
                  </a:moveTo>
                  <a:cubicBezTo>
                    <a:pt x="227" y="14"/>
                    <a:pt x="229" y="10"/>
                    <a:pt x="230" y="6"/>
                  </a:cubicBezTo>
                  <a:cubicBezTo>
                    <a:pt x="231" y="7"/>
                    <a:pt x="232" y="8"/>
                    <a:pt x="234" y="8"/>
                  </a:cubicBezTo>
                  <a:cubicBezTo>
                    <a:pt x="233" y="9"/>
                    <a:pt x="232" y="10"/>
                    <a:pt x="232" y="12"/>
                  </a:cubicBezTo>
                  <a:cubicBezTo>
                    <a:pt x="234" y="12"/>
                    <a:pt x="237" y="13"/>
                    <a:pt x="239" y="14"/>
                  </a:cubicBezTo>
                  <a:cubicBezTo>
                    <a:pt x="243" y="15"/>
                    <a:pt x="242" y="15"/>
                    <a:pt x="241" y="18"/>
                  </a:cubicBezTo>
                  <a:cubicBezTo>
                    <a:pt x="238" y="17"/>
                    <a:pt x="235" y="16"/>
                    <a:pt x="232" y="15"/>
                  </a:cubicBezTo>
                  <a:cubicBezTo>
                    <a:pt x="230" y="15"/>
                    <a:pt x="231" y="15"/>
                    <a:pt x="229" y="16"/>
                  </a:cubicBezTo>
                  <a:cubicBezTo>
                    <a:pt x="229" y="16"/>
                    <a:pt x="228" y="18"/>
                    <a:pt x="228" y="19"/>
                  </a:cubicBezTo>
                  <a:cubicBezTo>
                    <a:pt x="229" y="19"/>
                    <a:pt x="230" y="19"/>
                    <a:pt x="231" y="19"/>
                  </a:cubicBezTo>
                  <a:cubicBezTo>
                    <a:pt x="231" y="18"/>
                    <a:pt x="231" y="17"/>
                    <a:pt x="232" y="16"/>
                  </a:cubicBezTo>
                  <a:cubicBezTo>
                    <a:pt x="232" y="16"/>
                    <a:pt x="235" y="16"/>
                    <a:pt x="235" y="17"/>
                  </a:cubicBezTo>
                  <a:cubicBezTo>
                    <a:pt x="235" y="18"/>
                    <a:pt x="234" y="19"/>
                    <a:pt x="234" y="20"/>
                  </a:cubicBezTo>
                  <a:cubicBezTo>
                    <a:pt x="235" y="21"/>
                    <a:pt x="239" y="22"/>
                    <a:pt x="240" y="22"/>
                  </a:cubicBezTo>
                  <a:cubicBezTo>
                    <a:pt x="239" y="24"/>
                    <a:pt x="239" y="27"/>
                    <a:pt x="238" y="29"/>
                  </a:cubicBezTo>
                  <a:cubicBezTo>
                    <a:pt x="238" y="31"/>
                    <a:pt x="238" y="35"/>
                    <a:pt x="237" y="36"/>
                  </a:cubicBezTo>
                  <a:cubicBezTo>
                    <a:pt x="236" y="37"/>
                    <a:pt x="235" y="37"/>
                    <a:pt x="234" y="37"/>
                  </a:cubicBezTo>
                  <a:cubicBezTo>
                    <a:pt x="232" y="37"/>
                    <a:pt x="232" y="37"/>
                    <a:pt x="232" y="35"/>
                  </a:cubicBezTo>
                  <a:cubicBezTo>
                    <a:pt x="232" y="35"/>
                    <a:pt x="232" y="34"/>
                    <a:pt x="232" y="33"/>
                  </a:cubicBezTo>
                  <a:cubicBezTo>
                    <a:pt x="233" y="34"/>
                    <a:pt x="234" y="33"/>
                    <a:pt x="234" y="32"/>
                  </a:cubicBezTo>
                  <a:cubicBezTo>
                    <a:pt x="235" y="30"/>
                    <a:pt x="236" y="27"/>
                    <a:pt x="236" y="26"/>
                  </a:cubicBezTo>
                  <a:cubicBezTo>
                    <a:pt x="236" y="24"/>
                    <a:pt x="236" y="24"/>
                    <a:pt x="233" y="23"/>
                  </a:cubicBezTo>
                  <a:cubicBezTo>
                    <a:pt x="232" y="28"/>
                    <a:pt x="231" y="33"/>
                    <a:pt x="230" y="38"/>
                  </a:cubicBezTo>
                  <a:cubicBezTo>
                    <a:pt x="229" y="38"/>
                    <a:pt x="228" y="38"/>
                    <a:pt x="227" y="37"/>
                  </a:cubicBezTo>
                  <a:cubicBezTo>
                    <a:pt x="227" y="37"/>
                    <a:pt x="227" y="37"/>
                    <a:pt x="227" y="36"/>
                  </a:cubicBezTo>
                  <a:cubicBezTo>
                    <a:pt x="227" y="34"/>
                    <a:pt x="228" y="33"/>
                    <a:pt x="228" y="31"/>
                  </a:cubicBezTo>
                  <a:cubicBezTo>
                    <a:pt x="229" y="29"/>
                    <a:pt x="229" y="27"/>
                    <a:pt x="230" y="24"/>
                  </a:cubicBezTo>
                  <a:cubicBezTo>
                    <a:pt x="230" y="22"/>
                    <a:pt x="230" y="23"/>
                    <a:pt x="228" y="22"/>
                  </a:cubicBezTo>
                  <a:cubicBezTo>
                    <a:pt x="227" y="26"/>
                    <a:pt x="226" y="31"/>
                    <a:pt x="225" y="35"/>
                  </a:cubicBezTo>
                  <a:cubicBezTo>
                    <a:pt x="224" y="35"/>
                    <a:pt x="223" y="35"/>
                    <a:pt x="222" y="34"/>
                  </a:cubicBezTo>
                  <a:cubicBezTo>
                    <a:pt x="221" y="34"/>
                    <a:pt x="222" y="34"/>
                    <a:pt x="222" y="33"/>
                  </a:cubicBezTo>
                  <a:cubicBezTo>
                    <a:pt x="222" y="32"/>
                    <a:pt x="223" y="30"/>
                    <a:pt x="223" y="29"/>
                  </a:cubicBezTo>
                  <a:cubicBezTo>
                    <a:pt x="224" y="25"/>
                    <a:pt x="225" y="21"/>
                    <a:pt x="225" y="18"/>
                  </a:cubicBezTo>
                  <a:cubicBezTo>
                    <a:pt x="226" y="18"/>
                    <a:pt x="227" y="18"/>
                    <a:pt x="227" y="18"/>
                  </a:cubicBezTo>
                  <a:cubicBezTo>
                    <a:pt x="226" y="18"/>
                    <a:pt x="225" y="17"/>
                    <a:pt x="225" y="16"/>
                  </a:cubicBezTo>
                  <a:close/>
                  <a:moveTo>
                    <a:pt x="213" y="14"/>
                  </a:moveTo>
                  <a:cubicBezTo>
                    <a:pt x="217" y="12"/>
                    <a:pt x="218" y="7"/>
                    <a:pt x="220" y="4"/>
                  </a:cubicBezTo>
                  <a:cubicBezTo>
                    <a:pt x="221" y="4"/>
                    <a:pt x="222" y="5"/>
                    <a:pt x="223" y="5"/>
                  </a:cubicBezTo>
                  <a:cubicBezTo>
                    <a:pt x="222" y="7"/>
                    <a:pt x="221" y="8"/>
                    <a:pt x="221" y="10"/>
                  </a:cubicBezTo>
                  <a:cubicBezTo>
                    <a:pt x="223" y="10"/>
                    <a:pt x="225" y="11"/>
                    <a:pt x="226" y="11"/>
                  </a:cubicBezTo>
                  <a:cubicBezTo>
                    <a:pt x="226" y="13"/>
                    <a:pt x="225" y="15"/>
                    <a:pt x="225" y="16"/>
                  </a:cubicBezTo>
                  <a:cubicBezTo>
                    <a:pt x="224" y="18"/>
                    <a:pt x="223" y="17"/>
                    <a:pt x="221" y="17"/>
                  </a:cubicBezTo>
                  <a:cubicBezTo>
                    <a:pt x="221" y="16"/>
                    <a:pt x="222" y="15"/>
                    <a:pt x="222" y="14"/>
                  </a:cubicBezTo>
                  <a:cubicBezTo>
                    <a:pt x="222" y="14"/>
                    <a:pt x="219" y="13"/>
                    <a:pt x="219" y="13"/>
                  </a:cubicBezTo>
                  <a:cubicBezTo>
                    <a:pt x="218" y="13"/>
                    <a:pt x="218" y="15"/>
                    <a:pt x="217" y="15"/>
                  </a:cubicBezTo>
                  <a:cubicBezTo>
                    <a:pt x="216" y="16"/>
                    <a:pt x="215" y="17"/>
                    <a:pt x="214" y="18"/>
                  </a:cubicBezTo>
                  <a:cubicBezTo>
                    <a:pt x="214" y="17"/>
                    <a:pt x="214" y="15"/>
                    <a:pt x="213" y="14"/>
                  </a:cubicBezTo>
                  <a:close/>
                  <a:moveTo>
                    <a:pt x="217" y="16"/>
                  </a:moveTo>
                  <a:cubicBezTo>
                    <a:pt x="221" y="17"/>
                    <a:pt x="221" y="16"/>
                    <a:pt x="220" y="20"/>
                  </a:cubicBezTo>
                  <a:cubicBezTo>
                    <a:pt x="219" y="22"/>
                    <a:pt x="219" y="25"/>
                    <a:pt x="218" y="28"/>
                  </a:cubicBezTo>
                  <a:cubicBezTo>
                    <a:pt x="220" y="27"/>
                    <a:pt x="221" y="26"/>
                    <a:pt x="223" y="25"/>
                  </a:cubicBezTo>
                  <a:cubicBezTo>
                    <a:pt x="222" y="26"/>
                    <a:pt x="222" y="29"/>
                    <a:pt x="221" y="30"/>
                  </a:cubicBezTo>
                  <a:cubicBezTo>
                    <a:pt x="220" y="31"/>
                    <a:pt x="216" y="32"/>
                    <a:pt x="215" y="34"/>
                  </a:cubicBezTo>
                  <a:cubicBezTo>
                    <a:pt x="214" y="33"/>
                    <a:pt x="214" y="32"/>
                    <a:pt x="214" y="30"/>
                  </a:cubicBezTo>
                  <a:cubicBezTo>
                    <a:pt x="214" y="29"/>
                    <a:pt x="214" y="29"/>
                    <a:pt x="215" y="28"/>
                  </a:cubicBezTo>
                  <a:cubicBezTo>
                    <a:pt x="216" y="24"/>
                    <a:pt x="217" y="20"/>
                    <a:pt x="217" y="16"/>
                  </a:cubicBezTo>
                  <a:close/>
                  <a:moveTo>
                    <a:pt x="259" y="29"/>
                  </a:moveTo>
                  <a:cubicBezTo>
                    <a:pt x="262" y="30"/>
                    <a:pt x="265" y="30"/>
                    <a:pt x="268" y="30"/>
                  </a:cubicBezTo>
                  <a:cubicBezTo>
                    <a:pt x="268" y="31"/>
                    <a:pt x="268" y="32"/>
                    <a:pt x="268" y="32"/>
                  </a:cubicBezTo>
                  <a:cubicBezTo>
                    <a:pt x="269" y="30"/>
                    <a:pt x="271" y="27"/>
                    <a:pt x="272" y="25"/>
                  </a:cubicBezTo>
                  <a:cubicBezTo>
                    <a:pt x="273" y="25"/>
                    <a:pt x="274" y="26"/>
                    <a:pt x="274" y="27"/>
                  </a:cubicBezTo>
                  <a:cubicBezTo>
                    <a:pt x="274" y="28"/>
                    <a:pt x="273" y="30"/>
                    <a:pt x="273" y="30"/>
                  </a:cubicBezTo>
                  <a:cubicBezTo>
                    <a:pt x="271" y="33"/>
                    <a:pt x="270" y="36"/>
                    <a:pt x="268" y="39"/>
                  </a:cubicBezTo>
                  <a:cubicBezTo>
                    <a:pt x="270" y="39"/>
                    <a:pt x="270" y="38"/>
                    <a:pt x="271" y="36"/>
                  </a:cubicBezTo>
                  <a:cubicBezTo>
                    <a:pt x="273" y="37"/>
                    <a:pt x="274" y="38"/>
                    <a:pt x="275" y="39"/>
                  </a:cubicBezTo>
                  <a:cubicBezTo>
                    <a:pt x="277" y="36"/>
                    <a:pt x="277" y="36"/>
                    <a:pt x="274" y="34"/>
                  </a:cubicBezTo>
                  <a:cubicBezTo>
                    <a:pt x="271" y="33"/>
                    <a:pt x="272" y="33"/>
                    <a:pt x="273" y="30"/>
                  </a:cubicBezTo>
                  <a:cubicBezTo>
                    <a:pt x="275" y="31"/>
                    <a:pt x="276" y="32"/>
                    <a:pt x="278" y="33"/>
                  </a:cubicBezTo>
                  <a:cubicBezTo>
                    <a:pt x="279" y="32"/>
                    <a:pt x="279" y="31"/>
                    <a:pt x="280" y="30"/>
                  </a:cubicBezTo>
                  <a:cubicBezTo>
                    <a:pt x="281" y="30"/>
                    <a:pt x="282" y="31"/>
                    <a:pt x="282" y="32"/>
                  </a:cubicBezTo>
                  <a:cubicBezTo>
                    <a:pt x="282" y="33"/>
                    <a:pt x="280" y="34"/>
                    <a:pt x="281" y="35"/>
                  </a:cubicBezTo>
                  <a:cubicBezTo>
                    <a:pt x="282" y="37"/>
                    <a:pt x="284" y="37"/>
                    <a:pt x="285" y="38"/>
                  </a:cubicBezTo>
                  <a:cubicBezTo>
                    <a:pt x="286" y="39"/>
                    <a:pt x="285" y="40"/>
                    <a:pt x="284" y="41"/>
                  </a:cubicBezTo>
                  <a:cubicBezTo>
                    <a:pt x="283" y="40"/>
                    <a:pt x="281" y="39"/>
                    <a:pt x="279" y="38"/>
                  </a:cubicBezTo>
                  <a:cubicBezTo>
                    <a:pt x="278" y="40"/>
                    <a:pt x="278" y="40"/>
                    <a:pt x="280" y="42"/>
                  </a:cubicBezTo>
                  <a:cubicBezTo>
                    <a:pt x="282" y="43"/>
                    <a:pt x="282" y="43"/>
                    <a:pt x="280" y="46"/>
                  </a:cubicBezTo>
                  <a:cubicBezTo>
                    <a:pt x="277" y="44"/>
                    <a:pt x="274" y="41"/>
                    <a:pt x="270" y="39"/>
                  </a:cubicBezTo>
                  <a:cubicBezTo>
                    <a:pt x="271" y="40"/>
                    <a:pt x="271" y="41"/>
                    <a:pt x="271" y="42"/>
                  </a:cubicBezTo>
                  <a:cubicBezTo>
                    <a:pt x="271" y="42"/>
                    <a:pt x="271" y="42"/>
                    <a:pt x="270" y="42"/>
                  </a:cubicBezTo>
                  <a:cubicBezTo>
                    <a:pt x="273" y="44"/>
                    <a:pt x="275" y="45"/>
                    <a:pt x="277" y="47"/>
                  </a:cubicBezTo>
                  <a:cubicBezTo>
                    <a:pt x="278" y="47"/>
                    <a:pt x="280" y="48"/>
                    <a:pt x="280" y="48"/>
                  </a:cubicBezTo>
                  <a:cubicBezTo>
                    <a:pt x="281" y="49"/>
                    <a:pt x="279" y="51"/>
                    <a:pt x="279" y="51"/>
                  </a:cubicBezTo>
                  <a:cubicBezTo>
                    <a:pt x="276" y="49"/>
                    <a:pt x="273" y="48"/>
                    <a:pt x="270" y="46"/>
                  </a:cubicBezTo>
                  <a:cubicBezTo>
                    <a:pt x="270" y="47"/>
                    <a:pt x="270" y="49"/>
                    <a:pt x="271" y="50"/>
                  </a:cubicBezTo>
                  <a:cubicBezTo>
                    <a:pt x="272" y="50"/>
                    <a:pt x="273" y="49"/>
                    <a:pt x="274" y="49"/>
                  </a:cubicBezTo>
                  <a:cubicBezTo>
                    <a:pt x="274" y="50"/>
                    <a:pt x="275" y="51"/>
                    <a:pt x="276" y="52"/>
                  </a:cubicBezTo>
                  <a:cubicBezTo>
                    <a:pt x="274" y="52"/>
                    <a:pt x="273" y="53"/>
                    <a:pt x="272" y="53"/>
                  </a:cubicBezTo>
                  <a:cubicBezTo>
                    <a:pt x="273" y="55"/>
                    <a:pt x="274" y="57"/>
                    <a:pt x="276" y="59"/>
                  </a:cubicBezTo>
                  <a:cubicBezTo>
                    <a:pt x="275" y="59"/>
                    <a:pt x="273" y="60"/>
                    <a:pt x="272" y="60"/>
                  </a:cubicBezTo>
                  <a:cubicBezTo>
                    <a:pt x="271" y="60"/>
                    <a:pt x="269" y="55"/>
                    <a:pt x="269" y="54"/>
                  </a:cubicBezTo>
                  <a:cubicBezTo>
                    <a:pt x="268" y="51"/>
                    <a:pt x="267" y="48"/>
                    <a:pt x="267" y="45"/>
                  </a:cubicBezTo>
                  <a:cubicBezTo>
                    <a:pt x="268" y="45"/>
                    <a:pt x="269" y="45"/>
                    <a:pt x="269" y="45"/>
                  </a:cubicBezTo>
                  <a:cubicBezTo>
                    <a:pt x="267" y="44"/>
                    <a:pt x="267" y="44"/>
                    <a:pt x="265" y="44"/>
                  </a:cubicBezTo>
                  <a:cubicBezTo>
                    <a:pt x="263" y="45"/>
                    <a:pt x="263" y="46"/>
                    <a:pt x="261" y="48"/>
                  </a:cubicBezTo>
                  <a:cubicBezTo>
                    <a:pt x="263" y="48"/>
                    <a:pt x="265" y="48"/>
                    <a:pt x="267" y="48"/>
                  </a:cubicBezTo>
                  <a:cubicBezTo>
                    <a:pt x="266" y="49"/>
                    <a:pt x="266" y="49"/>
                    <a:pt x="266" y="50"/>
                  </a:cubicBezTo>
                  <a:cubicBezTo>
                    <a:pt x="265" y="51"/>
                    <a:pt x="265" y="51"/>
                    <a:pt x="264" y="51"/>
                  </a:cubicBezTo>
                  <a:cubicBezTo>
                    <a:pt x="262" y="52"/>
                    <a:pt x="259" y="51"/>
                    <a:pt x="257" y="51"/>
                  </a:cubicBezTo>
                  <a:cubicBezTo>
                    <a:pt x="257" y="49"/>
                    <a:pt x="257" y="48"/>
                    <a:pt x="257" y="47"/>
                  </a:cubicBezTo>
                  <a:cubicBezTo>
                    <a:pt x="258" y="47"/>
                    <a:pt x="259" y="46"/>
                    <a:pt x="259" y="45"/>
                  </a:cubicBezTo>
                  <a:cubicBezTo>
                    <a:pt x="257" y="45"/>
                    <a:pt x="255" y="45"/>
                    <a:pt x="253" y="45"/>
                  </a:cubicBezTo>
                  <a:cubicBezTo>
                    <a:pt x="253" y="43"/>
                    <a:pt x="253" y="42"/>
                    <a:pt x="253" y="41"/>
                  </a:cubicBezTo>
                  <a:cubicBezTo>
                    <a:pt x="256" y="42"/>
                    <a:pt x="260" y="42"/>
                    <a:pt x="263" y="41"/>
                  </a:cubicBezTo>
                  <a:cubicBezTo>
                    <a:pt x="261" y="40"/>
                    <a:pt x="260" y="39"/>
                    <a:pt x="258" y="38"/>
                  </a:cubicBezTo>
                  <a:cubicBezTo>
                    <a:pt x="255" y="36"/>
                    <a:pt x="255" y="37"/>
                    <a:pt x="257" y="34"/>
                  </a:cubicBezTo>
                  <a:cubicBezTo>
                    <a:pt x="260" y="36"/>
                    <a:pt x="264" y="38"/>
                    <a:pt x="267" y="40"/>
                  </a:cubicBezTo>
                  <a:cubicBezTo>
                    <a:pt x="267" y="40"/>
                    <a:pt x="267" y="39"/>
                    <a:pt x="267" y="38"/>
                  </a:cubicBezTo>
                  <a:cubicBezTo>
                    <a:pt x="267" y="38"/>
                    <a:pt x="268" y="38"/>
                    <a:pt x="268" y="38"/>
                  </a:cubicBezTo>
                  <a:cubicBezTo>
                    <a:pt x="267" y="38"/>
                    <a:pt x="266" y="37"/>
                    <a:pt x="266" y="37"/>
                  </a:cubicBezTo>
                  <a:cubicBezTo>
                    <a:pt x="265" y="36"/>
                    <a:pt x="267" y="34"/>
                    <a:pt x="267" y="33"/>
                  </a:cubicBezTo>
                  <a:cubicBezTo>
                    <a:pt x="265" y="33"/>
                    <a:pt x="262" y="33"/>
                    <a:pt x="259" y="34"/>
                  </a:cubicBezTo>
                  <a:cubicBezTo>
                    <a:pt x="259" y="32"/>
                    <a:pt x="259" y="31"/>
                    <a:pt x="259" y="29"/>
                  </a:cubicBezTo>
                  <a:close/>
                  <a:moveTo>
                    <a:pt x="263" y="23"/>
                  </a:moveTo>
                  <a:cubicBezTo>
                    <a:pt x="264" y="23"/>
                    <a:pt x="266" y="23"/>
                    <a:pt x="267" y="22"/>
                  </a:cubicBezTo>
                  <a:cubicBezTo>
                    <a:pt x="267" y="24"/>
                    <a:pt x="268" y="26"/>
                    <a:pt x="268" y="28"/>
                  </a:cubicBezTo>
                  <a:cubicBezTo>
                    <a:pt x="267" y="28"/>
                    <a:pt x="266" y="28"/>
                    <a:pt x="265" y="29"/>
                  </a:cubicBezTo>
                  <a:cubicBezTo>
                    <a:pt x="265" y="27"/>
                    <a:pt x="264" y="25"/>
                    <a:pt x="263" y="23"/>
                  </a:cubicBezTo>
                  <a:close/>
                  <a:moveTo>
                    <a:pt x="299" y="57"/>
                  </a:moveTo>
                  <a:cubicBezTo>
                    <a:pt x="303" y="57"/>
                    <a:pt x="307" y="56"/>
                    <a:pt x="310" y="54"/>
                  </a:cubicBezTo>
                  <a:cubicBezTo>
                    <a:pt x="310" y="55"/>
                    <a:pt x="311" y="56"/>
                    <a:pt x="312" y="58"/>
                  </a:cubicBezTo>
                  <a:cubicBezTo>
                    <a:pt x="309" y="58"/>
                    <a:pt x="307" y="59"/>
                    <a:pt x="305" y="60"/>
                  </a:cubicBezTo>
                  <a:cubicBezTo>
                    <a:pt x="306" y="61"/>
                    <a:pt x="304" y="62"/>
                    <a:pt x="303" y="63"/>
                  </a:cubicBezTo>
                  <a:cubicBezTo>
                    <a:pt x="302" y="65"/>
                    <a:pt x="300" y="66"/>
                    <a:pt x="299" y="68"/>
                  </a:cubicBezTo>
                  <a:cubicBezTo>
                    <a:pt x="296" y="70"/>
                    <a:pt x="294" y="73"/>
                    <a:pt x="291" y="76"/>
                  </a:cubicBezTo>
                  <a:cubicBezTo>
                    <a:pt x="291" y="75"/>
                    <a:pt x="290" y="74"/>
                    <a:pt x="290" y="74"/>
                  </a:cubicBezTo>
                  <a:cubicBezTo>
                    <a:pt x="289" y="72"/>
                    <a:pt x="289" y="73"/>
                    <a:pt x="290" y="72"/>
                  </a:cubicBezTo>
                  <a:cubicBezTo>
                    <a:pt x="290" y="71"/>
                    <a:pt x="292" y="70"/>
                    <a:pt x="293" y="69"/>
                  </a:cubicBezTo>
                  <a:cubicBezTo>
                    <a:pt x="295" y="67"/>
                    <a:pt x="298" y="64"/>
                    <a:pt x="301" y="61"/>
                  </a:cubicBezTo>
                  <a:cubicBezTo>
                    <a:pt x="299" y="61"/>
                    <a:pt x="298" y="61"/>
                    <a:pt x="297" y="61"/>
                  </a:cubicBezTo>
                  <a:cubicBezTo>
                    <a:pt x="298" y="60"/>
                    <a:pt x="299" y="59"/>
                    <a:pt x="299" y="57"/>
                  </a:cubicBezTo>
                  <a:close/>
                  <a:moveTo>
                    <a:pt x="310" y="62"/>
                  </a:moveTo>
                  <a:cubicBezTo>
                    <a:pt x="306" y="66"/>
                    <a:pt x="302" y="71"/>
                    <a:pt x="298" y="75"/>
                  </a:cubicBezTo>
                  <a:cubicBezTo>
                    <a:pt x="296" y="73"/>
                    <a:pt x="295" y="73"/>
                    <a:pt x="297" y="71"/>
                  </a:cubicBezTo>
                  <a:cubicBezTo>
                    <a:pt x="298" y="70"/>
                    <a:pt x="299" y="69"/>
                    <a:pt x="300" y="68"/>
                  </a:cubicBezTo>
                  <a:cubicBezTo>
                    <a:pt x="303" y="66"/>
                    <a:pt x="305" y="63"/>
                    <a:pt x="308" y="60"/>
                  </a:cubicBezTo>
                  <a:cubicBezTo>
                    <a:pt x="309" y="61"/>
                    <a:pt x="309" y="61"/>
                    <a:pt x="310" y="62"/>
                  </a:cubicBezTo>
                  <a:close/>
                  <a:moveTo>
                    <a:pt x="296" y="77"/>
                  </a:moveTo>
                  <a:cubicBezTo>
                    <a:pt x="300" y="81"/>
                    <a:pt x="305" y="83"/>
                    <a:pt x="311" y="83"/>
                  </a:cubicBezTo>
                  <a:cubicBezTo>
                    <a:pt x="310" y="85"/>
                    <a:pt x="310" y="86"/>
                    <a:pt x="310" y="88"/>
                  </a:cubicBezTo>
                  <a:cubicBezTo>
                    <a:pt x="307" y="87"/>
                    <a:pt x="304" y="85"/>
                    <a:pt x="300" y="84"/>
                  </a:cubicBezTo>
                  <a:cubicBezTo>
                    <a:pt x="299" y="83"/>
                    <a:pt x="296" y="82"/>
                    <a:pt x="295" y="81"/>
                  </a:cubicBezTo>
                  <a:cubicBezTo>
                    <a:pt x="295" y="80"/>
                    <a:pt x="296" y="77"/>
                    <a:pt x="296" y="77"/>
                  </a:cubicBezTo>
                  <a:close/>
                  <a:moveTo>
                    <a:pt x="311" y="70"/>
                  </a:moveTo>
                  <a:cubicBezTo>
                    <a:pt x="311" y="69"/>
                    <a:pt x="311" y="68"/>
                    <a:pt x="311" y="67"/>
                  </a:cubicBezTo>
                  <a:cubicBezTo>
                    <a:pt x="310" y="67"/>
                    <a:pt x="309" y="68"/>
                    <a:pt x="308" y="68"/>
                  </a:cubicBezTo>
                  <a:cubicBezTo>
                    <a:pt x="309" y="66"/>
                    <a:pt x="309" y="65"/>
                    <a:pt x="309" y="64"/>
                  </a:cubicBezTo>
                  <a:cubicBezTo>
                    <a:pt x="312" y="64"/>
                    <a:pt x="315" y="63"/>
                    <a:pt x="317" y="61"/>
                  </a:cubicBezTo>
                  <a:cubicBezTo>
                    <a:pt x="317" y="63"/>
                    <a:pt x="318" y="64"/>
                    <a:pt x="319" y="65"/>
                  </a:cubicBezTo>
                  <a:cubicBezTo>
                    <a:pt x="318" y="65"/>
                    <a:pt x="317" y="66"/>
                    <a:pt x="316" y="66"/>
                  </a:cubicBezTo>
                  <a:cubicBezTo>
                    <a:pt x="318" y="67"/>
                    <a:pt x="322" y="71"/>
                    <a:pt x="321" y="73"/>
                  </a:cubicBezTo>
                  <a:cubicBezTo>
                    <a:pt x="320" y="75"/>
                    <a:pt x="316" y="74"/>
                    <a:pt x="314" y="74"/>
                  </a:cubicBezTo>
                  <a:cubicBezTo>
                    <a:pt x="315" y="77"/>
                    <a:pt x="316" y="78"/>
                    <a:pt x="318" y="80"/>
                  </a:cubicBezTo>
                  <a:cubicBezTo>
                    <a:pt x="316" y="81"/>
                    <a:pt x="315" y="81"/>
                    <a:pt x="314" y="82"/>
                  </a:cubicBezTo>
                  <a:cubicBezTo>
                    <a:pt x="313" y="81"/>
                    <a:pt x="312" y="79"/>
                    <a:pt x="312" y="77"/>
                  </a:cubicBezTo>
                  <a:cubicBezTo>
                    <a:pt x="311" y="75"/>
                    <a:pt x="311" y="74"/>
                    <a:pt x="310" y="74"/>
                  </a:cubicBezTo>
                  <a:cubicBezTo>
                    <a:pt x="308" y="73"/>
                    <a:pt x="306" y="73"/>
                    <a:pt x="305" y="72"/>
                  </a:cubicBezTo>
                  <a:cubicBezTo>
                    <a:pt x="304" y="70"/>
                    <a:pt x="304" y="71"/>
                    <a:pt x="305" y="70"/>
                  </a:cubicBezTo>
                  <a:cubicBezTo>
                    <a:pt x="305" y="69"/>
                    <a:pt x="305" y="68"/>
                    <a:pt x="305" y="67"/>
                  </a:cubicBezTo>
                  <a:cubicBezTo>
                    <a:pt x="307" y="69"/>
                    <a:pt x="308" y="70"/>
                    <a:pt x="311" y="70"/>
                  </a:cubicBezTo>
                  <a:close/>
                  <a:moveTo>
                    <a:pt x="314" y="71"/>
                  </a:moveTo>
                  <a:cubicBezTo>
                    <a:pt x="315" y="71"/>
                    <a:pt x="316" y="71"/>
                    <a:pt x="317" y="71"/>
                  </a:cubicBezTo>
                  <a:cubicBezTo>
                    <a:pt x="316" y="70"/>
                    <a:pt x="315" y="69"/>
                    <a:pt x="314" y="67"/>
                  </a:cubicBezTo>
                  <a:cubicBezTo>
                    <a:pt x="314" y="69"/>
                    <a:pt x="314" y="70"/>
                    <a:pt x="314" y="71"/>
                  </a:cubicBezTo>
                  <a:close/>
                  <a:moveTo>
                    <a:pt x="303" y="71"/>
                  </a:moveTo>
                  <a:cubicBezTo>
                    <a:pt x="305" y="73"/>
                    <a:pt x="308" y="74"/>
                    <a:pt x="310" y="74"/>
                  </a:cubicBezTo>
                  <a:cubicBezTo>
                    <a:pt x="310" y="76"/>
                    <a:pt x="310" y="77"/>
                    <a:pt x="311" y="78"/>
                  </a:cubicBezTo>
                  <a:cubicBezTo>
                    <a:pt x="308" y="78"/>
                    <a:pt x="306" y="77"/>
                    <a:pt x="304" y="76"/>
                  </a:cubicBezTo>
                  <a:cubicBezTo>
                    <a:pt x="301" y="75"/>
                    <a:pt x="303" y="74"/>
                    <a:pt x="303" y="71"/>
                  </a:cubicBezTo>
                  <a:close/>
                  <a:moveTo>
                    <a:pt x="300" y="75"/>
                  </a:moveTo>
                  <a:cubicBezTo>
                    <a:pt x="303" y="77"/>
                    <a:pt x="307" y="79"/>
                    <a:pt x="310" y="79"/>
                  </a:cubicBezTo>
                  <a:cubicBezTo>
                    <a:pt x="310" y="80"/>
                    <a:pt x="310" y="81"/>
                    <a:pt x="310" y="83"/>
                  </a:cubicBezTo>
                  <a:cubicBezTo>
                    <a:pt x="308" y="82"/>
                    <a:pt x="305" y="81"/>
                    <a:pt x="303" y="80"/>
                  </a:cubicBezTo>
                  <a:cubicBezTo>
                    <a:pt x="301" y="79"/>
                    <a:pt x="300" y="79"/>
                    <a:pt x="299" y="78"/>
                  </a:cubicBezTo>
                  <a:cubicBezTo>
                    <a:pt x="299" y="77"/>
                    <a:pt x="300" y="75"/>
                    <a:pt x="300" y="75"/>
                  </a:cubicBezTo>
                  <a:close/>
                  <a:moveTo>
                    <a:pt x="324" y="110"/>
                  </a:moveTo>
                  <a:cubicBezTo>
                    <a:pt x="329" y="114"/>
                    <a:pt x="334" y="115"/>
                    <a:pt x="340" y="115"/>
                  </a:cubicBezTo>
                  <a:cubicBezTo>
                    <a:pt x="339" y="113"/>
                    <a:pt x="338" y="112"/>
                    <a:pt x="337" y="110"/>
                  </a:cubicBezTo>
                  <a:cubicBezTo>
                    <a:pt x="336" y="108"/>
                    <a:pt x="337" y="108"/>
                    <a:pt x="340" y="106"/>
                  </a:cubicBezTo>
                  <a:cubicBezTo>
                    <a:pt x="341" y="109"/>
                    <a:pt x="342" y="112"/>
                    <a:pt x="343" y="114"/>
                  </a:cubicBezTo>
                  <a:cubicBezTo>
                    <a:pt x="345" y="113"/>
                    <a:pt x="346" y="112"/>
                    <a:pt x="348" y="111"/>
                  </a:cubicBezTo>
                  <a:cubicBezTo>
                    <a:pt x="348" y="112"/>
                    <a:pt x="350" y="114"/>
                    <a:pt x="349" y="115"/>
                  </a:cubicBezTo>
                  <a:cubicBezTo>
                    <a:pt x="349" y="116"/>
                    <a:pt x="346" y="116"/>
                    <a:pt x="345" y="117"/>
                  </a:cubicBezTo>
                  <a:cubicBezTo>
                    <a:pt x="344" y="118"/>
                    <a:pt x="346" y="119"/>
                    <a:pt x="346" y="120"/>
                  </a:cubicBezTo>
                  <a:cubicBezTo>
                    <a:pt x="346" y="122"/>
                    <a:pt x="347" y="120"/>
                    <a:pt x="346" y="121"/>
                  </a:cubicBezTo>
                  <a:cubicBezTo>
                    <a:pt x="345" y="122"/>
                    <a:pt x="344" y="122"/>
                    <a:pt x="343" y="123"/>
                  </a:cubicBezTo>
                  <a:cubicBezTo>
                    <a:pt x="343" y="121"/>
                    <a:pt x="342" y="120"/>
                    <a:pt x="342" y="119"/>
                  </a:cubicBezTo>
                  <a:cubicBezTo>
                    <a:pt x="339" y="121"/>
                    <a:pt x="335" y="122"/>
                    <a:pt x="332" y="124"/>
                  </a:cubicBezTo>
                  <a:cubicBezTo>
                    <a:pt x="331" y="125"/>
                    <a:pt x="328" y="127"/>
                    <a:pt x="326" y="127"/>
                  </a:cubicBezTo>
                  <a:cubicBezTo>
                    <a:pt x="325" y="127"/>
                    <a:pt x="324" y="126"/>
                    <a:pt x="323" y="125"/>
                  </a:cubicBezTo>
                  <a:cubicBezTo>
                    <a:pt x="322" y="122"/>
                    <a:pt x="324" y="122"/>
                    <a:pt x="325" y="120"/>
                  </a:cubicBezTo>
                  <a:cubicBezTo>
                    <a:pt x="326" y="121"/>
                    <a:pt x="326" y="123"/>
                    <a:pt x="328" y="123"/>
                  </a:cubicBezTo>
                  <a:cubicBezTo>
                    <a:pt x="330" y="122"/>
                    <a:pt x="333" y="119"/>
                    <a:pt x="335" y="118"/>
                  </a:cubicBezTo>
                  <a:cubicBezTo>
                    <a:pt x="332" y="118"/>
                    <a:pt x="329" y="117"/>
                    <a:pt x="327" y="116"/>
                  </a:cubicBezTo>
                  <a:cubicBezTo>
                    <a:pt x="325" y="116"/>
                    <a:pt x="324" y="115"/>
                    <a:pt x="323" y="114"/>
                  </a:cubicBezTo>
                  <a:cubicBezTo>
                    <a:pt x="323" y="113"/>
                    <a:pt x="324" y="111"/>
                    <a:pt x="324" y="110"/>
                  </a:cubicBezTo>
                  <a:close/>
                  <a:moveTo>
                    <a:pt x="323" y="100"/>
                  </a:moveTo>
                  <a:cubicBezTo>
                    <a:pt x="326" y="102"/>
                    <a:pt x="329" y="102"/>
                    <a:pt x="333" y="101"/>
                  </a:cubicBezTo>
                  <a:cubicBezTo>
                    <a:pt x="333" y="100"/>
                    <a:pt x="331" y="98"/>
                    <a:pt x="331" y="97"/>
                  </a:cubicBezTo>
                  <a:cubicBezTo>
                    <a:pt x="331" y="96"/>
                    <a:pt x="333" y="95"/>
                    <a:pt x="334" y="95"/>
                  </a:cubicBezTo>
                  <a:cubicBezTo>
                    <a:pt x="335" y="96"/>
                    <a:pt x="335" y="98"/>
                    <a:pt x="336" y="99"/>
                  </a:cubicBezTo>
                  <a:cubicBezTo>
                    <a:pt x="338" y="98"/>
                    <a:pt x="339" y="97"/>
                    <a:pt x="341" y="96"/>
                  </a:cubicBezTo>
                  <a:cubicBezTo>
                    <a:pt x="341" y="97"/>
                    <a:pt x="343" y="99"/>
                    <a:pt x="343" y="100"/>
                  </a:cubicBezTo>
                  <a:cubicBezTo>
                    <a:pt x="342" y="101"/>
                    <a:pt x="339" y="101"/>
                    <a:pt x="338" y="102"/>
                  </a:cubicBezTo>
                  <a:cubicBezTo>
                    <a:pt x="337" y="104"/>
                    <a:pt x="338" y="103"/>
                    <a:pt x="339" y="105"/>
                  </a:cubicBezTo>
                  <a:cubicBezTo>
                    <a:pt x="339" y="107"/>
                    <a:pt x="339" y="106"/>
                    <a:pt x="339" y="106"/>
                  </a:cubicBezTo>
                  <a:cubicBezTo>
                    <a:pt x="338" y="107"/>
                    <a:pt x="337" y="107"/>
                    <a:pt x="336" y="108"/>
                  </a:cubicBezTo>
                  <a:cubicBezTo>
                    <a:pt x="336" y="107"/>
                    <a:pt x="335" y="105"/>
                    <a:pt x="335" y="104"/>
                  </a:cubicBezTo>
                  <a:cubicBezTo>
                    <a:pt x="334" y="105"/>
                    <a:pt x="333" y="105"/>
                    <a:pt x="332" y="106"/>
                  </a:cubicBezTo>
                  <a:cubicBezTo>
                    <a:pt x="332" y="106"/>
                    <a:pt x="334" y="106"/>
                    <a:pt x="334" y="107"/>
                  </a:cubicBezTo>
                  <a:cubicBezTo>
                    <a:pt x="334" y="107"/>
                    <a:pt x="332" y="109"/>
                    <a:pt x="332" y="110"/>
                  </a:cubicBezTo>
                  <a:cubicBezTo>
                    <a:pt x="332" y="110"/>
                    <a:pt x="331" y="112"/>
                    <a:pt x="331" y="112"/>
                  </a:cubicBezTo>
                  <a:cubicBezTo>
                    <a:pt x="330" y="112"/>
                    <a:pt x="328" y="111"/>
                    <a:pt x="327" y="111"/>
                  </a:cubicBezTo>
                  <a:cubicBezTo>
                    <a:pt x="328" y="110"/>
                    <a:pt x="329" y="108"/>
                    <a:pt x="330" y="107"/>
                  </a:cubicBezTo>
                  <a:cubicBezTo>
                    <a:pt x="326" y="109"/>
                    <a:pt x="322" y="111"/>
                    <a:pt x="318" y="113"/>
                  </a:cubicBezTo>
                  <a:cubicBezTo>
                    <a:pt x="318" y="113"/>
                    <a:pt x="317" y="111"/>
                    <a:pt x="317" y="110"/>
                  </a:cubicBezTo>
                  <a:cubicBezTo>
                    <a:pt x="317" y="109"/>
                    <a:pt x="319" y="109"/>
                    <a:pt x="320" y="108"/>
                  </a:cubicBezTo>
                  <a:cubicBezTo>
                    <a:pt x="322" y="107"/>
                    <a:pt x="324" y="106"/>
                    <a:pt x="326" y="105"/>
                  </a:cubicBezTo>
                  <a:cubicBezTo>
                    <a:pt x="324" y="105"/>
                    <a:pt x="322" y="104"/>
                    <a:pt x="320" y="104"/>
                  </a:cubicBezTo>
                  <a:cubicBezTo>
                    <a:pt x="321" y="103"/>
                    <a:pt x="322" y="101"/>
                    <a:pt x="323" y="100"/>
                  </a:cubicBezTo>
                  <a:close/>
                  <a:moveTo>
                    <a:pt x="347" y="147"/>
                  </a:moveTo>
                  <a:cubicBezTo>
                    <a:pt x="347" y="147"/>
                    <a:pt x="347" y="146"/>
                    <a:pt x="347" y="145"/>
                  </a:cubicBezTo>
                  <a:cubicBezTo>
                    <a:pt x="348" y="145"/>
                    <a:pt x="349" y="145"/>
                    <a:pt x="350" y="145"/>
                  </a:cubicBezTo>
                  <a:cubicBezTo>
                    <a:pt x="350" y="147"/>
                    <a:pt x="351" y="148"/>
                    <a:pt x="351" y="150"/>
                  </a:cubicBezTo>
                  <a:cubicBezTo>
                    <a:pt x="354" y="150"/>
                    <a:pt x="357" y="149"/>
                    <a:pt x="360" y="149"/>
                  </a:cubicBezTo>
                  <a:cubicBezTo>
                    <a:pt x="360" y="150"/>
                    <a:pt x="360" y="151"/>
                    <a:pt x="361" y="153"/>
                  </a:cubicBezTo>
                  <a:cubicBezTo>
                    <a:pt x="358" y="153"/>
                    <a:pt x="356" y="153"/>
                    <a:pt x="354" y="153"/>
                  </a:cubicBezTo>
                  <a:cubicBezTo>
                    <a:pt x="355" y="154"/>
                    <a:pt x="357" y="155"/>
                    <a:pt x="358" y="155"/>
                  </a:cubicBezTo>
                  <a:cubicBezTo>
                    <a:pt x="358" y="156"/>
                    <a:pt x="358" y="157"/>
                    <a:pt x="357" y="158"/>
                  </a:cubicBezTo>
                  <a:cubicBezTo>
                    <a:pt x="355" y="158"/>
                    <a:pt x="354" y="157"/>
                    <a:pt x="352" y="156"/>
                  </a:cubicBezTo>
                  <a:cubicBezTo>
                    <a:pt x="352" y="155"/>
                    <a:pt x="353" y="154"/>
                    <a:pt x="353" y="154"/>
                  </a:cubicBezTo>
                  <a:cubicBezTo>
                    <a:pt x="350" y="153"/>
                    <a:pt x="352" y="156"/>
                    <a:pt x="352" y="158"/>
                  </a:cubicBezTo>
                  <a:cubicBezTo>
                    <a:pt x="351" y="158"/>
                    <a:pt x="350" y="159"/>
                    <a:pt x="349" y="159"/>
                  </a:cubicBezTo>
                  <a:cubicBezTo>
                    <a:pt x="349" y="157"/>
                    <a:pt x="349" y="156"/>
                    <a:pt x="348" y="154"/>
                  </a:cubicBezTo>
                  <a:cubicBezTo>
                    <a:pt x="348" y="154"/>
                    <a:pt x="347" y="154"/>
                    <a:pt x="346" y="155"/>
                  </a:cubicBezTo>
                  <a:cubicBezTo>
                    <a:pt x="347" y="155"/>
                    <a:pt x="347" y="156"/>
                    <a:pt x="348" y="156"/>
                  </a:cubicBezTo>
                  <a:cubicBezTo>
                    <a:pt x="345" y="158"/>
                    <a:pt x="344" y="159"/>
                    <a:pt x="345" y="162"/>
                  </a:cubicBezTo>
                  <a:cubicBezTo>
                    <a:pt x="345" y="163"/>
                    <a:pt x="346" y="167"/>
                    <a:pt x="347" y="168"/>
                  </a:cubicBezTo>
                  <a:cubicBezTo>
                    <a:pt x="348" y="169"/>
                    <a:pt x="353" y="167"/>
                    <a:pt x="355" y="167"/>
                  </a:cubicBezTo>
                  <a:cubicBezTo>
                    <a:pt x="358" y="167"/>
                    <a:pt x="360" y="166"/>
                    <a:pt x="362" y="166"/>
                  </a:cubicBezTo>
                  <a:cubicBezTo>
                    <a:pt x="362" y="167"/>
                    <a:pt x="363" y="169"/>
                    <a:pt x="363" y="170"/>
                  </a:cubicBezTo>
                  <a:cubicBezTo>
                    <a:pt x="358" y="170"/>
                    <a:pt x="353" y="171"/>
                    <a:pt x="348" y="172"/>
                  </a:cubicBezTo>
                  <a:cubicBezTo>
                    <a:pt x="348" y="173"/>
                    <a:pt x="348" y="174"/>
                    <a:pt x="349" y="176"/>
                  </a:cubicBezTo>
                  <a:cubicBezTo>
                    <a:pt x="347" y="176"/>
                    <a:pt x="346" y="177"/>
                    <a:pt x="345" y="175"/>
                  </a:cubicBezTo>
                  <a:cubicBezTo>
                    <a:pt x="345" y="175"/>
                    <a:pt x="345" y="174"/>
                    <a:pt x="345" y="173"/>
                  </a:cubicBezTo>
                  <a:cubicBezTo>
                    <a:pt x="344" y="172"/>
                    <a:pt x="337" y="174"/>
                    <a:pt x="335" y="174"/>
                  </a:cubicBezTo>
                  <a:cubicBezTo>
                    <a:pt x="335" y="173"/>
                    <a:pt x="335" y="171"/>
                    <a:pt x="335" y="170"/>
                  </a:cubicBezTo>
                  <a:cubicBezTo>
                    <a:pt x="338" y="170"/>
                    <a:pt x="341" y="169"/>
                    <a:pt x="344" y="169"/>
                  </a:cubicBezTo>
                  <a:cubicBezTo>
                    <a:pt x="343" y="167"/>
                    <a:pt x="343" y="165"/>
                    <a:pt x="342" y="163"/>
                  </a:cubicBezTo>
                  <a:cubicBezTo>
                    <a:pt x="342" y="163"/>
                    <a:pt x="341" y="162"/>
                    <a:pt x="341" y="161"/>
                  </a:cubicBezTo>
                  <a:cubicBezTo>
                    <a:pt x="341" y="160"/>
                    <a:pt x="342" y="160"/>
                    <a:pt x="344" y="159"/>
                  </a:cubicBezTo>
                  <a:cubicBezTo>
                    <a:pt x="343" y="159"/>
                    <a:pt x="342" y="158"/>
                    <a:pt x="341" y="157"/>
                  </a:cubicBezTo>
                  <a:cubicBezTo>
                    <a:pt x="342" y="157"/>
                    <a:pt x="343" y="156"/>
                    <a:pt x="344" y="155"/>
                  </a:cubicBezTo>
                  <a:cubicBezTo>
                    <a:pt x="341" y="155"/>
                    <a:pt x="337" y="156"/>
                    <a:pt x="333" y="157"/>
                  </a:cubicBezTo>
                  <a:cubicBezTo>
                    <a:pt x="333" y="155"/>
                    <a:pt x="333" y="154"/>
                    <a:pt x="333" y="153"/>
                  </a:cubicBezTo>
                  <a:cubicBezTo>
                    <a:pt x="336" y="152"/>
                    <a:pt x="339" y="152"/>
                    <a:pt x="342" y="152"/>
                  </a:cubicBezTo>
                  <a:cubicBezTo>
                    <a:pt x="340" y="150"/>
                    <a:pt x="339" y="149"/>
                    <a:pt x="337" y="148"/>
                  </a:cubicBezTo>
                  <a:cubicBezTo>
                    <a:pt x="338" y="147"/>
                    <a:pt x="340" y="146"/>
                    <a:pt x="341" y="146"/>
                  </a:cubicBezTo>
                  <a:cubicBezTo>
                    <a:pt x="341" y="146"/>
                    <a:pt x="342" y="147"/>
                    <a:pt x="342" y="148"/>
                  </a:cubicBezTo>
                  <a:cubicBezTo>
                    <a:pt x="344" y="149"/>
                    <a:pt x="346" y="150"/>
                    <a:pt x="348" y="151"/>
                  </a:cubicBezTo>
                  <a:cubicBezTo>
                    <a:pt x="348" y="149"/>
                    <a:pt x="348" y="148"/>
                    <a:pt x="347" y="147"/>
                  </a:cubicBezTo>
                  <a:close/>
                  <a:moveTo>
                    <a:pt x="356" y="144"/>
                  </a:moveTo>
                  <a:cubicBezTo>
                    <a:pt x="356" y="145"/>
                    <a:pt x="357" y="145"/>
                    <a:pt x="357" y="146"/>
                  </a:cubicBezTo>
                  <a:cubicBezTo>
                    <a:pt x="357" y="148"/>
                    <a:pt x="357" y="147"/>
                    <a:pt x="356" y="148"/>
                  </a:cubicBezTo>
                  <a:cubicBezTo>
                    <a:pt x="356" y="149"/>
                    <a:pt x="354" y="149"/>
                    <a:pt x="353" y="150"/>
                  </a:cubicBezTo>
                  <a:cubicBezTo>
                    <a:pt x="352" y="149"/>
                    <a:pt x="352" y="148"/>
                    <a:pt x="351" y="147"/>
                  </a:cubicBezTo>
                  <a:cubicBezTo>
                    <a:pt x="353" y="146"/>
                    <a:pt x="354" y="145"/>
                    <a:pt x="356" y="144"/>
                  </a:cubicBezTo>
                  <a:close/>
                  <a:moveTo>
                    <a:pt x="351" y="159"/>
                  </a:moveTo>
                  <a:cubicBezTo>
                    <a:pt x="351" y="160"/>
                    <a:pt x="352" y="161"/>
                    <a:pt x="353" y="162"/>
                  </a:cubicBezTo>
                  <a:cubicBezTo>
                    <a:pt x="352" y="163"/>
                    <a:pt x="350" y="165"/>
                    <a:pt x="349" y="166"/>
                  </a:cubicBezTo>
                  <a:cubicBezTo>
                    <a:pt x="348" y="165"/>
                    <a:pt x="347" y="164"/>
                    <a:pt x="347" y="163"/>
                  </a:cubicBezTo>
                  <a:cubicBezTo>
                    <a:pt x="348" y="162"/>
                    <a:pt x="349" y="161"/>
                    <a:pt x="351" y="159"/>
                  </a:cubicBezTo>
                  <a:close/>
                  <a:moveTo>
                    <a:pt x="358" y="159"/>
                  </a:moveTo>
                  <a:cubicBezTo>
                    <a:pt x="358" y="159"/>
                    <a:pt x="360" y="161"/>
                    <a:pt x="360" y="161"/>
                  </a:cubicBezTo>
                  <a:cubicBezTo>
                    <a:pt x="360" y="162"/>
                    <a:pt x="357" y="165"/>
                    <a:pt x="356" y="165"/>
                  </a:cubicBezTo>
                  <a:cubicBezTo>
                    <a:pt x="356" y="165"/>
                    <a:pt x="355" y="164"/>
                    <a:pt x="354" y="163"/>
                  </a:cubicBezTo>
                  <a:cubicBezTo>
                    <a:pt x="355" y="162"/>
                    <a:pt x="357" y="160"/>
                    <a:pt x="358" y="159"/>
                  </a:cubicBezTo>
                  <a:close/>
                </a:path>
              </a:pathLst>
            </a:custGeom>
            <a:solidFill>
              <a:srgbClr val="009F45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381" name="Freeform 47"/>
            <p:cNvSpPr>
              <a:spLocks noEditPoints="1"/>
            </p:cNvSpPr>
            <p:nvPr/>
          </p:nvSpPr>
          <p:spPr>
            <a:xfrm>
              <a:off x="8712200" y="2922588"/>
              <a:ext cx="673100" cy="171450"/>
            </a:xfrm>
            <a:custGeom>
              <a:avLst/>
              <a:gdLst/>
              <a:ahLst/>
              <a:cxnLst>
                <a:cxn ang="0">
                  <a:pos x="34081" y="30004"/>
                </a:cxn>
                <a:cxn ang="0">
                  <a:pos x="46861" y="90011"/>
                </a:cxn>
                <a:cxn ang="0">
                  <a:pos x="59642" y="85725"/>
                </a:cxn>
                <a:cxn ang="0">
                  <a:pos x="8520" y="77153"/>
                </a:cxn>
                <a:cxn ang="0">
                  <a:pos x="85203" y="51435"/>
                </a:cxn>
                <a:cxn ang="0">
                  <a:pos x="191706" y="55721"/>
                </a:cxn>
                <a:cxn ang="0">
                  <a:pos x="208746" y="102870"/>
                </a:cxn>
                <a:cxn ang="0">
                  <a:pos x="200226" y="141446"/>
                </a:cxn>
                <a:cxn ang="0">
                  <a:pos x="166145" y="120015"/>
                </a:cxn>
                <a:cxn ang="0">
                  <a:pos x="149104" y="141446"/>
                </a:cxn>
                <a:cxn ang="0">
                  <a:pos x="191706" y="55721"/>
                </a:cxn>
                <a:cxn ang="0">
                  <a:pos x="191706" y="77153"/>
                </a:cxn>
                <a:cxn ang="0">
                  <a:pos x="200226" y="115729"/>
                </a:cxn>
                <a:cxn ang="0">
                  <a:pos x="302469" y="120015"/>
                </a:cxn>
                <a:cxn ang="0">
                  <a:pos x="302469" y="72866"/>
                </a:cxn>
                <a:cxn ang="0">
                  <a:pos x="357851" y="81439"/>
                </a:cxn>
                <a:cxn ang="0">
                  <a:pos x="302469" y="162878"/>
                </a:cxn>
                <a:cxn ang="0">
                  <a:pos x="315249" y="120015"/>
                </a:cxn>
                <a:cxn ang="0">
                  <a:pos x="349330" y="145733"/>
                </a:cxn>
                <a:cxn ang="0">
                  <a:pos x="315249" y="81439"/>
                </a:cxn>
                <a:cxn ang="0">
                  <a:pos x="434533" y="64294"/>
                </a:cxn>
                <a:cxn ang="0">
                  <a:pos x="485654" y="98584"/>
                </a:cxn>
                <a:cxn ang="0">
                  <a:pos x="451573" y="154305"/>
                </a:cxn>
                <a:cxn ang="0">
                  <a:pos x="460094" y="141446"/>
                </a:cxn>
                <a:cxn ang="0">
                  <a:pos x="455834" y="111443"/>
                </a:cxn>
                <a:cxn ang="0">
                  <a:pos x="481394" y="77153"/>
                </a:cxn>
                <a:cxn ang="0">
                  <a:pos x="447313" y="72866"/>
                </a:cxn>
                <a:cxn ang="0">
                  <a:pos x="553816" y="38576"/>
                </a:cxn>
                <a:cxn ang="0">
                  <a:pos x="587897" y="51435"/>
                </a:cxn>
                <a:cxn ang="0">
                  <a:pos x="621978" y="38576"/>
                </a:cxn>
                <a:cxn ang="0">
                  <a:pos x="634759" y="0"/>
                </a:cxn>
                <a:cxn ang="0">
                  <a:pos x="673100" y="85725"/>
                </a:cxn>
                <a:cxn ang="0">
                  <a:pos x="651799" y="68580"/>
                </a:cxn>
                <a:cxn ang="0">
                  <a:pos x="634759" y="68580"/>
                </a:cxn>
                <a:cxn ang="0">
                  <a:pos x="604938" y="85725"/>
                </a:cxn>
                <a:cxn ang="0">
                  <a:pos x="592158" y="94298"/>
                </a:cxn>
                <a:cxn ang="0">
                  <a:pos x="592158" y="124301"/>
                </a:cxn>
              </a:cxnLst>
              <a:rect l="0" t="0" r="0" b="0"/>
              <a:pathLst>
                <a:path w="158" h="40">
                  <a:moveTo>
                    <a:pt x="18" y="11"/>
                  </a:moveTo>
                  <a:cubicBezTo>
                    <a:pt x="20" y="6"/>
                    <a:pt x="11" y="5"/>
                    <a:pt x="8" y="7"/>
                  </a:cubicBezTo>
                  <a:cubicBezTo>
                    <a:pt x="5" y="11"/>
                    <a:pt x="3" y="18"/>
                    <a:pt x="8" y="21"/>
                  </a:cubicBezTo>
                  <a:cubicBezTo>
                    <a:pt x="9" y="21"/>
                    <a:pt x="10" y="22"/>
                    <a:pt x="11" y="21"/>
                  </a:cubicBezTo>
                  <a:cubicBezTo>
                    <a:pt x="12" y="21"/>
                    <a:pt x="12" y="21"/>
                    <a:pt x="13" y="21"/>
                  </a:cubicBezTo>
                  <a:cubicBezTo>
                    <a:pt x="13" y="21"/>
                    <a:pt x="13" y="20"/>
                    <a:pt x="14" y="20"/>
                  </a:cubicBezTo>
                  <a:cubicBezTo>
                    <a:pt x="15" y="19"/>
                    <a:pt x="16" y="20"/>
                    <a:pt x="17" y="21"/>
                  </a:cubicBezTo>
                  <a:cubicBezTo>
                    <a:pt x="13" y="27"/>
                    <a:pt x="4" y="24"/>
                    <a:pt x="2" y="18"/>
                  </a:cubicBezTo>
                  <a:cubicBezTo>
                    <a:pt x="0" y="10"/>
                    <a:pt x="8" y="0"/>
                    <a:pt x="16" y="3"/>
                  </a:cubicBezTo>
                  <a:cubicBezTo>
                    <a:pt x="19" y="5"/>
                    <a:pt x="22" y="8"/>
                    <a:pt x="20" y="12"/>
                  </a:cubicBezTo>
                  <a:cubicBezTo>
                    <a:pt x="19" y="12"/>
                    <a:pt x="19" y="11"/>
                    <a:pt x="18" y="11"/>
                  </a:cubicBezTo>
                  <a:close/>
                  <a:moveTo>
                    <a:pt x="45" y="13"/>
                  </a:moveTo>
                  <a:cubicBezTo>
                    <a:pt x="47" y="14"/>
                    <a:pt x="47" y="14"/>
                    <a:pt x="48" y="16"/>
                  </a:cubicBezTo>
                  <a:cubicBezTo>
                    <a:pt x="48" y="18"/>
                    <a:pt x="49" y="21"/>
                    <a:pt x="49" y="24"/>
                  </a:cubicBezTo>
                  <a:cubicBezTo>
                    <a:pt x="50" y="28"/>
                    <a:pt x="50" y="33"/>
                    <a:pt x="51" y="37"/>
                  </a:cubicBezTo>
                  <a:cubicBezTo>
                    <a:pt x="48" y="36"/>
                    <a:pt x="48" y="36"/>
                    <a:pt x="47" y="33"/>
                  </a:cubicBezTo>
                  <a:cubicBezTo>
                    <a:pt x="47" y="29"/>
                    <a:pt x="46" y="30"/>
                    <a:pt x="43" y="29"/>
                  </a:cubicBezTo>
                  <a:cubicBezTo>
                    <a:pt x="42" y="29"/>
                    <a:pt x="40" y="28"/>
                    <a:pt x="39" y="28"/>
                  </a:cubicBezTo>
                  <a:cubicBezTo>
                    <a:pt x="38" y="28"/>
                    <a:pt x="38" y="29"/>
                    <a:pt x="38" y="29"/>
                  </a:cubicBezTo>
                  <a:cubicBezTo>
                    <a:pt x="37" y="30"/>
                    <a:pt x="36" y="33"/>
                    <a:pt x="35" y="33"/>
                  </a:cubicBezTo>
                  <a:cubicBezTo>
                    <a:pt x="34" y="33"/>
                    <a:pt x="33" y="33"/>
                    <a:pt x="32" y="32"/>
                  </a:cubicBezTo>
                  <a:cubicBezTo>
                    <a:pt x="36" y="26"/>
                    <a:pt x="41" y="20"/>
                    <a:pt x="45" y="13"/>
                  </a:cubicBezTo>
                  <a:close/>
                  <a:moveTo>
                    <a:pt x="47" y="27"/>
                  </a:moveTo>
                  <a:cubicBezTo>
                    <a:pt x="46" y="24"/>
                    <a:pt x="46" y="21"/>
                    <a:pt x="45" y="18"/>
                  </a:cubicBezTo>
                  <a:cubicBezTo>
                    <a:pt x="44" y="20"/>
                    <a:pt x="42" y="23"/>
                    <a:pt x="40" y="26"/>
                  </a:cubicBezTo>
                  <a:cubicBezTo>
                    <a:pt x="42" y="26"/>
                    <a:pt x="44" y="27"/>
                    <a:pt x="47" y="27"/>
                  </a:cubicBezTo>
                  <a:close/>
                  <a:moveTo>
                    <a:pt x="71" y="38"/>
                  </a:moveTo>
                  <a:cubicBezTo>
                    <a:pt x="71" y="35"/>
                    <a:pt x="71" y="32"/>
                    <a:pt x="71" y="28"/>
                  </a:cubicBezTo>
                  <a:cubicBezTo>
                    <a:pt x="71" y="26"/>
                    <a:pt x="71" y="24"/>
                    <a:pt x="71" y="21"/>
                  </a:cubicBezTo>
                  <a:cubicBezTo>
                    <a:pt x="71" y="21"/>
                    <a:pt x="71" y="17"/>
                    <a:pt x="71" y="17"/>
                  </a:cubicBezTo>
                  <a:cubicBezTo>
                    <a:pt x="72" y="16"/>
                    <a:pt x="77" y="17"/>
                    <a:pt x="79" y="17"/>
                  </a:cubicBezTo>
                  <a:cubicBezTo>
                    <a:pt x="81" y="17"/>
                    <a:pt x="83" y="18"/>
                    <a:pt x="84" y="19"/>
                  </a:cubicBezTo>
                  <a:cubicBezTo>
                    <a:pt x="89" y="23"/>
                    <a:pt x="89" y="33"/>
                    <a:pt x="84" y="37"/>
                  </a:cubicBezTo>
                  <a:cubicBezTo>
                    <a:pt x="80" y="40"/>
                    <a:pt x="75" y="38"/>
                    <a:pt x="71" y="38"/>
                  </a:cubicBezTo>
                  <a:close/>
                  <a:moveTo>
                    <a:pt x="74" y="19"/>
                  </a:moveTo>
                  <a:cubicBezTo>
                    <a:pt x="74" y="22"/>
                    <a:pt x="74" y="25"/>
                    <a:pt x="74" y="28"/>
                  </a:cubicBezTo>
                  <a:cubicBezTo>
                    <a:pt x="74" y="29"/>
                    <a:pt x="73" y="35"/>
                    <a:pt x="74" y="36"/>
                  </a:cubicBezTo>
                  <a:cubicBezTo>
                    <a:pt x="76" y="37"/>
                    <a:pt x="81" y="36"/>
                    <a:pt x="82" y="34"/>
                  </a:cubicBezTo>
                  <a:cubicBezTo>
                    <a:pt x="85" y="32"/>
                    <a:pt x="85" y="25"/>
                    <a:pt x="83" y="22"/>
                  </a:cubicBezTo>
                  <a:cubicBezTo>
                    <a:pt x="80" y="20"/>
                    <a:pt x="77" y="20"/>
                    <a:pt x="74" y="19"/>
                  </a:cubicBezTo>
                  <a:close/>
                  <a:moveTo>
                    <a:pt x="106" y="36"/>
                  </a:moveTo>
                  <a:cubicBezTo>
                    <a:pt x="105" y="29"/>
                    <a:pt x="103" y="22"/>
                    <a:pt x="102" y="15"/>
                  </a:cubicBezTo>
                  <a:cubicBezTo>
                    <a:pt x="105" y="14"/>
                    <a:pt x="111" y="12"/>
                    <a:pt x="114" y="15"/>
                  </a:cubicBezTo>
                  <a:cubicBezTo>
                    <a:pt x="117" y="17"/>
                    <a:pt x="117" y="21"/>
                    <a:pt x="114" y="23"/>
                  </a:cubicBezTo>
                  <a:cubicBezTo>
                    <a:pt x="117" y="24"/>
                    <a:pt x="119" y="27"/>
                    <a:pt x="119" y="30"/>
                  </a:cubicBezTo>
                  <a:cubicBezTo>
                    <a:pt x="118" y="36"/>
                    <a:pt x="110" y="36"/>
                    <a:pt x="106" y="36"/>
                  </a:cubicBezTo>
                  <a:close/>
                  <a:moveTo>
                    <a:pt x="107" y="26"/>
                  </a:moveTo>
                  <a:cubicBezTo>
                    <a:pt x="107" y="28"/>
                    <a:pt x="108" y="31"/>
                    <a:pt x="108" y="33"/>
                  </a:cubicBezTo>
                  <a:cubicBezTo>
                    <a:pt x="111" y="32"/>
                    <a:pt x="117" y="33"/>
                    <a:pt x="116" y="28"/>
                  </a:cubicBezTo>
                  <a:cubicBezTo>
                    <a:pt x="115" y="24"/>
                    <a:pt x="110" y="26"/>
                    <a:pt x="107" y="26"/>
                  </a:cubicBezTo>
                  <a:close/>
                  <a:moveTo>
                    <a:pt x="106" y="23"/>
                  </a:moveTo>
                  <a:cubicBezTo>
                    <a:pt x="109" y="23"/>
                    <a:pt x="116" y="22"/>
                    <a:pt x="113" y="18"/>
                  </a:cubicBezTo>
                  <a:cubicBezTo>
                    <a:pt x="112" y="16"/>
                    <a:pt x="111" y="16"/>
                    <a:pt x="110" y="16"/>
                  </a:cubicBezTo>
                  <a:cubicBezTo>
                    <a:pt x="109" y="16"/>
                    <a:pt x="105" y="17"/>
                    <a:pt x="105" y="17"/>
                  </a:cubicBezTo>
                  <a:cubicBezTo>
                    <a:pt x="105" y="18"/>
                    <a:pt x="106" y="22"/>
                    <a:pt x="106" y="23"/>
                  </a:cubicBezTo>
                  <a:close/>
                  <a:moveTo>
                    <a:pt x="130" y="9"/>
                  </a:moveTo>
                  <a:cubicBezTo>
                    <a:pt x="131" y="8"/>
                    <a:pt x="132" y="7"/>
                    <a:pt x="133" y="8"/>
                  </a:cubicBezTo>
                  <a:cubicBezTo>
                    <a:pt x="135" y="9"/>
                    <a:pt x="137" y="11"/>
                    <a:pt x="138" y="12"/>
                  </a:cubicBezTo>
                  <a:cubicBezTo>
                    <a:pt x="141" y="15"/>
                    <a:pt x="144" y="17"/>
                    <a:pt x="147" y="20"/>
                  </a:cubicBezTo>
                  <a:cubicBezTo>
                    <a:pt x="147" y="16"/>
                    <a:pt x="147" y="12"/>
                    <a:pt x="146" y="9"/>
                  </a:cubicBezTo>
                  <a:cubicBezTo>
                    <a:pt x="146" y="7"/>
                    <a:pt x="145" y="4"/>
                    <a:pt x="146" y="2"/>
                  </a:cubicBezTo>
                  <a:cubicBezTo>
                    <a:pt x="146" y="1"/>
                    <a:pt x="148" y="0"/>
                    <a:pt x="149" y="0"/>
                  </a:cubicBezTo>
                  <a:cubicBezTo>
                    <a:pt x="150" y="0"/>
                    <a:pt x="153" y="8"/>
                    <a:pt x="153" y="9"/>
                  </a:cubicBezTo>
                  <a:cubicBezTo>
                    <a:pt x="155" y="13"/>
                    <a:pt x="157" y="16"/>
                    <a:pt x="158" y="20"/>
                  </a:cubicBezTo>
                  <a:cubicBezTo>
                    <a:pt x="157" y="20"/>
                    <a:pt x="156" y="21"/>
                    <a:pt x="156" y="21"/>
                  </a:cubicBezTo>
                  <a:cubicBezTo>
                    <a:pt x="155" y="20"/>
                    <a:pt x="154" y="17"/>
                    <a:pt x="153" y="16"/>
                  </a:cubicBezTo>
                  <a:cubicBezTo>
                    <a:pt x="152" y="12"/>
                    <a:pt x="150" y="9"/>
                    <a:pt x="149" y="6"/>
                  </a:cubicBezTo>
                  <a:cubicBezTo>
                    <a:pt x="149" y="9"/>
                    <a:pt x="149" y="13"/>
                    <a:pt x="149" y="16"/>
                  </a:cubicBezTo>
                  <a:cubicBezTo>
                    <a:pt x="150" y="18"/>
                    <a:pt x="151" y="23"/>
                    <a:pt x="149" y="24"/>
                  </a:cubicBezTo>
                  <a:cubicBezTo>
                    <a:pt x="146" y="25"/>
                    <a:pt x="144" y="21"/>
                    <a:pt x="142" y="20"/>
                  </a:cubicBezTo>
                  <a:cubicBezTo>
                    <a:pt x="140" y="17"/>
                    <a:pt x="137" y="15"/>
                    <a:pt x="135" y="13"/>
                  </a:cubicBezTo>
                  <a:cubicBezTo>
                    <a:pt x="136" y="16"/>
                    <a:pt x="137" y="19"/>
                    <a:pt x="139" y="22"/>
                  </a:cubicBezTo>
                  <a:cubicBezTo>
                    <a:pt x="139" y="23"/>
                    <a:pt x="141" y="26"/>
                    <a:pt x="141" y="27"/>
                  </a:cubicBezTo>
                  <a:cubicBezTo>
                    <a:pt x="141" y="28"/>
                    <a:pt x="140" y="28"/>
                    <a:pt x="139" y="29"/>
                  </a:cubicBezTo>
                  <a:cubicBezTo>
                    <a:pt x="136" y="22"/>
                    <a:pt x="133" y="16"/>
                    <a:pt x="130" y="9"/>
                  </a:cubicBezTo>
                  <a:close/>
                </a:path>
              </a:pathLst>
            </a:custGeom>
            <a:solidFill>
              <a:srgbClr val="009F45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</p:grpSp>
      <p:grpSp>
        <p:nvGrpSpPr>
          <p:cNvPr id="382" name="组合 110"/>
          <p:cNvGrpSpPr/>
          <p:nvPr/>
        </p:nvGrpSpPr>
        <p:grpSpPr>
          <a:xfrm>
            <a:off x="7190879" y="3063106"/>
            <a:ext cx="1625600" cy="1570037"/>
            <a:chOff x="7289800" y="1420813"/>
            <a:chExt cx="3733800" cy="3605213"/>
          </a:xfrm>
        </p:grpSpPr>
        <p:sp>
          <p:nvSpPr>
            <p:cNvPr id="383" name="Freeform 52"/>
            <p:cNvSpPr/>
            <p:nvPr/>
          </p:nvSpPr>
          <p:spPr>
            <a:xfrm>
              <a:off x="7289800" y="1420813"/>
              <a:ext cx="3733800" cy="3605213"/>
            </a:xfrm>
            <a:custGeom>
              <a:avLst/>
              <a:gdLst/>
              <a:ahLst/>
              <a:cxnLst>
                <a:cxn ang="0">
                  <a:pos x="1848891" y="0"/>
                </a:cxn>
                <a:cxn ang="0">
                  <a:pos x="3481678" y="1141651"/>
                </a:cxn>
                <a:cxn ang="0">
                  <a:pos x="2953424" y="3076448"/>
                </a:cxn>
                <a:cxn ang="0">
                  <a:pos x="948457" y="3220657"/>
                </a:cxn>
                <a:cxn ang="0">
                  <a:pos x="144069" y="1394016"/>
                </a:cxn>
                <a:cxn ang="0">
                  <a:pos x="1572758" y="12017"/>
                </a:cxn>
                <a:cxn ang="0">
                  <a:pos x="1848891" y="0"/>
                </a:cxn>
              </a:cxnLst>
              <a:rect l="0" t="0" r="0" b="0"/>
              <a:pathLst>
                <a:path w="311" h="300">
                  <a:moveTo>
                    <a:pt x="154" y="0"/>
                  </a:moveTo>
                  <a:cubicBezTo>
                    <a:pt x="214" y="0"/>
                    <a:pt x="269" y="38"/>
                    <a:pt x="290" y="95"/>
                  </a:cubicBezTo>
                  <a:cubicBezTo>
                    <a:pt x="311" y="152"/>
                    <a:pt x="293" y="218"/>
                    <a:pt x="246" y="256"/>
                  </a:cubicBezTo>
                  <a:cubicBezTo>
                    <a:pt x="199" y="295"/>
                    <a:pt x="131" y="300"/>
                    <a:pt x="79" y="268"/>
                  </a:cubicBezTo>
                  <a:cubicBezTo>
                    <a:pt x="27" y="237"/>
                    <a:pt x="0" y="175"/>
                    <a:pt x="12" y="116"/>
                  </a:cubicBezTo>
                  <a:cubicBezTo>
                    <a:pt x="23" y="57"/>
                    <a:pt x="72" y="11"/>
                    <a:pt x="131" y="1"/>
                  </a:cubicBezTo>
                  <a:cubicBezTo>
                    <a:pt x="139" y="0"/>
                    <a:pt x="146" y="0"/>
                    <a:pt x="154" y="0"/>
                  </a:cubicBezTo>
                  <a:close/>
                </a:path>
              </a:pathLst>
            </a:custGeom>
            <a:solidFill>
              <a:srgbClr val="2CAC38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384" name="Freeform 53"/>
            <p:cNvSpPr>
              <a:spLocks noEditPoints="1"/>
            </p:cNvSpPr>
            <p:nvPr/>
          </p:nvSpPr>
          <p:spPr>
            <a:xfrm>
              <a:off x="8455025" y="1949451"/>
              <a:ext cx="863600" cy="828675"/>
            </a:xfrm>
            <a:custGeom>
              <a:avLst/>
              <a:gdLst/>
              <a:ahLst/>
              <a:cxnLst>
                <a:cxn ang="0">
                  <a:pos x="419806" y="0"/>
                </a:cxn>
                <a:cxn ang="0">
                  <a:pos x="803628" y="276225"/>
                </a:cxn>
                <a:cxn ang="0">
                  <a:pos x="659694" y="708577"/>
                </a:cxn>
                <a:cxn ang="0">
                  <a:pos x="227894" y="732597"/>
                </a:cxn>
                <a:cxn ang="0">
                  <a:pos x="35983" y="324264"/>
                </a:cxn>
                <a:cxn ang="0">
                  <a:pos x="419806" y="0"/>
                </a:cxn>
                <a:cxn ang="0">
                  <a:pos x="419806" y="60049"/>
                </a:cxn>
                <a:cxn ang="0">
                  <a:pos x="623711" y="636518"/>
                </a:cxn>
                <a:cxn ang="0">
                  <a:pos x="107950" y="324264"/>
                </a:cxn>
                <a:cxn ang="0">
                  <a:pos x="419806" y="60049"/>
                </a:cxn>
              </a:cxnLst>
              <a:rect l="0" t="0" r="0" b="0"/>
              <a:pathLst>
                <a:path w="72" h="69">
                  <a:moveTo>
                    <a:pt x="35" y="0"/>
                  </a:moveTo>
                  <a:cubicBezTo>
                    <a:pt x="49" y="0"/>
                    <a:pt x="62" y="9"/>
                    <a:pt x="67" y="23"/>
                  </a:cubicBezTo>
                  <a:cubicBezTo>
                    <a:pt x="71" y="36"/>
                    <a:pt x="66" y="50"/>
                    <a:pt x="55" y="59"/>
                  </a:cubicBezTo>
                  <a:cubicBezTo>
                    <a:pt x="45" y="66"/>
                    <a:pt x="30" y="67"/>
                    <a:pt x="19" y="61"/>
                  </a:cubicBezTo>
                  <a:cubicBezTo>
                    <a:pt x="7" y="54"/>
                    <a:pt x="0" y="40"/>
                    <a:pt x="3" y="27"/>
                  </a:cubicBezTo>
                  <a:cubicBezTo>
                    <a:pt x="6" y="11"/>
                    <a:pt x="20" y="0"/>
                    <a:pt x="35" y="0"/>
                  </a:cubicBezTo>
                  <a:moveTo>
                    <a:pt x="35" y="5"/>
                  </a:moveTo>
                  <a:cubicBezTo>
                    <a:pt x="60" y="5"/>
                    <a:pt x="72" y="38"/>
                    <a:pt x="52" y="53"/>
                  </a:cubicBezTo>
                  <a:cubicBezTo>
                    <a:pt x="33" y="69"/>
                    <a:pt x="4" y="52"/>
                    <a:pt x="9" y="27"/>
                  </a:cubicBezTo>
                  <a:cubicBezTo>
                    <a:pt x="11" y="15"/>
                    <a:pt x="22" y="5"/>
                    <a:pt x="35" y="5"/>
                  </a:cubicBezTo>
                </a:path>
              </a:pathLst>
            </a:custGeom>
            <a:solidFill>
              <a:srgbClr val="FFF100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385" name="Freeform 54"/>
            <p:cNvSpPr>
              <a:spLocks noEditPoints="1"/>
            </p:cNvSpPr>
            <p:nvPr/>
          </p:nvSpPr>
          <p:spPr>
            <a:xfrm>
              <a:off x="8970963" y="1960563"/>
              <a:ext cx="852488" cy="841375"/>
            </a:xfrm>
            <a:custGeom>
              <a:avLst/>
              <a:gdLst/>
              <a:ahLst/>
              <a:cxnLst>
                <a:cxn ang="0">
                  <a:pos x="420241" y="0"/>
                </a:cxn>
                <a:cxn ang="0">
                  <a:pos x="792454" y="276452"/>
                </a:cxn>
                <a:cxn ang="0">
                  <a:pos x="672385" y="697139"/>
                </a:cxn>
                <a:cxn ang="0">
                  <a:pos x="228131" y="745218"/>
                </a:cxn>
                <a:cxn ang="0">
                  <a:pos x="24014" y="336550"/>
                </a:cxn>
                <a:cxn ang="0">
                  <a:pos x="420241" y="0"/>
                </a:cxn>
                <a:cxn ang="0">
                  <a:pos x="420241" y="72118"/>
                </a:cxn>
                <a:cxn ang="0">
                  <a:pos x="624357" y="649061"/>
                </a:cxn>
                <a:cxn ang="0">
                  <a:pos x="96055" y="324530"/>
                </a:cxn>
                <a:cxn ang="0">
                  <a:pos x="420241" y="72118"/>
                </a:cxn>
              </a:cxnLst>
              <a:rect l="0" t="0" r="0" b="0"/>
              <a:pathLst>
                <a:path w="71" h="70">
                  <a:moveTo>
                    <a:pt x="35" y="0"/>
                  </a:moveTo>
                  <a:cubicBezTo>
                    <a:pt x="49" y="0"/>
                    <a:pt x="62" y="9"/>
                    <a:pt x="66" y="23"/>
                  </a:cubicBezTo>
                  <a:cubicBezTo>
                    <a:pt x="70" y="35"/>
                    <a:pt x="66" y="49"/>
                    <a:pt x="56" y="58"/>
                  </a:cubicBezTo>
                  <a:cubicBezTo>
                    <a:pt x="46" y="67"/>
                    <a:pt x="31" y="68"/>
                    <a:pt x="19" y="62"/>
                  </a:cubicBezTo>
                  <a:cubicBezTo>
                    <a:pt x="7" y="55"/>
                    <a:pt x="0" y="41"/>
                    <a:pt x="2" y="28"/>
                  </a:cubicBezTo>
                  <a:cubicBezTo>
                    <a:pt x="5" y="12"/>
                    <a:pt x="19" y="0"/>
                    <a:pt x="35" y="0"/>
                  </a:cubicBezTo>
                  <a:moveTo>
                    <a:pt x="35" y="6"/>
                  </a:moveTo>
                  <a:cubicBezTo>
                    <a:pt x="59" y="6"/>
                    <a:pt x="71" y="38"/>
                    <a:pt x="52" y="54"/>
                  </a:cubicBezTo>
                  <a:cubicBezTo>
                    <a:pt x="33" y="70"/>
                    <a:pt x="3" y="52"/>
                    <a:pt x="8" y="27"/>
                  </a:cubicBezTo>
                  <a:cubicBezTo>
                    <a:pt x="11" y="15"/>
                    <a:pt x="22" y="6"/>
                    <a:pt x="35" y="6"/>
                  </a:cubicBezTo>
                </a:path>
              </a:pathLst>
            </a:custGeom>
            <a:solidFill>
              <a:srgbClr val="FFF100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386" name="Freeform 55"/>
            <p:cNvSpPr>
              <a:spLocks noEditPoints="1"/>
            </p:cNvSpPr>
            <p:nvPr/>
          </p:nvSpPr>
          <p:spPr>
            <a:xfrm>
              <a:off x="9378950" y="2249488"/>
              <a:ext cx="852488" cy="841375"/>
            </a:xfrm>
            <a:custGeom>
              <a:avLst/>
              <a:gdLst/>
              <a:ahLst/>
              <a:cxnLst>
                <a:cxn ang="0">
                  <a:pos x="408234" y="0"/>
                </a:cxn>
                <a:cxn ang="0">
                  <a:pos x="792454" y="276452"/>
                </a:cxn>
                <a:cxn ang="0">
                  <a:pos x="660378" y="697139"/>
                </a:cxn>
                <a:cxn ang="0">
                  <a:pos x="228131" y="745218"/>
                </a:cxn>
                <a:cxn ang="0">
                  <a:pos x="24014" y="336550"/>
                </a:cxn>
                <a:cxn ang="0">
                  <a:pos x="408234" y="0"/>
                </a:cxn>
                <a:cxn ang="0">
                  <a:pos x="408234" y="72118"/>
                </a:cxn>
                <a:cxn ang="0">
                  <a:pos x="624357" y="649061"/>
                </a:cxn>
                <a:cxn ang="0">
                  <a:pos x="96055" y="324530"/>
                </a:cxn>
                <a:cxn ang="0">
                  <a:pos x="408234" y="72118"/>
                </a:cxn>
              </a:cxnLst>
              <a:rect l="0" t="0" r="0" b="0"/>
              <a:pathLst>
                <a:path w="71" h="70">
                  <a:moveTo>
                    <a:pt x="34" y="0"/>
                  </a:moveTo>
                  <a:cubicBezTo>
                    <a:pt x="49" y="0"/>
                    <a:pt x="61" y="9"/>
                    <a:pt x="66" y="23"/>
                  </a:cubicBezTo>
                  <a:cubicBezTo>
                    <a:pt x="70" y="36"/>
                    <a:pt x="65" y="50"/>
                    <a:pt x="55" y="58"/>
                  </a:cubicBezTo>
                  <a:cubicBezTo>
                    <a:pt x="45" y="67"/>
                    <a:pt x="30" y="68"/>
                    <a:pt x="19" y="62"/>
                  </a:cubicBezTo>
                  <a:cubicBezTo>
                    <a:pt x="7" y="55"/>
                    <a:pt x="0" y="41"/>
                    <a:pt x="2" y="28"/>
                  </a:cubicBezTo>
                  <a:cubicBezTo>
                    <a:pt x="5" y="12"/>
                    <a:pt x="19" y="0"/>
                    <a:pt x="34" y="0"/>
                  </a:cubicBezTo>
                  <a:moveTo>
                    <a:pt x="34" y="6"/>
                  </a:moveTo>
                  <a:cubicBezTo>
                    <a:pt x="59" y="6"/>
                    <a:pt x="71" y="38"/>
                    <a:pt x="52" y="54"/>
                  </a:cubicBezTo>
                  <a:cubicBezTo>
                    <a:pt x="32" y="70"/>
                    <a:pt x="3" y="52"/>
                    <a:pt x="8" y="27"/>
                  </a:cubicBezTo>
                  <a:cubicBezTo>
                    <a:pt x="10" y="15"/>
                    <a:pt x="22" y="6"/>
                    <a:pt x="34" y="6"/>
                  </a:cubicBezTo>
                </a:path>
              </a:pathLst>
            </a:custGeom>
            <a:solidFill>
              <a:srgbClr val="FFF100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387" name="Freeform 56"/>
            <p:cNvSpPr>
              <a:spLocks noEditPoints="1"/>
            </p:cNvSpPr>
            <p:nvPr/>
          </p:nvSpPr>
          <p:spPr>
            <a:xfrm>
              <a:off x="9547225" y="2778126"/>
              <a:ext cx="852488" cy="841375"/>
            </a:xfrm>
            <a:custGeom>
              <a:avLst/>
              <a:gdLst/>
              <a:ahLst/>
              <a:cxnLst>
                <a:cxn ang="0">
                  <a:pos x="420241" y="0"/>
                </a:cxn>
                <a:cxn ang="0">
                  <a:pos x="792454" y="276452"/>
                </a:cxn>
                <a:cxn ang="0">
                  <a:pos x="660378" y="697139"/>
                </a:cxn>
                <a:cxn ang="0">
                  <a:pos x="228131" y="745218"/>
                </a:cxn>
                <a:cxn ang="0">
                  <a:pos x="24014" y="324530"/>
                </a:cxn>
                <a:cxn ang="0">
                  <a:pos x="420241" y="0"/>
                </a:cxn>
                <a:cxn ang="0">
                  <a:pos x="420241" y="60098"/>
                </a:cxn>
                <a:cxn ang="0">
                  <a:pos x="624357" y="649061"/>
                </a:cxn>
                <a:cxn ang="0">
                  <a:pos x="96055" y="324530"/>
                </a:cxn>
                <a:cxn ang="0">
                  <a:pos x="420241" y="60098"/>
                </a:cxn>
              </a:cxnLst>
              <a:rect l="0" t="0" r="0" b="0"/>
              <a:pathLst>
                <a:path w="71" h="70">
                  <a:moveTo>
                    <a:pt x="35" y="0"/>
                  </a:moveTo>
                  <a:cubicBezTo>
                    <a:pt x="49" y="0"/>
                    <a:pt x="62" y="9"/>
                    <a:pt x="66" y="23"/>
                  </a:cubicBezTo>
                  <a:cubicBezTo>
                    <a:pt x="70" y="36"/>
                    <a:pt x="66" y="50"/>
                    <a:pt x="55" y="58"/>
                  </a:cubicBezTo>
                  <a:cubicBezTo>
                    <a:pt x="45" y="66"/>
                    <a:pt x="31" y="68"/>
                    <a:pt x="19" y="62"/>
                  </a:cubicBezTo>
                  <a:cubicBezTo>
                    <a:pt x="7" y="55"/>
                    <a:pt x="0" y="41"/>
                    <a:pt x="2" y="27"/>
                  </a:cubicBezTo>
                  <a:cubicBezTo>
                    <a:pt x="5" y="11"/>
                    <a:pt x="19" y="0"/>
                    <a:pt x="35" y="0"/>
                  </a:cubicBezTo>
                  <a:moveTo>
                    <a:pt x="35" y="5"/>
                  </a:moveTo>
                  <a:cubicBezTo>
                    <a:pt x="60" y="6"/>
                    <a:pt x="71" y="38"/>
                    <a:pt x="52" y="54"/>
                  </a:cubicBezTo>
                  <a:cubicBezTo>
                    <a:pt x="33" y="70"/>
                    <a:pt x="3" y="52"/>
                    <a:pt x="8" y="27"/>
                  </a:cubicBezTo>
                  <a:cubicBezTo>
                    <a:pt x="11" y="15"/>
                    <a:pt x="22" y="6"/>
                    <a:pt x="35" y="5"/>
                  </a:cubicBezTo>
                </a:path>
              </a:pathLst>
            </a:custGeom>
            <a:solidFill>
              <a:srgbClr val="FFF100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388" name="Freeform 57"/>
            <p:cNvSpPr>
              <a:spLocks noEditPoints="1"/>
            </p:cNvSpPr>
            <p:nvPr/>
          </p:nvSpPr>
          <p:spPr>
            <a:xfrm>
              <a:off x="9355138" y="3282951"/>
              <a:ext cx="865188" cy="830263"/>
            </a:xfrm>
            <a:custGeom>
              <a:avLst/>
              <a:gdLst/>
              <a:ahLst/>
              <a:cxnLst>
                <a:cxn ang="0">
                  <a:pos x="420578" y="0"/>
                </a:cxn>
                <a:cxn ang="0">
                  <a:pos x="793089" y="276754"/>
                </a:cxn>
                <a:cxn ang="0">
                  <a:pos x="660908" y="697902"/>
                </a:cxn>
                <a:cxn ang="0">
                  <a:pos x="228314" y="734001"/>
                </a:cxn>
                <a:cxn ang="0">
                  <a:pos x="36050" y="324886"/>
                </a:cxn>
                <a:cxn ang="0">
                  <a:pos x="420578" y="0"/>
                </a:cxn>
                <a:cxn ang="0">
                  <a:pos x="420578" y="60164"/>
                </a:cxn>
                <a:cxn ang="0">
                  <a:pos x="624858" y="637738"/>
                </a:cxn>
                <a:cxn ang="0">
                  <a:pos x="96132" y="324886"/>
                </a:cxn>
                <a:cxn ang="0">
                  <a:pos x="420578" y="60164"/>
                </a:cxn>
              </a:cxnLst>
              <a:rect l="0" t="0" r="0" b="0"/>
              <a:pathLst>
                <a:path w="72" h="69">
                  <a:moveTo>
                    <a:pt x="35" y="0"/>
                  </a:moveTo>
                  <a:cubicBezTo>
                    <a:pt x="49" y="0"/>
                    <a:pt x="62" y="9"/>
                    <a:pt x="66" y="23"/>
                  </a:cubicBezTo>
                  <a:cubicBezTo>
                    <a:pt x="70" y="36"/>
                    <a:pt x="66" y="50"/>
                    <a:pt x="55" y="58"/>
                  </a:cubicBezTo>
                  <a:cubicBezTo>
                    <a:pt x="45" y="66"/>
                    <a:pt x="30" y="67"/>
                    <a:pt x="19" y="61"/>
                  </a:cubicBezTo>
                  <a:cubicBezTo>
                    <a:pt x="7" y="54"/>
                    <a:pt x="0" y="41"/>
                    <a:pt x="3" y="27"/>
                  </a:cubicBezTo>
                  <a:cubicBezTo>
                    <a:pt x="5" y="11"/>
                    <a:pt x="19" y="0"/>
                    <a:pt x="35" y="0"/>
                  </a:cubicBezTo>
                  <a:moveTo>
                    <a:pt x="35" y="5"/>
                  </a:moveTo>
                  <a:cubicBezTo>
                    <a:pt x="60" y="5"/>
                    <a:pt x="72" y="37"/>
                    <a:pt x="52" y="53"/>
                  </a:cubicBezTo>
                  <a:cubicBezTo>
                    <a:pt x="33" y="69"/>
                    <a:pt x="3" y="51"/>
                    <a:pt x="8" y="27"/>
                  </a:cubicBezTo>
                  <a:cubicBezTo>
                    <a:pt x="11" y="14"/>
                    <a:pt x="22" y="5"/>
                    <a:pt x="35" y="5"/>
                  </a:cubicBezTo>
                </a:path>
              </a:pathLst>
            </a:custGeom>
            <a:solidFill>
              <a:srgbClr val="FFF100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389" name="Freeform 58"/>
            <p:cNvSpPr>
              <a:spLocks noEditPoints="1"/>
            </p:cNvSpPr>
            <p:nvPr/>
          </p:nvSpPr>
          <p:spPr>
            <a:xfrm>
              <a:off x="8970963" y="3559176"/>
              <a:ext cx="852488" cy="841375"/>
            </a:xfrm>
            <a:custGeom>
              <a:avLst/>
              <a:gdLst/>
              <a:ahLst/>
              <a:cxnLst>
                <a:cxn ang="0">
                  <a:pos x="420241" y="0"/>
                </a:cxn>
                <a:cxn ang="0">
                  <a:pos x="792454" y="276452"/>
                </a:cxn>
                <a:cxn ang="0">
                  <a:pos x="660378" y="697139"/>
                </a:cxn>
                <a:cxn ang="0">
                  <a:pos x="228131" y="733198"/>
                </a:cxn>
                <a:cxn ang="0">
                  <a:pos x="24014" y="324530"/>
                </a:cxn>
                <a:cxn ang="0">
                  <a:pos x="420241" y="0"/>
                </a:cxn>
                <a:cxn ang="0">
                  <a:pos x="420241" y="60098"/>
                </a:cxn>
                <a:cxn ang="0">
                  <a:pos x="624357" y="649061"/>
                </a:cxn>
                <a:cxn ang="0">
                  <a:pos x="96055" y="324530"/>
                </a:cxn>
                <a:cxn ang="0">
                  <a:pos x="420241" y="60098"/>
                </a:cxn>
              </a:cxnLst>
              <a:rect l="0" t="0" r="0" b="0"/>
              <a:pathLst>
                <a:path w="71" h="70">
                  <a:moveTo>
                    <a:pt x="35" y="0"/>
                  </a:moveTo>
                  <a:cubicBezTo>
                    <a:pt x="49" y="0"/>
                    <a:pt x="62" y="9"/>
                    <a:pt x="66" y="23"/>
                  </a:cubicBezTo>
                  <a:cubicBezTo>
                    <a:pt x="70" y="36"/>
                    <a:pt x="66" y="50"/>
                    <a:pt x="55" y="58"/>
                  </a:cubicBezTo>
                  <a:cubicBezTo>
                    <a:pt x="45" y="67"/>
                    <a:pt x="30" y="68"/>
                    <a:pt x="19" y="61"/>
                  </a:cubicBezTo>
                  <a:cubicBezTo>
                    <a:pt x="7" y="55"/>
                    <a:pt x="0" y="41"/>
                    <a:pt x="2" y="27"/>
                  </a:cubicBezTo>
                  <a:cubicBezTo>
                    <a:pt x="5" y="11"/>
                    <a:pt x="19" y="0"/>
                    <a:pt x="35" y="0"/>
                  </a:cubicBezTo>
                  <a:moveTo>
                    <a:pt x="35" y="5"/>
                  </a:moveTo>
                  <a:cubicBezTo>
                    <a:pt x="59" y="6"/>
                    <a:pt x="71" y="38"/>
                    <a:pt x="52" y="54"/>
                  </a:cubicBezTo>
                  <a:cubicBezTo>
                    <a:pt x="33" y="70"/>
                    <a:pt x="3" y="52"/>
                    <a:pt x="8" y="27"/>
                  </a:cubicBezTo>
                  <a:cubicBezTo>
                    <a:pt x="11" y="15"/>
                    <a:pt x="22" y="6"/>
                    <a:pt x="35" y="5"/>
                  </a:cubicBezTo>
                </a:path>
              </a:pathLst>
            </a:custGeom>
            <a:solidFill>
              <a:srgbClr val="FFF100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390" name="Freeform 59"/>
            <p:cNvSpPr>
              <a:spLocks noEditPoints="1"/>
            </p:cNvSpPr>
            <p:nvPr/>
          </p:nvSpPr>
          <p:spPr>
            <a:xfrm>
              <a:off x="8442325" y="3559176"/>
              <a:ext cx="865188" cy="841375"/>
            </a:xfrm>
            <a:custGeom>
              <a:avLst/>
              <a:gdLst/>
              <a:ahLst/>
              <a:cxnLst>
                <a:cxn ang="0">
                  <a:pos x="420578" y="0"/>
                </a:cxn>
                <a:cxn ang="0">
                  <a:pos x="793089" y="276452"/>
                </a:cxn>
                <a:cxn ang="0">
                  <a:pos x="672924" y="697139"/>
                </a:cxn>
                <a:cxn ang="0">
                  <a:pos x="228314" y="733198"/>
                </a:cxn>
                <a:cxn ang="0">
                  <a:pos x="24033" y="324530"/>
                </a:cxn>
                <a:cxn ang="0">
                  <a:pos x="420578" y="0"/>
                </a:cxn>
                <a:cxn ang="0">
                  <a:pos x="420578" y="60098"/>
                </a:cxn>
                <a:cxn ang="0">
                  <a:pos x="624858" y="649061"/>
                </a:cxn>
                <a:cxn ang="0">
                  <a:pos x="96132" y="324530"/>
                </a:cxn>
                <a:cxn ang="0">
                  <a:pos x="420578" y="60098"/>
                </a:cxn>
              </a:cxnLst>
              <a:rect l="0" t="0" r="0" b="0"/>
              <a:pathLst>
                <a:path w="72" h="70">
                  <a:moveTo>
                    <a:pt x="35" y="0"/>
                  </a:moveTo>
                  <a:cubicBezTo>
                    <a:pt x="49" y="0"/>
                    <a:pt x="62" y="9"/>
                    <a:pt x="66" y="23"/>
                  </a:cubicBezTo>
                  <a:cubicBezTo>
                    <a:pt x="70" y="36"/>
                    <a:pt x="66" y="50"/>
                    <a:pt x="56" y="58"/>
                  </a:cubicBezTo>
                  <a:cubicBezTo>
                    <a:pt x="45" y="67"/>
                    <a:pt x="30" y="68"/>
                    <a:pt x="19" y="61"/>
                  </a:cubicBezTo>
                  <a:cubicBezTo>
                    <a:pt x="7" y="55"/>
                    <a:pt x="0" y="41"/>
                    <a:pt x="2" y="27"/>
                  </a:cubicBezTo>
                  <a:cubicBezTo>
                    <a:pt x="5" y="11"/>
                    <a:pt x="19" y="0"/>
                    <a:pt x="35" y="0"/>
                  </a:cubicBezTo>
                  <a:moveTo>
                    <a:pt x="35" y="5"/>
                  </a:moveTo>
                  <a:cubicBezTo>
                    <a:pt x="60" y="6"/>
                    <a:pt x="72" y="38"/>
                    <a:pt x="52" y="54"/>
                  </a:cubicBezTo>
                  <a:cubicBezTo>
                    <a:pt x="33" y="70"/>
                    <a:pt x="3" y="52"/>
                    <a:pt x="8" y="27"/>
                  </a:cubicBezTo>
                  <a:cubicBezTo>
                    <a:pt x="11" y="15"/>
                    <a:pt x="22" y="6"/>
                    <a:pt x="35" y="5"/>
                  </a:cubicBezTo>
                </a:path>
              </a:pathLst>
            </a:custGeom>
            <a:solidFill>
              <a:srgbClr val="FFF100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391" name="Freeform 60"/>
            <p:cNvSpPr>
              <a:spLocks noEditPoints="1"/>
            </p:cNvSpPr>
            <p:nvPr/>
          </p:nvSpPr>
          <p:spPr>
            <a:xfrm>
              <a:off x="8034338" y="3246438"/>
              <a:ext cx="852488" cy="841375"/>
            </a:xfrm>
            <a:custGeom>
              <a:avLst/>
              <a:gdLst/>
              <a:ahLst/>
              <a:cxnLst>
                <a:cxn ang="0">
                  <a:pos x="420241" y="0"/>
                </a:cxn>
                <a:cxn ang="0">
                  <a:pos x="792454" y="276452"/>
                </a:cxn>
                <a:cxn ang="0">
                  <a:pos x="672385" y="709159"/>
                </a:cxn>
                <a:cxn ang="0">
                  <a:pos x="228131" y="745218"/>
                </a:cxn>
                <a:cxn ang="0">
                  <a:pos x="24014" y="336550"/>
                </a:cxn>
                <a:cxn ang="0">
                  <a:pos x="420241" y="0"/>
                </a:cxn>
                <a:cxn ang="0">
                  <a:pos x="420241" y="72118"/>
                </a:cxn>
                <a:cxn ang="0">
                  <a:pos x="624357" y="649061"/>
                </a:cxn>
                <a:cxn ang="0">
                  <a:pos x="96055" y="336550"/>
                </a:cxn>
                <a:cxn ang="0">
                  <a:pos x="420241" y="72118"/>
                </a:cxn>
              </a:cxnLst>
              <a:rect l="0" t="0" r="0" b="0"/>
              <a:pathLst>
                <a:path w="71" h="70">
                  <a:moveTo>
                    <a:pt x="35" y="0"/>
                  </a:moveTo>
                  <a:cubicBezTo>
                    <a:pt x="49" y="1"/>
                    <a:pt x="62" y="10"/>
                    <a:pt x="66" y="23"/>
                  </a:cubicBezTo>
                  <a:cubicBezTo>
                    <a:pt x="70" y="36"/>
                    <a:pt x="66" y="50"/>
                    <a:pt x="56" y="59"/>
                  </a:cubicBezTo>
                  <a:cubicBezTo>
                    <a:pt x="46" y="67"/>
                    <a:pt x="31" y="68"/>
                    <a:pt x="19" y="62"/>
                  </a:cubicBezTo>
                  <a:cubicBezTo>
                    <a:pt x="7" y="56"/>
                    <a:pt x="0" y="42"/>
                    <a:pt x="2" y="28"/>
                  </a:cubicBezTo>
                  <a:cubicBezTo>
                    <a:pt x="5" y="12"/>
                    <a:pt x="19" y="1"/>
                    <a:pt x="35" y="0"/>
                  </a:cubicBezTo>
                  <a:moveTo>
                    <a:pt x="35" y="6"/>
                  </a:moveTo>
                  <a:cubicBezTo>
                    <a:pt x="60" y="6"/>
                    <a:pt x="71" y="38"/>
                    <a:pt x="52" y="54"/>
                  </a:cubicBezTo>
                  <a:cubicBezTo>
                    <a:pt x="33" y="70"/>
                    <a:pt x="3" y="52"/>
                    <a:pt x="8" y="28"/>
                  </a:cubicBezTo>
                  <a:cubicBezTo>
                    <a:pt x="11" y="15"/>
                    <a:pt x="22" y="6"/>
                    <a:pt x="35" y="6"/>
                  </a:cubicBezTo>
                </a:path>
              </a:pathLst>
            </a:custGeom>
            <a:solidFill>
              <a:srgbClr val="FFF100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392" name="Freeform 61"/>
            <p:cNvSpPr>
              <a:spLocks noEditPoints="1"/>
            </p:cNvSpPr>
            <p:nvPr/>
          </p:nvSpPr>
          <p:spPr>
            <a:xfrm>
              <a:off x="7866063" y="2730501"/>
              <a:ext cx="839788" cy="841375"/>
            </a:xfrm>
            <a:custGeom>
              <a:avLst/>
              <a:gdLst/>
              <a:ahLst/>
              <a:cxnLst>
                <a:cxn ang="0">
                  <a:pos x="419894" y="0"/>
                </a:cxn>
                <a:cxn ang="0">
                  <a:pos x="791800" y="276452"/>
                </a:cxn>
                <a:cxn ang="0">
                  <a:pos x="659833" y="709159"/>
                </a:cxn>
                <a:cxn ang="0">
                  <a:pos x="215945" y="745218"/>
                </a:cxn>
                <a:cxn ang="0">
                  <a:pos x="23994" y="324530"/>
                </a:cxn>
                <a:cxn ang="0">
                  <a:pos x="419894" y="0"/>
                </a:cxn>
                <a:cxn ang="0">
                  <a:pos x="419894" y="72118"/>
                </a:cxn>
                <a:cxn ang="0">
                  <a:pos x="719818" y="288471"/>
                </a:cxn>
                <a:cxn ang="0">
                  <a:pos x="623843" y="649061"/>
                </a:cxn>
                <a:cxn ang="0">
                  <a:pos x="95976" y="336550"/>
                </a:cxn>
                <a:cxn ang="0">
                  <a:pos x="419894" y="72118"/>
                </a:cxn>
              </a:cxnLst>
              <a:rect l="0" t="0" r="0" b="0"/>
              <a:pathLst>
                <a:path w="70" h="70">
                  <a:moveTo>
                    <a:pt x="35" y="0"/>
                  </a:moveTo>
                  <a:cubicBezTo>
                    <a:pt x="49" y="1"/>
                    <a:pt x="62" y="10"/>
                    <a:pt x="66" y="23"/>
                  </a:cubicBezTo>
                  <a:cubicBezTo>
                    <a:pt x="70" y="36"/>
                    <a:pt x="65" y="51"/>
                    <a:pt x="55" y="59"/>
                  </a:cubicBezTo>
                  <a:cubicBezTo>
                    <a:pt x="44" y="67"/>
                    <a:pt x="30" y="68"/>
                    <a:pt x="18" y="62"/>
                  </a:cubicBezTo>
                  <a:cubicBezTo>
                    <a:pt x="7" y="55"/>
                    <a:pt x="0" y="41"/>
                    <a:pt x="2" y="27"/>
                  </a:cubicBezTo>
                  <a:cubicBezTo>
                    <a:pt x="5" y="12"/>
                    <a:pt x="19" y="1"/>
                    <a:pt x="35" y="0"/>
                  </a:cubicBezTo>
                  <a:moveTo>
                    <a:pt x="35" y="6"/>
                  </a:moveTo>
                  <a:cubicBezTo>
                    <a:pt x="46" y="6"/>
                    <a:pt x="56" y="13"/>
                    <a:pt x="60" y="24"/>
                  </a:cubicBezTo>
                  <a:cubicBezTo>
                    <a:pt x="64" y="35"/>
                    <a:pt x="61" y="47"/>
                    <a:pt x="52" y="54"/>
                  </a:cubicBezTo>
                  <a:cubicBezTo>
                    <a:pt x="33" y="70"/>
                    <a:pt x="3" y="52"/>
                    <a:pt x="8" y="28"/>
                  </a:cubicBezTo>
                  <a:cubicBezTo>
                    <a:pt x="11" y="15"/>
                    <a:pt x="22" y="6"/>
                    <a:pt x="35" y="6"/>
                  </a:cubicBezTo>
                </a:path>
              </a:pathLst>
            </a:custGeom>
            <a:solidFill>
              <a:srgbClr val="FFF100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393" name="Freeform 62"/>
            <p:cNvSpPr>
              <a:spLocks noEditPoints="1"/>
            </p:cNvSpPr>
            <p:nvPr/>
          </p:nvSpPr>
          <p:spPr>
            <a:xfrm>
              <a:off x="8034338" y="2262188"/>
              <a:ext cx="839788" cy="841375"/>
            </a:xfrm>
            <a:custGeom>
              <a:avLst/>
              <a:gdLst/>
              <a:ahLst/>
              <a:cxnLst>
                <a:cxn ang="0">
                  <a:pos x="419894" y="0"/>
                </a:cxn>
                <a:cxn ang="0">
                  <a:pos x="791800" y="288471"/>
                </a:cxn>
                <a:cxn ang="0">
                  <a:pos x="659833" y="709159"/>
                </a:cxn>
                <a:cxn ang="0">
                  <a:pos x="227942" y="745218"/>
                </a:cxn>
                <a:cxn ang="0">
                  <a:pos x="35991" y="336550"/>
                </a:cxn>
                <a:cxn ang="0">
                  <a:pos x="419894" y="0"/>
                </a:cxn>
                <a:cxn ang="0">
                  <a:pos x="419894" y="72118"/>
                </a:cxn>
                <a:cxn ang="0">
                  <a:pos x="719818" y="288471"/>
                </a:cxn>
                <a:cxn ang="0">
                  <a:pos x="623843" y="649061"/>
                </a:cxn>
                <a:cxn ang="0">
                  <a:pos x="95976" y="336550"/>
                </a:cxn>
                <a:cxn ang="0">
                  <a:pos x="419894" y="72118"/>
                </a:cxn>
              </a:cxnLst>
              <a:rect l="0" t="0" r="0" b="0"/>
              <a:pathLst>
                <a:path w="70" h="70">
                  <a:moveTo>
                    <a:pt x="35" y="0"/>
                  </a:moveTo>
                  <a:cubicBezTo>
                    <a:pt x="49" y="1"/>
                    <a:pt x="62" y="10"/>
                    <a:pt x="66" y="24"/>
                  </a:cubicBezTo>
                  <a:cubicBezTo>
                    <a:pt x="70" y="37"/>
                    <a:pt x="66" y="51"/>
                    <a:pt x="55" y="59"/>
                  </a:cubicBezTo>
                  <a:cubicBezTo>
                    <a:pt x="45" y="67"/>
                    <a:pt x="30" y="68"/>
                    <a:pt x="19" y="62"/>
                  </a:cubicBezTo>
                  <a:cubicBezTo>
                    <a:pt x="7" y="55"/>
                    <a:pt x="0" y="41"/>
                    <a:pt x="3" y="28"/>
                  </a:cubicBezTo>
                  <a:cubicBezTo>
                    <a:pt x="5" y="12"/>
                    <a:pt x="19" y="1"/>
                    <a:pt x="35" y="0"/>
                  </a:cubicBezTo>
                  <a:moveTo>
                    <a:pt x="35" y="6"/>
                  </a:moveTo>
                  <a:cubicBezTo>
                    <a:pt x="46" y="6"/>
                    <a:pt x="56" y="13"/>
                    <a:pt x="60" y="24"/>
                  </a:cubicBezTo>
                  <a:cubicBezTo>
                    <a:pt x="64" y="35"/>
                    <a:pt x="61" y="47"/>
                    <a:pt x="52" y="54"/>
                  </a:cubicBezTo>
                  <a:cubicBezTo>
                    <a:pt x="33" y="70"/>
                    <a:pt x="3" y="52"/>
                    <a:pt x="8" y="28"/>
                  </a:cubicBezTo>
                  <a:cubicBezTo>
                    <a:pt x="11" y="15"/>
                    <a:pt x="22" y="6"/>
                    <a:pt x="35" y="6"/>
                  </a:cubicBezTo>
                </a:path>
              </a:pathLst>
            </a:custGeom>
            <a:solidFill>
              <a:srgbClr val="FFF100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394" name="Freeform 63"/>
            <p:cNvSpPr/>
            <p:nvPr/>
          </p:nvSpPr>
          <p:spPr>
            <a:xfrm>
              <a:off x="9007475" y="2670176"/>
              <a:ext cx="276225" cy="265113"/>
            </a:xfrm>
            <a:custGeom>
              <a:avLst/>
              <a:gdLst/>
              <a:ahLst/>
              <a:cxnLst>
                <a:cxn ang="0">
                  <a:pos x="132108" y="265113"/>
                </a:cxn>
                <a:cxn ang="0">
                  <a:pos x="204166" y="72304"/>
                </a:cxn>
                <a:cxn ang="0">
                  <a:pos x="24020" y="180759"/>
                </a:cxn>
                <a:cxn ang="0">
                  <a:pos x="132108" y="265113"/>
                </a:cxn>
              </a:cxnLst>
              <a:rect l="0" t="0" r="0" b="0"/>
              <a:pathLst>
                <a:path w="23" h="22">
                  <a:moveTo>
                    <a:pt x="11" y="22"/>
                  </a:moveTo>
                  <a:cubicBezTo>
                    <a:pt x="19" y="22"/>
                    <a:pt x="23" y="11"/>
                    <a:pt x="17" y="6"/>
                  </a:cubicBezTo>
                  <a:cubicBezTo>
                    <a:pt x="10" y="0"/>
                    <a:pt x="0" y="6"/>
                    <a:pt x="2" y="15"/>
                  </a:cubicBezTo>
                  <a:cubicBezTo>
                    <a:pt x="3" y="19"/>
                    <a:pt x="7" y="22"/>
                    <a:pt x="11" y="22"/>
                  </a:cubicBezTo>
                  <a:close/>
                </a:path>
              </a:pathLst>
            </a:custGeom>
            <a:solidFill>
              <a:srgbClr val="FFF100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395" name="Freeform 64"/>
            <p:cNvSpPr/>
            <p:nvPr/>
          </p:nvSpPr>
          <p:spPr>
            <a:xfrm>
              <a:off x="9007475" y="2670176"/>
              <a:ext cx="276225" cy="265113"/>
            </a:xfrm>
            <a:custGeom>
              <a:avLst/>
              <a:gdLst/>
              <a:ahLst/>
              <a:cxnLst>
                <a:cxn ang="0">
                  <a:pos x="132108" y="265113"/>
                </a:cxn>
                <a:cxn ang="0">
                  <a:pos x="204166" y="72304"/>
                </a:cxn>
                <a:cxn ang="0">
                  <a:pos x="24020" y="180759"/>
                </a:cxn>
                <a:cxn ang="0">
                  <a:pos x="132108" y="265113"/>
                </a:cxn>
              </a:cxnLst>
              <a:rect l="0" t="0" r="0" b="0"/>
              <a:pathLst>
                <a:path w="23" h="22">
                  <a:moveTo>
                    <a:pt x="11" y="22"/>
                  </a:moveTo>
                  <a:cubicBezTo>
                    <a:pt x="19" y="22"/>
                    <a:pt x="23" y="11"/>
                    <a:pt x="17" y="6"/>
                  </a:cubicBezTo>
                  <a:cubicBezTo>
                    <a:pt x="10" y="0"/>
                    <a:pt x="0" y="6"/>
                    <a:pt x="2" y="15"/>
                  </a:cubicBezTo>
                  <a:cubicBezTo>
                    <a:pt x="3" y="19"/>
                    <a:pt x="7" y="22"/>
                    <a:pt x="11" y="22"/>
                  </a:cubicBezTo>
                  <a:close/>
                </a:path>
              </a:pathLst>
            </a:custGeom>
            <a:solidFill>
              <a:srgbClr val="FFF100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396" name="Freeform 65"/>
            <p:cNvSpPr/>
            <p:nvPr/>
          </p:nvSpPr>
          <p:spPr>
            <a:xfrm>
              <a:off x="8718550" y="2982913"/>
              <a:ext cx="815975" cy="323850"/>
            </a:xfrm>
            <a:custGeom>
              <a:avLst/>
              <a:gdLst/>
              <a:ahLst/>
              <a:cxnLst>
                <a:cxn ang="0">
                  <a:pos x="0" y="323850"/>
                </a:cxn>
                <a:cxn ang="0">
                  <a:pos x="719978" y="323850"/>
                </a:cxn>
                <a:cxn ang="0">
                  <a:pos x="815975" y="323850"/>
                </a:cxn>
                <a:cxn ang="0">
                  <a:pos x="719978" y="203906"/>
                </a:cxn>
                <a:cxn ang="0">
                  <a:pos x="659980" y="131939"/>
                </a:cxn>
                <a:cxn ang="0">
                  <a:pos x="623981" y="107950"/>
                </a:cxn>
                <a:cxn ang="0">
                  <a:pos x="551983" y="143933"/>
                </a:cxn>
                <a:cxn ang="0">
                  <a:pos x="515984" y="119944"/>
                </a:cxn>
                <a:cxn ang="0">
                  <a:pos x="395988" y="0"/>
                </a:cxn>
                <a:cxn ang="0">
                  <a:pos x="287991" y="119944"/>
                </a:cxn>
                <a:cxn ang="0">
                  <a:pos x="251992" y="143933"/>
                </a:cxn>
                <a:cxn ang="0">
                  <a:pos x="167995" y="107950"/>
                </a:cxn>
                <a:cxn ang="0">
                  <a:pos x="83997" y="203906"/>
                </a:cxn>
                <a:cxn ang="0">
                  <a:pos x="0" y="323850"/>
                </a:cxn>
              </a:cxnLst>
              <a:rect l="0" t="0" r="0" b="0"/>
              <a:pathLst>
                <a:path w="68" h="27">
                  <a:moveTo>
                    <a:pt x="0" y="27"/>
                  </a:moveTo>
                  <a:cubicBezTo>
                    <a:pt x="20" y="27"/>
                    <a:pt x="40" y="27"/>
                    <a:pt x="60" y="27"/>
                  </a:cubicBezTo>
                  <a:cubicBezTo>
                    <a:pt x="62" y="27"/>
                    <a:pt x="65" y="27"/>
                    <a:pt x="68" y="27"/>
                  </a:cubicBezTo>
                  <a:cubicBezTo>
                    <a:pt x="65" y="24"/>
                    <a:pt x="63" y="21"/>
                    <a:pt x="60" y="17"/>
                  </a:cubicBezTo>
                  <a:cubicBezTo>
                    <a:pt x="58" y="15"/>
                    <a:pt x="56" y="13"/>
                    <a:pt x="55" y="11"/>
                  </a:cubicBezTo>
                  <a:cubicBezTo>
                    <a:pt x="54" y="11"/>
                    <a:pt x="53" y="9"/>
                    <a:pt x="52" y="9"/>
                  </a:cubicBezTo>
                  <a:cubicBezTo>
                    <a:pt x="51" y="8"/>
                    <a:pt x="48" y="12"/>
                    <a:pt x="46" y="12"/>
                  </a:cubicBezTo>
                  <a:cubicBezTo>
                    <a:pt x="45" y="12"/>
                    <a:pt x="44" y="11"/>
                    <a:pt x="43" y="10"/>
                  </a:cubicBezTo>
                  <a:cubicBezTo>
                    <a:pt x="40" y="7"/>
                    <a:pt x="37" y="3"/>
                    <a:pt x="33" y="0"/>
                  </a:cubicBezTo>
                  <a:cubicBezTo>
                    <a:pt x="30" y="4"/>
                    <a:pt x="27" y="7"/>
                    <a:pt x="24" y="10"/>
                  </a:cubicBezTo>
                  <a:cubicBezTo>
                    <a:pt x="23" y="11"/>
                    <a:pt x="23" y="12"/>
                    <a:pt x="21" y="12"/>
                  </a:cubicBezTo>
                  <a:cubicBezTo>
                    <a:pt x="19" y="13"/>
                    <a:pt x="17" y="9"/>
                    <a:pt x="14" y="9"/>
                  </a:cubicBezTo>
                  <a:cubicBezTo>
                    <a:pt x="12" y="10"/>
                    <a:pt x="9" y="15"/>
                    <a:pt x="7" y="17"/>
                  </a:cubicBezTo>
                  <a:cubicBezTo>
                    <a:pt x="5" y="21"/>
                    <a:pt x="2" y="24"/>
                    <a:pt x="0" y="27"/>
                  </a:cubicBezTo>
                  <a:close/>
                </a:path>
              </a:pathLst>
            </a:custGeom>
            <a:solidFill>
              <a:srgbClr val="FFF100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397" name="Freeform 66"/>
            <p:cNvSpPr/>
            <p:nvPr/>
          </p:nvSpPr>
          <p:spPr>
            <a:xfrm>
              <a:off x="8863013" y="3355976"/>
              <a:ext cx="528638" cy="47625"/>
            </a:xfrm>
            <a:custGeom>
              <a:avLst/>
              <a:gdLst/>
              <a:ahLst/>
              <a:cxnLst>
                <a:cxn ang="0">
                  <a:pos x="0" y="35719"/>
                </a:cxn>
                <a:cxn ang="0">
                  <a:pos x="480580" y="35719"/>
                </a:cxn>
                <a:cxn ang="0">
                  <a:pos x="528638" y="11906"/>
                </a:cxn>
                <a:cxn ang="0">
                  <a:pos x="480580" y="11906"/>
                </a:cxn>
                <a:cxn ang="0">
                  <a:pos x="192232" y="11906"/>
                </a:cxn>
                <a:cxn ang="0">
                  <a:pos x="36044" y="11906"/>
                </a:cxn>
                <a:cxn ang="0">
                  <a:pos x="0" y="35719"/>
                </a:cxn>
              </a:cxnLst>
              <a:rect l="0" t="0" r="0" b="0"/>
              <a:pathLst>
                <a:path w="44" h="4">
                  <a:moveTo>
                    <a:pt x="0" y="3"/>
                  </a:moveTo>
                  <a:cubicBezTo>
                    <a:pt x="13" y="3"/>
                    <a:pt x="27" y="3"/>
                    <a:pt x="40" y="3"/>
                  </a:cubicBezTo>
                  <a:cubicBezTo>
                    <a:pt x="42" y="3"/>
                    <a:pt x="44" y="4"/>
                    <a:pt x="44" y="1"/>
                  </a:cubicBezTo>
                  <a:cubicBezTo>
                    <a:pt x="43" y="0"/>
                    <a:pt x="41" y="1"/>
                    <a:pt x="40" y="1"/>
                  </a:cubicBezTo>
                  <a:cubicBezTo>
                    <a:pt x="32" y="1"/>
                    <a:pt x="24" y="1"/>
                    <a:pt x="16" y="1"/>
                  </a:cubicBezTo>
                  <a:cubicBezTo>
                    <a:pt x="12" y="1"/>
                    <a:pt x="8" y="1"/>
                    <a:pt x="3" y="1"/>
                  </a:cubicBezTo>
                  <a:cubicBezTo>
                    <a:pt x="1" y="1"/>
                    <a:pt x="0" y="0"/>
                    <a:pt x="0" y="3"/>
                  </a:cubicBezTo>
                  <a:close/>
                </a:path>
              </a:pathLst>
            </a:custGeom>
            <a:solidFill>
              <a:srgbClr val="FFF100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398" name="Freeform 67"/>
            <p:cNvSpPr/>
            <p:nvPr/>
          </p:nvSpPr>
          <p:spPr>
            <a:xfrm>
              <a:off x="8863013" y="3355976"/>
              <a:ext cx="528638" cy="47625"/>
            </a:xfrm>
            <a:custGeom>
              <a:avLst/>
              <a:gdLst/>
              <a:ahLst/>
              <a:cxnLst>
                <a:cxn ang="0">
                  <a:pos x="0" y="35719"/>
                </a:cxn>
                <a:cxn ang="0">
                  <a:pos x="480580" y="35719"/>
                </a:cxn>
                <a:cxn ang="0">
                  <a:pos x="528638" y="11906"/>
                </a:cxn>
                <a:cxn ang="0">
                  <a:pos x="480580" y="11906"/>
                </a:cxn>
                <a:cxn ang="0">
                  <a:pos x="192232" y="11906"/>
                </a:cxn>
                <a:cxn ang="0">
                  <a:pos x="36044" y="11906"/>
                </a:cxn>
                <a:cxn ang="0">
                  <a:pos x="0" y="35719"/>
                </a:cxn>
              </a:cxnLst>
              <a:rect l="0" t="0" r="0" b="0"/>
              <a:pathLst>
                <a:path w="44" h="4">
                  <a:moveTo>
                    <a:pt x="0" y="3"/>
                  </a:moveTo>
                  <a:cubicBezTo>
                    <a:pt x="13" y="3"/>
                    <a:pt x="27" y="3"/>
                    <a:pt x="40" y="3"/>
                  </a:cubicBezTo>
                  <a:cubicBezTo>
                    <a:pt x="42" y="3"/>
                    <a:pt x="44" y="4"/>
                    <a:pt x="44" y="1"/>
                  </a:cubicBezTo>
                  <a:cubicBezTo>
                    <a:pt x="43" y="0"/>
                    <a:pt x="41" y="1"/>
                    <a:pt x="40" y="1"/>
                  </a:cubicBezTo>
                  <a:cubicBezTo>
                    <a:pt x="32" y="1"/>
                    <a:pt x="24" y="1"/>
                    <a:pt x="16" y="1"/>
                  </a:cubicBezTo>
                  <a:cubicBezTo>
                    <a:pt x="12" y="1"/>
                    <a:pt x="8" y="1"/>
                    <a:pt x="3" y="1"/>
                  </a:cubicBezTo>
                  <a:cubicBezTo>
                    <a:pt x="1" y="1"/>
                    <a:pt x="0" y="0"/>
                    <a:pt x="0" y="3"/>
                  </a:cubicBezTo>
                  <a:close/>
                </a:path>
              </a:pathLst>
            </a:custGeom>
            <a:solidFill>
              <a:srgbClr val="FFF100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399" name="Freeform 68"/>
            <p:cNvSpPr/>
            <p:nvPr/>
          </p:nvSpPr>
          <p:spPr>
            <a:xfrm>
              <a:off x="8970963" y="3440113"/>
              <a:ext cx="312738" cy="34925"/>
            </a:xfrm>
            <a:custGeom>
              <a:avLst/>
              <a:gdLst/>
              <a:ahLst/>
              <a:cxnLst>
                <a:cxn ang="0">
                  <a:pos x="0" y="34925"/>
                </a:cxn>
                <a:cxn ang="0">
                  <a:pos x="180426" y="34925"/>
                </a:cxn>
                <a:cxn ang="0">
                  <a:pos x="276653" y="34925"/>
                </a:cxn>
                <a:cxn ang="0">
                  <a:pos x="300710" y="34925"/>
                </a:cxn>
                <a:cxn ang="0">
                  <a:pos x="300710" y="11642"/>
                </a:cxn>
                <a:cxn ang="0">
                  <a:pos x="252596" y="11642"/>
                </a:cxn>
                <a:cxn ang="0">
                  <a:pos x="132312" y="11642"/>
                </a:cxn>
                <a:cxn ang="0">
                  <a:pos x="24057" y="11642"/>
                </a:cxn>
                <a:cxn ang="0">
                  <a:pos x="0" y="34925"/>
                </a:cxn>
              </a:cxnLst>
              <a:rect l="0" t="0" r="0" b="0"/>
              <a:pathLst>
                <a:path w="26" h="3">
                  <a:moveTo>
                    <a:pt x="0" y="3"/>
                  </a:moveTo>
                  <a:cubicBezTo>
                    <a:pt x="5" y="3"/>
                    <a:pt x="10" y="3"/>
                    <a:pt x="15" y="3"/>
                  </a:cubicBezTo>
                  <a:cubicBezTo>
                    <a:pt x="18" y="3"/>
                    <a:pt x="21" y="3"/>
                    <a:pt x="23" y="3"/>
                  </a:cubicBezTo>
                  <a:cubicBezTo>
                    <a:pt x="24" y="3"/>
                    <a:pt x="25" y="3"/>
                    <a:pt x="25" y="3"/>
                  </a:cubicBezTo>
                  <a:cubicBezTo>
                    <a:pt x="25" y="3"/>
                    <a:pt x="26" y="1"/>
                    <a:pt x="25" y="1"/>
                  </a:cubicBezTo>
                  <a:cubicBezTo>
                    <a:pt x="25" y="0"/>
                    <a:pt x="21" y="1"/>
                    <a:pt x="21" y="1"/>
                  </a:cubicBezTo>
                  <a:cubicBezTo>
                    <a:pt x="18" y="1"/>
                    <a:pt x="14" y="1"/>
                    <a:pt x="11" y="1"/>
                  </a:cubicBezTo>
                  <a:cubicBezTo>
                    <a:pt x="8" y="1"/>
                    <a:pt x="5" y="1"/>
                    <a:pt x="2" y="1"/>
                  </a:cubicBezTo>
                  <a:cubicBezTo>
                    <a:pt x="0" y="1"/>
                    <a:pt x="0" y="0"/>
                    <a:pt x="0" y="3"/>
                  </a:cubicBezTo>
                  <a:close/>
                </a:path>
              </a:pathLst>
            </a:custGeom>
            <a:solidFill>
              <a:srgbClr val="FFF100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00" name="Freeform 69"/>
            <p:cNvSpPr/>
            <p:nvPr/>
          </p:nvSpPr>
          <p:spPr>
            <a:xfrm>
              <a:off x="8970963" y="3440113"/>
              <a:ext cx="312738" cy="34925"/>
            </a:xfrm>
            <a:custGeom>
              <a:avLst/>
              <a:gdLst/>
              <a:ahLst/>
              <a:cxnLst>
                <a:cxn ang="0">
                  <a:pos x="0" y="34925"/>
                </a:cxn>
                <a:cxn ang="0">
                  <a:pos x="180426" y="34925"/>
                </a:cxn>
                <a:cxn ang="0">
                  <a:pos x="276653" y="34925"/>
                </a:cxn>
                <a:cxn ang="0">
                  <a:pos x="300710" y="34925"/>
                </a:cxn>
                <a:cxn ang="0">
                  <a:pos x="300710" y="11642"/>
                </a:cxn>
                <a:cxn ang="0">
                  <a:pos x="252596" y="11642"/>
                </a:cxn>
                <a:cxn ang="0">
                  <a:pos x="132312" y="11642"/>
                </a:cxn>
                <a:cxn ang="0">
                  <a:pos x="24057" y="11642"/>
                </a:cxn>
                <a:cxn ang="0">
                  <a:pos x="0" y="34925"/>
                </a:cxn>
              </a:cxnLst>
              <a:rect l="0" t="0" r="0" b="0"/>
              <a:pathLst>
                <a:path w="26" h="3">
                  <a:moveTo>
                    <a:pt x="0" y="3"/>
                  </a:moveTo>
                  <a:cubicBezTo>
                    <a:pt x="5" y="3"/>
                    <a:pt x="10" y="3"/>
                    <a:pt x="15" y="3"/>
                  </a:cubicBezTo>
                  <a:cubicBezTo>
                    <a:pt x="18" y="3"/>
                    <a:pt x="21" y="3"/>
                    <a:pt x="23" y="3"/>
                  </a:cubicBezTo>
                  <a:cubicBezTo>
                    <a:pt x="24" y="3"/>
                    <a:pt x="25" y="3"/>
                    <a:pt x="25" y="3"/>
                  </a:cubicBezTo>
                  <a:cubicBezTo>
                    <a:pt x="25" y="3"/>
                    <a:pt x="26" y="1"/>
                    <a:pt x="25" y="1"/>
                  </a:cubicBezTo>
                  <a:cubicBezTo>
                    <a:pt x="25" y="0"/>
                    <a:pt x="21" y="1"/>
                    <a:pt x="21" y="1"/>
                  </a:cubicBezTo>
                  <a:cubicBezTo>
                    <a:pt x="18" y="1"/>
                    <a:pt x="14" y="1"/>
                    <a:pt x="11" y="1"/>
                  </a:cubicBezTo>
                  <a:cubicBezTo>
                    <a:pt x="8" y="1"/>
                    <a:pt x="5" y="1"/>
                    <a:pt x="2" y="1"/>
                  </a:cubicBezTo>
                  <a:cubicBezTo>
                    <a:pt x="0" y="1"/>
                    <a:pt x="0" y="0"/>
                    <a:pt x="0" y="3"/>
                  </a:cubicBezTo>
                  <a:close/>
                </a:path>
              </a:pathLst>
            </a:custGeom>
            <a:solidFill>
              <a:srgbClr val="FFF100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01" name="Freeform 70"/>
            <p:cNvSpPr/>
            <p:nvPr/>
          </p:nvSpPr>
          <p:spPr>
            <a:xfrm>
              <a:off x="9031288" y="3511551"/>
              <a:ext cx="192088" cy="47625"/>
            </a:xfrm>
            <a:custGeom>
              <a:avLst/>
              <a:gdLst/>
              <a:ahLst/>
              <a:cxnLst>
                <a:cxn ang="0">
                  <a:pos x="0" y="35719"/>
                </a:cxn>
                <a:cxn ang="0">
                  <a:pos x="120055" y="35719"/>
                </a:cxn>
                <a:cxn ang="0">
                  <a:pos x="180083" y="35719"/>
                </a:cxn>
                <a:cxn ang="0">
                  <a:pos x="180083" y="11906"/>
                </a:cxn>
                <a:cxn ang="0">
                  <a:pos x="72033" y="11906"/>
                </a:cxn>
                <a:cxn ang="0">
                  <a:pos x="12006" y="11906"/>
                </a:cxn>
                <a:cxn ang="0">
                  <a:pos x="0" y="35719"/>
                </a:cxn>
              </a:cxnLst>
              <a:rect l="0" t="0" r="0" b="0"/>
              <a:pathLst>
                <a:path w="16" h="4">
                  <a:moveTo>
                    <a:pt x="0" y="3"/>
                  </a:moveTo>
                  <a:cubicBezTo>
                    <a:pt x="3" y="3"/>
                    <a:pt x="6" y="3"/>
                    <a:pt x="10" y="3"/>
                  </a:cubicBezTo>
                  <a:cubicBezTo>
                    <a:pt x="11" y="3"/>
                    <a:pt x="14" y="4"/>
                    <a:pt x="15" y="3"/>
                  </a:cubicBezTo>
                  <a:cubicBezTo>
                    <a:pt x="15" y="3"/>
                    <a:pt x="16" y="2"/>
                    <a:pt x="15" y="1"/>
                  </a:cubicBezTo>
                  <a:cubicBezTo>
                    <a:pt x="14" y="0"/>
                    <a:pt x="8" y="1"/>
                    <a:pt x="6" y="1"/>
                  </a:cubicBezTo>
                  <a:cubicBezTo>
                    <a:pt x="5" y="1"/>
                    <a:pt x="2" y="0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FFF100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02" name="Freeform 71"/>
            <p:cNvSpPr/>
            <p:nvPr/>
          </p:nvSpPr>
          <p:spPr>
            <a:xfrm>
              <a:off x="9031288" y="3511551"/>
              <a:ext cx="192088" cy="47625"/>
            </a:xfrm>
            <a:custGeom>
              <a:avLst/>
              <a:gdLst/>
              <a:ahLst/>
              <a:cxnLst>
                <a:cxn ang="0">
                  <a:pos x="0" y="35719"/>
                </a:cxn>
                <a:cxn ang="0">
                  <a:pos x="120055" y="35719"/>
                </a:cxn>
                <a:cxn ang="0">
                  <a:pos x="180083" y="35719"/>
                </a:cxn>
                <a:cxn ang="0">
                  <a:pos x="180083" y="11906"/>
                </a:cxn>
                <a:cxn ang="0">
                  <a:pos x="72033" y="11906"/>
                </a:cxn>
                <a:cxn ang="0">
                  <a:pos x="12006" y="11906"/>
                </a:cxn>
                <a:cxn ang="0">
                  <a:pos x="0" y="35719"/>
                </a:cxn>
              </a:cxnLst>
              <a:rect l="0" t="0" r="0" b="0"/>
              <a:pathLst>
                <a:path w="16" h="4">
                  <a:moveTo>
                    <a:pt x="0" y="3"/>
                  </a:moveTo>
                  <a:cubicBezTo>
                    <a:pt x="3" y="3"/>
                    <a:pt x="6" y="3"/>
                    <a:pt x="10" y="3"/>
                  </a:cubicBezTo>
                  <a:cubicBezTo>
                    <a:pt x="11" y="3"/>
                    <a:pt x="14" y="4"/>
                    <a:pt x="15" y="3"/>
                  </a:cubicBezTo>
                  <a:cubicBezTo>
                    <a:pt x="15" y="3"/>
                    <a:pt x="16" y="2"/>
                    <a:pt x="15" y="1"/>
                  </a:cubicBezTo>
                  <a:cubicBezTo>
                    <a:pt x="14" y="0"/>
                    <a:pt x="8" y="1"/>
                    <a:pt x="6" y="1"/>
                  </a:cubicBezTo>
                  <a:cubicBezTo>
                    <a:pt x="5" y="1"/>
                    <a:pt x="2" y="0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FFF100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03" name="Freeform 72"/>
            <p:cNvSpPr>
              <a:spLocks noEditPoints="1"/>
            </p:cNvSpPr>
            <p:nvPr/>
          </p:nvSpPr>
          <p:spPr>
            <a:xfrm>
              <a:off x="7721600" y="2297113"/>
              <a:ext cx="228600" cy="241300"/>
            </a:xfrm>
            <a:custGeom>
              <a:avLst/>
              <a:gdLst/>
              <a:ahLst/>
              <a:cxnLst>
                <a:cxn ang="0">
                  <a:pos x="96253" y="241300"/>
                </a:cxn>
                <a:cxn ang="0">
                  <a:pos x="108284" y="217170"/>
                </a:cxn>
                <a:cxn ang="0">
                  <a:pos x="108284" y="205105"/>
                </a:cxn>
                <a:cxn ang="0">
                  <a:pos x="132347" y="156845"/>
                </a:cxn>
                <a:cxn ang="0">
                  <a:pos x="192505" y="193040"/>
                </a:cxn>
                <a:cxn ang="0">
                  <a:pos x="228600" y="168910"/>
                </a:cxn>
                <a:cxn ang="0">
                  <a:pos x="156411" y="120650"/>
                </a:cxn>
                <a:cxn ang="0">
                  <a:pos x="180474" y="84455"/>
                </a:cxn>
                <a:cxn ang="0">
                  <a:pos x="192505" y="96520"/>
                </a:cxn>
                <a:cxn ang="0">
                  <a:pos x="180474" y="48260"/>
                </a:cxn>
                <a:cxn ang="0">
                  <a:pos x="120316" y="0"/>
                </a:cxn>
                <a:cxn ang="0">
                  <a:pos x="72189" y="72390"/>
                </a:cxn>
                <a:cxn ang="0">
                  <a:pos x="36095" y="48260"/>
                </a:cxn>
                <a:cxn ang="0">
                  <a:pos x="24063" y="48260"/>
                </a:cxn>
                <a:cxn ang="0">
                  <a:pos x="0" y="72390"/>
                </a:cxn>
                <a:cxn ang="0">
                  <a:pos x="48126" y="96520"/>
                </a:cxn>
                <a:cxn ang="0">
                  <a:pos x="0" y="180975"/>
                </a:cxn>
                <a:cxn ang="0">
                  <a:pos x="60158" y="217170"/>
                </a:cxn>
                <a:cxn ang="0">
                  <a:pos x="96253" y="241300"/>
                </a:cxn>
                <a:cxn ang="0">
                  <a:pos x="48126" y="156845"/>
                </a:cxn>
                <a:cxn ang="0">
                  <a:pos x="72189" y="120650"/>
                </a:cxn>
                <a:cxn ang="0">
                  <a:pos x="108284" y="144780"/>
                </a:cxn>
                <a:cxn ang="0">
                  <a:pos x="84221" y="180975"/>
                </a:cxn>
                <a:cxn ang="0">
                  <a:pos x="48126" y="156845"/>
                </a:cxn>
                <a:cxn ang="0">
                  <a:pos x="156411" y="72390"/>
                </a:cxn>
                <a:cxn ang="0">
                  <a:pos x="132347" y="108585"/>
                </a:cxn>
                <a:cxn ang="0">
                  <a:pos x="84221" y="84455"/>
                </a:cxn>
                <a:cxn ang="0">
                  <a:pos x="120316" y="48260"/>
                </a:cxn>
                <a:cxn ang="0">
                  <a:pos x="156411" y="72390"/>
                </a:cxn>
              </a:cxnLst>
              <a:rect l="0" t="0" r="0" b="0"/>
              <a:pathLst>
                <a:path w="19" h="20">
                  <a:moveTo>
                    <a:pt x="8" y="20"/>
                  </a:moveTo>
                  <a:cubicBezTo>
                    <a:pt x="9" y="19"/>
                    <a:pt x="9" y="19"/>
                    <a:pt x="9" y="18"/>
                  </a:cubicBezTo>
                  <a:cubicBezTo>
                    <a:pt x="10" y="17"/>
                    <a:pt x="9" y="17"/>
                    <a:pt x="9" y="17"/>
                  </a:cubicBezTo>
                  <a:cubicBezTo>
                    <a:pt x="9" y="16"/>
                    <a:pt x="10" y="14"/>
                    <a:pt x="11" y="13"/>
                  </a:cubicBezTo>
                  <a:cubicBezTo>
                    <a:pt x="12" y="14"/>
                    <a:pt x="14" y="16"/>
                    <a:pt x="16" y="16"/>
                  </a:cubicBezTo>
                  <a:cubicBezTo>
                    <a:pt x="18" y="17"/>
                    <a:pt x="17" y="17"/>
                    <a:pt x="19" y="14"/>
                  </a:cubicBezTo>
                  <a:cubicBezTo>
                    <a:pt x="17" y="13"/>
                    <a:pt x="15" y="12"/>
                    <a:pt x="13" y="10"/>
                  </a:cubicBezTo>
                  <a:cubicBezTo>
                    <a:pt x="13" y="9"/>
                    <a:pt x="14" y="8"/>
                    <a:pt x="15" y="7"/>
                  </a:cubicBezTo>
                  <a:cubicBezTo>
                    <a:pt x="15" y="7"/>
                    <a:pt x="16" y="7"/>
                    <a:pt x="16" y="8"/>
                  </a:cubicBezTo>
                  <a:cubicBezTo>
                    <a:pt x="18" y="5"/>
                    <a:pt x="18" y="5"/>
                    <a:pt x="15" y="4"/>
                  </a:cubicBezTo>
                  <a:cubicBezTo>
                    <a:pt x="13" y="2"/>
                    <a:pt x="12" y="1"/>
                    <a:pt x="10" y="0"/>
                  </a:cubicBezTo>
                  <a:cubicBezTo>
                    <a:pt x="9" y="1"/>
                    <a:pt x="7" y="5"/>
                    <a:pt x="6" y="6"/>
                  </a:cubicBezTo>
                  <a:cubicBezTo>
                    <a:pt x="5" y="6"/>
                    <a:pt x="4" y="4"/>
                    <a:pt x="3" y="4"/>
                  </a:cubicBezTo>
                  <a:cubicBezTo>
                    <a:pt x="2" y="4"/>
                    <a:pt x="3" y="3"/>
                    <a:pt x="2" y="4"/>
                  </a:cubicBezTo>
                  <a:cubicBezTo>
                    <a:pt x="1" y="4"/>
                    <a:pt x="1" y="6"/>
                    <a:pt x="0" y="6"/>
                  </a:cubicBezTo>
                  <a:cubicBezTo>
                    <a:pt x="1" y="7"/>
                    <a:pt x="3" y="8"/>
                    <a:pt x="4" y="8"/>
                  </a:cubicBezTo>
                  <a:cubicBezTo>
                    <a:pt x="3" y="10"/>
                    <a:pt x="0" y="13"/>
                    <a:pt x="0" y="15"/>
                  </a:cubicBezTo>
                  <a:cubicBezTo>
                    <a:pt x="1" y="16"/>
                    <a:pt x="4" y="17"/>
                    <a:pt x="5" y="18"/>
                  </a:cubicBezTo>
                  <a:cubicBezTo>
                    <a:pt x="6" y="18"/>
                    <a:pt x="7" y="19"/>
                    <a:pt x="8" y="20"/>
                  </a:cubicBezTo>
                  <a:moveTo>
                    <a:pt x="4" y="13"/>
                  </a:moveTo>
                  <a:cubicBezTo>
                    <a:pt x="4" y="13"/>
                    <a:pt x="5" y="10"/>
                    <a:pt x="6" y="10"/>
                  </a:cubicBezTo>
                  <a:cubicBezTo>
                    <a:pt x="6" y="10"/>
                    <a:pt x="8" y="11"/>
                    <a:pt x="9" y="12"/>
                  </a:cubicBezTo>
                  <a:cubicBezTo>
                    <a:pt x="8" y="13"/>
                    <a:pt x="7" y="14"/>
                    <a:pt x="7" y="15"/>
                  </a:cubicBezTo>
                  <a:cubicBezTo>
                    <a:pt x="6" y="15"/>
                    <a:pt x="5" y="14"/>
                    <a:pt x="4" y="13"/>
                  </a:cubicBezTo>
                  <a:moveTo>
                    <a:pt x="13" y="6"/>
                  </a:moveTo>
                  <a:cubicBezTo>
                    <a:pt x="13" y="6"/>
                    <a:pt x="11" y="9"/>
                    <a:pt x="11" y="9"/>
                  </a:cubicBezTo>
                  <a:cubicBezTo>
                    <a:pt x="10" y="9"/>
                    <a:pt x="8" y="7"/>
                    <a:pt x="7" y="7"/>
                  </a:cubicBezTo>
                  <a:cubicBezTo>
                    <a:pt x="8" y="7"/>
                    <a:pt x="9" y="4"/>
                    <a:pt x="10" y="4"/>
                  </a:cubicBezTo>
                  <a:cubicBezTo>
                    <a:pt x="10" y="3"/>
                    <a:pt x="12" y="5"/>
                    <a:pt x="13" y="6"/>
                  </a:cubicBezTo>
                </a:path>
              </a:pathLst>
            </a:custGeom>
            <a:solidFill>
              <a:srgbClr val="FFF100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04" name="Freeform 73"/>
            <p:cNvSpPr>
              <a:spLocks noEditPoints="1"/>
            </p:cNvSpPr>
            <p:nvPr/>
          </p:nvSpPr>
          <p:spPr>
            <a:xfrm>
              <a:off x="8105775" y="1816101"/>
              <a:ext cx="300038" cy="312738"/>
            </a:xfrm>
            <a:custGeom>
              <a:avLst/>
              <a:gdLst/>
              <a:ahLst/>
              <a:cxnLst>
                <a:cxn ang="0">
                  <a:pos x="132017" y="312738"/>
                </a:cxn>
                <a:cxn ang="0">
                  <a:pos x="156020" y="300710"/>
                </a:cxn>
                <a:cxn ang="0">
                  <a:pos x="156020" y="288681"/>
                </a:cxn>
                <a:cxn ang="0">
                  <a:pos x="252032" y="216511"/>
                </a:cxn>
                <a:cxn ang="0">
                  <a:pos x="264033" y="204483"/>
                </a:cxn>
                <a:cxn ang="0">
                  <a:pos x="276035" y="216511"/>
                </a:cxn>
                <a:cxn ang="0">
                  <a:pos x="300038" y="192454"/>
                </a:cxn>
                <a:cxn ang="0">
                  <a:pos x="276035" y="156369"/>
                </a:cxn>
                <a:cxn ang="0">
                  <a:pos x="240030" y="96227"/>
                </a:cxn>
                <a:cxn ang="0">
                  <a:pos x="180023" y="0"/>
                </a:cxn>
                <a:cxn ang="0">
                  <a:pos x="84011" y="72170"/>
                </a:cxn>
                <a:cxn ang="0">
                  <a:pos x="0" y="132312"/>
                </a:cxn>
                <a:cxn ang="0">
                  <a:pos x="24003" y="156369"/>
                </a:cxn>
                <a:cxn ang="0">
                  <a:pos x="72009" y="228539"/>
                </a:cxn>
                <a:cxn ang="0">
                  <a:pos x="132017" y="312738"/>
                </a:cxn>
                <a:cxn ang="0">
                  <a:pos x="168021" y="48114"/>
                </a:cxn>
                <a:cxn ang="0">
                  <a:pos x="204026" y="108255"/>
                </a:cxn>
                <a:cxn ang="0">
                  <a:pos x="252032" y="180426"/>
                </a:cxn>
                <a:cxn ang="0">
                  <a:pos x="204026" y="216511"/>
                </a:cxn>
                <a:cxn ang="0">
                  <a:pos x="132017" y="264624"/>
                </a:cxn>
                <a:cxn ang="0">
                  <a:pos x="96012" y="204483"/>
                </a:cxn>
                <a:cxn ang="0">
                  <a:pos x="48006" y="132312"/>
                </a:cxn>
                <a:cxn ang="0">
                  <a:pos x="96012" y="96227"/>
                </a:cxn>
                <a:cxn ang="0">
                  <a:pos x="168021" y="48114"/>
                </a:cxn>
                <a:cxn ang="0">
                  <a:pos x="84011" y="180426"/>
                </a:cxn>
                <a:cxn ang="0">
                  <a:pos x="144018" y="168397"/>
                </a:cxn>
                <a:cxn ang="0">
                  <a:pos x="144018" y="216511"/>
                </a:cxn>
                <a:cxn ang="0">
                  <a:pos x="132017" y="252596"/>
                </a:cxn>
                <a:cxn ang="0">
                  <a:pos x="204026" y="204483"/>
                </a:cxn>
                <a:cxn ang="0">
                  <a:pos x="228029" y="156369"/>
                </a:cxn>
                <a:cxn ang="0">
                  <a:pos x="216027" y="168397"/>
                </a:cxn>
                <a:cxn ang="0">
                  <a:pos x="192024" y="132312"/>
                </a:cxn>
                <a:cxn ang="0">
                  <a:pos x="192024" y="108255"/>
                </a:cxn>
                <a:cxn ang="0">
                  <a:pos x="180023" y="120284"/>
                </a:cxn>
                <a:cxn ang="0">
                  <a:pos x="132017" y="120284"/>
                </a:cxn>
                <a:cxn ang="0">
                  <a:pos x="180023" y="84199"/>
                </a:cxn>
                <a:cxn ang="0">
                  <a:pos x="168021" y="60142"/>
                </a:cxn>
                <a:cxn ang="0">
                  <a:pos x="96012" y="108255"/>
                </a:cxn>
                <a:cxn ang="0">
                  <a:pos x="72009" y="156369"/>
                </a:cxn>
                <a:cxn ang="0">
                  <a:pos x="120015" y="156369"/>
                </a:cxn>
                <a:cxn ang="0">
                  <a:pos x="84011" y="180426"/>
                </a:cxn>
                <a:cxn ang="0">
                  <a:pos x="180023" y="156369"/>
                </a:cxn>
                <a:cxn ang="0">
                  <a:pos x="204026" y="168397"/>
                </a:cxn>
                <a:cxn ang="0">
                  <a:pos x="168021" y="156369"/>
                </a:cxn>
                <a:cxn ang="0">
                  <a:pos x="180023" y="144341"/>
                </a:cxn>
                <a:cxn ang="0">
                  <a:pos x="180023" y="156369"/>
                </a:cxn>
              </a:cxnLst>
              <a:rect l="0" t="0" r="0" b="0"/>
              <a:pathLst>
                <a:path w="25" h="26">
                  <a:moveTo>
                    <a:pt x="11" y="26"/>
                  </a:moveTo>
                  <a:cubicBezTo>
                    <a:pt x="12" y="26"/>
                    <a:pt x="13" y="25"/>
                    <a:pt x="13" y="25"/>
                  </a:cubicBezTo>
                  <a:cubicBezTo>
                    <a:pt x="13" y="25"/>
                    <a:pt x="13" y="24"/>
                    <a:pt x="13" y="24"/>
                  </a:cubicBezTo>
                  <a:cubicBezTo>
                    <a:pt x="15" y="22"/>
                    <a:pt x="18" y="20"/>
                    <a:pt x="21" y="18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3" y="17"/>
                    <a:pt x="23" y="18"/>
                    <a:pt x="23" y="18"/>
                  </a:cubicBezTo>
                  <a:cubicBezTo>
                    <a:pt x="23" y="17"/>
                    <a:pt x="25" y="17"/>
                    <a:pt x="25" y="16"/>
                  </a:cubicBezTo>
                  <a:cubicBezTo>
                    <a:pt x="25" y="15"/>
                    <a:pt x="24" y="14"/>
                    <a:pt x="23" y="13"/>
                  </a:cubicBezTo>
                  <a:cubicBezTo>
                    <a:pt x="22" y="11"/>
                    <a:pt x="21" y="10"/>
                    <a:pt x="20" y="8"/>
                  </a:cubicBezTo>
                  <a:cubicBezTo>
                    <a:pt x="18" y="5"/>
                    <a:pt x="16" y="3"/>
                    <a:pt x="15" y="0"/>
                  </a:cubicBezTo>
                  <a:cubicBezTo>
                    <a:pt x="12" y="2"/>
                    <a:pt x="9" y="4"/>
                    <a:pt x="7" y="6"/>
                  </a:cubicBezTo>
                  <a:cubicBezTo>
                    <a:pt x="6" y="7"/>
                    <a:pt x="0" y="9"/>
                    <a:pt x="0" y="11"/>
                  </a:cubicBezTo>
                  <a:cubicBezTo>
                    <a:pt x="0" y="11"/>
                    <a:pt x="2" y="13"/>
                    <a:pt x="2" y="13"/>
                  </a:cubicBezTo>
                  <a:cubicBezTo>
                    <a:pt x="3" y="15"/>
                    <a:pt x="4" y="17"/>
                    <a:pt x="6" y="19"/>
                  </a:cubicBezTo>
                  <a:cubicBezTo>
                    <a:pt x="7" y="21"/>
                    <a:pt x="9" y="24"/>
                    <a:pt x="11" y="26"/>
                  </a:cubicBezTo>
                  <a:moveTo>
                    <a:pt x="14" y="4"/>
                  </a:moveTo>
                  <a:cubicBezTo>
                    <a:pt x="15" y="6"/>
                    <a:pt x="16" y="7"/>
                    <a:pt x="17" y="9"/>
                  </a:cubicBezTo>
                  <a:cubicBezTo>
                    <a:pt x="18" y="10"/>
                    <a:pt x="22" y="14"/>
                    <a:pt x="21" y="15"/>
                  </a:cubicBezTo>
                  <a:cubicBezTo>
                    <a:pt x="21" y="16"/>
                    <a:pt x="18" y="18"/>
                    <a:pt x="17" y="18"/>
                  </a:cubicBezTo>
                  <a:cubicBezTo>
                    <a:pt x="15" y="20"/>
                    <a:pt x="13" y="21"/>
                    <a:pt x="11" y="22"/>
                  </a:cubicBezTo>
                  <a:cubicBezTo>
                    <a:pt x="10" y="20"/>
                    <a:pt x="9" y="19"/>
                    <a:pt x="8" y="17"/>
                  </a:cubicBezTo>
                  <a:cubicBezTo>
                    <a:pt x="7" y="16"/>
                    <a:pt x="3" y="12"/>
                    <a:pt x="4" y="11"/>
                  </a:cubicBezTo>
                  <a:cubicBezTo>
                    <a:pt x="4" y="10"/>
                    <a:pt x="7" y="8"/>
                    <a:pt x="8" y="8"/>
                  </a:cubicBezTo>
                  <a:cubicBezTo>
                    <a:pt x="10" y="7"/>
                    <a:pt x="12" y="5"/>
                    <a:pt x="14" y="4"/>
                  </a:cubicBezTo>
                  <a:moveTo>
                    <a:pt x="7" y="15"/>
                  </a:moveTo>
                  <a:cubicBezTo>
                    <a:pt x="9" y="17"/>
                    <a:pt x="9" y="16"/>
                    <a:pt x="12" y="14"/>
                  </a:cubicBezTo>
                  <a:cubicBezTo>
                    <a:pt x="13" y="16"/>
                    <a:pt x="13" y="16"/>
                    <a:pt x="12" y="18"/>
                  </a:cubicBezTo>
                  <a:cubicBezTo>
                    <a:pt x="10" y="19"/>
                    <a:pt x="10" y="19"/>
                    <a:pt x="11" y="21"/>
                  </a:cubicBezTo>
                  <a:cubicBezTo>
                    <a:pt x="13" y="19"/>
                    <a:pt x="15" y="18"/>
                    <a:pt x="17" y="17"/>
                  </a:cubicBezTo>
                  <a:cubicBezTo>
                    <a:pt x="20" y="15"/>
                    <a:pt x="21" y="15"/>
                    <a:pt x="19" y="13"/>
                  </a:cubicBezTo>
                  <a:cubicBezTo>
                    <a:pt x="19" y="13"/>
                    <a:pt x="18" y="13"/>
                    <a:pt x="18" y="14"/>
                  </a:cubicBezTo>
                  <a:cubicBezTo>
                    <a:pt x="19" y="12"/>
                    <a:pt x="17" y="12"/>
                    <a:pt x="16" y="11"/>
                  </a:cubicBezTo>
                  <a:cubicBezTo>
                    <a:pt x="17" y="11"/>
                    <a:pt x="17" y="10"/>
                    <a:pt x="16" y="9"/>
                  </a:cubicBezTo>
                  <a:cubicBezTo>
                    <a:pt x="15" y="9"/>
                    <a:pt x="16" y="9"/>
                    <a:pt x="15" y="10"/>
                  </a:cubicBezTo>
                  <a:cubicBezTo>
                    <a:pt x="13" y="10"/>
                    <a:pt x="13" y="12"/>
                    <a:pt x="11" y="10"/>
                  </a:cubicBezTo>
                  <a:cubicBezTo>
                    <a:pt x="13" y="9"/>
                    <a:pt x="14" y="8"/>
                    <a:pt x="15" y="7"/>
                  </a:cubicBezTo>
                  <a:cubicBezTo>
                    <a:pt x="14" y="7"/>
                    <a:pt x="14" y="6"/>
                    <a:pt x="14" y="5"/>
                  </a:cubicBezTo>
                  <a:cubicBezTo>
                    <a:pt x="12" y="7"/>
                    <a:pt x="10" y="8"/>
                    <a:pt x="8" y="9"/>
                  </a:cubicBezTo>
                  <a:cubicBezTo>
                    <a:pt x="6" y="11"/>
                    <a:pt x="4" y="11"/>
                    <a:pt x="6" y="13"/>
                  </a:cubicBezTo>
                  <a:cubicBezTo>
                    <a:pt x="8" y="12"/>
                    <a:pt x="9" y="10"/>
                    <a:pt x="10" y="13"/>
                  </a:cubicBezTo>
                  <a:cubicBezTo>
                    <a:pt x="9" y="13"/>
                    <a:pt x="8" y="14"/>
                    <a:pt x="7" y="15"/>
                  </a:cubicBezTo>
                  <a:moveTo>
                    <a:pt x="15" y="13"/>
                  </a:moveTo>
                  <a:cubicBezTo>
                    <a:pt x="15" y="14"/>
                    <a:pt x="16" y="14"/>
                    <a:pt x="17" y="14"/>
                  </a:cubicBezTo>
                  <a:cubicBezTo>
                    <a:pt x="15" y="16"/>
                    <a:pt x="15" y="14"/>
                    <a:pt x="14" y="13"/>
                  </a:cubicBezTo>
                  <a:cubicBezTo>
                    <a:pt x="14" y="12"/>
                    <a:pt x="15" y="12"/>
                    <a:pt x="15" y="12"/>
                  </a:cubicBezTo>
                  <a:cubicBezTo>
                    <a:pt x="15" y="12"/>
                    <a:pt x="15" y="13"/>
                    <a:pt x="15" y="13"/>
                  </a:cubicBezTo>
                </a:path>
              </a:pathLst>
            </a:custGeom>
            <a:solidFill>
              <a:srgbClr val="FFF100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05" name="Freeform 74"/>
            <p:cNvSpPr>
              <a:spLocks noEditPoints="1"/>
            </p:cNvSpPr>
            <p:nvPr/>
          </p:nvSpPr>
          <p:spPr>
            <a:xfrm>
              <a:off x="8682038" y="1600201"/>
              <a:ext cx="265113" cy="241300"/>
            </a:xfrm>
            <a:custGeom>
              <a:avLst/>
              <a:gdLst/>
              <a:ahLst/>
              <a:cxnLst>
                <a:cxn ang="0">
                  <a:pos x="0" y="60325"/>
                </a:cxn>
                <a:cxn ang="0">
                  <a:pos x="36152" y="84455"/>
                </a:cxn>
                <a:cxn ang="0">
                  <a:pos x="48202" y="108585"/>
                </a:cxn>
                <a:cxn ang="0">
                  <a:pos x="24101" y="120650"/>
                </a:cxn>
                <a:cxn ang="0">
                  <a:pos x="24101" y="144780"/>
                </a:cxn>
                <a:cxn ang="0">
                  <a:pos x="48202" y="144780"/>
                </a:cxn>
                <a:cxn ang="0">
                  <a:pos x="60253" y="193040"/>
                </a:cxn>
                <a:cxn ang="0">
                  <a:pos x="24101" y="205105"/>
                </a:cxn>
                <a:cxn ang="0">
                  <a:pos x="48202" y="241300"/>
                </a:cxn>
                <a:cxn ang="0">
                  <a:pos x="120506" y="193040"/>
                </a:cxn>
                <a:cxn ang="0">
                  <a:pos x="96405" y="217170"/>
                </a:cxn>
                <a:cxn ang="0">
                  <a:pos x="132557" y="229235"/>
                </a:cxn>
                <a:cxn ang="0">
                  <a:pos x="156658" y="156845"/>
                </a:cxn>
                <a:cxn ang="0">
                  <a:pos x="180759" y="241300"/>
                </a:cxn>
                <a:cxn ang="0">
                  <a:pos x="204860" y="205105"/>
                </a:cxn>
                <a:cxn ang="0">
                  <a:pos x="180759" y="108585"/>
                </a:cxn>
                <a:cxn ang="0">
                  <a:pos x="241012" y="180975"/>
                </a:cxn>
                <a:cxn ang="0">
                  <a:pos x="265113" y="156845"/>
                </a:cxn>
                <a:cxn ang="0">
                  <a:pos x="228961" y="108585"/>
                </a:cxn>
                <a:cxn ang="0">
                  <a:pos x="180759" y="96520"/>
                </a:cxn>
                <a:cxn ang="0">
                  <a:pos x="180759" y="48260"/>
                </a:cxn>
                <a:cxn ang="0">
                  <a:pos x="228961" y="36195"/>
                </a:cxn>
                <a:cxn ang="0">
                  <a:pos x="228961" y="0"/>
                </a:cxn>
                <a:cxn ang="0">
                  <a:pos x="0" y="60325"/>
                </a:cxn>
                <a:cxn ang="0">
                  <a:pos x="144607" y="48260"/>
                </a:cxn>
                <a:cxn ang="0">
                  <a:pos x="120506" y="168910"/>
                </a:cxn>
                <a:cxn ang="0">
                  <a:pos x="120506" y="156845"/>
                </a:cxn>
                <a:cxn ang="0">
                  <a:pos x="96405" y="168910"/>
                </a:cxn>
                <a:cxn ang="0">
                  <a:pos x="84354" y="132715"/>
                </a:cxn>
                <a:cxn ang="0">
                  <a:pos x="108455" y="96520"/>
                </a:cxn>
                <a:cxn ang="0">
                  <a:pos x="72304" y="108585"/>
                </a:cxn>
                <a:cxn ang="0">
                  <a:pos x="72304" y="72390"/>
                </a:cxn>
                <a:cxn ang="0">
                  <a:pos x="144607" y="48260"/>
                </a:cxn>
              </a:cxnLst>
              <a:rect l="0" t="0" r="0" b="0"/>
              <a:pathLst>
                <a:path w="22" h="20">
                  <a:moveTo>
                    <a:pt x="0" y="5"/>
                  </a:moveTo>
                  <a:cubicBezTo>
                    <a:pt x="0" y="8"/>
                    <a:pt x="0" y="7"/>
                    <a:pt x="3" y="7"/>
                  </a:cubicBezTo>
                  <a:cubicBezTo>
                    <a:pt x="3" y="7"/>
                    <a:pt x="4" y="9"/>
                    <a:pt x="4" y="9"/>
                  </a:cubicBezTo>
                  <a:cubicBezTo>
                    <a:pt x="3" y="10"/>
                    <a:pt x="2" y="10"/>
                    <a:pt x="2" y="10"/>
                  </a:cubicBezTo>
                  <a:cubicBezTo>
                    <a:pt x="1" y="10"/>
                    <a:pt x="1" y="12"/>
                    <a:pt x="2" y="12"/>
                  </a:cubicBezTo>
                  <a:cubicBezTo>
                    <a:pt x="2" y="13"/>
                    <a:pt x="3" y="12"/>
                    <a:pt x="4" y="12"/>
                  </a:cubicBezTo>
                  <a:cubicBezTo>
                    <a:pt x="5" y="12"/>
                    <a:pt x="5" y="15"/>
                    <a:pt x="5" y="16"/>
                  </a:cubicBezTo>
                  <a:cubicBezTo>
                    <a:pt x="5" y="16"/>
                    <a:pt x="3" y="17"/>
                    <a:pt x="2" y="17"/>
                  </a:cubicBezTo>
                  <a:cubicBezTo>
                    <a:pt x="3" y="18"/>
                    <a:pt x="4" y="19"/>
                    <a:pt x="4" y="20"/>
                  </a:cubicBezTo>
                  <a:cubicBezTo>
                    <a:pt x="6" y="19"/>
                    <a:pt x="8" y="17"/>
                    <a:pt x="10" y="16"/>
                  </a:cubicBezTo>
                  <a:cubicBezTo>
                    <a:pt x="9" y="17"/>
                    <a:pt x="9" y="17"/>
                    <a:pt x="8" y="18"/>
                  </a:cubicBezTo>
                  <a:cubicBezTo>
                    <a:pt x="9" y="18"/>
                    <a:pt x="11" y="19"/>
                    <a:pt x="11" y="19"/>
                  </a:cubicBezTo>
                  <a:cubicBezTo>
                    <a:pt x="13" y="18"/>
                    <a:pt x="13" y="14"/>
                    <a:pt x="13" y="13"/>
                  </a:cubicBezTo>
                  <a:cubicBezTo>
                    <a:pt x="14" y="15"/>
                    <a:pt x="15" y="18"/>
                    <a:pt x="15" y="20"/>
                  </a:cubicBezTo>
                  <a:cubicBezTo>
                    <a:pt x="18" y="20"/>
                    <a:pt x="18" y="20"/>
                    <a:pt x="17" y="17"/>
                  </a:cubicBezTo>
                  <a:cubicBezTo>
                    <a:pt x="17" y="14"/>
                    <a:pt x="16" y="12"/>
                    <a:pt x="15" y="9"/>
                  </a:cubicBezTo>
                  <a:cubicBezTo>
                    <a:pt x="17" y="11"/>
                    <a:pt x="19" y="13"/>
                    <a:pt x="20" y="15"/>
                  </a:cubicBezTo>
                  <a:cubicBezTo>
                    <a:pt x="21" y="15"/>
                    <a:pt x="22" y="14"/>
                    <a:pt x="22" y="13"/>
                  </a:cubicBezTo>
                  <a:cubicBezTo>
                    <a:pt x="21" y="12"/>
                    <a:pt x="20" y="10"/>
                    <a:pt x="19" y="9"/>
                  </a:cubicBezTo>
                  <a:cubicBezTo>
                    <a:pt x="17" y="7"/>
                    <a:pt x="17" y="7"/>
                    <a:pt x="15" y="8"/>
                  </a:cubicBezTo>
                  <a:cubicBezTo>
                    <a:pt x="15" y="8"/>
                    <a:pt x="14" y="5"/>
                    <a:pt x="15" y="4"/>
                  </a:cubicBezTo>
                  <a:cubicBezTo>
                    <a:pt x="15" y="3"/>
                    <a:pt x="18" y="3"/>
                    <a:pt x="19" y="3"/>
                  </a:cubicBezTo>
                  <a:cubicBezTo>
                    <a:pt x="20" y="2"/>
                    <a:pt x="19" y="2"/>
                    <a:pt x="19" y="0"/>
                  </a:cubicBezTo>
                  <a:cubicBezTo>
                    <a:pt x="12" y="2"/>
                    <a:pt x="6" y="3"/>
                    <a:pt x="0" y="5"/>
                  </a:cubicBezTo>
                  <a:moveTo>
                    <a:pt x="12" y="4"/>
                  </a:moveTo>
                  <a:cubicBezTo>
                    <a:pt x="12" y="8"/>
                    <a:pt x="12" y="11"/>
                    <a:pt x="10" y="14"/>
                  </a:cubicBezTo>
                  <a:cubicBezTo>
                    <a:pt x="10" y="14"/>
                    <a:pt x="10" y="13"/>
                    <a:pt x="10" y="13"/>
                  </a:cubicBezTo>
                  <a:cubicBezTo>
                    <a:pt x="9" y="13"/>
                    <a:pt x="8" y="14"/>
                    <a:pt x="8" y="14"/>
                  </a:cubicBezTo>
                  <a:cubicBezTo>
                    <a:pt x="7" y="13"/>
                    <a:pt x="7" y="12"/>
                    <a:pt x="7" y="11"/>
                  </a:cubicBezTo>
                  <a:cubicBezTo>
                    <a:pt x="9" y="11"/>
                    <a:pt x="9" y="11"/>
                    <a:pt x="9" y="8"/>
                  </a:cubicBezTo>
                  <a:cubicBezTo>
                    <a:pt x="8" y="9"/>
                    <a:pt x="7" y="9"/>
                    <a:pt x="6" y="9"/>
                  </a:cubicBezTo>
                  <a:cubicBezTo>
                    <a:pt x="6" y="8"/>
                    <a:pt x="6" y="7"/>
                    <a:pt x="6" y="6"/>
                  </a:cubicBezTo>
                  <a:cubicBezTo>
                    <a:pt x="8" y="6"/>
                    <a:pt x="9" y="5"/>
                    <a:pt x="12" y="4"/>
                  </a:cubicBezTo>
                </a:path>
              </a:pathLst>
            </a:custGeom>
            <a:solidFill>
              <a:srgbClr val="FFF100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06" name="Freeform 75"/>
            <p:cNvSpPr>
              <a:spLocks noEditPoints="1"/>
            </p:cNvSpPr>
            <p:nvPr/>
          </p:nvSpPr>
          <p:spPr>
            <a:xfrm>
              <a:off x="9307513" y="1600201"/>
              <a:ext cx="252413" cy="276225"/>
            </a:xfrm>
            <a:custGeom>
              <a:avLst/>
              <a:gdLst/>
              <a:ahLst/>
              <a:cxnLst>
                <a:cxn ang="0">
                  <a:pos x="192315" y="48039"/>
                </a:cxn>
                <a:cxn ang="0">
                  <a:pos x="156256" y="36029"/>
                </a:cxn>
                <a:cxn ang="0">
                  <a:pos x="120197" y="36029"/>
                </a:cxn>
                <a:cxn ang="0">
                  <a:pos x="96157" y="48039"/>
                </a:cxn>
                <a:cxn ang="0">
                  <a:pos x="144236" y="60049"/>
                </a:cxn>
                <a:cxn ang="0">
                  <a:pos x="120197" y="84068"/>
                </a:cxn>
                <a:cxn ang="0">
                  <a:pos x="72118" y="72059"/>
                </a:cxn>
                <a:cxn ang="0">
                  <a:pos x="84138" y="24020"/>
                </a:cxn>
                <a:cxn ang="0">
                  <a:pos x="60098" y="0"/>
                </a:cxn>
                <a:cxn ang="0">
                  <a:pos x="48079" y="60049"/>
                </a:cxn>
                <a:cxn ang="0">
                  <a:pos x="12020" y="84068"/>
                </a:cxn>
                <a:cxn ang="0">
                  <a:pos x="36059" y="108088"/>
                </a:cxn>
                <a:cxn ang="0">
                  <a:pos x="24039" y="144117"/>
                </a:cxn>
                <a:cxn ang="0">
                  <a:pos x="12020" y="156127"/>
                </a:cxn>
                <a:cxn ang="0">
                  <a:pos x="0" y="168137"/>
                </a:cxn>
                <a:cxn ang="0">
                  <a:pos x="0" y="192157"/>
                </a:cxn>
                <a:cxn ang="0">
                  <a:pos x="48079" y="180147"/>
                </a:cxn>
                <a:cxn ang="0">
                  <a:pos x="72118" y="156127"/>
                </a:cxn>
                <a:cxn ang="0">
                  <a:pos x="60098" y="156127"/>
                </a:cxn>
                <a:cxn ang="0">
                  <a:pos x="72118" y="96078"/>
                </a:cxn>
                <a:cxn ang="0">
                  <a:pos x="96157" y="96078"/>
                </a:cxn>
                <a:cxn ang="0">
                  <a:pos x="156256" y="108088"/>
                </a:cxn>
                <a:cxn ang="0">
                  <a:pos x="228374" y="132108"/>
                </a:cxn>
                <a:cxn ang="0">
                  <a:pos x="252413" y="108088"/>
                </a:cxn>
                <a:cxn ang="0">
                  <a:pos x="204334" y="96078"/>
                </a:cxn>
                <a:cxn ang="0">
                  <a:pos x="204334" y="72059"/>
                </a:cxn>
                <a:cxn ang="0">
                  <a:pos x="240393" y="84068"/>
                </a:cxn>
                <a:cxn ang="0">
                  <a:pos x="252413" y="60049"/>
                </a:cxn>
                <a:cxn ang="0">
                  <a:pos x="192315" y="48039"/>
                </a:cxn>
                <a:cxn ang="0">
                  <a:pos x="156256" y="84068"/>
                </a:cxn>
                <a:cxn ang="0">
                  <a:pos x="156256" y="60049"/>
                </a:cxn>
                <a:cxn ang="0">
                  <a:pos x="180295" y="72059"/>
                </a:cxn>
                <a:cxn ang="0">
                  <a:pos x="156256" y="84068"/>
                </a:cxn>
                <a:cxn ang="0">
                  <a:pos x="96157" y="192157"/>
                </a:cxn>
                <a:cxn ang="0">
                  <a:pos x="36059" y="216176"/>
                </a:cxn>
                <a:cxn ang="0">
                  <a:pos x="72118" y="240196"/>
                </a:cxn>
                <a:cxn ang="0">
                  <a:pos x="108177" y="228186"/>
                </a:cxn>
                <a:cxn ang="0">
                  <a:pos x="144236" y="204166"/>
                </a:cxn>
                <a:cxn ang="0">
                  <a:pos x="132216" y="252205"/>
                </a:cxn>
                <a:cxn ang="0">
                  <a:pos x="204334" y="264215"/>
                </a:cxn>
                <a:cxn ang="0">
                  <a:pos x="228374" y="240196"/>
                </a:cxn>
                <a:cxn ang="0">
                  <a:pos x="192315" y="228186"/>
                </a:cxn>
                <a:cxn ang="0">
                  <a:pos x="168275" y="228186"/>
                </a:cxn>
                <a:cxn ang="0">
                  <a:pos x="168275" y="216176"/>
                </a:cxn>
                <a:cxn ang="0">
                  <a:pos x="204334" y="216176"/>
                </a:cxn>
                <a:cxn ang="0">
                  <a:pos x="216354" y="132108"/>
                </a:cxn>
                <a:cxn ang="0">
                  <a:pos x="96157" y="108088"/>
                </a:cxn>
                <a:cxn ang="0">
                  <a:pos x="84138" y="192157"/>
                </a:cxn>
                <a:cxn ang="0">
                  <a:pos x="96157" y="192157"/>
                </a:cxn>
                <a:cxn ang="0">
                  <a:pos x="180295" y="156127"/>
                </a:cxn>
                <a:cxn ang="0">
                  <a:pos x="120197" y="144117"/>
                </a:cxn>
                <a:cxn ang="0">
                  <a:pos x="180295" y="144117"/>
                </a:cxn>
                <a:cxn ang="0">
                  <a:pos x="180295" y="156127"/>
                </a:cxn>
                <a:cxn ang="0">
                  <a:pos x="180295" y="180147"/>
                </a:cxn>
                <a:cxn ang="0">
                  <a:pos x="120197" y="168137"/>
                </a:cxn>
                <a:cxn ang="0">
                  <a:pos x="120197" y="168137"/>
                </a:cxn>
                <a:cxn ang="0">
                  <a:pos x="180295" y="180147"/>
                </a:cxn>
              </a:cxnLst>
              <a:rect l="0" t="0" r="0" b="0"/>
              <a:pathLst>
                <a:path w="21" h="23">
                  <a:moveTo>
                    <a:pt x="16" y="4"/>
                  </a:moveTo>
                  <a:cubicBezTo>
                    <a:pt x="17" y="2"/>
                    <a:pt x="12" y="1"/>
                    <a:pt x="13" y="3"/>
                  </a:cubicBezTo>
                  <a:cubicBezTo>
                    <a:pt x="12" y="3"/>
                    <a:pt x="10" y="2"/>
                    <a:pt x="10" y="3"/>
                  </a:cubicBezTo>
                  <a:cubicBezTo>
                    <a:pt x="9" y="3"/>
                    <a:pt x="9" y="3"/>
                    <a:pt x="8" y="4"/>
                  </a:cubicBezTo>
                  <a:cubicBezTo>
                    <a:pt x="10" y="5"/>
                    <a:pt x="11" y="5"/>
                    <a:pt x="12" y="5"/>
                  </a:cubicBezTo>
                  <a:cubicBezTo>
                    <a:pt x="10" y="5"/>
                    <a:pt x="9" y="5"/>
                    <a:pt x="10" y="7"/>
                  </a:cubicBezTo>
                  <a:cubicBezTo>
                    <a:pt x="10" y="6"/>
                    <a:pt x="7" y="6"/>
                    <a:pt x="6" y="6"/>
                  </a:cubicBezTo>
                  <a:cubicBezTo>
                    <a:pt x="6" y="5"/>
                    <a:pt x="7" y="3"/>
                    <a:pt x="7" y="2"/>
                  </a:cubicBezTo>
                  <a:cubicBezTo>
                    <a:pt x="7" y="1"/>
                    <a:pt x="7" y="1"/>
                    <a:pt x="5" y="0"/>
                  </a:cubicBezTo>
                  <a:cubicBezTo>
                    <a:pt x="5" y="1"/>
                    <a:pt x="4" y="5"/>
                    <a:pt x="4" y="5"/>
                  </a:cubicBezTo>
                  <a:cubicBezTo>
                    <a:pt x="2" y="6"/>
                    <a:pt x="2" y="4"/>
                    <a:pt x="1" y="7"/>
                  </a:cubicBezTo>
                  <a:cubicBezTo>
                    <a:pt x="3" y="7"/>
                    <a:pt x="3" y="7"/>
                    <a:pt x="3" y="9"/>
                  </a:cubicBezTo>
                  <a:cubicBezTo>
                    <a:pt x="3" y="10"/>
                    <a:pt x="3" y="12"/>
                    <a:pt x="2" y="12"/>
                  </a:cubicBezTo>
                  <a:cubicBezTo>
                    <a:pt x="2" y="13"/>
                    <a:pt x="1" y="12"/>
                    <a:pt x="1" y="13"/>
                  </a:cubicBezTo>
                  <a:cubicBezTo>
                    <a:pt x="0" y="14"/>
                    <a:pt x="0" y="13"/>
                    <a:pt x="0" y="14"/>
                  </a:cubicBezTo>
                  <a:cubicBezTo>
                    <a:pt x="0" y="15"/>
                    <a:pt x="0" y="15"/>
                    <a:pt x="0" y="16"/>
                  </a:cubicBezTo>
                  <a:cubicBezTo>
                    <a:pt x="1" y="16"/>
                    <a:pt x="2" y="15"/>
                    <a:pt x="4" y="15"/>
                  </a:cubicBezTo>
                  <a:cubicBezTo>
                    <a:pt x="6" y="15"/>
                    <a:pt x="6" y="15"/>
                    <a:pt x="6" y="13"/>
                  </a:cubicBezTo>
                  <a:cubicBezTo>
                    <a:pt x="6" y="13"/>
                    <a:pt x="5" y="13"/>
                    <a:pt x="5" y="13"/>
                  </a:cubicBezTo>
                  <a:cubicBezTo>
                    <a:pt x="5" y="11"/>
                    <a:pt x="6" y="10"/>
                    <a:pt x="6" y="8"/>
                  </a:cubicBezTo>
                  <a:cubicBezTo>
                    <a:pt x="7" y="9"/>
                    <a:pt x="7" y="8"/>
                    <a:pt x="8" y="8"/>
                  </a:cubicBezTo>
                  <a:cubicBezTo>
                    <a:pt x="10" y="8"/>
                    <a:pt x="12" y="9"/>
                    <a:pt x="13" y="9"/>
                  </a:cubicBezTo>
                  <a:cubicBezTo>
                    <a:pt x="15" y="10"/>
                    <a:pt x="17" y="11"/>
                    <a:pt x="19" y="11"/>
                  </a:cubicBezTo>
                  <a:cubicBezTo>
                    <a:pt x="21" y="11"/>
                    <a:pt x="20" y="11"/>
                    <a:pt x="21" y="9"/>
                  </a:cubicBezTo>
                  <a:cubicBezTo>
                    <a:pt x="20" y="9"/>
                    <a:pt x="18" y="8"/>
                    <a:pt x="17" y="8"/>
                  </a:cubicBezTo>
                  <a:cubicBezTo>
                    <a:pt x="18" y="8"/>
                    <a:pt x="18" y="7"/>
                    <a:pt x="17" y="6"/>
                  </a:cubicBezTo>
                  <a:cubicBezTo>
                    <a:pt x="18" y="6"/>
                    <a:pt x="19" y="7"/>
                    <a:pt x="20" y="7"/>
                  </a:cubicBezTo>
                  <a:cubicBezTo>
                    <a:pt x="21" y="7"/>
                    <a:pt x="21" y="6"/>
                    <a:pt x="21" y="5"/>
                  </a:cubicBezTo>
                  <a:cubicBezTo>
                    <a:pt x="19" y="5"/>
                    <a:pt x="18" y="4"/>
                    <a:pt x="16" y="4"/>
                  </a:cubicBezTo>
                  <a:moveTo>
                    <a:pt x="13" y="7"/>
                  </a:moveTo>
                  <a:cubicBezTo>
                    <a:pt x="13" y="7"/>
                    <a:pt x="13" y="6"/>
                    <a:pt x="13" y="5"/>
                  </a:cubicBezTo>
                  <a:cubicBezTo>
                    <a:pt x="14" y="6"/>
                    <a:pt x="14" y="6"/>
                    <a:pt x="15" y="6"/>
                  </a:cubicBezTo>
                  <a:cubicBezTo>
                    <a:pt x="15" y="7"/>
                    <a:pt x="14" y="8"/>
                    <a:pt x="13" y="7"/>
                  </a:cubicBezTo>
                  <a:moveTo>
                    <a:pt x="8" y="16"/>
                  </a:moveTo>
                  <a:cubicBezTo>
                    <a:pt x="7" y="18"/>
                    <a:pt x="5" y="18"/>
                    <a:pt x="3" y="18"/>
                  </a:cubicBezTo>
                  <a:cubicBezTo>
                    <a:pt x="4" y="20"/>
                    <a:pt x="3" y="20"/>
                    <a:pt x="6" y="20"/>
                  </a:cubicBezTo>
                  <a:cubicBezTo>
                    <a:pt x="7" y="20"/>
                    <a:pt x="8" y="20"/>
                    <a:pt x="9" y="19"/>
                  </a:cubicBezTo>
                  <a:cubicBezTo>
                    <a:pt x="10" y="18"/>
                    <a:pt x="10" y="16"/>
                    <a:pt x="12" y="17"/>
                  </a:cubicBezTo>
                  <a:cubicBezTo>
                    <a:pt x="11" y="18"/>
                    <a:pt x="10" y="20"/>
                    <a:pt x="11" y="21"/>
                  </a:cubicBezTo>
                  <a:cubicBezTo>
                    <a:pt x="12" y="22"/>
                    <a:pt x="16" y="23"/>
                    <a:pt x="17" y="22"/>
                  </a:cubicBezTo>
                  <a:cubicBezTo>
                    <a:pt x="18" y="22"/>
                    <a:pt x="19" y="21"/>
                    <a:pt x="19" y="20"/>
                  </a:cubicBezTo>
                  <a:cubicBezTo>
                    <a:pt x="19" y="19"/>
                    <a:pt x="17" y="19"/>
                    <a:pt x="16" y="19"/>
                  </a:cubicBezTo>
                  <a:cubicBezTo>
                    <a:pt x="16" y="20"/>
                    <a:pt x="14" y="21"/>
                    <a:pt x="14" y="19"/>
                  </a:cubicBezTo>
                  <a:cubicBezTo>
                    <a:pt x="14" y="19"/>
                    <a:pt x="14" y="18"/>
                    <a:pt x="14" y="18"/>
                  </a:cubicBezTo>
                  <a:cubicBezTo>
                    <a:pt x="15" y="17"/>
                    <a:pt x="16" y="18"/>
                    <a:pt x="17" y="18"/>
                  </a:cubicBezTo>
                  <a:cubicBezTo>
                    <a:pt x="18" y="17"/>
                    <a:pt x="18" y="13"/>
                    <a:pt x="18" y="11"/>
                  </a:cubicBezTo>
                  <a:cubicBezTo>
                    <a:pt x="15" y="11"/>
                    <a:pt x="12" y="10"/>
                    <a:pt x="8" y="9"/>
                  </a:cubicBezTo>
                  <a:cubicBezTo>
                    <a:pt x="8" y="11"/>
                    <a:pt x="7" y="13"/>
                    <a:pt x="7" y="16"/>
                  </a:cubicBezTo>
                  <a:cubicBezTo>
                    <a:pt x="7" y="16"/>
                    <a:pt x="8" y="16"/>
                    <a:pt x="8" y="16"/>
                  </a:cubicBezTo>
                  <a:moveTo>
                    <a:pt x="15" y="13"/>
                  </a:moveTo>
                  <a:cubicBezTo>
                    <a:pt x="13" y="13"/>
                    <a:pt x="12" y="12"/>
                    <a:pt x="10" y="12"/>
                  </a:cubicBezTo>
                  <a:cubicBezTo>
                    <a:pt x="10" y="10"/>
                    <a:pt x="14" y="12"/>
                    <a:pt x="15" y="12"/>
                  </a:cubicBezTo>
                  <a:cubicBezTo>
                    <a:pt x="15" y="13"/>
                    <a:pt x="15" y="13"/>
                    <a:pt x="15" y="13"/>
                  </a:cubicBezTo>
                  <a:moveTo>
                    <a:pt x="15" y="15"/>
                  </a:moveTo>
                  <a:cubicBezTo>
                    <a:pt x="15" y="16"/>
                    <a:pt x="11" y="15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1" y="14"/>
                    <a:pt x="13" y="14"/>
                    <a:pt x="15" y="15"/>
                  </a:cubicBezTo>
                </a:path>
              </a:pathLst>
            </a:custGeom>
            <a:solidFill>
              <a:srgbClr val="FFF100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07" name="Freeform 76"/>
            <p:cNvSpPr>
              <a:spLocks noEditPoints="1"/>
            </p:cNvSpPr>
            <p:nvPr/>
          </p:nvSpPr>
          <p:spPr>
            <a:xfrm>
              <a:off x="9859963" y="1828801"/>
              <a:ext cx="276225" cy="288925"/>
            </a:xfrm>
            <a:custGeom>
              <a:avLst/>
              <a:gdLst/>
              <a:ahLst/>
              <a:cxnLst>
                <a:cxn ang="0">
                  <a:pos x="72059" y="24077"/>
                </a:cxn>
                <a:cxn ang="0">
                  <a:pos x="84068" y="60193"/>
                </a:cxn>
                <a:cxn ang="0">
                  <a:pos x="12010" y="108347"/>
                </a:cxn>
                <a:cxn ang="0">
                  <a:pos x="24020" y="144463"/>
                </a:cxn>
                <a:cxn ang="0">
                  <a:pos x="48039" y="120385"/>
                </a:cxn>
                <a:cxn ang="0">
                  <a:pos x="0" y="192617"/>
                </a:cxn>
                <a:cxn ang="0">
                  <a:pos x="48039" y="192617"/>
                </a:cxn>
                <a:cxn ang="0">
                  <a:pos x="84068" y="132424"/>
                </a:cxn>
                <a:cxn ang="0">
                  <a:pos x="84068" y="156501"/>
                </a:cxn>
                <a:cxn ang="0">
                  <a:pos x="108088" y="156501"/>
                </a:cxn>
                <a:cxn ang="0">
                  <a:pos x="60049" y="192617"/>
                </a:cxn>
                <a:cxn ang="0">
                  <a:pos x="84068" y="204655"/>
                </a:cxn>
                <a:cxn ang="0">
                  <a:pos x="144117" y="180578"/>
                </a:cxn>
                <a:cxn ang="0">
                  <a:pos x="84068" y="216694"/>
                </a:cxn>
                <a:cxn ang="0">
                  <a:pos x="108088" y="264848"/>
                </a:cxn>
                <a:cxn ang="0">
                  <a:pos x="168137" y="204655"/>
                </a:cxn>
                <a:cxn ang="0">
                  <a:pos x="156127" y="264848"/>
                </a:cxn>
                <a:cxn ang="0">
                  <a:pos x="192157" y="276886"/>
                </a:cxn>
                <a:cxn ang="0">
                  <a:pos x="204166" y="204655"/>
                </a:cxn>
                <a:cxn ang="0">
                  <a:pos x="168137" y="192617"/>
                </a:cxn>
                <a:cxn ang="0">
                  <a:pos x="192157" y="168540"/>
                </a:cxn>
                <a:cxn ang="0">
                  <a:pos x="228186" y="192617"/>
                </a:cxn>
                <a:cxn ang="0">
                  <a:pos x="252205" y="180578"/>
                </a:cxn>
                <a:cxn ang="0">
                  <a:pos x="144117" y="96308"/>
                </a:cxn>
                <a:cxn ang="0">
                  <a:pos x="156127" y="84270"/>
                </a:cxn>
                <a:cxn ang="0">
                  <a:pos x="144117" y="48154"/>
                </a:cxn>
                <a:cxn ang="0">
                  <a:pos x="156127" y="24077"/>
                </a:cxn>
                <a:cxn ang="0">
                  <a:pos x="132108" y="0"/>
                </a:cxn>
                <a:cxn ang="0">
                  <a:pos x="108088" y="48154"/>
                </a:cxn>
                <a:cxn ang="0">
                  <a:pos x="72059" y="24077"/>
                </a:cxn>
                <a:cxn ang="0">
                  <a:pos x="252205" y="144463"/>
                </a:cxn>
                <a:cxn ang="0">
                  <a:pos x="252205" y="96308"/>
                </a:cxn>
                <a:cxn ang="0">
                  <a:pos x="180147" y="60193"/>
                </a:cxn>
                <a:cxn ang="0">
                  <a:pos x="192157" y="96308"/>
                </a:cxn>
                <a:cxn ang="0">
                  <a:pos x="252205" y="144463"/>
                </a:cxn>
                <a:cxn ang="0">
                  <a:pos x="168137" y="144463"/>
                </a:cxn>
                <a:cxn ang="0">
                  <a:pos x="144117" y="180578"/>
                </a:cxn>
                <a:cxn ang="0">
                  <a:pos x="120098" y="144463"/>
                </a:cxn>
                <a:cxn ang="0">
                  <a:pos x="120098" y="156501"/>
                </a:cxn>
                <a:cxn ang="0">
                  <a:pos x="96078" y="108347"/>
                </a:cxn>
                <a:cxn ang="0">
                  <a:pos x="120098" y="84270"/>
                </a:cxn>
                <a:cxn ang="0">
                  <a:pos x="132108" y="96308"/>
                </a:cxn>
                <a:cxn ang="0">
                  <a:pos x="120098" y="120385"/>
                </a:cxn>
                <a:cxn ang="0">
                  <a:pos x="168137" y="144463"/>
                </a:cxn>
              </a:cxnLst>
              <a:rect l="0" t="0" r="0" b="0"/>
              <a:pathLst>
                <a:path w="23" h="24">
                  <a:moveTo>
                    <a:pt x="6" y="2"/>
                  </a:moveTo>
                  <a:cubicBezTo>
                    <a:pt x="5" y="4"/>
                    <a:pt x="5" y="4"/>
                    <a:pt x="7" y="5"/>
                  </a:cubicBezTo>
                  <a:cubicBezTo>
                    <a:pt x="5" y="7"/>
                    <a:pt x="3" y="8"/>
                    <a:pt x="1" y="9"/>
                  </a:cubicBezTo>
                  <a:cubicBezTo>
                    <a:pt x="1" y="10"/>
                    <a:pt x="1" y="11"/>
                    <a:pt x="2" y="12"/>
                  </a:cubicBezTo>
                  <a:cubicBezTo>
                    <a:pt x="3" y="11"/>
                    <a:pt x="3" y="11"/>
                    <a:pt x="4" y="10"/>
                  </a:cubicBezTo>
                  <a:cubicBezTo>
                    <a:pt x="3" y="12"/>
                    <a:pt x="2" y="14"/>
                    <a:pt x="0" y="16"/>
                  </a:cubicBezTo>
                  <a:cubicBezTo>
                    <a:pt x="2" y="18"/>
                    <a:pt x="2" y="18"/>
                    <a:pt x="4" y="16"/>
                  </a:cubicBezTo>
                  <a:cubicBezTo>
                    <a:pt x="5" y="14"/>
                    <a:pt x="6" y="12"/>
                    <a:pt x="7" y="11"/>
                  </a:cubicBezTo>
                  <a:cubicBezTo>
                    <a:pt x="7" y="11"/>
                    <a:pt x="7" y="12"/>
                    <a:pt x="7" y="13"/>
                  </a:cubicBezTo>
                  <a:cubicBezTo>
                    <a:pt x="8" y="13"/>
                    <a:pt x="8" y="13"/>
                    <a:pt x="9" y="13"/>
                  </a:cubicBezTo>
                  <a:cubicBezTo>
                    <a:pt x="8" y="14"/>
                    <a:pt x="6" y="15"/>
                    <a:pt x="5" y="16"/>
                  </a:cubicBezTo>
                  <a:cubicBezTo>
                    <a:pt x="6" y="18"/>
                    <a:pt x="6" y="18"/>
                    <a:pt x="7" y="17"/>
                  </a:cubicBezTo>
                  <a:cubicBezTo>
                    <a:pt x="9" y="16"/>
                    <a:pt x="10" y="16"/>
                    <a:pt x="12" y="15"/>
                  </a:cubicBezTo>
                  <a:cubicBezTo>
                    <a:pt x="11" y="16"/>
                    <a:pt x="9" y="21"/>
                    <a:pt x="7" y="18"/>
                  </a:cubicBezTo>
                  <a:cubicBezTo>
                    <a:pt x="6" y="20"/>
                    <a:pt x="6" y="22"/>
                    <a:pt x="9" y="22"/>
                  </a:cubicBezTo>
                  <a:cubicBezTo>
                    <a:pt x="11" y="23"/>
                    <a:pt x="13" y="19"/>
                    <a:pt x="14" y="17"/>
                  </a:cubicBezTo>
                  <a:cubicBezTo>
                    <a:pt x="14" y="18"/>
                    <a:pt x="13" y="22"/>
                    <a:pt x="13" y="22"/>
                  </a:cubicBezTo>
                  <a:cubicBezTo>
                    <a:pt x="13" y="23"/>
                    <a:pt x="15" y="24"/>
                    <a:pt x="16" y="23"/>
                  </a:cubicBezTo>
                  <a:cubicBezTo>
                    <a:pt x="17" y="23"/>
                    <a:pt x="17" y="18"/>
                    <a:pt x="17" y="17"/>
                  </a:cubicBezTo>
                  <a:cubicBezTo>
                    <a:pt x="17" y="16"/>
                    <a:pt x="16" y="16"/>
                    <a:pt x="14" y="16"/>
                  </a:cubicBezTo>
                  <a:cubicBezTo>
                    <a:pt x="15" y="15"/>
                    <a:pt x="15" y="15"/>
                    <a:pt x="16" y="14"/>
                  </a:cubicBezTo>
                  <a:cubicBezTo>
                    <a:pt x="17" y="14"/>
                    <a:pt x="18" y="16"/>
                    <a:pt x="19" y="16"/>
                  </a:cubicBezTo>
                  <a:cubicBezTo>
                    <a:pt x="20" y="16"/>
                    <a:pt x="20" y="16"/>
                    <a:pt x="21" y="15"/>
                  </a:cubicBezTo>
                  <a:cubicBezTo>
                    <a:pt x="18" y="13"/>
                    <a:pt x="15" y="11"/>
                    <a:pt x="12" y="8"/>
                  </a:cubicBezTo>
                  <a:cubicBezTo>
                    <a:pt x="12" y="8"/>
                    <a:pt x="13" y="7"/>
                    <a:pt x="13" y="7"/>
                  </a:cubicBezTo>
                  <a:cubicBezTo>
                    <a:pt x="11" y="5"/>
                    <a:pt x="11" y="6"/>
                    <a:pt x="12" y="4"/>
                  </a:cubicBezTo>
                  <a:cubicBezTo>
                    <a:pt x="12" y="3"/>
                    <a:pt x="13" y="3"/>
                    <a:pt x="13" y="2"/>
                  </a:cubicBezTo>
                  <a:cubicBezTo>
                    <a:pt x="13" y="2"/>
                    <a:pt x="12" y="1"/>
                    <a:pt x="11" y="0"/>
                  </a:cubicBezTo>
                  <a:cubicBezTo>
                    <a:pt x="11" y="1"/>
                    <a:pt x="9" y="4"/>
                    <a:pt x="9" y="4"/>
                  </a:cubicBezTo>
                  <a:cubicBezTo>
                    <a:pt x="8" y="4"/>
                    <a:pt x="7" y="3"/>
                    <a:pt x="6" y="2"/>
                  </a:cubicBezTo>
                  <a:moveTo>
                    <a:pt x="21" y="12"/>
                  </a:moveTo>
                  <a:cubicBezTo>
                    <a:pt x="23" y="10"/>
                    <a:pt x="23" y="10"/>
                    <a:pt x="21" y="8"/>
                  </a:cubicBezTo>
                  <a:cubicBezTo>
                    <a:pt x="19" y="7"/>
                    <a:pt x="17" y="6"/>
                    <a:pt x="15" y="5"/>
                  </a:cubicBezTo>
                  <a:cubicBezTo>
                    <a:pt x="14" y="7"/>
                    <a:pt x="14" y="7"/>
                    <a:pt x="16" y="8"/>
                  </a:cubicBezTo>
                  <a:cubicBezTo>
                    <a:pt x="18" y="9"/>
                    <a:pt x="20" y="11"/>
                    <a:pt x="21" y="12"/>
                  </a:cubicBezTo>
                  <a:moveTo>
                    <a:pt x="14" y="12"/>
                  </a:moveTo>
                  <a:cubicBezTo>
                    <a:pt x="13" y="13"/>
                    <a:pt x="13" y="14"/>
                    <a:pt x="12" y="15"/>
                  </a:cubicBezTo>
                  <a:cubicBezTo>
                    <a:pt x="11" y="14"/>
                    <a:pt x="11" y="13"/>
                    <a:pt x="10" y="12"/>
                  </a:cubicBezTo>
                  <a:cubicBezTo>
                    <a:pt x="10" y="12"/>
                    <a:pt x="10" y="13"/>
                    <a:pt x="10" y="13"/>
                  </a:cubicBezTo>
                  <a:cubicBezTo>
                    <a:pt x="10" y="11"/>
                    <a:pt x="11" y="9"/>
                    <a:pt x="8" y="9"/>
                  </a:cubicBezTo>
                  <a:cubicBezTo>
                    <a:pt x="9" y="8"/>
                    <a:pt x="9" y="8"/>
                    <a:pt x="10" y="7"/>
                  </a:cubicBezTo>
                  <a:cubicBezTo>
                    <a:pt x="10" y="7"/>
                    <a:pt x="11" y="8"/>
                    <a:pt x="11" y="8"/>
                  </a:cubicBezTo>
                  <a:cubicBezTo>
                    <a:pt x="11" y="9"/>
                    <a:pt x="10" y="9"/>
                    <a:pt x="10" y="10"/>
                  </a:cubicBezTo>
                  <a:cubicBezTo>
                    <a:pt x="10" y="11"/>
                    <a:pt x="13" y="12"/>
                    <a:pt x="14" y="12"/>
                  </a:cubicBezTo>
                </a:path>
              </a:pathLst>
            </a:custGeom>
            <a:solidFill>
              <a:srgbClr val="FFF100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08" name="Freeform 77"/>
            <p:cNvSpPr>
              <a:spLocks noEditPoints="1"/>
            </p:cNvSpPr>
            <p:nvPr/>
          </p:nvSpPr>
          <p:spPr>
            <a:xfrm>
              <a:off x="10267950" y="2286001"/>
              <a:ext cx="276225" cy="276225"/>
            </a:xfrm>
            <a:custGeom>
              <a:avLst/>
              <a:gdLst/>
              <a:ahLst/>
              <a:cxnLst>
                <a:cxn ang="0">
                  <a:pos x="156127" y="0"/>
                </a:cxn>
                <a:cxn ang="0">
                  <a:pos x="156127" y="48039"/>
                </a:cxn>
                <a:cxn ang="0">
                  <a:pos x="156127" y="108088"/>
                </a:cxn>
                <a:cxn ang="0">
                  <a:pos x="120098" y="48039"/>
                </a:cxn>
                <a:cxn ang="0">
                  <a:pos x="108088" y="72059"/>
                </a:cxn>
                <a:cxn ang="0">
                  <a:pos x="144117" y="132108"/>
                </a:cxn>
                <a:cxn ang="0">
                  <a:pos x="180147" y="204166"/>
                </a:cxn>
                <a:cxn ang="0">
                  <a:pos x="216176" y="192157"/>
                </a:cxn>
                <a:cxn ang="0">
                  <a:pos x="180147" y="132108"/>
                </a:cxn>
                <a:cxn ang="0">
                  <a:pos x="228186" y="168137"/>
                </a:cxn>
                <a:cxn ang="0">
                  <a:pos x="252205" y="204166"/>
                </a:cxn>
                <a:cxn ang="0">
                  <a:pos x="276225" y="180147"/>
                </a:cxn>
                <a:cxn ang="0">
                  <a:pos x="228186" y="108088"/>
                </a:cxn>
                <a:cxn ang="0">
                  <a:pos x="252205" y="96078"/>
                </a:cxn>
                <a:cxn ang="0">
                  <a:pos x="228186" y="60049"/>
                </a:cxn>
                <a:cxn ang="0">
                  <a:pos x="192157" y="60049"/>
                </a:cxn>
                <a:cxn ang="0">
                  <a:pos x="156127" y="0"/>
                </a:cxn>
                <a:cxn ang="0">
                  <a:pos x="96078" y="180147"/>
                </a:cxn>
                <a:cxn ang="0">
                  <a:pos x="120098" y="192157"/>
                </a:cxn>
                <a:cxn ang="0">
                  <a:pos x="132108" y="156127"/>
                </a:cxn>
                <a:cxn ang="0">
                  <a:pos x="120098" y="132108"/>
                </a:cxn>
                <a:cxn ang="0">
                  <a:pos x="96078" y="180147"/>
                </a:cxn>
                <a:cxn ang="0">
                  <a:pos x="120098" y="264215"/>
                </a:cxn>
                <a:cxn ang="0">
                  <a:pos x="144117" y="276225"/>
                </a:cxn>
                <a:cxn ang="0">
                  <a:pos x="156127" y="252205"/>
                </a:cxn>
                <a:cxn ang="0">
                  <a:pos x="144117" y="204166"/>
                </a:cxn>
                <a:cxn ang="0">
                  <a:pos x="120098" y="264215"/>
                </a:cxn>
                <a:cxn ang="0">
                  <a:pos x="0" y="84068"/>
                </a:cxn>
                <a:cxn ang="0">
                  <a:pos x="24020" y="120098"/>
                </a:cxn>
                <a:cxn ang="0">
                  <a:pos x="84068" y="96078"/>
                </a:cxn>
                <a:cxn ang="0">
                  <a:pos x="72059" y="60049"/>
                </a:cxn>
                <a:cxn ang="0">
                  <a:pos x="0" y="84068"/>
                </a:cxn>
                <a:cxn ang="0">
                  <a:pos x="36029" y="144117"/>
                </a:cxn>
                <a:cxn ang="0">
                  <a:pos x="72059" y="240196"/>
                </a:cxn>
                <a:cxn ang="0">
                  <a:pos x="108088" y="240196"/>
                </a:cxn>
                <a:cxn ang="0">
                  <a:pos x="120098" y="204166"/>
                </a:cxn>
                <a:cxn ang="0">
                  <a:pos x="84068" y="204166"/>
                </a:cxn>
                <a:cxn ang="0">
                  <a:pos x="60049" y="168137"/>
                </a:cxn>
                <a:cxn ang="0">
                  <a:pos x="96078" y="132108"/>
                </a:cxn>
                <a:cxn ang="0">
                  <a:pos x="108088" y="132108"/>
                </a:cxn>
                <a:cxn ang="0">
                  <a:pos x="84068" y="108088"/>
                </a:cxn>
                <a:cxn ang="0">
                  <a:pos x="36029" y="144117"/>
                </a:cxn>
              </a:cxnLst>
              <a:rect l="0" t="0" r="0" b="0"/>
              <a:pathLst>
                <a:path w="23" h="23">
                  <a:moveTo>
                    <a:pt x="13" y="0"/>
                  </a:moveTo>
                  <a:cubicBezTo>
                    <a:pt x="10" y="2"/>
                    <a:pt x="11" y="2"/>
                    <a:pt x="13" y="4"/>
                  </a:cubicBezTo>
                  <a:cubicBezTo>
                    <a:pt x="15" y="7"/>
                    <a:pt x="16" y="7"/>
                    <a:pt x="13" y="9"/>
                  </a:cubicBezTo>
                  <a:cubicBezTo>
                    <a:pt x="12" y="7"/>
                    <a:pt x="11" y="6"/>
                    <a:pt x="10" y="4"/>
                  </a:cubicBezTo>
                  <a:cubicBezTo>
                    <a:pt x="8" y="5"/>
                    <a:pt x="8" y="5"/>
                    <a:pt x="9" y="6"/>
                  </a:cubicBezTo>
                  <a:cubicBezTo>
                    <a:pt x="9" y="8"/>
                    <a:pt x="11" y="10"/>
                    <a:pt x="12" y="11"/>
                  </a:cubicBezTo>
                  <a:cubicBezTo>
                    <a:pt x="13" y="13"/>
                    <a:pt x="14" y="15"/>
                    <a:pt x="15" y="17"/>
                  </a:cubicBezTo>
                  <a:cubicBezTo>
                    <a:pt x="17" y="18"/>
                    <a:pt x="16" y="18"/>
                    <a:pt x="18" y="16"/>
                  </a:cubicBezTo>
                  <a:cubicBezTo>
                    <a:pt x="17" y="15"/>
                    <a:pt x="15" y="12"/>
                    <a:pt x="15" y="11"/>
                  </a:cubicBezTo>
                  <a:cubicBezTo>
                    <a:pt x="16" y="8"/>
                    <a:pt x="19" y="14"/>
                    <a:pt x="19" y="14"/>
                  </a:cubicBezTo>
                  <a:cubicBezTo>
                    <a:pt x="20" y="15"/>
                    <a:pt x="20" y="17"/>
                    <a:pt x="21" y="17"/>
                  </a:cubicBezTo>
                  <a:cubicBezTo>
                    <a:pt x="22" y="17"/>
                    <a:pt x="23" y="15"/>
                    <a:pt x="23" y="15"/>
                  </a:cubicBezTo>
                  <a:cubicBezTo>
                    <a:pt x="23" y="14"/>
                    <a:pt x="20" y="10"/>
                    <a:pt x="19" y="9"/>
                  </a:cubicBezTo>
                  <a:cubicBezTo>
                    <a:pt x="19" y="8"/>
                    <a:pt x="20" y="8"/>
                    <a:pt x="21" y="8"/>
                  </a:cubicBezTo>
                  <a:cubicBezTo>
                    <a:pt x="21" y="7"/>
                    <a:pt x="20" y="6"/>
                    <a:pt x="19" y="5"/>
                  </a:cubicBezTo>
                  <a:cubicBezTo>
                    <a:pt x="17" y="6"/>
                    <a:pt x="17" y="7"/>
                    <a:pt x="16" y="5"/>
                  </a:cubicBezTo>
                  <a:cubicBezTo>
                    <a:pt x="15" y="3"/>
                    <a:pt x="14" y="1"/>
                    <a:pt x="13" y="0"/>
                  </a:cubicBezTo>
                  <a:moveTo>
                    <a:pt x="8" y="15"/>
                  </a:moveTo>
                  <a:cubicBezTo>
                    <a:pt x="8" y="15"/>
                    <a:pt x="9" y="16"/>
                    <a:pt x="10" y="16"/>
                  </a:cubicBezTo>
                  <a:cubicBezTo>
                    <a:pt x="10" y="15"/>
                    <a:pt x="11" y="14"/>
                    <a:pt x="11" y="13"/>
                  </a:cubicBezTo>
                  <a:cubicBezTo>
                    <a:pt x="12" y="12"/>
                    <a:pt x="11" y="12"/>
                    <a:pt x="10" y="11"/>
                  </a:cubicBezTo>
                  <a:cubicBezTo>
                    <a:pt x="9" y="12"/>
                    <a:pt x="8" y="13"/>
                    <a:pt x="8" y="15"/>
                  </a:cubicBezTo>
                  <a:moveTo>
                    <a:pt x="10" y="22"/>
                  </a:moveTo>
                  <a:cubicBezTo>
                    <a:pt x="10" y="22"/>
                    <a:pt x="11" y="23"/>
                    <a:pt x="12" y="23"/>
                  </a:cubicBezTo>
                  <a:cubicBezTo>
                    <a:pt x="13" y="23"/>
                    <a:pt x="13" y="22"/>
                    <a:pt x="13" y="21"/>
                  </a:cubicBezTo>
                  <a:cubicBezTo>
                    <a:pt x="15" y="18"/>
                    <a:pt x="15" y="18"/>
                    <a:pt x="12" y="17"/>
                  </a:cubicBezTo>
                  <a:cubicBezTo>
                    <a:pt x="12" y="18"/>
                    <a:pt x="11" y="20"/>
                    <a:pt x="10" y="22"/>
                  </a:cubicBezTo>
                  <a:moveTo>
                    <a:pt x="0" y="7"/>
                  </a:moveTo>
                  <a:cubicBezTo>
                    <a:pt x="1" y="9"/>
                    <a:pt x="0" y="10"/>
                    <a:pt x="2" y="10"/>
                  </a:cubicBezTo>
                  <a:cubicBezTo>
                    <a:pt x="4" y="9"/>
                    <a:pt x="5" y="8"/>
                    <a:pt x="7" y="8"/>
                  </a:cubicBezTo>
                  <a:cubicBezTo>
                    <a:pt x="6" y="7"/>
                    <a:pt x="6" y="6"/>
                    <a:pt x="6" y="5"/>
                  </a:cubicBezTo>
                  <a:cubicBezTo>
                    <a:pt x="4" y="6"/>
                    <a:pt x="2" y="7"/>
                    <a:pt x="0" y="7"/>
                  </a:cubicBezTo>
                  <a:moveTo>
                    <a:pt x="3" y="12"/>
                  </a:moveTo>
                  <a:cubicBezTo>
                    <a:pt x="0" y="13"/>
                    <a:pt x="5" y="19"/>
                    <a:pt x="6" y="20"/>
                  </a:cubicBezTo>
                  <a:cubicBezTo>
                    <a:pt x="7" y="21"/>
                    <a:pt x="8" y="21"/>
                    <a:pt x="9" y="20"/>
                  </a:cubicBezTo>
                  <a:cubicBezTo>
                    <a:pt x="11" y="19"/>
                    <a:pt x="10" y="19"/>
                    <a:pt x="10" y="17"/>
                  </a:cubicBezTo>
                  <a:cubicBezTo>
                    <a:pt x="9" y="17"/>
                    <a:pt x="8" y="18"/>
                    <a:pt x="7" y="17"/>
                  </a:cubicBezTo>
                  <a:cubicBezTo>
                    <a:pt x="7" y="17"/>
                    <a:pt x="5" y="14"/>
                    <a:pt x="5" y="14"/>
                  </a:cubicBezTo>
                  <a:cubicBezTo>
                    <a:pt x="5" y="12"/>
                    <a:pt x="8" y="12"/>
                    <a:pt x="8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8" y="9"/>
                    <a:pt x="7" y="9"/>
                  </a:cubicBezTo>
                  <a:cubicBezTo>
                    <a:pt x="6" y="10"/>
                    <a:pt x="4" y="11"/>
                    <a:pt x="3" y="12"/>
                  </a:cubicBezTo>
                </a:path>
              </a:pathLst>
            </a:custGeom>
            <a:solidFill>
              <a:srgbClr val="FFF100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09" name="Freeform 78"/>
            <p:cNvSpPr/>
            <p:nvPr/>
          </p:nvSpPr>
          <p:spPr>
            <a:xfrm>
              <a:off x="7602538" y="3235326"/>
              <a:ext cx="192088" cy="168275"/>
            </a:xfrm>
            <a:custGeom>
              <a:avLst/>
              <a:gdLst/>
              <a:ahLst/>
              <a:cxnLst>
                <a:cxn ang="0">
                  <a:pos x="96044" y="144236"/>
                </a:cxn>
                <a:cxn ang="0">
                  <a:pos x="96044" y="168275"/>
                </a:cxn>
                <a:cxn ang="0">
                  <a:pos x="36017" y="48079"/>
                </a:cxn>
                <a:cxn ang="0">
                  <a:pos x="180083" y="60098"/>
                </a:cxn>
                <a:cxn ang="0">
                  <a:pos x="156072" y="144236"/>
                </a:cxn>
                <a:cxn ang="0">
                  <a:pos x="168077" y="108177"/>
                </a:cxn>
                <a:cxn ang="0">
                  <a:pos x="168077" y="84138"/>
                </a:cxn>
                <a:cxn ang="0">
                  <a:pos x="132061" y="36059"/>
                </a:cxn>
                <a:cxn ang="0">
                  <a:pos x="36017" y="96157"/>
                </a:cxn>
                <a:cxn ang="0">
                  <a:pos x="96044" y="144236"/>
                </a:cxn>
              </a:cxnLst>
              <a:rect l="0" t="0" r="0" b="0"/>
              <a:pathLst>
                <a:path w="16" h="14">
                  <a:moveTo>
                    <a:pt x="8" y="12"/>
                  </a:moveTo>
                  <a:cubicBezTo>
                    <a:pt x="8" y="13"/>
                    <a:pt x="8" y="13"/>
                    <a:pt x="8" y="14"/>
                  </a:cubicBezTo>
                  <a:cubicBezTo>
                    <a:pt x="2" y="14"/>
                    <a:pt x="0" y="8"/>
                    <a:pt x="3" y="4"/>
                  </a:cubicBezTo>
                  <a:cubicBezTo>
                    <a:pt x="7" y="0"/>
                    <a:pt x="13" y="0"/>
                    <a:pt x="15" y="5"/>
                  </a:cubicBezTo>
                  <a:cubicBezTo>
                    <a:pt x="16" y="8"/>
                    <a:pt x="16" y="11"/>
                    <a:pt x="13" y="12"/>
                  </a:cubicBezTo>
                  <a:cubicBezTo>
                    <a:pt x="12" y="10"/>
                    <a:pt x="13" y="11"/>
                    <a:pt x="14" y="9"/>
                  </a:cubicBezTo>
                  <a:cubicBezTo>
                    <a:pt x="14" y="9"/>
                    <a:pt x="14" y="8"/>
                    <a:pt x="14" y="7"/>
                  </a:cubicBezTo>
                  <a:cubicBezTo>
                    <a:pt x="14" y="5"/>
                    <a:pt x="13" y="4"/>
                    <a:pt x="11" y="3"/>
                  </a:cubicBezTo>
                  <a:cubicBezTo>
                    <a:pt x="8" y="2"/>
                    <a:pt x="3" y="5"/>
                    <a:pt x="3" y="8"/>
                  </a:cubicBezTo>
                  <a:cubicBezTo>
                    <a:pt x="3" y="11"/>
                    <a:pt x="5" y="12"/>
                    <a:pt x="8" y="12"/>
                  </a:cubicBezTo>
                  <a:close/>
                </a:path>
              </a:pathLst>
            </a:custGeom>
            <a:solidFill>
              <a:srgbClr val="FFF100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10" name="Freeform 79"/>
            <p:cNvSpPr/>
            <p:nvPr/>
          </p:nvSpPr>
          <p:spPr>
            <a:xfrm>
              <a:off x="7650163" y="3403601"/>
              <a:ext cx="203200" cy="179388"/>
            </a:xfrm>
            <a:custGeom>
              <a:avLst/>
              <a:gdLst/>
              <a:ahLst/>
              <a:cxnLst>
                <a:cxn ang="0">
                  <a:pos x="0" y="59796"/>
                </a:cxn>
                <a:cxn ang="0">
                  <a:pos x="155388" y="0"/>
                </a:cxn>
                <a:cxn ang="0">
                  <a:pos x="95624" y="47837"/>
                </a:cxn>
                <a:cxn ang="0">
                  <a:pos x="119529" y="131551"/>
                </a:cxn>
                <a:cxn ang="0">
                  <a:pos x="191247" y="107633"/>
                </a:cxn>
                <a:cxn ang="0">
                  <a:pos x="131482" y="143510"/>
                </a:cxn>
                <a:cxn ang="0">
                  <a:pos x="35859" y="179388"/>
                </a:cxn>
                <a:cxn ang="0">
                  <a:pos x="107576" y="131551"/>
                </a:cxn>
                <a:cxn ang="0">
                  <a:pos x="83671" y="47837"/>
                </a:cxn>
                <a:cxn ang="0">
                  <a:pos x="11953" y="71755"/>
                </a:cxn>
                <a:cxn ang="0">
                  <a:pos x="0" y="59796"/>
                </a:cxn>
              </a:cxnLst>
              <a:rect l="0" t="0" r="0" b="0"/>
              <a:pathLst>
                <a:path w="17" h="15">
                  <a:moveTo>
                    <a:pt x="0" y="5"/>
                  </a:moveTo>
                  <a:cubicBezTo>
                    <a:pt x="4" y="3"/>
                    <a:pt x="9" y="2"/>
                    <a:pt x="13" y="0"/>
                  </a:cubicBezTo>
                  <a:cubicBezTo>
                    <a:pt x="15" y="4"/>
                    <a:pt x="9" y="1"/>
                    <a:pt x="8" y="4"/>
                  </a:cubicBezTo>
                  <a:cubicBezTo>
                    <a:pt x="8" y="5"/>
                    <a:pt x="10" y="9"/>
                    <a:pt x="10" y="11"/>
                  </a:cubicBezTo>
                  <a:cubicBezTo>
                    <a:pt x="12" y="10"/>
                    <a:pt x="14" y="9"/>
                    <a:pt x="16" y="9"/>
                  </a:cubicBezTo>
                  <a:cubicBezTo>
                    <a:pt x="17" y="11"/>
                    <a:pt x="13" y="11"/>
                    <a:pt x="11" y="12"/>
                  </a:cubicBezTo>
                  <a:cubicBezTo>
                    <a:pt x="9" y="13"/>
                    <a:pt x="6" y="14"/>
                    <a:pt x="3" y="15"/>
                  </a:cubicBezTo>
                  <a:cubicBezTo>
                    <a:pt x="2" y="11"/>
                    <a:pt x="8" y="13"/>
                    <a:pt x="9" y="11"/>
                  </a:cubicBezTo>
                  <a:cubicBezTo>
                    <a:pt x="9" y="10"/>
                    <a:pt x="7" y="6"/>
                    <a:pt x="7" y="4"/>
                  </a:cubicBezTo>
                  <a:cubicBezTo>
                    <a:pt x="5" y="5"/>
                    <a:pt x="3" y="6"/>
                    <a:pt x="1" y="6"/>
                  </a:cubicBezTo>
                  <a:cubicBezTo>
                    <a:pt x="0" y="6"/>
                    <a:pt x="0" y="5"/>
                    <a:pt x="0" y="5"/>
                  </a:cubicBezTo>
                  <a:close/>
                </a:path>
              </a:pathLst>
            </a:custGeom>
            <a:solidFill>
              <a:srgbClr val="FFF100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11" name="Freeform 80"/>
            <p:cNvSpPr/>
            <p:nvPr/>
          </p:nvSpPr>
          <p:spPr>
            <a:xfrm>
              <a:off x="7710488" y="3582988"/>
              <a:ext cx="168275" cy="73025"/>
            </a:xfrm>
            <a:custGeom>
              <a:avLst/>
              <a:gdLst/>
              <a:ahLst/>
              <a:cxnLst>
                <a:cxn ang="0">
                  <a:pos x="0" y="48683"/>
                </a:cxn>
                <a:cxn ang="0">
                  <a:pos x="156255" y="0"/>
                </a:cxn>
                <a:cxn ang="0">
                  <a:pos x="96157" y="36513"/>
                </a:cxn>
                <a:cxn ang="0">
                  <a:pos x="0" y="73025"/>
                </a:cxn>
                <a:cxn ang="0">
                  <a:pos x="0" y="48683"/>
                </a:cxn>
              </a:cxnLst>
              <a:rect l="0" t="0" r="0" b="0"/>
              <a:pathLst>
                <a:path w="14" h="6">
                  <a:moveTo>
                    <a:pt x="0" y="4"/>
                  </a:moveTo>
                  <a:cubicBezTo>
                    <a:pt x="4" y="3"/>
                    <a:pt x="8" y="1"/>
                    <a:pt x="13" y="0"/>
                  </a:cubicBezTo>
                  <a:cubicBezTo>
                    <a:pt x="14" y="2"/>
                    <a:pt x="10" y="3"/>
                    <a:pt x="8" y="3"/>
                  </a:cubicBezTo>
                  <a:cubicBezTo>
                    <a:pt x="6" y="4"/>
                    <a:pt x="3" y="5"/>
                    <a:pt x="0" y="6"/>
                  </a:cubicBezTo>
                  <a:cubicBezTo>
                    <a:pt x="0" y="6"/>
                    <a:pt x="0" y="5"/>
                    <a:pt x="0" y="4"/>
                  </a:cubicBezTo>
                  <a:close/>
                </a:path>
              </a:pathLst>
            </a:custGeom>
            <a:solidFill>
              <a:srgbClr val="FFF100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12" name="Freeform 81"/>
            <p:cNvSpPr/>
            <p:nvPr/>
          </p:nvSpPr>
          <p:spPr>
            <a:xfrm>
              <a:off x="7734300" y="3632201"/>
              <a:ext cx="215900" cy="192088"/>
            </a:xfrm>
            <a:custGeom>
              <a:avLst/>
              <a:gdLst/>
              <a:ahLst/>
              <a:cxnLst>
                <a:cxn ang="0">
                  <a:pos x="0" y="72033"/>
                </a:cxn>
                <a:cxn ang="0">
                  <a:pos x="143933" y="0"/>
                </a:cxn>
                <a:cxn ang="0">
                  <a:pos x="131939" y="72033"/>
                </a:cxn>
                <a:cxn ang="0">
                  <a:pos x="71967" y="156072"/>
                </a:cxn>
                <a:cxn ang="0">
                  <a:pos x="191911" y="108050"/>
                </a:cxn>
                <a:cxn ang="0">
                  <a:pos x="143933" y="156072"/>
                </a:cxn>
                <a:cxn ang="0">
                  <a:pos x="47978" y="192088"/>
                </a:cxn>
                <a:cxn ang="0">
                  <a:pos x="71967" y="120055"/>
                </a:cxn>
                <a:cxn ang="0">
                  <a:pos x="119944" y="36017"/>
                </a:cxn>
                <a:cxn ang="0">
                  <a:pos x="11994" y="96044"/>
                </a:cxn>
                <a:cxn ang="0">
                  <a:pos x="0" y="72033"/>
                </a:cxn>
              </a:cxnLst>
              <a:rect l="0" t="0" r="0" b="0"/>
              <a:pathLst>
                <a:path w="18" h="16">
                  <a:moveTo>
                    <a:pt x="0" y="6"/>
                  </a:moveTo>
                  <a:cubicBezTo>
                    <a:pt x="4" y="4"/>
                    <a:pt x="8" y="2"/>
                    <a:pt x="12" y="0"/>
                  </a:cubicBezTo>
                  <a:cubicBezTo>
                    <a:pt x="14" y="3"/>
                    <a:pt x="12" y="4"/>
                    <a:pt x="11" y="6"/>
                  </a:cubicBezTo>
                  <a:cubicBezTo>
                    <a:pt x="9" y="9"/>
                    <a:pt x="8" y="11"/>
                    <a:pt x="6" y="13"/>
                  </a:cubicBezTo>
                  <a:cubicBezTo>
                    <a:pt x="10" y="12"/>
                    <a:pt x="13" y="10"/>
                    <a:pt x="16" y="9"/>
                  </a:cubicBezTo>
                  <a:cubicBezTo>
                    <a:pt x="18" y="11"/>
                    <a:pt x="14" y="12"/>
                    <a:pt x="12" y="13"/>
                  </a:cubicBezTo>
                  <a:cubicBezTo>
                    <a:pt x="9" y="14"/>
                    <a:pt x="7" y="15"/>
                    <a:pt x="4" y="16"/>
                  </a:cubicBezTo>
                  <a:cubicBezTo>
                    <a:pt x="3" y="14"/>
                    <a:pt x="5" y="13"/>
                    <a:pt x="6" y="10"/>
                  </a:cubicBezTo>
                  <a:cubicBezTo>
                    <a:pt x="8" y="8"/>
                    <a:pt x="9" y="6"/>
                    <a:pt x="10" y="3"/>
                  </a:cubicBezTo>
                  <a:cubicBezTo>
                    <a:pt x="7" y="5"/>
                    <a:pt x="4" y="6"/>
                    <a:pt x="1" y="8"/>
                  </a:cubicBezTo>
                  <a:cubicBezTo>
                    <a:pt x="1" y="7"/>
                    <a:pt x="0" y="7"/>
                    <a:pt x="0" y="6"/>
                  </a:cubicBezTo>
                  <a:close/>
                </a:path>
              </a:pathLst>
            </a:custGeom>
            <a:solidFill>
              <a:srgbClr val="FFF100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13" name="Freeform 82"/>
            <p:cNvSpPr>
              <a:spLocks noEditPoints="1"/>
            </p:cNvSpPr>
            <p:nvPr/>
          </p:nvSpPr>
          <p:spPr>
            <a:xfrm>
              <a:off x="7805738" y="3811588"/>
              <a:ext cx="180975" cy="180975"/>
            </a:xfrm>
            <a:custGeom>
              <a:avLst/>
              <a:gdLst/>
              <a:ahLst/>
              <a:cxnLst>
                <a:cxn ang="0">
                  <a:pos x="0" y="36195"/>
                </a:cxn>
                <a:cxn ang="0">
                  <a:pos x="96520" y="24130"/>
                </a:cxn>
                <a:cxn ang="0">
                  <a:pos x="180975" y="24130"/>
                </a:cxn>
                <a:cxn ang="0">
                  <a:pos x="132715" y="96520"/>
                </a:cxn>
                <a:cxn ang="0">
                  <a:pos x="72390" y="180975"/>
                </a:cxn>
                <a:cxn ang="0">
                  <a:pos x="84455" y="132715"/>
                </a:cxn>
                <a:cxn ang="0">
                  <a:pos x="72390" y="84455"/>
                </a:cxn>
                <a:cxn ang="0">
                  <a:pos x="36195" y="60325"/>
                </a:cxn>
                <a:cxn ang="0">
                  <a:pos x="0" y="36195"/>
                </a:cxn>
                <a:cxn ang="0">
                  <a:pos x="72390" y="48260"/>
                </a:cxn>
                <a:cxn ang="0">
                  <a:pos x="108585" y="96520"/>
                </a:cxn>
                <a:cxn ang="0">
                  <a:pos x="156845" y="36195"/>
                </a:cxn>
                <a:cxn ang="0">
                  <a:pos x="72390" y="48260"/>
                </a:cxn>
              </a:cxnLst>
              <a:rect l="0" t="0" r="0" b="0"/>
              <a:pathLst>
                <a:path w="15" h="15">
                  <a:moveTo>
                    <a:pt x="0" y="3"/>
                  </a:moveTo>
                  <a:cubicBezTo>
                    <a:pt x="2" y="3"/>
                    <a:pt x="5" y="3"/>
                    <a:pt x="8" y="2"/>
                  </a:cubicBezTo>
                  <a:cubicBezTo>
                    <a:pt x="9" y="2"/>
                    <a:pt x="14" y="0"/>
                    <a:pt x="15" y="2"/>
                  </a:cubicBezTo>
                  <a:cubicBezTo>
                    <a:pt x="15" y="4"/>
                    <a:pt x="12" y="7"/>
                    <a:pt x="11" y="8"/>
                  </a:cubicBezTo>
                  <a:cubicBezTo>
                    <a:pt x="9" y="10"/>
                    <a:pt x="8" y="13"/>
                    <a:pt x="6" y="15"/>
                  </a:cubicBezTo>
                  <a:cubicBezTo>
                    <a:pt x="5" y="13"/>
                    <a:pt x="5" y="13"/>
                    <a:pt x="7" y="11"/>
                  </a:cubicBezTo>
                  <a:cubicBezTo>
                    <a:pt x="8" y="9"/>
                    <a:pt x="8" y="9"/>
                    <a:pt x="6" y="7"/>
                  </a:cubicBezTo>
                  <a:cubicBezTo>
                    <a:pt x="5" y="5"/>
                    <a:pt x="6" y="5"/>
                    <a:pt x="3" y="5"/>
                  </a:cubicBezTo>
                  <a:cubicBezTo>
                    <a:pt x="1" y="5"/>
                    <a:pt x="1" y="6"/>
                    <a:pt x="0" y="3"/>
                  </a:cubicBezTo>
                  <a:moveTo>
                    <a:pt x="6" y="4"/>
                  </a:moveTo>
                  <a:cubicBezTo>
                    <a:pt x="7" y="5"/>
                    <a:pt x="8" y="7"/>
                    <a:pt x="9" y="8"/>
                  </a:cubicBezTo>
                  <a:cubicBezTo>
                    <a:pt x="10" y="6"/>
                    <a:pt x="12" y="4"/>
                    <a:pt x="13" y="3"/>
                  </a:cubicBezTo>
                  <a:cubicBezTo>
                    <a:pt x="11" y="3"/>
                    <a:pt x="9" y="4"/>
                    <a:pt x="6" y="4"/>
                  </a:cubicBezTo>
                </a:path>
              </a:pathLst>
            </a:custGeom>
            <a:solidFill>
              <a:srgbClr val="FFF100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14" name="Freeform 83"/>
            <p:cNvSpPr/>
            <p:nvPr/>
          </p:nvSpPr>
          <p:spPr>
            <a:xfrm>
              <a:off x="7997825" y="4040188"/>
              <a:ext cx="215900" cy="204788"/>
            </a:xfrm>
            <a:custGeom>
              <a:avLst/>
              <a:gdLst/>
              <a:ahLst/>
              <a:cxnLst>
                <a:cxn ang="0">
                  <a:pos x="0" y="108417"/>
                </a:cxn>
                <a:cxn ang="0">
                  <a:pos x="119944" y="0"/>
                </a:cxn>
                <a:cxn ang="0">
                  <a:pos x="167922" y="60232"/>
                </a:cxn>
                <a:cxn ang="0">
                  <a:pos x="179917" y="96371"/>
                </a:cxn>
                <a:cxn ang="0">
                  <a:pos x="119944" y="24093"/>
                </a:cxn>
                <a:cxn ang="0">
                  <a:pos x="83961" y="60232"/>
                </a:cxn>
                <a:cxn ang="0">
                  <a:pos x="107950" y="84324"/>
                </a:cxn>
                <a:cxn ang="0">
                  <a:pos x="131939" y="144556"/>
                </a:cxn>
                <a:cxn ang="0">
                  <a:pos x="71967" y="72278"/>
                </a:cxn>
                <a:cxn ang="0">
                  <a:pos x="35983" y="108417"/>
                </a:cxn>
                <a:cxn ang="0">
                  <a:pos x="47978" y="132510"/>
                </a:cxn>
                <a:cxn ang="0">
                  <a:pos x="83961" y="204788"/>
                </a:cxn>
                <a:cxn ang="0">
                  <a:pos x="0" y="108417"/>
                </a:cxn>
              </a:cxnLst>
              <a:rect l="0" t="0" r="0" b="0"/>
              <a:pathLst>
                <a:path w="18" h="17">
                  <a:moveTo>
                    <a:pt x="0" y="9"/>
                  </a:moveTo>
                  <a:cubicBezTo>
                    <a:pt x="3" y="6"/>
                    <a:pt x="7" y="3"/>
                    <a:pt x="10" y="0"/>
                  </a:cubicBezTo>
                  <a:cubicBezTo>
                    <a:pt x="11" y="1"/>
                    <a:pt x="13" y="3"/>
                    <a:pt x="14" y="5"/>
                  </a:cubicBezTo>
                  <a:cubicBezTo>
                    <a:pt x="15" y="6"/>
                    <a:pt x="18" y="7"/>
                    <a:pt x="15" y="8"/>
                  </a:cubicBezTo>
                  <a:cubicBezTo>
                    <a:pt x="14" y="6"/>
                    <a:pt x="12" y="4"/>
                    <a:pt x="10" y="2"/>
                  </a:cubicBezTo>
                  <a:cubicBezTo>
                    <a:pt x="10" y="3"/>
                    <a:pt x="7" y="4"/>
                    <a:pt x="7" y="5"/>
                  </a:cubicBezTo>
                  <a:cubicBezTo>
                    <a:pt x="7" y="6"/>
                    <a:pt x="8" y="6"/>
                    <a:pt x="9" y="7"/>
                  </a:cubicBezTo>
                  <a:cubicBezTo>
                    <a:pt x="10" y="8"/>
                    <a:pt x="13" y="11"/>
                    <a:pt x="11" y="12"/>
                  </a:cubicBezTo>
                  <a:cubicBezTo>
                    <a:pt x="9" y="10"/>
                    <a:pt x="7" y="8"/>
                    <a:pt x="6" y="6"/>
                  </a:cubicBezTo>
                  <a:cubicBezTo>
                    <a:pt x="5" y="7"/>
                    <a:pt x="3" y="8"/>
                    <a:pt x="3" y="9"/>
                  </a:cubicBezTo>
                  <a:cubicBezTo>
                    <a:pt x="3" y="10"/>
                    <a:pt x="3" y="10"/>
                    <a:pt x="4" y="11"/>
                  </a:cubicBezTo>
                  <a:cubicBezTo>
                    <a:pt x="5" y="13"/>
                    <a:pt x="9" y="16"/>
                    <a:pt x="7" y="17"/>
                  </a:cubicBezTo>
                  <a:cubicBezTo>
                    <a:pt x="5" y="14"/>
                    <a:pt x="2" y="12"/>
                    <a:pt x="0" y="9"/>
                  </a:cubicBezTo>
                  <a:close/>
                </a:path>
              </a:pathLst>
            </a:custGeom>
            <a:solidFill>
              <a:srgbClr val="FFF100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15" name="Freeform 84"/>
            <p:cNvSpPr/>
            <p:nvPr/>
          </p:nvSpPr>
          <p:spPr>
            <a:xfrm>
              <a:off x="8105775" y="4137026"/>
              <a:ext cx="215900" cy="215900"/>
            </a:xfrm>
            <a:custGeom>
              <a:avLst/>
              <a:gdLst/>
              <a:ahLst/>
              <a:cxnLst>
                <a:cxn ang="0">
                  <a:pos x="0" y="143933"/>
                </a:cxn>
                <a:cxn ang="0">
                  <a:pos x="95956" y="0"/>
                </a:cxn>
                <a:cxn ang="0">
                  <a:pos x="119944" y="83961"/>
                </a:cxn>
                <a:cxn ang="0">
                  <a:pos x="107950" y="179917"/>
                </a:cxn>
                <a:cxn ang="0">
                  <a:pos x="179917" y="71967"/>
                </a:cxn>
                <a:cxn ang="0">
                  <a:pos x="167922" y="131939"/>
                </a:cxn>
                <a:cxn ang="0">
                  <a:pos x="107950" y="215900"/>
                </a:cxn>
                <a:cxn ang="0">
                  <a:pos x="95956" y="143933"/>
                </a:cxn>
                <a:cxn ang="0">
                  <a:pos x="95956" y="47978"/>
                </a:cxn>
                <a:cxn ang="0">
                  <a:pos x="23989" y="155928"/>
                </a:cxn>
                <a:cxn ang="0">
                  <a:pos x="0" y="143933"/>
                </a:cxn>
              </a:cxnLst>
              <a:rect l="0" t="0" r="0" b="0"/>
              <a:pathLst>
                <a:path w="18" h="18">
                  <a:moveTo>
                    <a:pt x="0" y="12"/>
                  </a:moveTo>
                  <a:cubicBezTo>
                    <a:pt x="3" y="8"/>
                    <a:pt x="6" y="4"/>
                    <a:pt x="8" y="0"/>
                  </a:cubicBezTo>
                  <a:cubicBezTo>
                    <a:pt x="11" y="2"/>
                    <a:pt x="10" y="4"/>
                    <a:pt x="10" y="7"/>
                  </a:cubicBezTo>
                  <a:cubicBezTo>
                    <a:pt x="9" y="9"/>
                    <a:pt x="9" y="12"/>
                    <a:pt x="9" y="15"/>
                  </a:cubicBezTo>
                  <a:cubicBezTo>
                    <a:pt x="11" y="12"/>
                    <a:pt x="13" y="9"/>
                    <a:pt x="15" y="6"/>
                  </a:cubicBezTo>
                  <a:cubicBezTo>
                    <a:pt x="18" y="7"/>
                    <a:pt x="15" y="10"/>
                    <a:pt x="14" y="11"/>
                  </a:cubicBezTo>
                  <a:cubicBezTo>
                    <a:pt x="12" y="14"/>
                    <a:pt x="10" y="16"/>
                    <a:pt x="9" y="18"/>
                  </a:cubicBezTo>
                  <a:cubicBezTo>
                    <a:pt x="6" y="17"/>
                    <a:pt x="7" y="14"/>
                    <a:pt x="8" y="12"/>
                  </a:cubicBezTo>
                  <a:cubicBezTo>
                    <a:pt x="8" y="9"/>
                    <a:pt x="8" y="7"/>
                    <a:pt x="8" y="4"/>
                  </a:cubicBezTo>
                  <a:cubicBezTo>
                    <a:pt x="6" y="7"/>
                    <a:pt x="4" y="10"/>
                    <a:pt x="2" y="13"/>
                  </a:cubicBezTo>
                  <a:cubicBezTo>
                    <a:pt x="1" y="12"/>
                    <a:pt x="1" y="12"/>
                    <a:pt x="0" y="12"/>
                  </a:cubicBezTo>
                  <a:close/>
                </a:path>
              </a:pathLst>
            </a:custGeom>
            <a:solidFill>
              <a:srgbClr val="FFF100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16" name="Freeform 85"/>
            <p:cNvSpPr/>
            <p:nvPr/>
          </p:nvSpPr>
          <p:spPr>
            <a:xfrm>
              <a:off x="8286750" y="4232276"/>
              <a:ext cx="155575" cy="192088"/>
            </a:xfrm>
            <a:custGeom>
              <a:avLst/>
              <a:gdLst/>
              <a:ahLst/>
              <a:cxnLst>
                <a:cxn ang="0">
                  <a:pos x="0" y="180083"/>
                </a:cxn>
                <a:cxn ang="0">
                  <a:pos x="35902" y="0"/>
                </a:cxn>
                <a:cxn ang="0">
                  <a:pos x="47869" y="24011"/>
                </a:cxn>
                <a:cxn ang="0">
                  <a:pos x="35902" y="96044"/>
                </a:cxn>
                <a:cxn ang="0">
                  <a:pos x="23935" y="168077"/>
                </a:cxn>
                <a:cxn ang="0">
                  <a:pos x="71804" y="120055"/>
                </a:cxn>
                <a:cxn ang="0">
                  <a:pos x="155575" y="84039"/>
                </a:cxn>
                <a:cxn ang="0">
                  <a:pos x="71804" y="144066"/>
                </a:cxn>
                <a:cxn ang="0">
                  <a:pos x="23935" y="192088"/>
                </a:cxn>
                <a:cxn ang="0">
                  <a:pos x="0" y="180083"/>
                </a:cxn>
              </a:cxnLst>
              <a:rect l="0" t="0" r="0" b="0"/>
              <a:pathLst>
                <a:path w="13" h="16">
                  <a:moveTo>
                    <a:pt x="0" y="15"/>
                  </a:moveTo>
                  <a:cubicBezTo>
                    <a:pt x="1" y="10"/>
                    <a:pt x="2" y="5"/>
                    <a:pt x="3" y="0"/>
                  </a:cubicBezTo>
                  <a:cubicBezTo>
                    <a:pt x="4" y="1"/>
                    <a:pt x="4" y="1"/>
                    <a:pt x="4" y="2"/>
                  </a:cubicBezTo>
                  <a:cubicBezTo>
                    <a:pt x="4" y="4"/>
                    <a:pt x="3" y="6"/>
                    <a:pt x="3" y="8"/>
                  </a:cubicBezTo>
                  <a:cubicBezTo>
                    <a:pt x="3" y="10"/>
                    <a:pt x="2" y="12"/>
                    <a:pt x="2" y="14"/>
                  </a:cubicBezTo>
                  <a:cubicBezTo>
                    <a:pt x="3" y="13"/>
                    <a:pt x="5" y="12"/>
                    <a:pt x="6" y="10"/>
                  </a:cubicBezTo>
                  <a:cubicBezTo>
                    <a:pt x="8" y="9"/>
                    <a:pt x="11" y="5"/>
                    <a:pt x="13" y="7"/>
                  </a:cubicBezTo>
                  <a:cubicBezTo>
                    <a:pt x="11" y="9"/>
                    <a:pt x="9" y="11"/>
                    <a:pt x="6" y="12"/>
                  </a:cubicBezTo>
                  <a:cubicBezTo>
                    <a:pt x="5" y="13"/>
                    <a:pt x="4" y="15"/>
                    <a:pt x="2" y="16"/>
                  </a:cubicBezTo>
                  <a:cubicBezTo>
                    <a:pt x="1" y="16"/>
                    <a:pt x="1" y="16"/>
                    <a:pt x="0" y="15"/>
                  </a:cubicBezTo>
                  <a:close/>
                </a:path>
              </a:pathLst>
            </a:custGeom>
            <a:solidFill>
              <a:srgbClr val="FFF100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17" name="Freeform 86"/>
            <p:cNvSpPr/>
            <p:nvPr/>
          </p:nvSpPr>
          <p:spPr>
            <a:xfrm>
              <a:off x="8394700" y="4329113"/>
              <a:ext cx="107950" cy="155575"/>
            </a:xfrm>
            <a:custGeom>
              <a:avLst/>
              <a:gdLst/>
              <a:ahLst/>
              <a:cxnLst>
                <a:cxn ang="0">
                  <a:pos x="0" y="155575"/>
                </a:cxn>
                <a:cxn ang="0">
                  <a:pos x="83961" y="0"/>
                </a:cxn>
                <a:cxn ang="0">
                  <a:pos x="59972" y="71804"/>
                </a:cxn>
                <a:cxn ang="0">
                  <a:pos x="11994" y="155575"/>
                </a:cxn>
                <a:cxn ang="0">
                  <a:pos x="0" y="155575"/>
                </a:cxn>
              </a:cxnLst>
              <a:rect l="0" t="0" r="0" b="0"/>
              <a:pathLst>
                <a:path w="9" h="13">
                  <a:moveTo>
                    <a:pt x="0" y="13"/>
                  </a:moveTo>
                  <a:cubicBezTo>
                    <a:pt x="2" y="8"/>
                    <a:pt x="4" y="4"/>
                    <a:pt x="7" y="0"/>
                  </a:cubicBezTo>
                  <a:cubicBezTo>
                    <a:pt x="9" y="2"/>
                    <a:pt x="6" y="4"/>
                    <a:pt x="5" y="6"/>
                  </a:cubicBezTo>
                  <a:cubicBezTo>
                    <a:pt x="4" y="9"/>
                    <a:pt x="3" y="11"/>
                    <a:pt x="1" y="13"/>
                  </a:cubicBezTo>
                  <a:cubicBezTo>
                    <a:pt x="1" y="13"/>
                    <a:pt x="0" y="13"/>
                    <a:pt x="0" y="13"/>
                  </a:cubicBezTo>
                  <a:close/>
                </a:path>
              </a:pathLst>
            </a:custGeom>
            <a:solidFill>
              <a:srgbClr val="FFF100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18" name="Freeform 87"/>
            <p:cNvSpPr>
              <a:spLocks noEditPoints="1"/>
            </p:cNvSpPr>
            <p:nvPr/>
          </p:nvSpPr>
          <p:spPr>
            <a:xfrm>
              <a:off x="8455025" y="4365626"/>
              <a:ext cx="168275" cy="215900"/>
            </a:xfrm>
            <a:custGeom>
              <a:avLst/>
              <a:gdLst/>
              <a:ahLst/>
              <a:cxnLst>
                <a:cxn ang="0">
                  <a:pos x="0" y="143933"/>
                </a:cxn>
                <a:cxn ang="0">
                  <a:pos x="72118" y="0"/>
                </a:cxn>
                <a:cxn ang="0">
                  <a:pos x="168275" y="71967"/>
                </a:cxn>
                <a:cxn ang="0">
                  <a:pos x="108177" y="119944"/>
                </a:cxn>
                <a:cxn ang="0">
                  <a:pos x="132216" y="215900"/>
                </a:cxn>
                <a:cxn ang="0">
                  <a:pos x="96157" y="167922"/>
                </a:cxn>
                <a:cxn ang="0">
                  <a:pos x="96157" y="131939"/>
                </a:cxn>
                <a:cxn ang="0">
                  <a:pos x="48079" y="83961"/>
                </a:cxn>
                <a:cxn ang="0">
                  <a:pos x="24039" y="155928"/>
                </a:cxn>
                <a:cxn ang="0">
                  <a:pos x="0" y="143933"/>
                </a:cxn>
                <a:cxn ang="0">
                  <a:pos x="60098" y="71967"/>
                </a:cxn>
                <a:cxn ang="0">
                  <a:pos x="144236" y="83961"/>
                </a:cxn>
                <a:cxn ang="0">
                  <a:pos x="84138" y="23989"/>
                </a:cxn>
                <a:cxn ang="0">
                  <a:pos x="60098" y="71967"/>
                </a:cxn>
              </a:cxnLst>
              <a:rect l="0" t="0" r="0" b="0"/>
              <a:pathLst>
                <a:path w="14" h="18">
                  <a:moveTo>
                    <a:pt x="0" y="12"/>
                  </a:moveTo>
                  <a:cubicBezTo>
                    <a:pt x="2" y="8"/>
                    <a:pt x="4" y="4"/>
                    <a:pt x="6" y="0"/>
                  </a:cubicBezTo>
                  <a:cubicBezTo>
                    <a:pt x="8" y="1"/>
                    <a:pt x="14" y="2"/>
                    <a:pt x="14" y="6"/>
                  </a:cubicBezTo>
                  <a:cubicBezTo>
                    <a:pt x="14" y="9"/>
                    <a:pt x="11" y="10"/>
                    <a:pt x="9" y="10"/>
                  </a:cubicBezTo>
                  <a:cubicBezTo>
                    <a:pt x="11" y="12"/>
                    <a:pt x="10" y="15"/>
                    <a:pt x="11" y="18"/>
                  </a:cubicBezTo>
                  <a:cubicBezTo>
                    <a:pt x="8" y="16"/>
                    <a:pt x="9" y="16"/>
                    <a:pt x="8" y="14"/>
                  </a:cubicBezTo>
                  <a:cubicBezTo>
                    <a:pt x="8" y="13"/>
                    <a:pt x="8" y="12"/>
                    <a:pt x="8" y="11"/>
                  </a:cubicBezTo>
                  <a:cubicBezTo>
                    <a:pt x="7" y="9"/>
                    <a:pt x="6" y="8"/>
                    <a:pt x="4" y="7"/>
                  </a:cubicBezTo>
                  <a:cubicBezTo>
                    <a:pt x="3" y="9"/>
                    <a:pt x="2" y="11"/>
                    <a:pt x="2" y="13"/>
                  </a:cubicBezTo>
                  <a:cubicBezTo>
                    <a:pt x="1" y="13"/>
                    <a:pt x="0" y="13"/>
                    <a:pt x="0" y="12"/>
                  </a:cubicBezTo>
                  <a:moveTo>
                    <a:pt x="5" y="6"/>
                  </a:moveTo>
                  <a:cubicBezTo>
                    <a:pt x="6" y="7"/>
                    <a:pt x="11" y="10"/>
                    <a:pt x="12" y="7"/>
                  </a:cubicBezTo>
                  <a:cubicBezTo>
                    <a:pt x="14" y="4"/>
                    <a:pt x="8" y="3"/>
                    <a:pt x="7" y="2"/>
                  </a:cubicBezTo>
                  <a:cubicBezTo>
                    <a:pt x="6" y="3"/>
                    <a:pt x="5" y="5"/>
                    <a:pt x="5" y="6"/>
                  </a:cubicBezTo>
                </a:path>
              </a:pathLst>
            </a:custGeom>
            <a:solidFill>
              <a:srgbClr val="FFF100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19" name="Freeform 88"/>
            <p:cNvSpPr>
              <a:spLocks noEditPoints="1"/>
            </p:cNvSpPr>
            <p:nvPr/>
          </p:nvSpPr>
          <p:spPr>
            <a:xfrm>
              <a:off x="8623300" y="4413251"/>
              <a:ext cx="192088" cy="228600"/>
            </a:xfrm>
            <a:custGeom>
              <a:avLst/>
              <a:gdLst/>
              <a:ahLst/>
              <a:cxnLst>
                <a:cxn ang="0">
                  <a:pos x="12006" y="96253"/>
                </a:cxn>
                <a:cxn ang="0">
                  <a:pos x="144066" y="48126"/>
                </a:cxn>
                <a:cxn ang="0">
                  <a:pos x="60028" y="192505"/>
                </a:cxn>
                <a:cxn ang="0">
                  <a:pos x="12006" y="96253"/>
                </a:cxn>
                <a:cxn ang="0">
                  <a:pos x="24011" y="96253"/>
                </a:cxn>
                <a:cxn ang="0">
                  <a:pos x="120055" y="156411"/>
                </a:cxn>
                <a:cxn ang="0">
                  <a:pos x="84039" y="48126"/>
                </a:cxn>
                <a:cxn ang="0">
                  <a:pos x="24011" y="96253"/>
                </a:cxn>
              </a:cxnLst>
              <a:rect l="0" t="0" r="0" b="0"/>
              <a:pathLst>
                <a:path w="16" h="19">
                  <a:moveTo>
                    <a:pt x="1" y="8"/>
                  </a:moveTo>
                  <a:cubicBezTo>
                    <a:pt x="2" y="3"/>
                    <a:pt x="8" y="0"/>
                    <a:pt x="12" y="4"/>
                  </a:cubicBezTo>
                  <a:cubicBezTo>
                    <a:pt x="16" y="9"/>
                    <a:pt x="11" y="19"/>
                    <a:pt x="5" y="16"/>
                  </a:cubicBezTo>
                  <a:cubicBezTo>
                    <a:pt x="1" y="15"/>
                    <a:pt x="0" y="11"/>
                    <a:pt x="1" y="8"/>
                  </a:cubicBezTo>
                  <a:moveTo>
                    <a:pt x="2" y="8"/>
                  </a:moveTo>
                  <a:cubicBezTo>
                    <a:pt x="1" y="14"/>
                    <a:pt x="7" y="18"/>
                    <a:pt x="10" y="13"/>
                  </a:cubicBezTo>
                  <a:cubicBezTo>
                    <a:pt x="12" y="9"/>
                    <a:pt x="12" y="4"/>
                    <a:pt x="7" y="4"/>
                  </a:cubicBezTo>
                  <a:cubicBezTo>
                    <a:pt x="4" y="4"/>
                    <a:pt x="3" y="6"/>
                    <a:pt x="2" y="8"/>
                  </a:cubicBezTo>
                </a:path>
              </a:pathLst>
            </a:custGeom>
            <a:solidFill>
              <a:srgbClr val="FFF100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20" name="Freeform 89"/>
            <p:cNvSpPr/>
            <p:nvPr/>
          </p:nvSpPr>
          <p:spPr>
            <a:xfrm>
              <a:off x="8789988" y="4473576"/>
              <a:ext cx="168275" cy="192088"/>
            </a:xfrm>
            <a:custGeom>
              <a:avLst/>
              <a:gdLst/>
              <a:ahLst/>
              <a:cxnLst>
                <a:cxn ang="0">
                  <a:pos x="0" y="168077"/>
                </a:cxn>
                <a:cxn ang="0">
                  <a:pos x="36059" y="0"/>
                </a:cxn>
                <a:cxn ang="0">
                  <a:pos x="72118" y="60028"/>
                </a:cxn>
                <a:cxn ang="0">
                  <a:pos x="120196" y="144066"/>
                </a:cxn>
                <a:cxn ang="0">
                  <a:pos x="132216" y="12006"/>
                </a:cxn>
                <a:cxn ang="0">
                  <a:pos x="144236" y="84039"/>
                </a:cxn>
                <a:cxn ang="0">
                  <a:pos x="132216" y="192088"/>
                </a:cxn>
                <a:cxn ang="0">
                  <a:pos x="84138" y="132061"/>
                </a:cxn>
                <a:cxn ang="0">
                  <a:pos x="48079" y="36017"/>
                </a:cxn>
                <a:cxn ang="0">
                  <a:pos x="24039" y="168077"/>
                </a:cxn>
                <a:cxn ang="0">
                  <a:pos x="0" y="168077"/>
                </a:cxn>
              </a:cxnLst>
              <a:rect l="0" t="0" r="0" b="0"/>
              <a:pathLst>
                <a:path w="14" h="16">
                  <a:moveTo>
                    <a:pt x="0" y="14"/>
                  </a:moveTo>
                  <a:cubicBezTo>
                    <a:pt x="1" y="9"/>
                    <a:pt x="2" y="5"/>
                    <a:pt x="3" y="0"/>
                  </a:cubicBezTo>
                  <a:cubicBezTo>
                    <a:pt x="5" y="0"/>
                    <a:pt x="6" y="3"/>
                    <a:pt x="6" y="5"/>
                  </a:cubicBezTo>
                  <a:cubicBezTo>
                    <a:pt x="8" y="7"/>
                    <a:pt x="9" y="10"/>
                    <a:pt x="10" y="12"/>
                  </a:cubicBezTo>
                  <a:cubicBezTo>
                    <a:pt x="10" y="9"/>
                    <a:pt x="11" y="5"/>
                    <a:pt x="11" y="1"/>
                  </a:cubicBezTo>
                  <a:cubicBezTo>
                    <a:pt x="14" y="1"/>
                    <a:pt x="13" y="5"/>
                    <a:pt x="12" y="7"/>
                  </a:cubicBezTo>
                  <a:cubicBezTo>
                    <a:pt x="12" y="10"/>
                    <a:pt x="11" y="13"/>
                    <a:pt x="11" y="16"/>
                  </a:cubicBezTo>
                  <a:cubicBezTo>
                    <a:pt x="8" y="16"/>
                    <a:pt x="8" y="13"/>
                    <a:pt x="7" y="11"/>
                  </a:cubicBezTo>
                  <a:cubicBezTo>
                    <a:pt x="6" y="8"/>
                    <a:pt x="5" y="6"/>
                    <a:pt x="4" y="3"/>
                  </a:cubicBezTo>
                  <a:cubicBezTo>
                    <a:pt x="3" y="7"/>
                    <a:pt x="3" y="11"/>
                    <a:pt x="2" y="14"/>
                  </a:cubicBezTo>
                  <a:cubicBezTo>
                    <a:pt x="2" y="14"/>
                    <a:pt x="1" y="14"/>
                    <a:pt x="0" y="14"/>
                  </a:cubicBezTo>
                  <a:close/>
                </a:path>
              </a:pathLst>
            </a:custGeom>
            <a:solidFill>
              <a:srgbClr val="FFF100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21" name="Freeform 90"/>
            <p:cNvSpPr/>
            <p:nvPr/>
          </p:nvSpPr>
          <p:spPr>
            <a:xfrm>
              <a:off x="8970963" y="4484688"/>
              <a:ext cx="168275" cy="204788"/>
            </a:xfrm>
            <a:custGeom>
              <a:avLst/>
              <a:gdLst/>
              <a:ahLst/>
              <a:cxnLst>
                <a:cxn ang="0">
                  <a:pos x="0" y="180695"/>
                </a:cxn>
                <a:cxn ang="0">
                  <a:pos x="12020" y="12046"/>
                </a:cxn>
                <a:cxn ang="0">
                  <a:pos x="48079" y="24093"/>
                </a:cxn>
                <a:cxn ang="0">
                  <a:pos x="60098" y="84324"/>
                </a:cxn>
                <a:cxn ang="0">
                  <a:pos x="84138" y="168649"/>
                </a:cxn>
                <a:cxn ang="0">
                  <a:pos x="108177" y="96371"/>
                </a:cxn>
                <a:cxn ang="0">
                  <a:pos x="156255" y="24093"/>
                </a:cxn>
                <a:cxn ang="0">
                  <a:pos x="156255" y="120464"/>
                </a:cxn>
                <a:cxn ang="0">
                  <a:pos x="132216" y="192742"/>
                </a:cxn>
                <a:cxn ang="0">
                  <a:pos x="144236" y="48185"/>
                </a:cxn>
                <a:cxn ang="0">
                  <a:pos x="72118" y="192742"/>
                </a:cxn>
                <a:cxn ang="0">
                  <a:pos x="24039" y="48185"/>
                </a:cxn>
                <a:cxn ang="0">
                  <a:pos x="24039" y="180695"/>
                </a:cxn>
                <a:cxn ang="0">
                  <a:pos x="0" y="180695"/>
                </a:cxn>
              </a:cxnLst>
              <a:rect l="0" t="0" r="0" b="0"/>
              <a:pathLst>
                <a:path w="14" h="17">
                  <a:moveTo>
                    <a:pt x="0" y="15"/>
                  </a:moveTo>
                  <a:cubicBezTo>
                    <a:pt x="0" y="11"/>
                    <a:pt x="1" y="6"/>
                    <a:pt x="1" y="1"/>
                  </a:cubicBezTo>
                  <a:cubicBezTo>
                    <a:pt x="2" y="1"/>
                    <a:pt x="3" y="1"/>
                    <a:pt x="4" y="2"/>
                  </a:cubicBezTo>
                  <a:cubicBezTo>
                    <a:pt x="5" y="3"/>
                    <a:pt x="5" y="6"/>
                    <a:pt x="5" y="7"/>
                  </a:cubicBezTo>
                  <a:cubicBezTo>
                    <a:pt x="6" y="10"/>
                    <a:pt x="6" y="12"/>
                    <a:pt x="7" y="14"/>
                  </a:cubicBezTo>
                  <a:cubicBezTo>
                    <a:pt x="7" y="12"/>
                    <a:pt x="8" y="10"/>
                    <a:pt x="9" y="8"/>
                  </a:cubicBezTo>
                  <a:cubicBezTo>
                    <a:pt x="9" y="7"/>
                    <a:pt x="11" y="0"/>
                    <a:pt x="13" y="2"/>
                  </a:cubicBezTo>
                  <a:cubicBezTo>
                    <a:pt x="14" y="3"/>
                    <a:pt x="13" y="9"/>
                    <a:pt x="13" y="10"/>
                  </a:cubicBezTo>
                  <a:cubicBezTo>
                    <a:pt x="13" y="12"/>
                    <a:pt x="14" y="17"/>
                    <a:pt x="11" y="16"/>
                  </a:cubicBezTo>
                  <a:cubicBezTo>
                    <a:pt x="11" y="12"/>
                    <a:pt x="12" y="8"/>
                    <a:pt x="12" y="4"/>
                  </a:cubicBezTo>
                  <a:cubicBezTo>
                    <a:pt x="11" y="7"/>
                    <a:pt x="8" y="16"/>
                    <a:pt x="6" y="16"/>
                  </a:cubicBezTo>
                  <a:cubicBezTo>
                    <a:pt x="4" y="16"/>
                    <a:pt x="3" y="6"/>
                    <a:pt x="2" y="4"/>
                  </a:cubicBezTo>
                  <a:cubicBezTo>
                    <a:pt x="2" y="8"/>
                    <a:pt x="2" y="12"/>
                    <a:pt x="2" y="15"/>
                  </a:cubicBezTo>
                  <a:cubicBezTo>
                    <a:pt x="1" y="15"/>
                    <a:pt x="0" y="16"/>
                    <a:pt x="0" y="15"/>
                  </a:cubicBezTo>
                  <a:close/>
                </a:path>
              </a:pathLst>
            </a:custGeom>
            <a:solidFill>
              <a:srgbClr val="FFF100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22" name="Freeform 91"/>
            <p:cNvSpPr/>
            <p:nvPr/>
          </p:nvSpPr>
          <p:spPr>
            <a:xfrm>
              <a:off x="9150350" y="4497388"/>
              <a:ext cx="144463" cy="179388"/>
            </a:xfrm>
            <a:custGeom>
              <a:avLst/>
              <a:gdLst/>
              <a:ahLst/>
              <a:cxnLst>
                <a:cxn ang="0">
                  <a:pos x="24077" y="179388"/>
                </a:cxn>
                <a:cxn ang="0">
                  <a:pos x="12039" y="119592"/>
                </a:cxn>
                <a:cxn ang="0">
                  <a:pos x="12039" y="23918"/>
                </a:cxn>
                <a:cxn ang="0">
                  <a:pos x="48154" y="11959"/>
                </a:cxn>
                <a:cxn ang="0">
                  <a:pos x="120386" y="0"/>
                </a:cxn>
                <a:cxn ang="0">
                  <a:pos x="60193" y="23918"/>
                </a:cxn>
                <a:cxn ang="0">
                  <a:pos x="36116" y="35878"/>
                </a:cxn>
                <a:cxn ang="0">
                  <a:pos x="36116" y="83714"/>
                </a:cxn>
                <a:cxn ang="0">
                  <a:pos x="120386" y="71755"/>
                </a:cxn>
                <a:cxn ang="0">
                  <a:pos x="60193" y="95674"/>
                </a:cxn>
                <a:cxn ang="0">
                  <a:pos x="36116" y="107633"/>
                </a:cxn>
                <a:cxn ang="0">
                  <a:pos x="36116" y="155470"/>
                </a:cxn>
                <a:cxn ang="0">
                  <a:pos x="144463" y="155470"/>
                </a:cxn>
                <a:cxn ang="0">
                  <a:pos x="96309" y="179388"/>
                </a:cxn>
                <a:cxn ang="0">
                  <a:pos x="24077" y="179388"/>
                </a:cxn>
              </a:cxnLst>
              <a:rect l="0" t="0" r="0" b="0"/>
              <a:pathLst>
                <a:path w="12" h="15">
                  <a:moveTo>
                    <a:pt x="2" y="15"/>
                  </a:moveTo>
                  <a:cubicBezTo>
                    <a:pt x="2" y="13"/>
                    <a:pt x="1" y="11"/>
                    <a:pt x="1" y="10"/>
                  </a:cubicBezTo>
                  <a:cubicBezTo>
                    <a:pt x="1" y="8"/>
                    <a:pt x="0" y="4"/>
                    <a:pt x="1" y="2"/>
                  </a:cubicBezTo>
                  <a:cubicBezTo>
                    <a:pt x="1" y="1"/>
                    <a:pt x="2" y="1"/>
                    <a:pt x="4" y="1"/>
                  </a:cubicBezTo>
                  <a:cubicBezTo>
                    <a:pt x="6" y="1"/>
                    <a:pt x="8" y="0"/>
                    <a:pt x="10" y="0"/>
                  </a:cubicBezTo>
                  <a:cubicBezTo>
                    <a:pt x="11" y="3"/>
                    <a:pt x="6" y="2"/>
                    <a:pt x="5" y="2"/>
                  </a:cubicBezTo>
                  <a:cubicBezTo>
                    <a:pt x="3" y="3"/>
                    <a:pt x="3" y="2"/>
                    <a:pt x="3" y="3"/>
                  </a:cubicBezTo>
                  <a:cubicBezTo>
                    <a:pt x="2" y="4"/>
                    <a:pt x="3" y="6"/>
                    <a:pt x="3" y="7"/>
                  </a:cubicBezTo>
                  <a:cubicBezTo>
                    <a:pt x="5" y="7"/>
                    <a:pt x="8" y="6"/>
                    <a:pt x="10" y="6"/>
                  </a:cubicBezTo>
                  <a:cubicBezTo>
                    <a:pt x="11" y="9"/>
                    <a:pt x="7" y="8"/>
                    <a:pt x="5" y="8"/>
                  </a:cubicBezTo>
                  <a:cubicBezTo>
                    <a:pt x="3" y="9"/>
                    <a:pt x="3" y="8"/>
                    <a:pt x="3" y="9"/>
                  </a:cubicBezTo>
                  <a:cubicBezTo>
                    <a:pt x="3" y="10"/>
                    <a:pt x="3" y="12"/>
                    <a:pt x="3" y="13"/>
                  </a:cubicBezTo>
                  <a:cubicBezTo>
                    <a:pt x="6" y="13"/>
                    <a:pt x="9" y="13"/>
                    <a:pt x="12" y="13"/>
                  </a:cubicBezTo>
                  <a:cubicBezTo>
                    <a:pt x="12" y="15"/>
                    <a:pt x="10" y="14"/>
                    <a:pt x="8" y="15"/>
                  </a:cubicBezTo>
                  <a:cubicBezTo>
                    <a:pt x="6" y="15"/>
                    <a:pt x="4" y="15"/>
                    <a:pt x="2" y="15"/>
                  </a:cubicBezTo>
                  <a:close/>
                </a:path>
              </a:pathLst>
            </a:custGeom>
            <a:solidFill>
              <a:srgbClr val="FFF100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23" name="Freeform 92"/>
            <p:cNvSpPr/>
            <p:nvPr/>
          </p:nvSpPr>
          <p:spPr>
            <a:xfrm>
              <a:off x="9294813" y="4473576"/>
              <a:ext cx="168275" cy="192088"/>
            </a:xfrm>
            <a:custGeom>
              <a:avLst/>
              <a:gdLst/>
              <a:ahLst/>
              <a:cxnLst>
                <a:cxn ang="0">
                  <a:pos x="36059" y="192088"/>
                </a:cxn>
                <a:cxn ang="0">
                  <a:pos x="24039" y="108050"/>
                </a:cxn>
                <a:cxn ang="0">
                  <a:pos x="12020" y="24011"/>
                </a:cxn>
                <a:cxn ang="0">
                  <a:pos x="144236" y="132061"/>
                </a:cxn>
                <a:cxn ang="0">
                  <a:pos x="120196" y="48022"/>
                </a:cxn>
                <a:cxn ang="0">
                  <a:pos x="132216" y="0"/>
                </a:cxn>
                <a:cxn ang="0">
                  <a:pos x="156255" y="96044"/>
                </a:cxn>
                <a:cxn ang="0">
                  <a:pos x="156255" y="168077"/>
                </a:cxn>
                <a:cxn ang="0">
                  <a:pos x="36059" y="60028"/>
                </a:cxn>
                <a:cxn ang="0">
                  <a:pos x="48079" y="144066"/>
                </a:cxn>
                <a:cxn ang="0">
                  <a:pos x="36059" y="192088"/>
                </a:cxn>
              </a:cxnLst>
              <a:rect l="0" t="0" r="0" b="0"/>
              <a:pathLst>
                <a:path w="14" h="16">
                  <a:moveTo>
                    <a:pt x="3" y="16"/>
                  </a:moveTo>
                  <a:cubicBezTo>
                    <a:pt x="3" y="14"/>
                    <a:pt x="2" y="11"/>
                    <a:pt x="2" y="9"/>
                  </a:cubicBezTo>
                  <a:cubicBezTo>
                    <a:pt x="2" y="8"/>
                    <a:pt x="0" y="3"/>
                    <a:pt x="1" y="2"/>
                  </a:cubicBezTo>
                  <a:cubicBezTo>
                    <a:pt x="3" y="0"/>
                    <a:pt x="10" y="10"/>
                    <a:pt x="12" y="11"/>
                  </a:cubicBezTo>
                  <a:cubicBezTo>
                    <a:pt x="11" y="9"/>
                    <a:pt x="11" y="7"/>
                    <a:pt x="10" y="4"/>
                  </a:cubicBezTo>
                  <a:cubicBezTo>
                    <a:pt x="10" y="3"/>
                    <a:pt x="9" y="0"/>
                    <a:pt x="11" y="0"/>
                  </a:cubicBezTo>
                  <a:cubicBezTo>
                    <a:pt x="12" y="3"/>
                    <a:pt x="12" y="5"/>
                    <a:pt x="13" y="8"/>
                  </a:cubicBezTo>
                  <a:cubicBezTo>
                    <a:pt x="13" y="9"/>
                    <a:pt x="14" y="13"/>
                    <a:pt x="13" y="14"/>
                  </a:cubicBezTo>
                  <a:cubicBezTo>
                    <a:pt x="12" y="16"/>
                    <a:pt x="5" y="6"/>
                    <a:pt x="3" y="5"/>
                  </a:cubicBezTo>
                  <a:cubicBezTo>
                    <a:pt x="4" y="7"/>
                    <a:pt x="4" y="9"/>
                    <a:pt x="4" y="12"/>
                  </a:cubicBezTo>
                  <a:cubicBezTo>
                    <a:pt x="5" y="14"/>
                    <a:pt x="6" y="16"/>
                    <a:pt x="3" y="16"/>
                  </a:cubicBezTo>
                  <a:close/>
                </a:path>
              </a:pathLst>
            </a:custGeom>
            <a:solidFill>
              <a:srgbClr val="FFF100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24" name="Freeform 93"/>
            <p:cNvSpPr/>
            <p:nvPr/>
          </p:nvSpPr>
          <p:spPr>
            <a:xfrm>
              <a:off x="9450388" y="4437063"/>
              <a:ext cx="144463" cy="180975"/>
            </a:xfrm>
            <a:custGeom>
              <a:avLst/>
              <a:gdLst/>
              <a:ahLst/>
              <a:cxnLst>
                <a:cxn ang="0">
                  <a:pos x="96309" y="180975"/>
                </a:cxn>
                <a:cxn ang="0">
                  <a:pos x="60193" y="36195"/>
                </a:cxn>
                <a:cxn ang="0">
                  <a:pos x="12039" y="48260"/>
                </a:cxn>
                <a:cxn ang="0">
                  <a:pos x="48154" y="24130"/>
                </a:cxn>
                <a:cxn ang="0">
                  <a:pos x="132424" y="0"/>
                </a:cxn>
                <a:cxn ang="0">
                  <a:pos x="96309" y="36195"/>
                </a:cxn>
                <a:cxn ang="0">
                  <a:pos x="84270" y="72390"/>
                </a:cxn>
                <a:cxn ang="0">
                  <a:pos x="108347" y="156845"/>
                </a:cxn>
                <a:cxn ang="0">
                  <a:pos x="96309" y="180975"/>
                </a:cxn>
              </a:cxnLst>
              <a:rect l="0" t="0" r="0" b="0"/>
              <a:pathLst>
                <a:path w="12" h="15">
                  <a:moveTo>
                    <a:pt x="8" y="15"/>
                  </a:moveTo>
                  <a:cubicBezTo>
                    <a:pt x="7" y="11"/>
                    <a:pt x="6" y="7"/>
                    <a:pt x="5" y="3"/>
                  </a:cubicBezTo>
                  <a:cubicBezTo>
                    <a:pt x="4" y="4"/>
                    <a:pt x="2" y="4"/>
                    <a:pt x="1" y="4"/>
                  </a:cubicBezTo>
                  <a:cubicBezTo>
                    <a:pt x="0" y="2"/>
                    <a:pt x="2" y="2"/>
                    <a:pt x="4" y="2"/>
                  </a:cubicBezTo>
                  <a:cubicBezTo>
                    <a:pt x="6" y="1"/>
                    <a:pt x="8" y="1"/>
                    <a:pt x="11" y="0"/>
                  </a:cubicBezTo>
                  <a:cubicBezTo>
                    <a:pt x="12" y="3"/>
                    <a:pt x="9" y="2"/>
                    <a:pt x="8" y="3"/>
                  </a:cubicBezTo>
                  <a:cubicBezTo>
                    <a:pt x="6" y="3"/>
                    <a:pt x="7" y="3"/>
                    <a:pt x="7" y="6"/>
                  </a:cubicBezTo>
                  <a:cubicBezTo>
                    <a:pt x="8" y="8"/>
                    <a:pt x="9" y="10"/>
                    <a:pt x="9" y="13"/>
                  </a:cubicBezTo>
                  <a:cubicBezTo>
                    <a:pt x="10" y="14"/>
                    <a:pt x="10" y="15"/>
                    <a:pt x="8" y="15"/>
                  </a:cubicBezTo>
                  <a:close/>
                </a:path>
              </a:pathLst>
            </a:custGeom>
            <a:solidFill>
              <a:srgbClr val="FFF100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25" name="Freeform 94"/>
            <p:cNvSpPr>
              <a:spLocks noEditPoints="1"/>
            </p:cNvSpPr>
            <p:nvPr/>
          </p:nvSpPr>
          <p:spPr>
            <a:xfrm>
              <a:off x="9618663" y="4400551"/>
              <a:ext cx="144463" cy="204788"/>
            </a:xfrm>
            <a:custGeom>
              <a:avLst/>
              <a:gdLst/>
              <a:ahLst/>
              <a:cxnLst>
                <a:cxn ang="0">
                  <a:pos x="0" y="204788"/>
                </a:cxn>
                <a:cxn ang="0">
                  <a:pos x="0" y="108417"/>
                </a:cxn>
                <a:cxn ang="0">
                  <a:pos x="12039" y="12046"/>
                </a:cxn>
                <a:cxn ang="0">
                  <a:pos x="72232" y="72278"/>
                </a:cxn>
                <a:cxn ang="0">
                  <a:pos x="144463" y="144556"/>
                </a:cxn>
                <a:cxn ang="0">
                  <a:pos x="96309" y="132510"/>
                </a:cxn>
                <a:cxn ang="0">
                  <a:pos x="60193" y="120464"/>
                </a:cxn>
                <a:cxn ang="0">
                  <a:pos x="24077" y="156603"/>
                </a:cxn>
                <a:cxn ang="0">
                  <a:pos x="0" y="204788"/>
                </a:cxn>
                <a:cxn ang="0">
                  <a:pos x="24077" y="120464"/>
                </a:cxn>
                <a:cxn ang="0">
                  <a:pos x="72232" y="96371"/>
                </a:cxn>
                <a:cxn ang="0">
                  <a:pos x="24077" y="36139"/>
                </a:cxn>
                <a:cxn ang="0">
                  <a:pos x="24077" y="120464"/>
                </a:cxn>
              </a:cxnLst>
              <a:rect l="0" t="0" r="0" b="0"/>
              <a:pathLst>
                <a:path w="12" h="17">
                  <a:moveTo>
                    <a:pt x="0" y="17"/>
                  </a:moveTo>
                  <a:cubicBezTo>
                    <a:pt x="0" y="14"/>
                    <a:pt x="0" y="11"/>
                    <a:pt x="0" y="9"/>
                  </a:cubicBezTo>
                  <a:cubicBezTo>
                    <a:pt x="0" y="7"/>
                    <a:pt x="0" y="2"/>
                    <a:pt x="1" y="1"/>
                  </a:cubicBezTo>
                  <a:cubicBezTo>
                    <a:pt x="3" y="0"/>
                    <a:pt x="5" y="4"/>
                    <a:pt x="6" y="6"/>
                  </a:cubicBezTo>
                  <a:cubicBezTo>
                    <a:pt x="8" y="8"/>
                    <a:pt x="10" y="10"/>
                    <a:pt x="12" y="12"/>
                  </a:cubicBezTo>
                  <a:cubicBezTo>
                    <a:pt x="10" y="13"/>
                    <a:pt x="10" y="13"/>
                    <a:pt x="8" y="11"/>
                  </a:cubicBezTo>
                  <a:cubicBezTo>
                    <a:pt x="7" y="9"/>
                    <a:pt x="7" y="10"/>
                    <a:pt x="5" y="10"/>
                  </a:cubicBezTo>
                  <a:cubicBezTo>
                    <a:pt x="2" y="11"/>
                    <a:pt x="2" y="11"/>
                    <a:pt x="2" y="13"/>
                  </a:cubicBezTo>
                  <a:cubicBezTo>
                    <a:pt x="2" y="15"/>
                    <a:pt x="3" y="16"/>
                    <a:pt x="0" y="17"/>
                  </a:cubicBezTo>
                  <a:moveTo>
                    <a:pt x="2" y="10"/>
                  </a:moveTo>
                  <a:cubicBezTo>
                    <a:pt x="3" y="9"/>
                    <a:pt x="5" y="9"/>
                    <a:pt x="6" y="8"/>
                  </a:cubicBezTo>
                  <a:cubicBezTo>
                    <a:pt x="5" y="6"/>
                    <a:pt x="3" y="5"/>
                    <a:pt x="2" y="3"/>
                  </a:cubicBezTo>
                  <a:cubicBezTo>
                    <a:pt x="2" y="5"/>
                    <a:pt x="2" y="7"/>
                    <a:pt x="2" y="10"/>
                  </a:cubicBezTo>
                </a:path>
              </a:pathLst>
            </a:custGeom>
            <a:solidFill>
              <a:srgbClr val="FFF100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26" name="Freeform 95"/>
            <p:cNvSpPr/>
            <p:nvPr/>
          </p:nvSpPr>
          <p:spPr>
            <a:xfrm>
              <a:off x="9702800" y="4365626"/>
              <a:ext cx="180975" cy="168275"/>
            </a:xfrm>
            <a:custGeom>
              <a:avLst/>
              <a:gdLst/>
              <a:ahLst/>
              <a:cxnLst>
                <a:cxn ang="0">
                  <a:pos x="84455" y="168275"/>
                </a:cxn>
                <a:cxn ang="0">
                  <a:pos x="48260" y="72118"/>
                </a:cxn>
                <a:cxn ang="0">
                  <a:pos x="36195" y="0"/>
                </a:cxn>
                <a:cxn ang="0">
                  <a:pos x="96520" y="144236"/>
                </a:cxn>
                <a:cxn ang="0">
                  <a:pos x="168910" y="108177"/>
                </a:cxn>
                <a:cxn ang="0">
                  <a:pos x="144780" y="132216"/>
                </a:cxn>
                <a:cxn ang="0">
                  <a:pos x="84455" y="168275"/>
                </a:cxn>
              </a:cxnLst>
              <a:rect l="0" t="0" r="0" b="0"/>
              <a:pathLst>
                <a:path w="15" h="14">
                  <a:moveTo>
                    <a:pt x="7" y="14"/>
                  </a:moveTo>
                  <a:cubicBezTo>
                    <a:pt x="6" y="11"/>
                    <a:pt x="5" y="9"/>
                    <a:pt x="4" y="6"/>
                  </a:cubicBezTo>
                  <a:cubicBezTo>
                    <a:pt x="3" y="4"/>
                    <a:pt x="0" y="1"/>
                    <a:pt x="3" y="0"/>
                  </a:cubicBezTo>
                  <a:cubicBezTo>
                    <a:pt x="5" y="4"/>
                    <a:pt x="6" y="8"/>
                    <a:pt x="8" y="12"/>
                  </a:cubicBezTo>
                  <a:cubicBezTo>
                    <a:pt x="10" y="11"/>
                    <a:pt x="12" y="10"/>
                    <a:pt x="14" y="9"/>
                  </a:cubicBezTo>
                  <a:cubicBezTo>
                    <a:pt x="15" y="11"/>
                    <a:pt x="14" y="11"/>
                    <a:pt x="12" y="11"/>
                  </a:cubicBezTo>
                  <a:cubicBezTo>
                    <a:pt x="11" y="12"/>
                    <a:pt x="9" y="13"/>
                    <a:pt x="7" y="14"/>
                  </a:cubicBezTo>
                  <a:close/>
                </a:path>
              </a:pathLst>
            </a:custGeom>
            <a:solidFill>
              <a:srgbClr val="FFF100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27" name="Freeform 96"/>
            <p:cNvSpPr/>
            <p:nvPr/>
          </p:nvSpPr>
          <p:spPr>
            <a:xfrm>
              <a:off x="9944100" y="4221163"/>
              <a:ext cx="215900" cy="155575"/>
            </a:xfrm>
            <a:custGeom>
              <a:avLst/>
              <a:gdLst/>
              <a:ahLst/>
              <a:cxnLst>
                <a:cxn ang="0">
                  <a:pos x="107950" y="155575"/>
                </a:cxn>
                <a:cxn ang="0">
                  <a:pos x="47978" y="71804"/>
                </a:cxn>
                <a:cxn ang="0">
                  <a:pos x="35983" y="0"/>
                </a:cxn>
                <a:cxn ang="0">
                  <a:pos x="119944" y="119673"/>
                </a:cxn>
                <a:cxn ang="0">
                  <a:pos x="179917" y="71804"/>
                </a:cxn>
                <a:cxn ang="0">
                  <a:pos x="107950" y="155575"/>
                </a:cxn>
              </a:cxnLst>
              <a:rect l="0" t="0" r="0" b="0"/>
              <a:pathLst>
                <a:path w="18" h="13">
                  <a:moveTo>
                    <a:pt x="9" y="13"/>
                  </a:moveTo>
                  <a:cubicBezTo>
                    <a:pt x="8" y="11"/>
                    <a:pt x="6" y="8"/>
                    <a:pt x="4" y="6"/>
                  </a:cubicBezTo>
                  <a:cubicBezTo>
                    <a:pt x="3" y="4"/>
                    <a:pt x="0" y="2"/>
                    <a:pt x="3" y="0"/>
                  </a:cubicBezTo>
                  <a:cubicBezTo>
                    <a:pt x="5" y="4"/>
                    <a:pt x="7" y="7"/>
                    <a:pt x="10" y="10"/>
                  </a:cubicBezTo>
                  <a:cubicBezTo>
                    <a:pt x="12" y="9"/>
                    <a:pt x="13" y="8"/>
                    <a:pt x="15" y="6"/>
                  </a:cubicBezTo>
                  <a:cubicBezTo>
                    <a:pt x="18" y="9"/>
                    <a:pt x="11" y="12"/>
                    <a:pt x="9" y="13"/>
                  </a:cubicBezTo>
                  <a:close/>
                </a:path>
              </a:pathLst>
            </a:custGeom>
            <a:solidFill>
              <a:srgbClr val="FFF100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28" name="Freeform 97"/>
            <p:cNvSpPr>
              <a:spLocks noEditPoints="1"/>
            </p:cNvSpPr>
            <p:nvPr/>
          </p:nvSpPr>
          <p:spPr>
            <a:xfrm>
              <a:off x="10086975" y="4100513"/>
              <a:ext cx="180975" cy="192088"/>
            </a:xfrm>
            <a:custGeom>
              <a:avLst/>
              <a:gdLst/>
              <a:ahLst/>
              <a:cxnLst>
                <a:cxn ang="0">
                  <a:pos x="60325" y="192088"/>
                </a:cxn>
                <a:cxn ang="0">
                  <a:pos x="36195" y="108050"/>
                </a:cxn>
                <a:cxn ang="0">
                  <a:pos x="12065" y="24011"/>
                </a:cxn>
                <a:cxn ang="0">
                  <a:pos x="84455" y="48022"/>
                </a:cxn>
                <a:cxn ang="0">
                  <a:pos x="180975" y="96044"/>
                </a:cxn>
                <a:cxn ang="0">
                  <a:pos x="132715" y="96044"/>
                </a:cxn>
                <a:cxn ang="0">
                  <a:pos x="84455" y="108050"/>
                </a:cxn>
                <a:cxn ang="0">
                  <a:pos x="72390" y="144066"/>
                </a:cxn>
                <a:cxn ang="0">
                  <a:pos x="60325" y="192088"/>
                </a:cxn>
                <a:cxn ang="0">
                  <a:pos x="60325" y="108050"/>
                </a:cxn>
                <a:cxn ang="0">
                  <a:pos x="96520" y="72033"/>
                </a:cxn>
                <a:cxn ang="0">
                  <a:pos x="24130" y="36017"/>
                </a:cxn>
                <a:cxn ang="0">
                  <a:pos x="60325" y="108050"/>
                </a:cxn>
              </a:cxnLst>
              <a:rect l="0" t="0" r="0" b="0"/>
              <a:pathLst>
                <a:path w="15" h="16">
                  <a:moveTo>
                    <a:pt x="5" y="16"/>
                  </a:moveTo>
                  <a:cubicBezTo>
                    <a:pt x="4" y="14"/>
                    <a:pt x="3" y="11"/>
                    <a:pt x="3" y="9"/>
                  </a:cubicBezTo>
                  <a:cubicBezTo>
                    <a:pt x="2" y="7"/>
                    <a:pt x="0" y="3"/>
                    <a:pt x="1" y="2"/>
                  </a:cubicBezTo>
                  <a:cubicBezTo>
                    <a:pt x="2" y="0"/>
                    <a:pt x="6" y="3"/>
                    <a:pt x="7" y="4"/>
                  </a:cubicBezTo>
                  <a:cubicBezTo>
                    <a:pt x="10" y="5"/>
                    <a:pt x="12" y="7"/>
                    <a:pt x="15" y="8"/>
                  </a:cubicBezTo>
                  <a:cubicBezTo>
                    <a:pt x="13" y="10"/>
                    <a:pt x="13" y="9"/>
                    <a:pt x="11" y="8"/>
                  </a:cubicBezTo>
                  <a:cubicBezTo>
                    <a:pt x="9" y="7"/>
                    <a:pt x="9" y="7"/>
                    <a:pt x="7" y="9"/>
                  </a:cubicBezTo>
                  <a:cubicBezTo>
                    <a:pt x="5" y="11"/>
                    <a:pt x="5" y="10"/>
                    <a:pt x="6" y="12"/>
                  </a:cubicBezTo>
                  <a:cubicBezTo>
                    <a:pt x="6" y="15"/>
                    <a:pt x="7" y="15"/>
                    <a:pt x="5" y="16"/>
                  </a:cubicBezTo>
                  <a:moveTo>
                    <a:pt x="5" y="9"/>
                  </a:moveTo>
                  <a:cubicBezTo>
                    <a:pt x="6" y="8"/>
                    <a:pt x="7" y="7"/>
                    <a:pt x="8" y="6"/>
                  </a:cubicBezTo>
                  <a:cubicBezTo>
                    <a:pt x="6" y="5"/>
                    <a:pt x="4" y="4"/>
                    <a:pt x="2" y="3"/>
                  </a:cubicBezTo>
                  <a:cubicBezTo>
                    <a:pt x="3" y="5"/>
                    <a:pt x="4" y="7"/>
                    <a:pt x="5" y="9"/>
                  </a:cubicBezTo>
                </a:path>
              </a:pathLst>
            </a:custGeom>
            <a:solidFill>
              <a:srgbClr val="FFF100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29" name="Freeform 98"/>
            <p:cNvSpPr>
              <a:spLocks noEditPoints="1"/>
            </p:cNvSpPr>
            <p:nvPr/>
          </p:nvSpPr>
          <p:spPr>
            <a:xfrm>
              <a:off x="10160000" y="3979863"/>
              <a:ext cx="203200" cy="192088"/>
            </a:xfrm>
            <a:custGeom>
              <a:avLst/>
              <a:gdLst/>
              <a:ahLst/>
              <a:cxnLst>
                <a:cxn ang="0">
                  <a:pos x="119529" y="192088"/>
                </a:cxn>
                <a:cxn ang="0">
                  <a:pos x="11953" y="96044"/>
                </a:cxn>
                <a:cxn ang="0">
                  <a:pos x="23906" y="60028"/>
                </a:cxn>
                <a:cxn ang="0">
                  <a:pos x="47812" y="24011"/>
                </a:cxn>
                <a:cxn ang="0">
                  <a:pos x="119529" y="60028"/>
                </a:cxn>
                <a:cxn ang="0">
                  <a:pos x="179294" y="84039"/>
                </a:cxn>
                <a:cxn ang="0">
                  <a:pos x="119529" y="192088"/>
                </a:cxn>
                <a:cxn ang="0">
                  <a:pos x="59765" y="108050"/>
                </a:cxn>
                <a:cxn ang="0">
                  <a:pos x="83671" y="36017"/>
                </a:cxn>
                <a:cxn ang="0">
                  <a:pos x="59765" y="48022"/>
                </a:cxn>
                <a:cxn ang="0">
                  <a:pos x="23906" y="84039"/>
                </a:cxn>
                <a:cxn ang="0">
                  <a:pos x="59765" y="108050"/>
                </a:cxn>
                <a:cxn ang="0">
                  <a:pos x="119529" y="168077"/>
                </a:cxn>
                <a:cxn ang="0">
                  <a:pos x="143435" y="72033"/>
                </a:cxn>
                <a:cxn ang="0">
                  <a:pos x="107576" y="84039"/>
                </a:cxn>
                <a:cxn ang="0">
                  <a:pos x="83671" y="120055"/>
                </a:cxn>
                <a:cxn ang="0">
                  <a:pos x="119529" y="168077"/>
                </a:cxn>
              </a:cxnLst>
              <a:rect l="0" t="0" r="0" b="0"/>
              <a:pathLst>
                <a:path w="17" h="16">
                  <a:moveTo>
                    <a:pt x="10" y="16"/>
                  </a:moveTo>
                  <a:cubicBezTo>
                    <a:pt x="8" y="14"/>
                    <a:pt x="3" y="11"/>
                    <a:pt x="1" y="8"/>
                  </a:cubicBezTo>
                  <a:cubicBezTo>
                    <a:pt x="0" y="6"/>
                    <a:pt x="0" y="7"/>
                    <a:pt x="2" y="5"/>
                  </a:cubicBezTo>
                  <a:cubicBezTo>
                    <a:pt x="2" y="4"/>
                    <a:pt x="3" y="3"/>
                    <a:pt x="4" y="2"/>
                  </a:cubicBezTo>
                  <a:cubicBezTo>
                    <a:pt x="6" y="0"/>
                    <a:pt x="11" y="1"/>
                    <a:pt x="10" y="5"/>
                  </a:cubicBezTo>
                  <a:cubicBezTo>
                    <a:pt x="11" y="4"/>
                    <a:pt x="14" y="5"/>
                    <a:pt x="15" y="7"/>
                  </a:cubicBezTo>
                  <a:cubicBezTo>
                    <a:pt x="17" y="10"/>
                    <a:pt x="12" y="14"/>
                    <a:pt x="10" y="16"/>
                  </a:cubicBezTo>
                  <a:moveTo>
                    <a:pt x="5" y="9"/>
                  </a:moveTo>
                  <a:cubicBezTo>
                    <a:pt x="6" y="8"/>
                    <a:pt x="10" y="4"/>
                    <a:pt x="7" y="3"/>
                  </a:cubicBezTo>
                  <a:cubicBezTo>
                    <a:pt x="6" y="3"/>
                    <a:pt x="6" y="3"/>
                    <a:pt x="5" y="4"/>
                  </a:cubicBezTo>
                  <a:cubicBezTo>
                    <a:pt x="4" y="4"/>
                    <a:pt x="2" y="6"/>
                    <a:pt x="2" y="7"/>
                  </a:cubicBezTo>
                  <a:cubicBezTo>
                    <a:pt x="2" y="7"/>
                    <a:pt x="5" y="9"/>
                    <a:pt x="5" y="9"/>
                  </a:cubicBezTo>
                  <a:moveTo>
                    <a:pt x="10" y="14"/>
                  </a:moveTo>
                  <a:cubicBezTo>
                    <a:pt x="11" y="12"/>
                    <a:pt x="16" y="8"/>
                    <a:pt x="12" y="6"/>
                  </a:cubicBezTo>
                  <a:cubicBezTo>
                    <a:pt x="11" y="6"/>
                    <a:pt x="10" y="7"/>
                    <a:pt x="9" y="7"/>
                  </a:cubicBezTo>
                  <a:cubicBezTo>
                    <a:pt x="9" y="8"/>
                    <a:pt x="7" y="10"/>
                    <a:pt x="7" y="10"/>
                  </a:cubicBezTo>
                  <a:cubicBezTo>
                    <a:pt x="7" y="11"/>
                    <a:pt x="9" y="13"/>
                    <a:pt x="10" y="14"/>
                  </a:cubicBezTo>
                </a:path>
              </a:pathLst>
            </a:custGeom>
            <a:solidFill>
              <a:srgbClr val="FFF100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30" name="Freeform 99"/>
            <p:cNvSpPr/>
            <p:nvPr/>
          </p:nvSpPr>
          <p:spPr>
            <a:xfrm>
              <a:off x="10255250" y="3848101"/>
              <a:ext cx="215900" cy="192088"/>
            </a:xfrm>
            <a:custGeom>
              <a:avLst/>
              <a:gdLst/>
              <a:ahLst/>
              <a:cxnLst>
                <a:cxn ang="0">
                  <a:pos x="131939" y="192088"/>
                </a:cxn>
                <a:cxn ang="0">
                  <a:pos x="83961" y="156072"/>
                </a:cxn>
                <a:cxn ang="0">
                  <a:pos x="11994" y="108050"/>
                </a:cxn>
                <a:cxn ang="0">
                  <a:pos x="59972" y="0"/>
                </a:cxn>
                <a:cxn ang="0">
                  <a:pos x="47978" y="72033"/>
                </a:cxn>
                <a:cxn ang="0">
                  <a:pos x="71967" y="120055"/>
                </a:cxn>
                <a:cxn ang="0">
                  <a:pos x="119944" y="48022"/>
                </a:cxn>
                <a:cxn ang="0">
                  <a:pos x="95956" y="120055"/>
                </a:cxn>
                <a:cxn ang="0">
                  <a:pos x="95956" y="132061"/>
                </a:cxn>
                <a:cxn ang="0">
                  <a:pos x="131939" y="168077"/>
                </a:cxn>
                <a:cxn ang="0">
                  <a:pos x="179917" y="72033"/>
                </a:cxn>
                <a:cxn ang="0">
                  <a:pos x="179917" y="120055"/>
                </a:cxn>
                <a:cxn ang="0">
                  <a:pos x="131939" y="192088"/>
                </a:cxn>
              </a:cxnLst>
              <a:rect l="0" t="0" r="0" b="0"/>
              <a:pathLst>
                <a:path w="18" h="16">
                  <a:moveTo>
                    <a:pt x="11" y="16"/>
                  </a:moveTo>
                  <a:cubicBezTo>
                    <a:pt x="10" y="15"/>
                    <a:pt x="8" y="14"/>
                    <a:pt x="7" y="13"/>
                  </a:cubicBezTo>
                  <a:cubicBezTo>
                    <a:pt x="5" y="12"/>
                    <a:pt x="1" y="10"/>
                    <a:pt x="1" y="9"/>
                  </a:cubicBezTo>
                  <a:cubicBezTo>
                    <a:pt x="0" y="7"/>
                    <a:pt x="4" y="2"/>
                    <a:pt x="5" y="0"/>
                  </a:cubicBezTo>
                  <a:cubicBezTo>
                    <a:pt x="8" y="1"/>
                    <a:pt x="5" y="4"/>
                    <a:pt x="4" y="6"/>
                  </a:cubicBezTo>
                  <a:cubicBezTo>
                    <a:pt x="2" y="8"/>
                    <a:pt x="3" y="8"/>
                    <a:pt x="6" y="10"/>
                  </a:cubicBezTo>
                  <a:cubicBezTo>
                    <a:pt x="7" y="8"/>
                    <a:pt x="8" y="6"/>
                    <a:pt x="10" y="4"/>
                  </a:cubicBezTo>
                  <a:cubicBezTo>
                    <a:pt x="13" y="5"/>
                    <a:pt x="9" y="8"/>
                    <a:pt x="8" y="10"/>
                  </a:cubicBezTo>
                  <a:cubicBezTo>
                    <a:pt x="7" y="11"/>
                    <a:pt x="7" y="10"/>
                    <a:pt x="8" y="11"/>
                  </a:cubicBezTo>
                  <a:cubicBezTo>
                    <a:pt x="8" y="12"/>
                    <a:pt x="10" y="13"/>
                    <a:pt x="11" y="14"/>
                  </a:cubicBezTo>
                  <a:cubicBezTo>
                    <a:pt x="12" y="11"/>
                    <a:pt x="14" y="9"/>
                    <a:pt x="15" y="6"/>
                  </a:cubicBezTo>
                  <a:cubicBezTo>
                    <a:pt x="18" y="7"/>
                    <a:pt x="16" y="9"/>
                    <a:pt x="15" y="10"/>
                  </a:cubicBezTo>
                  <a:cubicBezTo>
                    <a:pt x="14" y="12"/>
                    <a:pt x="12" y="14"/>
                    <a:pt x="11" y="16"/>
                  </a:cubicBezTo>
                  <a:close/>
                </a:path>
              </a:pathLst>
            </a:custGeom>
            <a:solidFill>
              <a:srgbClr val="FFF100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31" name="Freeform 100"/>
            <p:cNvSpPr/>
            <p:nvPr/>
          </p:nvSpPr>
          <p:spPr>
            <a:xfrm>
              <a:off x="10328275" y="3800476"/>
              <a:ext cx="203200" cy="95250"/>
            </a:xfrm>
            <a:custGeom>
              <a:avLst/>
              <a:gdLst/>
              <a:ahLst/>
              <a:cxnLst>
                <a:cxn ang="0">
                  <a:pos x="155388" y="95250"/>
                </a:cxn>
                <a:cxn ang="0">
                  <a:pos x="59765" y="47625"/>
                </a:cxn>
                <a:cxn ang="0">
                  <a:pos x="11953" y="0"/>
                </a:cxn>
                <a:cxn ang="0">
                  <a:pos x="143435" y="71438"/>
                </a:cxn>
                <a:cxn ang="0">
                  <a:pos x="179294" y="0"/>
                </a:cxn>
                <a:cxn ang="0">
                  <a:pos x="179294" y="35719"/>
                </a:cxn>
                <a:cxn ang="0">
                  <a:pos x="155388" y="95250"/>
                </a:cxn>
              </a:cxnLst>
              <a:rect l="0" t="0" r="0" b="0"/>
              <a:pathLst>
                <a:path w="17" h="8">
                  <a:moveTo>
                    <a:pt x="13" y="8"/>
                  </a:moveTo>
                  <a:cubicBezTo>
                    <a:pt x="10" y="7"/>
                    <a:pt x="8" y="6"/>
                    <a:pt x="5" y="4"/>
                  </a:cubicBezTo>
                  <a:cubicBezTo>
                    <a:pt x="3" y="3"/>
                    <a:pt x="0" y="3"/>
                    <a:pt x="1" y="0"/>
                  </a:cubicBezTo>
                  <a:cubicBezTo>
                    <a:pt x="5" y="2"/>
                    <a:pt x="9" y="4"/>
                    <a:pt x="12" y="6"/>
                  </a:cubicBezTo>
                  <a:cubicBezTo>
                    <a:pt x="13" y="4"/>
                    <a:pt x="14" y="2"/>
                    <a:pt x="15" y="0"/>
                  </a:cubicBezTo>
                  <a:cubicBezTo>
                    <a:pt x="17" y="0"/>
                    <a:pt x="16" y="2"/>
                    <a:pt x="15" y="3"/>
                  </a:cubicBezTo>
                  <a:cubicBezTo>
                    <a:pt x="14" y="5"/>
                    <a:pt x="13" y="7"/>
                    <a:pt x="13" y="8"/>
                  </a:cubicBezTo>
                  <a:close/>
                </a:path>
              </a:pathLst>
            </a:custGeom>
            <a:solidFill>
              <a:srgbClr val="FFF100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32" name="Freeform 101"/>
            <p:cNvSpPr/>
            <p:nvPr/>
          </p:nvSpPr>
          <p:spPr>
            <a:xfrm>
              <a:off x="10375900" y="3667126"/>
              <a:ext cx="215900" cy="109538"/>
            </a:xfrm>
            <a:custGeom>
              <a:avLst/>
              <a:gdLst/>
              <a:ahLst/>
              <a:cxnLst>
                <a:cxn ang="0">
                  <a:pos x="167922" y="109538"/>
                </a:cxn>
                <a:cxn ang="0">
                  <a:pos x="71967" y="73025"/>
                </a:cxn>
                <a:cxn ang="0">
                  <a:pos x="23989" y="24342"/>
                </a:cxn>
                <a:cxn ang="0">
                  <a:pos x="155928" y="73025"/>
                </a:cxn>
                <a:cxn ang="0">
                  <a:pos x="191911" y="0"/>
                </a:cxn>
                <a:cxn ang="0">
                  <a:pos x="191911" y="36513"/>
                </a:cxn>
                <a:cxn ang="0">
                  <a:pos x="167922" y="109538"/>
                </a:cxn>
              </a:cxnLst>
              <a:rect l="0" t="0" r="0" b="0"/>
              <a:pathLst>
                <a:path w="18" h="9">
                  <a:moveTo>
                    <a:pt x="14" y="9"/>
                  </a:moveTo>
                  <a:cubicBezTo>
                    <a:pt x="11" y="8"/>
                    <a:pt x="9" y="7"/>
                    <a:pt x="6" y="6"/>
                  </a:cubicBezTo>
                  <a:cubicBezTo>
                    <a:pt x="4" y="5"/>
                    <a:pt x="0" y="4"/>
                    <a:pt x="2" y="2"/>
                  </a:cubicBezTo>
                  <a:cubicBezTo>
                    <a:pt x="6" y="3"/>
                    <a:pt x="9" y="5"/>
                    <a:pt x="13" y="6"/>
                  </a:cubicBezTo>
                  <a:cubicBezTo>
                    <a:pt x="14" y="4"/>
                    <a:pt x="15" y="2"/>
                    <a:pt x="16" y="0"/>
                  </a:cubicBezTo>
                  <a:cubicBezTo>
                    <a:pt x="18" y="0"/>
                    <a:pt x="16" y="2"/>
                    <a:pt x="16" y="3"/>
                  </a:cubicBezTo>
                  <a:cubicBezTo>
                    <a:pt x="15" y="5"/>
                    <a:pt x="15" y="7"/>
                    <a:pt x="14" y="9"/>
                  </a:cubicBezTo>
                  <a:close/>
                </a:path>
              </a:pathLst>
            </a:custGeom>
            <a:solidFill>
              <a:srgbClr val="FFF100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33" name="Freeform 102"/>
            <p:cNvSpPr/>
            <p:nvPr/>
          </p:nvSpPr>
          <p:spPr>
            <a:xfrm>
              <a:off x="10436225" y="3548063"/>
              <a:ext cx="179388" cy="84138"/>
            </a:xfrm>
            <a:custGeom>
              <a:avLst/>
              <a:gdLst/>
              <a:ahLst/>
              <a:cxnLst>
                <a:cxn ang="0">
                  <a:pos x="155470" y="84138"/>
                </a:cxn>
                <a:cxn ang="0">
                  <a:pos x="71755" y="48079"/>
                </a:cxn>
                <a:cxn ang="0">
                  <a:pos x="11959" y="0"/>
                </a:cxn>
                <a:cxn ang="0">
                  <a:pos x="107633" y="36059"/>
                </a:cxn>
                <a:cxn ang="0">
                  <a:pos x="155470" y="84138"/>
                </a:cxn>
              </a:cxnLst>
              <a:rect l="0" t="0" r="0" b="0"/>
              <a:pathLst>
                <a:path w="15" h="7">
                  <a:moveTo>
                    <a:pt x="13" y="7"/>
                  </a:moveTo>
                  <a:cubicBezTo>
                    <a:pt x="11" y="6"/>
                    <a:pt x="8" y="5"/>
                    <a:pt x="6" y="4"/>
                  </a:cubicBezTo>
                  <a:cubicBezTo>
                    <a:pt x="4" y="3"/>
                    <a:pt x="0" y="3"/>
                    <a:pt x="1" y="0"/>
                  </a:cubicBezTo>
                  <a:cubicBezTo>
                    <a:pt x="4" y="1"/>
                    <a:pt x="7" y="2"/>
                    <a:pt x="9" y="3"/>
                  </a:cubicBezTo>
                  <a:cubicBezTo>
                    <a:pt x="11" y="4"/>
                    <a:pt x="15" y="5"/>
                    <a:pt x="13" y="7"/>
                  </a:cubicBezTo>
                  <a:close/>
                </a:path>
              </a:pathLst>
            </a:custGeom>
            <a:solidFill>
              <a:srgbClr val="FFF100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34" name="Freeform 103"/>
            <p:cNvSpPr/>
            <p:nvPr/>
          </p:nvSpPr>
          <p:spPr>
            <a:xfrm>
              <a:off x="10447338" y="3390901"/>
              <a:ext cx="215900" cy="168275"/>
            </a:xfrm>
            <a:custGeom>
              <a:avLst/>
              <a:gdLst/>
              <a:ahLst/>
              <a:cxnLst>
                <a:cxn ang="0">
                  <a:pos x="167922" y="168275"/>
                </a:cxn>
                <a:cxn ang="0">
                  <a:pos x="83961" y="144236"/>
                </a:cxn>
                <a:cxn ang="0">
                  <a:pos x="11994" y="120196"/>
                </a:cxn>
                <a:cxn ang="0">
                  <a:pos x="167922" y="60098"/>
                </a:cxn>
                <a:cxn ang="0">
                  <a:pos x="83961" y="36059"/>
                </a:cxn>
                <a:cxn ang="0">
                  <a:pos x="47978" y="0"/>
                </a:cxn>
                <a:cxn ang="0">
                  <a:pos x="131939" y="24039"/>
                </a:cxn>
                <a:cxn ang="0">
                  <a:pos x="203906" y="48079"/>
                </a:cxn>
                <a:cxn ang="0">
                  <a:pos x="47978" y="120196"/>
                </a:cxn>
                <a:cxn ang="0">
                  <a:pos x="131939" y="144236"/>
                </a:cxn>
                <a:cxn ang="0">
                  <a:pos x="167922" y="168275"/>
                </a:cxn>
              </a:cxnLst>
              <a:rect l="0" t="0" r="0" b="0"/>
              <a:pathLst>
                <a:path w="18" h="14">
                  <a:moveTo>
                    <a:pt x="14" y="14"/>
                  </a:moveTo>
                  <a:cubicBezTo>
                    <a:pt x="12" y="14"/>
                    <a:pt x="9" y="13"/>
                    <a:pt x="7" y="12"/>
                  </a:cubicBezTo>
                  <a:cubicBezTo>
                    <a:pt x="6" y="12"/>
                    <a:pt x="2" y="11"/>
                    <a:pt x="1" y="10"/>
                  </a:cubicBezTo>
                  <a:cubicBezTo>
                    <a:pt x="0" y="8"/>
                    <a:pt x="12" y="5"/>
                    <a:pt x="14" y="5"/>
                  </a:cubicBezTo>
                  <a:cubicBezTo>
                    <a:pt x="11" y="4"/>
                    <a:pt x="9" y="3"/>
                    <a:pt x="7" y="3"/>
                  </a:cubicBezTo>
                  <a:cubicBezTo>
                    <a:pt x="5" y="2"/>
                    <a:pt x="3" y="2"/>
                    <a:pt x="4" y="0"/>
                  </a:cubicBezTo>
                  <a:cubicBezTo>
                    <a:pt x="6" y="1"/>
                    <a:pt x="9" y="1"/>
                    <a:pt x="11" y="2"/>
                  </a:cubicBezTo>
                  <a:cubicBezTo>
                    <a:pt x="12" y="2"/>
                    <a:pt x="17" y="3"/>
                    <a:pt x="17" y="4"/>
                  </a:cubicBezTo>
                  <a:cubicBezTo>
                    <a:pt x="18" y="6"/>
                    <a:pt x="6" y="9"/>
                    <a:pt x="4" y="10"/>
                  </a:cubicBezTo>
                  <a:cubicBezTo>
                    <a:pt x="7" y="10"/>
                    <a:pt x="9" y="11"/>
                    <a:pt x="11" y="12"/>
                  </a:cubicBezTo>
                  <a:cubicBezTo>
                    <a:pt x="13" y="12"/>
                    <a:pt x="15" y="12"/>
                    <a:pt x="14" y="14"/>
                  </a:cubicBezTo>
                  <a:close/>
                </a:path>
              </a:pathLst>
            </a:custGeom>
            <a:solidFill>
              <a:srgbClr val="FFF100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35" name="Freeform 104"/>
            <p:cNvSpPr/>
            <p:nvPr/>
          </p:nvSpPr>
          <p:spPr>
            <a:xfrm>
              <a:off x="10494963" y="3211513"/>
              <a:ext cx="180975" cy="192088"/>
            </a:xfrm>
            <a:custGeom>
              <a:avLst/>
              <a:gdLst/>
              <a:ahLst/>
              <a:cxnLst>
                <a:cxn ang="0">
                  <a:pos x="120650" y="84039"/>
                </a:cxn>
                <a:cxn ang="0">
                  <a:pos x="108585" y="12006"/>
                </a:cxn>
                <a:cxn ang="0">
                  <a:pos x="180975" y="36017"/>
                </a:cxn>
                <a:cxn ang="0">
                  <a:pos x="180975" y="84039"/>
                </a:cxn>
                <a:cxn ang="0">
                  <a:pos x="132715" y="156072"/>
                </a:cxn>
                <a:cxn ang="0">
                  <a:pos x="24130" y="48022"/>
                </a:cxn>
                <a:cxn ang="0">
                  <a:pos x="72390" y="0"/>
                </a:cxn>
                <a:cxn ang="0">
                  <a:pos x="48260" y="36017"/>
                </a:cxn>
                <a:cxn ang="0">
                  <a:pos x="36195" y="72033"/>
                </a:cxn>
                <a:cxn ang="0">
                  <a:pos x="60325" y="132061"/>
                </a:cxn>
                <a:cxn ang="0">
                  <a:pos x="156845" y="96044"/>
                </a:cxn>
                <a:cxn ang="0">
                  <a:pos x="156845" y="60028"/>
                </a:cxn>
                <a:cxn ang="0">
                  <a:pos x="120650" y="36017"/>
                </a:cxn>
                <a:cxn ang="0">
                  <a:pos x="120650" y="84039"/>
                </a:cxn>
              </a:cxnLst>
              <a:rect l="0" t="0" r="0" b="0"/>
              <a:pathLst>
                <a:path w="15" h="16">
                  <a:moveTo>
                    <a:pt x="10" y="7"/>
                  </a:moveTo>
                  <a:cubicBezTo>
                    <a:pt x="7" y="7"/>
                    <a:pt x="9" y="2"/>
                    <a:pt x="9" y="1"/>
                  </a:cubicBezTo>
                  <a:cubicBezTo>
                    <a:pt x="11" y="1"/>
                    <a:pt x="14" y="1"/>
                    <a:pt x="15" y="3"/>
                  </a:cubicBezTo>
                  <a:cubicBezTo>
                    <a:pt x="15" y="4"/>
                    <a:pt x="15" y="6"/>
                    <a:pt x="15" y="7"/>
                  </a:cubicBezTo>
                  <a:cubicBezTo>
                    <a:pt x="15" y="9"/>
                    <a:pt x="14" y="12"/>
                    <a:pt x="11" y="13"/>
                  </a:cubicBezTo>
                  <a:cubicBezTo>
                    <a:pt x="5" y="16"/>
                    <a:pt x="0" y="10"/>
                    <a:pt x="2" y="4"/>
                  </a:cubicBezTo>
                  <a:cubicBezTo>
                    <a:pt x="2" y="2"/>
                    <a:pt x="4" y="1"/>
                    <a:pt x="6" y="0"/>
                  </a:cubicBezTo>
                  <a:cubicBezTo>
                    <a:pt x="7" y="3"/>
                    <a:pt x="5" y="2"/>
                    <a:pt x="4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2" y="8"/>
                    <a:pt x="3" y="10"/>
                    <a:pt x="5" y="11"/>
                  </a:cubicBezTo>
                  <a:cubicBezTo>
                    <a:pt x="8" y="13"/>
                    <a:pt x="12" y="12"/>
                    <a:pt x="13" y="8"/>
                  </a:cubicBezTo>
                  <a:cubicBezTo>
                    <a:pt x="13" y="7"/>
                    <a:pt x="13" y="6"/>
                    <a:pt x="13" y="5"/>
                  </a:cubicBezTo>
                  <a:cubicBezTo>
                    <a:pt x="13" y="3"/>
                    <a:pt x="12" y="3"/>
                    <a:pt x="10" y="3"/>
                  </a:cubicBezTo>
                  <a:cubicBezTo>
                    <a:pt x="10" y="4"/>
                    <a:pt x="10" y="6"/>
                    <a:pt x="10" y="7"/>
                  </a:cubicBezTo>
                  <a:close/>
                </a:path>
              </a:pathLst>
            </a:custGeom>
            <a:solidFill>
              <a:srgbClr val="FFF100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</p:grpSp>
      <p:grpSp>
        <p:nvGrpSpPr>
          <p:cNvPr id="436" name="组合 178"/>
          <p:cNvGrpSpPr/>
          <p:nvPr/>
        </p:nvGrpSpPr>
        <p:grpSpPr>
          <a:xfrm>
            <a:off x="9449892" y="3021831"/>
            <a:ext cx="1709737" cy="1654175"/>
            <a:chOff x="5451475" y="2771775"/>
            <a:chExt cx="5584826" cy="5405438"/>
          </a:xfrm>
        </p:grpSpPr>
        <p:sp>
          <p:nvSpPr>
            <p:cNvPr id="437" name="Freeform 108"/>
            <p:cNvSpPr/>
            <p:nvPr/>
          </p:nvSpPr>
          <p:spPr>
            <a:xfrm>
              <a:off x="6543675" y="3590925"/>
              <a:ext cx="3430588" cy="3036887"/>
            </a:xfrm>
            <a:custGeom>
              <a:avLst/>
              <a:gdLst/>
              <a:ahLst/>
              <a:cxnLst>
                <a:cxn ang="0">
                  <a:pos x="1715294" y="0"/>
                </a:cxn>
                <a:cxn ang="0">
                  <a:pos x="2701968" y="303689"/>
                </a:cxn>
                <a:cxn ang="0">
                  <a:pos x="3309151" y="1108464"/>
                </a:cxn>
                <a:cxn ang="0">
                  <a:pos x="3339510" y="2125821"/>
                </a:cxn>
                <a:cxn ang="0">
                  <a:pos x="2793045" y="2976149"/>
                </a:cxn>
                <a:cxn ang="0">
                  <a:pos x="2747506" y="3021703"/>
                </a:cxn>
                <a:cxn ang="0">
                  <a:pos x="2686788" y="3021703"/>
                </a:cxn>
                <a:cxn ang="0">
                  <a:pos x="2565351" y="2976149"/>
                </a:cxn>
                <a:cxn ang="0">
                  <a:pos x="2307298" y="2900227"/>
                </a:cxn>
                <a:cxn ang="0">
                  <a:pos x="1836731" y="2839489"/>
                </a:cxn>
                <a:cxn ang="0">
                  <a:pos x="850057" y="2976149"/>
                </a:cxn>
                <a:cxn ang="0">
                  <a:pos x="728620" y="3036887"/>
                </a:cxn>
                <a:cxn ang="0">
                  <a:pos x="667902" y="3006518"/>
                </a:cxn>
                <a:cxn ang="0">
                  <a:pos x="622363" y="2976149"/>
                </a:cxn>
                <a:cxn ang="0">
                  <a:pos x="440208" y="2778752"/>
                </a:cxn>
                <a:cxn ang="0">
                  <a:pos x="166976" y="2353587"/>
                </a:cxn>
                <a:cxn ang="0">
                  <a:pos x="60718" y="1351415"/>
                </a:cxn>
                <a:cxn ang="0">
                  <a:pos x="546465" y="470717"/>
                </a:cxn>
                <a:cxn ang="0">
                  <a:pos x="1457241" y="15184"/>
                </a:cxn>
                <a:cxn ang="0">
                  <a:pos x="1715294" y="0"/>
                </a:cxn>
              </a:cxnLst>
              <a:rect l="0" t="0" r="0" b="0"/>
              <a:pathLst>
                <a:path w="226" h="200">
                  <a:moveTo>
                    <a:pt x="113" y="0"/>
                  </a:moveTo>
                  <a:cubicBezTo>
                    <a:pt x="136" y="0"/>
                    <a:pt x="158" y="7"/>
                    <a:pt x="178" y="20"/>
                  </a:cubicBezTo>
                  <a:cubicBezTo>
                    <a:pt x="196" y="33"/>
                    <a:pt x="210" y="52"/>
                    <a:pt x="218" y="73"/>
                  </a:cubicBezTo>
                  <a:cubicBezTo>
                    <a:pt x="225" y="94"/>
                    <a:pt x="226" y="118"/>
                    <a:pt x="220" y="140"/>
                  </a:cubicBezTo>
                  <a:cubicBezTo>
                    <a:pt x="214" y="162"/>
                    <a:pt x="202" y="182"/>
                    <a:pt x="184" y="196"/>
                  </a:cubicBezTo>
                  <a:cubicBezTo>
                    <a:pt x="183" y="197"/>
                    <a:pt x="182" y="198"/>
                    <a:pt x="181" y="199"/>
                  </a:cubicBezTo>
                  <a:cubicBezTo>
                    <a:pt x="179" y="200"/>
                    <a:pt x="179" y="200"/>
                    <a:pt x="177" y="199"/>
                  </a:cubicBezTo>
                  <a:cubicBezTo>
                    <a:pt x="174" y="198"/>
                    <a:pt x="171" y="197"/>
                    <a:pt x="169" y="196"/>
                  </a:cubicBezTo>
                  <a:cubicBezTo>
                    <a:pt x="163" y="194"/>
                    <a:pt x="157" y="192"/>
                    <a:pt x="152" y="191"/>
                  </a:cubicBezTo>
                  <a:cubicBezTo>
                    <a:pt x="141" y="189"/>
                    <a:pt x="131" y="188"/>
                    <a:pt x="121" y="187"/>
                  </a:cubicBezTo>
                  <a:cubicBezTo>
                    <a:pt x="99" y="186"/>
                    <a:pt x="77" y="189"/>
                    <a:pt x="56" y="196"/>
                  </a:cubicBezTo>
                  <a:cubicBezTo>
                    <a:pt x="54" y="197"/>
                    <a:pt x="51" y="199"/>
                    <a:pt x="48" y="200"/>
                  </a:cubicBezTo>
                  <a:cubicBezTo>
                    <a:pt x="46" y="200"/>
                    <a:pt x="46" y="200"/>
                    <a:pt x="44" y="198"/>
                  </a:cubicBezTo>
                  <a:cubicBezTo>
                    <a:pt x="43" y="198"/>
                    <a:pt x="42" y="197"/>
                    <a:pt x="41" y="196"/>
                  </a:cubicBezTo>
                  <a:cubicBezTo>
                    <a:pt x="37" y="192"/>
                    <a:pt x="32" y="188"/>
                    <a:pt x="29" y="183"/>
                  </a:cubicBezTo>
                  <a:cubicBezTo>
                    <a:pt x="21" y="175"/>
                    <a:pt x="15" y="165"/>
                    <a:pt x="11" y="155"/>
                  </a:cubicBezTo>
                  <a:cubicBezTo>
                    <a:pt x="2" y="134"/>
                    <a:pt x="0" y="111"/>
                    <a:pt x="4" y="89"/>
                  </a:cubicBezTo>
                  <a:cubicBezTo>
                    <a:pt x="8" y="67"/>
                    <a:pt x="20" y="46"/>
                    <a:pt x="36" y="31"/>
                  </a:cubicBezTo>
                  <a:cubicBezTo>
                    <a:pt x="53" y="15"/>
                    <a:pt x="73" y="4"/>
                    <a:pt x="96" y="1"/>
                  </a:cubicBezTo>
                  <a:cubicBezTo>
                    <a:pt x="102" y="0"/>
                    <a:pt x="107" y="0"/>
                    <a:pt x="113" y="0"/>
                  </a:cubicBezTo>
                  <a:close/>
                </a:path>
              </a:pathLst>
            </a:custGeom>
            <a:solidFill>
              <a:srgbClr val="009C57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38" name="Freeform 109"/>
            <p:cNvSpPr>
              <a:spLocks noEditPoints="1"/>
            </p:cNvSpPr>
            <p:nvPr/>
          </p:nvSpPr>
          <p:spPr>
            <a:xfrm>
              <a:off x="6878638" y="3925888"/>
              <a:ext cx="2730500" cy="2595562"/>
            </a:xfrm>
            <a:custGeom>
              <a:avLst/>
              <a:gdLst/>
              <a:ahLst/>
              <a:cxnLst>
                <a:cxn ang="0">
                  <a:pos x="1562453" y="546434"/>
                </a:cxn>
                <a:cxn ang="0">
                  <a:pos x="1395589" y="470540"/>
                </a:cxn>
                <a:cxn ang="0">
                  <a:pos x="1334911" y="455362"/>
                </a:cxn>
                <a:cxn ang="0">
                  <a:pos x="1228725" y="804472"/>
                </a:cxn>
                <a:cxn ang="0">
                  <a:pos x="1471436" y="804472"/>
                </a:cxn>
                <a:cxn ang="0">
                  <a:pos x="1486606" y="728579"/>
                </a:cxn>
                <a:cxn ang="0">
                  <a:pos x="1395589" y="652685"/>
                </a:cxn>
                <a:cxn ang="0">
                  <a:pos x="1592792" y="637506"/>
                </a:cxn>
                <a:cxn ang="0">
                  <a:pos x="1653469" y="819651"/>
                </a:cxn>
                <a:cxn ang="0">
                  <a:pos x="1789994" y="941081"/>
                </a:cxn>
                <a:cxn ang="0">
                  <a:pos x="2442281" y="956260"/>
                </a:cxn>
                <a:cxn ang="0">
                  <a:pos x="2411942" y="1183941"/>
                </a:cxn>
                <a:cxn ang="0">
                  <a:pos x="1956858" y="1487515"/>
                </a:cxn>
                <a:cxn ang="0">
                  <a:pos x="2154061" y="2428596"/>
                </a:cxn>
                <a:cxn ang="0">
                  <a:pos x="1759656" y="2231273"/>
                </a:cxn>
                <a:cxn ang="0">
                  <a:pos x="1881011" y="2033949"/>
                </a:cxn>
                <a:cxn ang="0">
                  <a:pos x="1729317" y="2155379"/>
                </a:cxn>
                <a:cxn ang="0">
                  <a:pos x="1547283" y="2064307"/>
                </a:cxn>
                <a:cxn ang="0">
                  <a:pos x="1774825" y="1866983"/>
                </a:cxn>
                <a:cxn ang="0">
                  <a:pos x="1638300" y="1882162"/>
                </a:cxn>
                <a:cxn ang="0">
                  <a:pos x="1486606" y="2003592"/>
                </a:cxn>
                <a:cxn ang="0">
                  <a:pos x="1334911" y="1958056"/>
                </a:cxn>
                <a:cxn ang="0">
                  <a:pos x="515761" y="2595562"/>
                </a:cxn>
                <a:cxn ang="0">
                  <a:pos x="819150" y="2109843"/>
                </a:cxn>
                <a:cxn ang="0">
                  <a:pos x="910167" y="2079485"/>
                </a:cxn>
                <a:cxn ang="0">
                  <a:pos x="712964" y="1942877"/>
                </a:cxn>
                <a:cxn ang="0">
                  <a:pos x="758472" y="1760732"/>
                </a:cxn>
                <a:cxn ang="0">
                  <a:pos x="1016353" y="1912519"/>
                </a:cxn>
                <a:cxn ang="0">
                  <a:pos x="864658" y="1715196"/>
                </a:cxn>
                <a:cxn ang="0">
                  <a:pos x="819150" y="1578587"/>
                </a:cxn>
                <a:cxn ang="0">
                  <a:pos x="652286" y="1441979"/>
                </a:cxn>
                <a:cxn ang="0">
                  <a:pos x="637117" y="1153583"/>
                </a:cxn>
                <a:cxn ang="0">
                  <a:pos x="257881" y="1153583"/>
                </a:cxn>
                <a:cxn ang="0">
                  <a:pos x="0" y="956260"/>
                </a:cxn>
                <a:cxn ang="0">
                  <a:pos x="1016353" y="941081"/>
                </a:cxn>
                <a:cxn ang="0">
                  <a:pos x="1228725" y="379468"/>
                </a:cxn>
                <a:cxn ang="0">
                  <a:pos x="2229908" y="1123226"/>
                </a:cxn>
                <a:cxn ang="0">
                  <a:pos x="2047875" y="1138404"/>
                </a:cxn>
                <a:cxn ang="0">
                  <a:pos x="970844" y="1062511"/>
                </a:cxn>
                <a:cxn ang="0">
                  <a:pos x="1607961" y="1062511"/>
                </a:cxn>
                <a:cxn ang="0">
                  <a:pos x="1729317" y="1168762"/>
                </a:cxn>
                <a:cxn ang="0">
                  <a:pos x="1881011" y="1275013"/>
                </a:cxn>
                <a:cxn ang="0">
                  <a:pos x="1789994" y="1396443"/>
                </a:cxn>
                <a:cxn ang="0">
                  <a:pos x="1759656" y="1533051"/>
                </a:cxn>
                <a:cxn ang="0">
                  <a:pos x="1456267" y="1760732"/>
                </a:cxn>
                <a:cxn ang="0">
                  <a:pos x="1289403" y="1791090"/>
                </a:cxn>
                <a:cxn ang="0">
                  <a:pos x="986014" y="1548230"/>
                </a:cxn>
                <a:cxn ang="0">
                  <a:pos x="910167" y="1320549"/>
                </a:cxn>
                <a:cxn ang="0">
                  <a:pos x="940506" y="1183941"/>
                </a:cxn>
                <a:cxn ang="0">
                  <a:pos x="970844" y="1062511"/>
                </a:cxn>
                <a:cxn ang="0">
                  <a:pos x="1516944" y="1077689"/>
                </a:cxn>
                <a:cxn ang="0">
                  <a:pos x="1638300" y="1123226"/>
                </a:cxn>
                <a:cxn ang="0">
                  <a:pos x="1865842" y="1199119"/>
                </a:cxn>
                <a:cxn ang="0">
                  <a:pos x="1805164" y="1305370"/>
                </a:cxn>
                <a:cxn ang="0">
                  <a:pos x="1744486" y="1487515"/>
                </a:cxn>
                <a:cxn ang="0">
                  <a:pos x="1668639" y="1563409"/>
                </a:cxn>
                <a:cxn ang="0">
                  <a:pos x="1350081" y="1806268"/>
                </a:cxn>
                <a:cxn ang="0">
                  <a:pos x="1198386" y="1684838"/>
                </a:cxn>
                <a:cxn ang="0">
                  <a:pos x="986014" y="1502694"/>
                </a:cxn>
                <a:cxn ang="0">
                  <a:pos x="970844" y="1305370"/>
                </a:cxn>
                <a:cxn ang="0">
                  <a:pos x="955675" y="1183941"/>
                </a:cxn>
                <a:cxn ang="0">
                  <a:pos x="1001183" y="1077689"/>
                </a:cxn>
              </a:cxnLst>
              <a:rect l="0" t="0" r="0" b="0"/>
              <a:pathLst>
                <a:path w="180" h="171">
                  <a:moveTo>
                    <a:pt x="90" y="0"/>
                  </a:moveTo>
                  <a:cubicBezTo>
                    <a:pt x="94" y="12"/>
                    <a:pt x="99" y="24"/>
                    <a:pt x="103" y="36"/>
                  </a:cubicBezTo>
                  <a:cubicBezTo>
                    <a:pt x="99" y="36"/>
                    <a:pt x="96" y="36"/>
                    <a:pt x="92" y="36"/>
                  </a:cubicBezTo>
                  <a:cubicBezTo>
                    <a:pt x="92" y="34"/>
                    <a:pt x="92" y="33"/>
                    <a:pt x="92" y="31"/>
                  </a:cubicBezTo>
                  <a:cubicBezTo>
                    <a:pt x="92" y="29"/>
                    <a:pt x="92" y="29"/>
                    <a:pt x="90" y="29"/>
                  </a:cubicBezTo>
                  <a:cubicBezTo>
                    <a:pt x="88" y="29"/>
                    <a:pt x="89" y="29"/>
                    <a:pt x="88" y="30"/>
                  </a:cubicBezTo>
                  <a:cubicBezTo>
                    <a:pt x="88" y="31"/>
                    <a:pt x="87" y="33"/>
                    <a:pt x="87" y="34"/>
                  </a:cubicBezTo>
                  <a:cubicBezTo>
                    <a:pt x="85" y="41"/>
                    <a:pt x="83" y="47"/>
                    <a:pt x="81" y="53"/>
                  </a:cubicBezTo>
                  <a:cubicBezTo>
                    <a:pt x="83" y="53"/>
                    <a:pt x="86" y="53"/>
                    <a:pt x="88" y="53"/>
                  </a:cubicBezTo>
                  <a:cubicBezTo>
                    <a:pt x="90" y="53"/>
                    <a:pt x="95" y="54"/>
                    <a:pt x="97" y="53"/>
                  </a:cubicBezTo>
                  <a:cubicBezTo>
                    <a:pt x="98" y="53"/>
                    <a:pt x="97" y="54"/>
                    <a:pt x="98" y="52"/>
                  </a:cubicBezTo>
                  <a:cubicBezTo>
                    <a:pt x="98" y="52"/>
                    <a:pt x="98" y="49"/>
                    <a:pt x="98" y="48"/>
                  </a:cubicBezTo>
                  <a:cubicBezTo>
                    <a:pt x="97" y="48"/>
                    <a:pt x="92" y="48"/>
                    <a:pt x="91" y="48"/>
                  </a:cubicBezTo>
                  <a:cubicBezTo>
                    <a:pt x="91" y="47"/>
                    <a:pt x="91" y="44"/>
                    <a:pt x="92" y="43"/>
                  </a:cubicBezTo>
                  <a:cubicBezTo>
                    <a:pt x="93" y="41"/>
                    <a:pt x="93" y="42"/>
                    <a:pt x="95" y="42"/>
                  </a:cubicBezTo>
                  <a:cubicBezTo>
                    <a:pt x="97" y="42"/>
                    <a:pt x="103" y="40"/>
                    <a:pt x="105" y="42"/>
                  </a:cubicBezTo>
                  <a:cubicBezTo>
                    <a:pt x="106" y="42"/>
                    <a:pt x="106" y="45"/>
                    <a:pt x="106" y="46"/>
                  </a:cubicBezTo>
                  <a:cubicBezTo>
                    <a:pt x="107" y="49"/>
                    <a:pt x="108" y="51"/>
                    <a:pt x="109" y="54"/>
                  </a:cubicBezTo>
                  <a:cubicBezTo>
                    <a:pt x="110" y="55"/>
                    <a:pt x="111" y="61"/>
                    <a:pt x="112" y="62"/>
                  </a:cubicBezTo>
                  <a:cubicBezTo>
                    <a:pt x="113" y="63"/>
                    <a:pt x="117" y="62"/>
                    <a:pt x="118" y="62"/>
                  </a:cubicBezTo>
                  <a:cubicBezTo>
                    <a:pt x="122" y="62"/>
                    <a:pt x="126" y="62"/>
                    <a:pt x="130" y="62"/>
                  </a:cubicBezTo>
                  <a:cubicBezTo>
                    <a:pt x="140" y="62"/>
                    <a:pt x="150" y="63"/>
                    <a:pt x="161" y="63"/>
                  </a:cubicBezTo>
                  <a:cubicBezTo>
                    <a:pt x="167" y="63"/>
                    <a:pt x="174" y="63"/>
                    <a:pt x="180" y="63"/>
                  </a:cubicBezTo>
                  <a:cubicBezTo>
                    <a:pt x="173" y="68"/>
                    <a:pt x="166" y="73"/>
                    <a:pt x="159" y="78"/>
                  </a:cubicBezTo>
                  <a:cubicBezTo>
                    <a:pt x="150" y="84"/>
                    <a:pt x="141" y="92"/>
                    <a:pt x="131" y="97"/>
                  </a:cubicBezTo>
                  <a:cubicBezTo>
                    <a:pt x="130" y="98"/>
                    <a:pt x="130" y="98"/>
                    <a:pt x="129" y="98"/>
                  </a:cubicBezTo>
                  <a:cubicBezTo>
                    <a:pt x="127" y="98"/>
                    <a:pt x="123" y="95"/>
                    <a:pt x="121" y="94"/>
                  </a:cubicBezTo>
                  <a:cubicBezTo>
                    <a:pt x="126" y="117"/>
                    <a:pt x="135" y="139"/>
                    <a:pt x="142" y="160"/>
                  </a:cubicBezTo>
                  <a:cubicBezTo>
                    <a:pt x="143" y="164"/>
                    <a:pt x="144" y="167"/>
                    <a:pt x="146" y="171"/>
                  </a:cubicBezTo>
                  <a:cubicBezTo>
                    <a:pt x="136" y="163"/>
                    <a:pt x="126" y="155"/>
                    <a:pt x="116" y="147"/>
                  </a:cubicBezTo>
                  <a:cubicBezTo>
                    <a:pt x="120" y="144"/>
                    <a:pt x="124" y="141"/>
                    <a:pt x="127" y="137"/>
                  </a:cubicBezTo>
                  <a:cubicBezTo>
                    <a:pt x="127" y="137"/>
                    <a:pt x="125" y="134"/>
                    <a:pt x="124" y="134"/>
                  </a:cubicBezTo>
                  <a:cubicBezTo>
                    <a:pt x="123" y="134"/>
                    <a:pt x="124" y="134"/>
                    <a:pt x="123" y="135"/>
                  </a:cubicBezTo>
                  <a:cubicBezTo>
                    <a:pt x="120" y="137"/>
                    <a:pt x="117" y="140"/>
                    <a:pt x="114" y="142"/>
                  </a:cubicBezTo>
                  <a:cubicBezTo>
                    <a:pt x="111" y="144"/>
                    <a:pt x="112" y="144"/>
                    <a:pt x="109" y="142"/>
                  </a:cubicBezTo>
                  <a:cubicBezTo>
                    <a:pt x="107" y="140"/>
                    <a:pt x="104" y="138"/>
                    <a:pt x="102" y="136"/>
                  </a:cubicBezTo>
                  <a:cubicBezTo>
                    <a:pt x="105" y="133"/>
                    <a:pt x="109" y="130"/>
                    <a:pt x="113" y="127"/>
                  </a:cubicBezTo>
                  <a:cubicBezTo>
                    <a:pt x="113" y="126"/>
                    <a:pt x="117" y="124"/>
                    <a:pt x="117" y="123"/>
                  </a:cubicBezTo>
                  <a:cubicBezTo>
                    <a:pt x="118" y="122"/>
                    <a:pt x="116" y="120"/>
                    <a:pt x="115" y="118"/>
                  </a:cubicBezTo>
                  <a:cubicBezTo>
                    <a:pt x="112" y="120"/>
                    <a:pt x="110" y="122"/>
                    <a:pt x="108" y="124"/>
                  </a:cubicBezTo>
                  <a:cubicBezTo>
                    <a:pt x="106" y="126"/>
                    <a:pt x="104" y="127"/>
                    <a:pt x="102" y="129"/>
                  </a:cubicBezTo>
                  <a:cubicBezTo>
                    <a:pt x="101" y="130"/>
                    <a:pt x="99" y="132"/>
                    <a:pt x="98" y="132"/>
                  </a:cubicBezTo>
                  <a:cubicBezTo>
                    <a:pt x="95" y="133"/>
                    <a:pt x="94" y="128"/>
                    <a:pt x="91" y="128"/>
                  </a:cubicBezTo>
                  <a:cubicBezTo>
                    <a:pt x="90" y="128"/>
                    <a:pt x="89" y="128"/>
                    <a:pt x="88" y="129"/>
                  </a:cubicBezTo>
                  <a:cubicBezTo>
                    <a:pt x="75" y="140"/>
                    <a:pt x="61" y="150"/>
                    <a:pt x="48" y="161"/>
                  </a:cubicBezTo>
                  <a:cubicBezTo>
                    <a:pt x="43" y="164"/>
                    <a:pt x="39" y="167"/>
                    <a:pt x="34" y="171"/>
                  </a:cubicBezTo>
                  <a:cubicBezTo>
                    <a:pt x="38" y="158"/>
                    <a:pt x="42" y="146"/>
                    <a:pt x="45" y="134"/>
                  </a:cubicBezTo>
                  <a:cubicBezTo>
                    <a:pt x="48" y="135"/>
                    <a:pt x="51" y="137"/>
                    <a:pt x="54" y="139"/>
                  </a:cubicBezTo>
                  <a:cubicBezTo>
                    <a:pt x="55" y="139"/>
                    <a:pt x="56" y="140"/>
                    <a:pt x="57" y="140"/>
                  </a:cubicBezTo>
                  <a:cubicBezTo>
                    <a:pt x="58" y="140"/>
                    <a:pt x="59" y="137"/>
                    <a:pt x="60" y="137"/>
                  </a:cubicBezTo>
                  <a:cubicBezTo>
                    <a:pt x="58" y="135"/>
                    <a:pt x="56" y="134"/>
                    <a:pt x="54" y="133"/>
                  </a:cubicBezTo>
                  <a:cubicBezTo>
                    <a:pt x="53" y="132"/>
                    <a:pt x="48" y="130"/>
                    <a:pt x="47" y="128"/>
                  </a:cubicBezTo>
                  <a:cubicBezTo>
                    <a:pt x="47" y="127"/>
                    <a:pt x="48" y="125"/>
                    <a:pt x="48" y="123"/>
                  </a:cubicBezTo>
                  <a:cubicBezTo>
                    <a:pt x="49" y="121"/>
                    <a:pt x="50" y="118"/>
                    <a:pt x="50" y="116"/>
                  </a:cubicBezTo>
                  <a:cubicBezTo>
                    <a:pt x="54" y="118"/>
                    <a:pt x="58" y="120"/>
                    <a:pt x="62" y="123"/>
                  </a:cubicBezTo>
                  <a:cubicBezTo>
                    <a:pt x="63" y="123"/>
                    <a:pt x="66" y="126"/>
                    <a:pt x="67" y="126"/>
                  </a:cubicBezTo>
                  <a:cubicBezTo>
                    <a:pt x="68" y="126"/>
                    <a:pt x="70" y="123"/>
                    <a:pt x="70" y="122"/>
                  </a:cubicBezTo>
                  <a:cubicBezTo>
                    <a:pt x="66" y="119"/>
                    <a:pt x="61" y="116"/>
                    <a:pt x="57" y="113"/>
                  </a:cubicBezTo>
                  <a:cubicBezTo>
                    <a:pt x="56" y="113"/>
                    <a:pt x="53" y="111"/>
                    <a:pt x="52" y="110"/>
                  </a:cubicBezTo>
                  <a:cubicBezTo>
                    <a:pt x="51" y="108"/>
                    <a:pt x="55" y="105"/>
                    <a:pt x="54" y="104"/>
                  </a:cubicBezTo>
                  <a:cubicBezTo>
                    <a:pt x="54" y="103"/>
                    <a:pt x="51" y="101"/>
                    <a:pt x="50" y="101"/>
                  </a:cubicBezTo>
                  <a:cubicBezTo>
                    <a:pt x="48" y="99"/>
                    <a:pt x="45" y="97"/>
                    <a:pt x="43" y="95"/>
                  </a:cubicBezTo>
                  <a:cubicBezTo>
                    <a:pt x="39" y="92"/>
                    <a:pt x="35" y="89"/>
                    <a:pt x="31" y="86"/>
                  </a:cubicBezTo>
                  <a:cubicBezTo>
                    <a:pt x="35" y="83"/>
                    <a:pt x="38" y="79"/>
                    <a:pt x="42" y="76"/>
                  </a:cubicBezTo>
                  <a:cubicBezTo>
                    <a:pt x="39" y="76"/>
                    <a:pt x="35" y="76"/>
                    <a:pt x="31" y="76"/>
                  </a:cubicBezTo>
                  <a:cubicBezTo>
                    <a:pt x="27" y="76"/>
                    <a:pt x="22" y="77"/>
                    <a:pt x="17" y="76"/>
                  </a:cubicBezTo>
                  <a:cubicBezTo>
                    <a:pt x="15" y="75"/>
                    <a:pt x="12" y="72"/>
                    <a:pt x="10" y="71"/>
                  </a:cubicBezTo>
                  <a:cubicBezTo>
                    <a:pt x="7" y="68"/>
                    <a:pt x="3" y="66"/>
                    <a:pt x="0" y="63"/>
                  </a:cubicBezTo>
                  <a:cubicBezTo>
                    <a:pt x="20" y="63"/>
                    <a:pt x="39" y="62"/>
                    <a:pt x="59" y="62"/>
                  </a:cubicBezTo>
                  <a:cubicBezTo>
                    <a:pt x="61" y="62"/>
                    <a:pt x="66" y="63"/>
                    <a:pt x="67" y="62"/>
                  </a:cubicBezTo>
                  <a:cubicBezTo>
                    <a:pt x="68" y="61"/>
                    <a:pt x="69" y="58"/>
                    <a:pt x="69" y="57"/>
                  </a:cubicBezTo>
                  <a:cubicBezTo>
                    <a:pt x="73" y="47"/>
                    <a:pt x="77" y="36"/>
                    <a:pt x="81" y="25"/>
                  </a:cubicBezTo>
                  <a:cubicBezTo>
                    <a:pt x="84" y="17"/>
                    <a:pt x="87" y="8"/>
                    <a:pt x="90" y="0"/>
                  </a:cubicBezTo>
                  <a:close/>
                  <a:moveTo>
                    <a:pt x="147" y="74"/>
                  </a:moveTo>
                  <a:cubicBezTo>
                    <a:pt x="144" y="77"/>
                    <a:pt x="141" y="79"/>
                    <a:pt x="138" y="82"/>
                  </a:cubicBezTo>
                  <a:cubicBezTo>
                    <a:pt x="137" y="79"/>
                    <a:pt x="136" y="77"/>
                    <a:pt x="135" y="75"/>
                  </a:cubicBezTo>
                  <a:cubicBezTo>
                    <a:pt x="139" y="75"/>
                    <a:pt x="143" y="75"/>
                    <a:pt x="147" y="74"/>
                  </a:cubicBezTo>
                  <a:close/>
                  <a:moveTo>
                    <a:pt x="64" y="70"/>
                  </a:moveTo>
                  <a:cubicBezTo>
                    <a:pt x="76" y="70"/>
                    <a:pt x="88" y="70"/>
                    <a:pt x="100" y="70"/>
                  </a:cubicBezTo>
                  <a:cubicBezTo>
                    <a:pt x="102" y="70"/>
                    <a:pt x="105" y="69"/>
                    <a:pt x="106" y="70"/>
                  </a:cubicBezTo>
                  <a:cubicBezTo>
                    <a:pt x="108" y="70"/>
                    <a:pt x="108" y="71"/>
                    <a:pt x="109" y="73"/>
                  </a:cubicBezTo>
                  <a:cubicBezTo>
                    <a:pt x="110" y="74"/>
                    <a:pt x="111" y="76"/>
                    <a:pt x="114" y="77"/>
                  </a:cubicBezTo>
                  <a:cubicBezTo>
                    <a:pt x="117" y="78"/>
                    <a:pt x="121" y="77"/>
                    <a:pt x="124" y="77"/>
                  </a:cubicBezTo>
                  <a:cubicBezTo>
                    <a:pt x="124" y="79"/>
                    <a:pt x="125" y="83"/>
                    <a:pt x="124" y="84"/>
                  </a:cubicBezTo>
                  <a:cubicBezTo>
                    <a:pt x="124" y="86"/>
                    <a:pt x="123" y="86"/>
                    <a:pt x="122" y="87"/>
                  </a:cubicBezTo>
                  <a:cubicBezTo>
                    <a:pt x="120" y="88"/>
                    <a:pt x="118" y="90"/>
                    <a:pt x="118" y="92"/>
                  </a:cubicBezTo>
                  <a:cubicBezTo>
                    <a:pt x="117" y="94"/>
                    <a:pt x="117" y="96"/>
                    <a:pt x="117" y="99"/>
                  </a:cubicBezTo>
                  <a:cubicBezTo>
                    <a:pt x="117" y="101"/>
                    <a:pt x="117" y="100"/>
                    <a:pt x="116" y="101"/>
                  </a:cubicBezTo>
                  <a:cubicBezTo>
                    <a:pt x="115" y="103"/>
                    <a:pt x="112" y="104"/>
                    <a:pt x="111" y="105"/>
                  </a:cubicBezTo>
                  <a:cubicBezTo>
                    <a:pt x="106" y="109"/>
                    <a:pt x="101" y="112"/>
                    <a:pt x="96" y="116"/>
                  </a:cubicBezTo>
                  <a:cubicBezTo>
                    <a:pt x="94" y="117"/>
                    <a:pt x="91" y="121"/>
                    <a:pt x="89" y="121"/>
                  </a:cubicBezTo>
                  <a:cubicBezTo>
                    <a:pt x="88" y="121"/>
                    <a:pt x="86" y="119"/>
                    <a:pt x="85" y="118"/>
                  </a:cubicBezTo>
                  <a:cubicBezTo>
                    <a:pt x="83" y="116"/>
                    <a:pt x="81" y="114"/>
                    <a:pt x="78" y="112"/>
                  </a:cubicBezTo>
                  <a:cubicBezTo>
                    <a:pt x="74" y="109"/>
                    <a:pt x="69" y="105"/>
                    <a:pt x="65" y="102"/>
                  </a:cubicBezTo>
                  <a:cubicBezTo>
                    <a:pt x="62" y="99"/>
                    <a:pt x="63" y="94"/>
                    <a:pt x="63" y="90"/>
                  </a:cubicBezTo>
                  <a:cubicBezTo>
                    <a:pt x="63" y="87"/>
                    <a:pt x="63" y="87"/>
                    <a:pt x="60" y="87"/>
                  </a:cubicBezTo>
                  <a:cubicBezTo>
                    <a:pt x="58" y="86"/>
                    <a:pt x="55" y="86"/>
                    <a:pt x="52" y="86"/>
                  </a:cubicBezTo>
                  <a:cubicBezTo>
                    <a:pt x="56" y="83"/>
                    <a:pt x="59" y="81"/>
                    <a:pt x="62" y="78"/>
                  </a:cubicBezTo>
                  <a:cubicBezTo>
                    <a:pt x="62" y="77"/>
                    <a:pt x="64" y="77"/>
                    <a:pt x="64" y="76"/>
                  </a:cubicBezTo>
                  <a:cubicBezTo>
                    <a:pt x="65" y="74"/>
                    <a:pt x="64" y="72"/>
                    <a:pt x="64" y="70"/>
                  </a:cubicBezTo>
                  <a:close/>
                  <a:moveTo>
                    <a:pt x="66" y="71"/>
                  </a:moveTo>
                  <a:cubicBezTo>
                    <a:pt x="77" y="71"/>
                    <a:pt x="88" y="71"/>
                    <a:pt x="100" y="71"/>
                  </a:cubicBezTo>
                  <a:cubicBezTo>
                    <a:pt x="101" y="71"/>
                    <a:pt x="104" y="71"/>
                    <a:pt x="106" y="71"/>
                  </a:cubicBezTo>
                  <a:cubicBezTo>
                    <a:pt x="107" y="72"/>
                    <a:pt x="107" y="73"/>
                    <a:pt x="108" y="74"/>
                  </a:cubicBezTo>
                  <a:cubicBezTo>
                    <a:pt x="109" y="76"/>
                    <a:pt x="111" y="77"/>
                    <a:pt x="113" y="78"/>
                  </a:cubicBezTo>
                  <a:cubicBezTo>
                    <a:pt x="116" y="80"/>
                    <a:pt x="120" y="79"/>
                    <a:pt x="123" y="79"/>
                  </a:cubicBezTo>
                  <a:cubicBezTo>
                    <a:pt x="123" y="80"/>
                    <a:pt x="123" y="83"/>
                    <a:pt x="122" y="84"/>
                  </a:cubicBezTo>
                  <a:cubicBezTo>
                    <a:pt x="122" y="85"/>
                    <a:pt x="120" y="86"/>
                    <a:pt x="119" y="86"/>
                  </a:cubicBezTo>
                  <a:cubicBezTo>
                    <a:pt x="118" y="88"/>
                    <a:pt x="117" y="90"/>
                    <a:pt x="116" y="92"/>
                  </a:cubicBezTo>
                  <a:cubicBezTo>
                    <a:pt x="115" y="94"/>
                    <a:pt x="115" y="96"/>
                    <a:pt x="115" y="98"/>
                  </a:cubicBezTo>
                  <a:cubicBezTo>
                    <a:pt x="115" y="99"/>
                    <a:pt x="116" y="99"/>
                    <a:pt x="115" y="100"/>
                  </a:cubicBezTo>
                  <a:cubicBezTo>
                    <a:pt x="114" y="101"/>
                    <a:pt x="111" y="103"/>
                    <a:pt x="110" y="103"/>
                  </a:cubicBezTo>
                  <a:cubicBezTo>
                    <a:pt x="105" y="107"/>
                    <a:pt x="101" y="110"/>
                    <a:pt x="96" y="114"/>
                  </a:cubicBezTo>
                  <a:cubicBezTo>
                    <a:pt x="95" y="115"/>
                    <a:pt x="91" y="119"/>
                    <a:pt x="89" y="119"/>
                  </a:cubicBezTo>
                  <a:cubicBezTo>
                    <a:pt x="88" y="119"/>
                    <a:pt x="87" y="117"/>
                    <a:pt x="86" y="116"/>
                  </a:cubicBezTo>
                  <a:cubicBezTo>
                    <a:pt x="84" y="114"/>
                    <a:pt x="82" y="113"/>
                    <a:pt x="79" y="111"/>
                  </a:cubicBezTo>
                  <a:cubicBezTo>
                    <a:pt x="75" y="107"/>
                    <a:pt x="71" y="104"/>
                    <a:pt x="66" y="101"/>
                  </a:cubicBezTo>
                  <a:cubicBezTo>
                    <a:pt x="66" y="100"/>
                    <a:pt x="65" y="100"/>
                    <a:pt x="65" y="99"/>
                  </a:cubicBezTo>
                  <a:cubicBezTo>
                    <a:pt x="64" y="97"/>
                    <a:pt x="64" y="92"/>
                    <a:pt x="64" y="90"/>
                  </a:cubicBezTo>
                  <a:cubicBezTo>
                    <a:pt x="64" y="89"/>
                    <a:pt x="65" y="86"/>
                    <a:pt x="64" y="86"/>
                  </a:cubicBezTo>
                  <a:cubicBezTo>
                    <a:pt x="62" y="85"/>
                    <a:pt x="58" y="85"/>
                    <a:pt x="56" y="85"/>
                  </a:cubicBezTo>
                  <a:cubicBezTo>
                    <a:pt x="58" y="83"/>
                    <a:pt x="61" y="81"/>
                    <a:pt x="63" y="78"/>
                  </a:cubicBezTo>
                  <a:cubicBezTo>
                    <a:pt x="64" y="78"/>
                    <a:pt x="65" y="77"/>
                    <a:pt x="66" y="76"/>
                  </a:cubicBezTo>
                  <a:cubicBezTo>
                    <a:pt x="66" y="75"/>
                    <a:pt x="66" y="73"/>
                    <a:pt x="66" y="71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39" name="Freeform 110"/>
            <p:cNvSpPr>
              <a:spLocks noEditPoints="1"/>
            </p:cNvSpPr>
            <p:nvPr/>
          </p:nvSpPr>
          <p:spPr>
            <a:xfrm>
              <a:off x="6256338" y="6065838"/>
              <a:ext cx="379413" cy="349250"/>
            </a:xfrm>
            <a:custGeom>
              <a:avLst/>
              <a:gdLst/>
              <a:ahLst/>
              <a:cxnLst>
                <a:cxn ang="0">
                  <a:pos x="30353" y="212587"/>
                </a:cxn>
                <a:cxn ang="0">
                  <a:pos x="30353" y="258141"/>
                </a:cxn>
                <a:cxn ang="0">
                  <a:pos x="60706" y="258141"/>
                </a:cxn>
                <a:cxn ang="0">
                  <a:pos x="106236" y="227772"/>
                </a:cxn>
                <a:cxn ang="0">
                  <a:pos x="136589" y="258141"/>
                </a:cxn>
                <a:cxn ang="0">
                  <a:pos x="151765" y="303696"/>
                </a:cxn>
                <a:cxn ang="0">
                  <a:pos x="151765" y="334065"/>
                </a:cxn>
                <a:cxn ang="0">
                  <a:pos x="166942" y="349250"/>
                </a:cxn>
                <a:cxn ang="0">
                  <a:pos x="242824" y="303696"/>
                </a:cxn>
                <a:cxn ang="0">
                  <a:pos x="303530" y="273326"/>
                </a:cxn>
                <a:cxn ang="0">
                  <a:pos x="258001" y="242957"/>
                </a:cxn>
                <a:cxn ang="0">
                  <a:pos x="212471" y="182217"/>
                </a:cxn>
                <a:cxn ang="0">
                  <a:pos x="349060" y="91109"/>
                </a:cxn>
                <a:cxn ang="0">
                  <a:pos x="197295" y="121478"/>
                </a:cxn>
                <a:cxn ang="0">
                  <a:pos x="166942" y="60739"/>
                </a:cxn>
                <a:cxn ang="0">
                  <a:pos x="166942" y="15185"/>
                </a:cxn>
                <a:cxn ang="0">
                  <a:pos x="121412" y="15185"/>
                </a:cxn>
                <a:cxn ang="0">
                  <a:pos x="60706" y="45554"/>
                </a:cxn>
                <a:cxn ang="0">
                  <a:pos x="45530" y="45554"/>
                </a:cxn>
                <a:cxn ang="0">
                  <a:pos x="30353" y="106293"/>
                </a:cxn>
                <a:cxn ang="0">
                  <a:pos x="45530" y="121478"/>
                </a:cxn>
                <a:cxn ang="0">
                  <a:pos x="91059" y="182217"/>
                </a:cxn>
                <a:cxn ang="0">
                  <a:pos x="30353" y="212587"/>
                </a:cxn>
                <a:cxn ang="0">
                  <a:pos x="106236" y="182217"/>
                </a:cxn>
                <a:cxn ang="0">
                  <a:pos x="75883" y="106293"/>
                </a:cxn>
                <a:cxn ang="0">
                  <a:pos x="151765" y="60739"/>
                </a:cxn>
                <a:cxn ang="0">
                  <a:pos x="182118" y="136663"/>
                </a:cxn>
                <a:cxn ang="0">
                  <a:pos x="106236" y="182217"/>
                </a:cxn>
                <a:cxn ang="0">
                  <a:pos x="166942" y="288511"/>
                </a:cxn>
                <a:cxn ang="0">
                  <a:pos x="121412" y="227772"/>
                </a:cxn>
                <a:cxn ang="0">
                  <a:pos x="212471" y="182217"/>
                </a:cxn>
                <a:cxn ang="0">
                  <a:pos x="242824" y="242957"/>
                </a:cxn>
                <a:cxn ang="0">
                  <a:pos x="166942" y="288511"/>
                </a:cxn>
              </a:cxnLst>
              <a:rect l="0" t="0" r="0" b="0"/>
              <a:pathLst>
                <a:path w="25" h="23">
                  <a:moveTo>
                    <a:pt x="2" y="14"/>
                  </a:moveTo>
                  <a:cubicBezTo>
                    <a:pt x="0" y="13"/>
                    <a:pt x="1" y="17"/>
                    <a:pt x="2" y="17"/>
                  </a:cubicBezTo>
                  <a:cubicBezTo>
                    <a:pt x="3" y="18"/>
                    <a:pt x="3" y="17"/>
                    <a:pt x="4" y="17"/>
                  </a:cubicBezTo>
                  <a:cubicBezTo>
                    <a:pt x="5" y="17"/>
                    <a:pt x="6" y="15"/>
                    <a:pt x="7" y="15"/>
                  </a:cubicBezTo>
                  <a:cubicBezTo>
                    <a:pt x="8" y="15"/>
                    <a:pt x="8" y="16"/>
                    <a:pt x="9" y="17"/>
                  </a:cubicBezTo>
                  <a:cubicBezTo>
                    <a:pt x="9" y="18"/>
                    <a:pt x="10" y="19"/>
                    <a:pt x="10" y="20"/>
                  </a:cubicBezTo>
                  <a:cubicBezTo>
                    <a:pt x="10" y="20"/>
                    <a:pt x="10" y="21"/>
                    <a:pt x="10" y="22"/>
                  </a:cubicBezTo>
                  <a:cubicBezTo>
                    <a:pt x="10" y="22"/>
                    <a:pt x="10" y="22"/>
                    <a:pt x="11" y="23"/>
                  </a:cubicBezTo>
                  <a:cubicBezTo>
                    <a:pt x="12" y="23"/>
                    <a:pt x="15" y="20"/>
                    <a:pt x="16" y="20"/>
                  </a:cubicBezTo>
                  <a:cubicBezTo>
                    <a:pt x="17" y="20"/>
                    <a:pt x="20" y="19"/>
                    <a:pt x="20" y="18"/>
                  </a:cubicBezTo>
                  <a:cubicBezTo>
                    <a:pt x="21" y="15"/>
                    <a:pt x="18" y="15"/>
                    <a:pt x="17" y="16"/>
                  </a:cubicBezTo>
                  <a:cubicBezTo>
                    <a:pt x="16" y="15"/>
                    <a:pt x="15" y="13"/>
                    <a:pt x="14" y="12"/>
                  </a:cubicBezTo>
                  <a:cubicBezTo>
                    <a:pt x="16" y="11"/>
                    <a:pt x="25" y="8"/>
                    <a:pt x="23" y="6"/>
                  </a:cubicBezTo>
                  <a:cubicBezTo>
                    <a:pt x="22" y="2"/>
                    <a:pt x="15" y="8"/>
                    <a:pt x="13" y="8"/>
                  </a:cubicBezTo>
                  <a:cubicBezTo>
                    <a:pt x="12" y="7"/>
                    <a:pt x="12" y="5"/>
                    <a:pt x="11" y="4"/>
                  </a:cubicBezTo>
                  <a:cubicBezTo>
                    <a:pt x="13" y="3"/>
                    <a:pt x="14" y="2"/>
                    <a:pt x="11" y="1"/>
                  </a:cubicBezTo>
                  <a:cubicBezTo>
                    <a:pt x="10" y="0"/>
                    <a:pt x="9" y="1"/>
                    <a:pt x="8" y="1"/>
                  </a:cubicBezTo>
                  <a:cubicBezTo>
                    <a:pt x="7" y="2"/>
                    <a:pt x="6" y="3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2" y="4"/>
                    <a:pt x="1" y="5"/>
                    <a:pt x="2" y="7"/>
                  </a:cubicBezTo>
                  <a:cubicBezTo>
                    <a:pt x="2" y="8"/>
                    <a:pt x="2" y="7"/>
                    <a:pt x="3" y="8"/>
                  </a:cubicBezTo>
                  <a:cubicBezTo>
                    <a:pt x="5" y="9"/>
                    <a:pt x="5" y="10"/>
                    <a:pt x="6" y="12"/>
                  </a:cubicBezTo>
                  <a:cubicBezTo>
                    <a:pt x="5" y="13"/>
                    <a:pt x="3" y="13"/>
                    <a:pt x="2" y="14"/>
                  </a:cubicBezTo>
                  <a:close/>
                  <a:moveTo>
                    <a:pt x="7" y="12"/>
                  </a:moveTo>
                  <a:cubicBezTo>
                    <a:pt x="6" y="11"/>
                    <a:pt x="4" y="8"/>
                    <a:pt x="5" y="7"/>
                  </a:cubicBezTo>
                  <a:cubicBezTo>
                    <a:pt x="5" y="6"/>
                    <a:pt x="9" y="5"/>
                    <a:pt x="10" y="4"/>
                  </a:cubicBezTo>
                  <a:cubicBezTo>
                    <a:pt x="11" y="5"/>
                    <a:pt x="13" y="8"/>
                    <a:pt x="12" y="9"/>
                  </a:cubicBezTo>
                  <a:cubicBezTo>
                    <a:pt x="12" y="10"/>
                    <a:pt x="8" y="11"/>
                    <a:pt x="7" y="12"/>
                  </a:cubicBezTo>
                  <a:close/>
                  <a:moveTo>
                    <a:pt x="11" y="19"/>
                  </a:moveTo>
                  <a:cubicBezTo>
                    <a:pt x="9" y="19"/>
                    <a:pt x="9" y="16"/>
                    <a:pt x="8" y="15"/>
                  </a:cubicBezTo>
                  <a:cubicBezTo>
                    <a:pt x="10" y="14"/>
                    <a:pt x="12" y="13"/>
                    <a:pt x="14" y="12"/>
                  </a:cubicBezTo>
                  <a:cubicBezTo>
                    <a:pt x="15" y="13"/>
                    <a:pt x="16" y="15"/>
                    <a:pt x="16" y="16"/>
                  </a:cubicBezTo>
                  <a:cubicBezTo>
                    <a:pt x="15" y="17"/>
                    <a:pt x="13" y="18"/>
                    <a:pt x="11" y="19"/>
                  </a:cubicBezTo>
                  <a:close/>
                </a:path>
              </a:pathLst>
            </a:custGeom>
            <a:solidFill>
              <a:srgbClr val="009C57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40" name="Freeform 111"/>
            <p:cNvSpPr>
              <a:spLocks noEditPoints="1"/>
            </p:cNvSpPr>
            <p:nvPr/>
          </p:nvSpPr>
          <p:spPr>
            <a:xfrm>
              <a:off x="6013450" y="5140325"/>
              <a:ext cx="379413" cy="379412"/>
            </a:xfrm>
            <a:custGeom>
              <a:avLst/>
              <a:gdLst/>
              <a:ahLst/>
              <a:cxnLst>
                <a:cxn ang="0">
                  <a:pos x="60706" y="30353"/>
                </a:cxn>
                <a:cxn ang="0">
                  <a:pos x="0" y="75882"/>
                </a:cxn>
                <a:cxn ang="0">
                  <a:pos x="30353" y="91059"/>
                </a:cxn>
                <a:cxn ang="0">
                  <a:pos x="30353" y="166941"/>
                </a:cxn>
                <a:cxn ang="0">
                  <a:pos x="30353" y="288353"/>
                </a:cxn>
                <a:cxn ang="0">
                  <a:pos x="15177" y="333883"/>
                </a:cxn>
                <a:cxn ang="0">
                  <a:pos x="91059" y="364236"/>
                </a:cxn>
                <a:cxn ang="0">
                  <a:pos x="242824" y="364236"/>
                </a:cxn>
                <a:cxn ang="0">
                  <a:pos x="349060" y="349059"/>
                </a:cxn>
                <a:cxn ang="0">
                  <a:pos x="364236" y="318706"/>
                </a:cxn>
                <a:cxn ang="0">
                  <a:pos x="333883" y="303530"/>
                </a:cxn>
                <a:cxn ang="0">
                  <a:pos x="333883" y="212471"/>
                </a:cxn>
                <a:cxn ang="0">
                  <a:pos x="333883" y="91059"/>
                </a:cxn>
                <a:cxn ang="0">
                  <a:pos x="364236" y="75882"/>
                </a:cxn>
                <a:cxn ang="0">
                  <a:pos x="318707" y="30353"/>
                </a:cxn>
                <a:cxn ang="0">
                  <a:pos x="60706" y="30353"/>
                </a:cxn>
                <a:cxn ang="0">
                  <a:pos x="60706" y="303530"/>
                </a:cxn>
                <a:cxn ang="0">
                  <a:pos x="30353" y="91059"/>
                </a:cxn>
                <a:cxn ang="0">
                  <a:pos x="258001" y="75882"/>
                </a:cxn>
                <a:cxn ang="0">
                  <a:pos x="242824" y="106235"/>
                </a:cxn>
                <a:cxn ang="0">
                  <a:pos x="227648" y="106235"/>
                </a:cxn>
                <a:cxn ang="0">
                  <a:pos x="197295" y="121412"/>
                </a:cxn>
                <a:cxn ang="0">
                  <a:pos x="182118" y="166941"/>
                </a:cxn>
                <a:cxn ang="0">
                  <a:pos x="166942" y="106235"/>
                </a:cxn>
                <a:cxn ang="0">
                  <a:pos x="136589" y="136588"/>
                </a:cxn>
                <a:cxn ang="0">
                  <a:pos x="166942" y="166941"/>
                </a:cxn>
                <a:cxn ang="0">
                  <a:pos x="91059" y="182118"/>
                </a:cxn>
                <a:cxn ang="0">
                  <a:pos x="91059" y="106235"/>
                </a:cxn>
                <a:cxn ang="0">
                  <a:pos x="75883" y="106235"/>
                </a:cxn>
                <a:cxn ang="0">
                  <a:pos x="91059" y="151765"/>
                </a:cxn>
                <a:cxn ang="0">
                  <a:pos x="91059" y="288353"/>
                </a:cxn>
                <a:cxn ang="0">
                  <a:pos x="91059" y="258000"/>
                </a:cxn>
                <a:cxn ang="0">
                  <a:pos x="106236" y="227647"/>
                </a:cxn>
                <a:cxn ang="0">
                  <a:pos x="166942" y="227647"/>
                </a:cxn>
                <a:cxn ang="0">
                  <a:pos x="166942" y="288353"/>
                </a:cxn>
                <a:cxn ang="0">
                  <a:pos x="182118" y="273177"/>
                </a:cxn>
                <a:cxn ang="0">
                  <a:pos x="197295" y="227647"/>
                </a:cxn>
                <a:cxn ang="0">
                  <a:pos x="258001" y="227647"/>
                </a:cxn>
                <a:cxn ang="0">
                  <a:pos x="258001" y="303530"/>
                </a:cxn>
                <a:cxn ang="0">
                  <a:pos x="60706" y="303530"/>
                </a:cxn>
                <a:cxn ang="0">
                  <a:pos x="197295" y="182118"/>
                </a:cxn>
                <a:cxn ang="0">
                  <a:pos x="242824" y="136588"/>
                </a:cxn>
                <a:cxn ang="0">
                  <a:pos x="258001" y="182118"/>
                </a:cxn>
                <a:cxn ang="0">
                  <a:pos x="197295" y="182118"/>
                </a:cxn>
                <a:cxn ang="0">
                  <a:pos x="273177" y="303530"/>
                </a:cxn>
                <a:cxn ang="0">
                  <a:pos x="273177" y="75882"/>
                </a:cxn>
                <a:cxn ang="0">
                  <a:pos x="318707" y="91059"/>
                </a:cxn>
                <a:cxn ang="0">
                  <a:pos x="318707" y="197294"/>
                </a:cxn>
                <a:cxn ang="0">
                  <a:pos x="333883" y="288353"/>
                </a:cxn>
                <a:cxn ang="0">
                  <a:pos x="273177" y="303530"/>
                </a:cxn>
              </a:cxnLst>
              <a:rect l="0" t="0" r="0" b="0"/>
              <a:pathLst>
                <a:path w="25" h="25">
                  <a:moveTo>
                    <a:pt x="4" y="2"/>
                  </a:moveTo>
                  <a:cubicBezTo>
                    <a:pt x="2" y="0"/>
                    <a:pt x="0" y="4"/>
                    <a:pt x="0" y="5"/>
                  </a:cubicBezTo>
                  <a:cubicBezTo>
                    <a:pt x="0" y="6"/>
                    <a:pt x="1" y="5"/>
                    <a:pt x="2" y="6"/>
                  </a:cubicBezTo>
                  <a:cubicBezTo>
                    <a:pt x="3" y="7"/>
                    <a:pt x="2" y="10"/>
                    <a:pt x="2" y="11"/>
                  </a:cubicBezTo>
                  <a:cubicBezTo>
                    <a:pt x="2" y="13"/>
                    <a:pt x="3" y="17"/>
                    <a:pt x="2" y="19"/>
                  </a:cubicBezTo>
                  <a:cubicBezTo>
                    <a:pt x="2" y="20"/>
                    <a:pt x="1" y="21"/>
                    <a:pt x="1" y="22"/>
                  </a:cubicBezTo>
                  <a:cubicBezTo>
                    <a:pt x="1" y="25"/>
                    <a:pt x="4" y="24"/>
                    <a:pt x="6" y="24"/>
                  </a:cubicBezTo>
                  <a:cubicBezTo>
                    <a:pt x="9" y="24"/>
                    <a:pt x="13" y="24"/>
                    <a:pt x="16" y="24"/>
                  </a:cubicBezTo>
                  <a:cubicBezTo>
                    <a:pt x="18" y="24"/>
                    <a:pt x="21" y="24"/>
                    <a:pt x="23" y="23"/>
                  </a:cubicBezTo>
                  <a:cubicBezTo>
                    <a:pt x="24" y="23"/>
                    <a:pt x="25" y="22"/>
                    <a:pt x="24" y="21"/>
                  </a:cubicBezTo>
                  <a:cubicBezTo>
                    <a:pt x="23" y="20"/>
                    <a:pt x="23" y="21"/>
                    <a:pt x="22" y="20"/>
                  </a:cubicBezTo>
                  <a:cubicBezTo>
                    <a:pt x="21" y="19"/>
                    <a:pt x="22" y="15"/>
                    <a:pt x="22" y="14"/>
                  </a:cubicBezTo>
                  <a:cubicBezTo>
                    <a:pt x="22" y="12"/>
                    <a:pt x="21" y="7"/>
                    <a:pt x="22" y="6"/>
                  </a:cubicBezTo>
                  <a:cubicBezTo>
                    <a:pt x="22" y="5"/>
                    <a:pt x="23" y="6"/>
                    <a:pt x="24" y="5"/>
                  </a:cubicBezTo>
                  <a:cubicBezTo>
                    <a:pt x="25" y="3"/>
                    <a:pt x="23" y="2"/>
                    <a:pt x="21" y="2"/>
                  </a:cubicBezTo>
                  <a:cubicBezTo>
                    <a:pt x="16" y="2"/>
                    <a:pt x="10" y="2"/>
                    <a:pt x="4" y="2"/>
                  </a:cubicBezTo>
                  <a:close/>
                  <a:moveTo>
                    <a:pt x="4" y="20"/>
                  </a:moveTo>
                  <a:cubicBezTo>
                    <a:pt x="1" y="21"/>
                    <a:pt x="2" y="8"/>
                    <a:pt x="2" y="6"/>
                  </a:cubicBezTo>
                  <a:cubicBezTo>
                    <a:pt x="7" y="6"/>
                    <a:pt x="12" y="5"/>
                    <a:pt x="17" y="5"/>
                  </a:cubicBezTo>
                  <a:cubicBezTo>
                    <a:pt x="17" y="6"/>
                    <a:pt x="16" y="7"/>
                    <a:pt x="16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4" y="7"/>
                    <a:pt x="14" y="7"/>
                    <a:pt x="13" y="8"/>
                  </a:cubicBezTo>
                  <a:cubicBezTo>
                    <a:pt x="12" y="9"/>
                    <a:pt x="13" y="11"/>
                    <a:pt x="12" y="11"/>
                  </a:cubicBezTo>
                  <a:cubicBezTo>
                    <a:pt x="11" y="13"/>
                    <a:pt x="12" y="8"/>
                    <a:pt x="11" y="7"/>
                  </a:cubicBezTo>
                  <a:cubicBezTo>
                    <a:pt x="11" y="6"/>
                    <a:pt x="9" y="8"/>
                    <a:pt x="9" y="9"/>
                  </a:cubicBezTo>
                  <a:cubicBezTo>
                    <a:pt x="9" y="10"/>
                    <a:pt x="11" y="10"/>
                    <a:pt x="11" y="11"/>
                  </a:cubicBezTo>
                  <a:cubicBezTo>
                    <a:pt x="12" y="13"/>
                    <a:pt x="8" y="12"/>
                    <a:pt x="6" y="12"/>
                  </a:cubicBezTo>
                  <a:cubicBezTo>
                    <a:pt x="6" y="11"/>
                    <a:pt x="7" y="8"/>
                    <a:pt x="6" y="7"/>
                  </a:cubicBezTo>
                  <a:cubicBezTo>
                    <a:pt x="6" y="6"/>
                    <a:pt x="6" y="6"/>
                    <a:pt x="5" y="7"/>
                  </a:cubicBezTo>
                  <a:cubicBezTo>
                    <a:pt x="3" y="9"/>
                    <a:pt x="5" y="9"/>
                    <a:pt x="6" y="10"/>
                  </a:cubicBezTo>
                  <a:cubicBezTo>
                    <a:pt x="6" y="12"/>
                    <a:pt x="5" y="19"/>
                    <a:pt x="6" y="19"/>
                  </a:cubicBezTo>
                  <a:cubicBezTo>
                    <a:pt x="7" y="20"/>
                    <a:pt x="6" y="17"/>
                    <a:pt x="6" y="17"/>
                  </a:cubicBezTo>
                  <a:cubicBezTo>
                    <a:pt x="7" y="15"/>
                    <a:pt x="6" y="15"/>
                    <a:pt x="7" y="15"/>
                  </a:cubicBezTo>
                  <a:cubicBezTo>
                    <a:pt x="8" y="15"/>
                    <a:pt x="10" y="15"/>
                    <a:pt x="11" y="15"/>
                  </a:cubicBezTo>
                  <a:cubicBezTo>
                    <a:pt x="11" y="16"/>
                    <a:pt x="11" y="18"/>
                    <a:pt x="11" y="19"/>
                  </a:cubicBezTo>
                  <a:cubicBezTo>
                    <a:pt x="11" y="19"/>
                    <a:pt x="12" y="18"/>
                    <a:pt x="12" y="18"/>
                  </a:cubicBezTo>
                  <a:cubicBezTo>
                    <a:pt x="12" y="16"/>
                    <a:pt x="11" y="15"/>
                    <a:pt x="13" y="15"/>
                  </a:cubicBezTo>
                  <a:cubicBezTo>
                    <a:pt x="14" y="15"/>
                    <a:pt x="17" y="14"/>
                    <a:pt x="17" y="15"/>
                  </a:cubicBezTo>
                  <a:cubicBezTo>
                    <a:pt x="18" y="16"/>
                    <a:pt x="17" y="19"/>
                    <a:pt x="17" y="20"/>
                  </a:cubicBezTo>
                  <a:cubicBezTo>
                    <a:pt x="13" y="20"/>
                    <a:pt x="9" y="20"/>
                    <a:pt x="4" y="20"/>
                  </a:cubicBezTo>
                  <a:close/>
                  <a:moveTo>
                    <a:pt x="13" y="12"/>
                  </a:moveTo>
                  <a:cubicBezTo>
                    <a:pt x="14" y="10"/>
                    <a:pt x="16" y="11"/>
                    <a:pt x="16" y="9"/>
                  </a:cubicBezTo>
                  <a:cubicBezTo>
                    <a:pt x="18" y="9"/>
                    <a:pt x="17" y="11"/>
                    <a:pt x="17" y="12"/>
                  </a:cubicBezTo>
                  <a:cubicBezTo>
                    <a:pt x="16" y="12"/>
                    <a:pt x="14" y="12"/>
                    <a:pt x="13" y="12"/>
                  </a:cubicBezTo>
                  <a:close/>
                  <a:moveTo>
                    <a:pt x="18" y="20"/>
                  </a:moveTo>
                  <a:cubicBezTo>
                    <a:pt x="18" y="15"/>
                    <a:pt x="18" y="10"/>
                    <a:pt x="18" y="5"/>
                  </a:cubicBezTo>
                  <a:cubicBezTo>
                    <a:pt x="19" y="5"/>
                    <a:pt x="21" y="5"/>
                    <a:pt x="21" y="6"/>
                  </a:cubicBezTo>
                  <a:cubicBezTo>
                    <a:pt x="22" y="7"/>
                    <a:pt x="21" y="11"/>
                    <a:pt x="21" y="13"/>
                  </a:cubicBezTo>
                  <a:cubicBezTo>
                    <a:pt x="21" y="14"/>
                    <a:pt x="22" y="18"/>
                    <a:pt x="22" y="19"/>
                  </a:cubicBezTo>
                  <a:cubicBezTo>
                    <a:pt x="21" y="21"/>
                    <a:pt x="20" y="20"/>
                    <a:pt x="18" y="20"/>
                  </a:cubicBezTo>
                  <a:close/>
                </a:path>
              </a:pathLst>
            </a:custGeom>
            <a:solidFill>
              <a:srgbClr val="009C57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41" name="Freeform 112"/>
            <p:cNvSpPr>
              <a:spLocks noEditPoints="1"/>
            </p:cNvSpPr>
            <p:nvPr/>
          </p:nvSpPr>
          <p:spPr>
            <a:xfrm>
              <a:off x="6180138" y="4183063"/>
              <a:ext cx="393700" cy="455612"/>
            </a:xfrm>
            <a:custGeom>
              <a:avLst/>
              <a:gdLst/>
              <a:ahLst/>
              <a:cxnLst>
                <a:cxn ang="0">
                  <a:pos x="151423" y="30374"/>
                </a:cxn>
                <a:cxn ang="0">
                  <a:pos x="105996" y="45561"/>
                </a:cxn>
                <a:cxn ang="0">
                  <a:pos x="121138" y="75935"/>
                </a:cxn>
                <a:cxn ang="0">
                  <a:pos x="90854" y="151871"/>
                </a:cxn>
                <a:cxn ang="0">
                  <a:pos x="60569" y="212619"/>
                </a:cxn>
                <a:cxn ang="0">
                  <a:pos x="30285" y="242993"/>
                </a:cxn>
                <a:cxn ang="0">
                  <a:pos x="30285" y="273367"/>
                </a:cxn>
                <a:cxn ang="0">
                  <a:pos x="0" y="349303"/>
                </a:cxn>
                <a:cxn ang="0">
                  <a:pos x="30285" y="303741"/>
                </a:cxn>
                <a:cxn ang="0">
                  <a:pos x="90854" y="334115"/>
                </a:cxn>
                <a:cxn ang="0">
                  <a:pos x="105996" y="364490"/>
                </a:cxn>
                <a:cxn ang="0">
                  <a:pos x="105996" y="394864"/>
                </a:cxn>
                <a:cxn ang="0">
                  <a:pos x="121138" y="349303"/>
                </a:cxn>
                <a:cxn ang="0">
                  <a:pos x="166565" y="364490"/>
                </a:cxn>
                <a:cxn ang="0">
                  <a:pos x="196850" y="425238"/>
                </a:cxn>
                <a:cxn ang="0">
                  <a:pos x="211992" y="440425"/>
                </a:cxn>
                <a:cxn ang="0">
                  <a:pos x="257419" y="440425"/>
                </a:cxn>
                <a:cxn ang="0">
                  <a:pos x="242277" y="394864"/>
                </a:cxn>
                <a:cxn ang="0">
                  <a:pos x="242277" y="288554"/>
                </a:cxn>
                <a:cxn ang="0">
                  <a:pos x="272562" y="364490"/>
                </a:cxn>
                <a:cxn ang="0">
                  <a:pos x="242277" y="227806"/>
                </a:cxn>
                <a:cxn ang="0">
                  <a:pos x="393700" y="258180"/>
                </a:cxn>
                <a:cxn ang="0">
                  <a:pos x="363415" y="227806"/>
                </a:cxn>
                <a:cxn ang="0">
                  <a:pos x="211992" y="167058"/>
                </a:cxn>
                <a:cxn ang="0">
                  <a:pos x="272562" y="136684"/>
                </a:cxn>
                <a:cxn ang="0">
                  <a:pos x="348273" y="151871"/>
                </a:cxn>
                <a:cxn ang="0">
                  <a:pos x="333131" y="106309"/>
                </a:cxn>
                <a:cxn ang="0">
                  <a:pos x="257419" y="121497"/>
                </a:cxn>
                <a:cxn ang="0">
                  <a:pos x="196850" y="151871"/>
                </a:cxn>
                <a:cxn ang="0">
                  <a:pos x="181708" y="151871"/>
                </a:cxn>
                <a:cxn ang="0">
                  <a:pos x="136281" y="91122"/>
                </a:cxn>
                <a:cxn ang="0">
                  <a:pos x="151423" y="30374"/>
                </a:cxn>
                <a:cxn ang="0">
                  <a:pos x="60569" y="212619"/>
                </a:cxn>
                <a:cxn ang="0">
                  <a:pos x="105996" y="151871"/>
                </a:cxn>
                <a:cxn ang="0">
                  <a:pos x="211992" y="242993"/>
                </a:cxn>
                <a:cxn ang="0">
                  <a:pos x="227135" y="303741"/>
                </a:cxn>
                <a:cxn ang="0">
                  <a:pos x="227135" y="349303"/>
                </a:cxn>
                <a:cxn ang="0">
                  <a:pos x="136281" y="303741"/>
                </a:cxn>
                <a:cxn ang="0">
                  <a:pos x="166565" y="258180"/>
                </a:cxn>
                <a:cxn ang="0">
                  <a:pos x="121138" y="273367"/>
                </a:cxn>
                <a:cxn ang="0">
                  <a:pos x="136281" y="288554"/>
                </a:cxn>
                <a:cxn ang="0">
                  <a:pos x="60569" y="273367"/>
                </a:cxn>
                <a:cxn ang="0">
                  <a:pos x="60569" y="212619"/>
                </a:cxn>
              </a:cxnLst>
              <a:rect l="0" t="0" r="0" b="0"/>
              <a:pathLst>
                <a:path w="26" h="30">
                  <a:moveTo>
                    <a:pt x="10" y="2"/>
                  </a:moveTo>
                  <a:cubicBezTo>
                    <a:pt x="11" y="0"/>
                    <a:pt x="8" y="2"/>
                    <a:pt x="7" y="3"/>
                  </a:cubicBezTo>
                  <a:cubicBezTo>
                    <a:pt x="7" y="4"/>
                    <a:pt x="8" y="4"/>
                    <a:pt x="8" y="5"/>
                  </a:cubicBezTo>
                  <a:cubicBezTo>
                    <a:pt x="8" y="6"/>
                    <a:pt x="7" y="9"/>
                    <a:pt x="6" y="10"/>
                  </a:cubicBezTo>
                  <a:cubicBezTo>
                    <a:pt x="5" y="12"/>
                    <a:pt x="5" y="13"/>
                    <a:pt x="4" y="14"/>
                  </a:cubicBezTo>
                  <a:cubicBezTo>
                    <a:pt x="2" y="15"/>
                    <a:pt x="2" y="14"/>
                    <a:pt x="2" y="16"/>
                  </a:cubicBezTo>
                  <a:cubicBezTo>
                    <a:pt x="2" y="17"/>
                    <a:pt x="3" y="17"/>
                    <a:pt x="2" y="18"/>
                  </a:cubicBezTo>
                  <a:cubicBezTo>
                    <a:pt x="2" y="20"/>
                    <a:pt x="0" y="21"/>
                    <a:pt x="0" y="23"/>
                  </a:cubicBezTo>
                  <a:cubicBezTo>
                    <a:pt x="1" y="22"/>
                    <a:pt x="1" y="21"/>
                    <a:pt x="2" y="20"/>
                  </a:cubicBezTo>
                  <a:cubicBezTo>
                    <a:pt x="3" y="21"/>
                    <a:pt x="5" y="21"/>
                    <a:pt x="6" y="22"/>
                  </a:cubicBezTo>
                  <a:cubicBezTo>
                    <a:pt x="8" y="23"/>
                    <a:pt x="7" y="22"/>
                    <a:pt x="7" y="24"/>
                  </a:cubicBezTo>
                  <a:cubicBezTo>
                    <a:pt x="7" y="24"/>
                    <a:pt x="6" y="26"/>
                    <a:pt x="7" y="26"/>
                  </a:cubicBezTo>
                  <a:cubicBezTo>
                    <a:pt x="7" y="25"/>
                    <a:pt x="7" y="23"/>
                    <a:pt x="8" y="23"/>
                  </a:cubicBezTo>
                  <a:cubicBezTo>
                    <a:pt x="8" y="23"/>
                    <a:pt x="11" y="24"/>
                    <a:pt x="11" y="24"/>
                  </a:cubicBezTo>
                  <a:cubicBezTo>
                    <a:pt x="15" y="26"/>
                    <a:pt x="13" y="25"/>
                    <a:pt x="13" y="28"/>
                  </a:cubicBezTo>
                  <a:cubicBezTo>
                    <a:pt x="13" y="29"/>
                    <a:pt x="13" y="29"/>
                    <a:pt x="14" y="29"/>
                  </a:cubicBezTo>
                  <a:cubicBezTo>
                    <a:pt x="14" y="29"/>
                    <a:pt x="16" y="30"/>
                    <a:pt x="17" y="29"/>
                  </a:cubicBezTo>
                  <a:cubicBezTo>
                    <a:pt x="17" y="29"/>
                    <a:pt x="16" y="26"/>
                    <a:pt x="16" y="26"/>
                  </a:cubicBezTo>
                  <a:cubicBezTo>
                    <a:pt x="16" y="23"/>
                    <a:pt x="16" y="21"/>
                    <a:pt x="16" y="19"/>
                  </a:cubicBezTo>
                  <a:cubicBezTo>
                    <a:pt x="17" y="21"/>
                    <a:pt x="18" y="22"/>
                    <a:pt x="18" y="24"/>
                  </a:cubicBezTo>
                  <a:cubicBezTo>
                    <a:pt x="19" y="21"/>
                    <a:pt x="17" y="17"/>
                    <a:pt x="16" y="15"/>
                  </a:cubicBezTo>
                  <a:cubicBezTo>
                    <a:pt x="17" y="15"/>
                    <a:pt x="26" y="22"/>
                    <a:pt x="26" y="17"/>
                  </a:cubicBezTo>
                  <a:cubicBezTo>
                    <a:pt x="26" y="16"/>
                    <a:pt x="25" y="16"/>
                    <a:pt x="24" y="15"/>
                  </a:cubicBezTo>
                  <a:cubicBezTo>
                    <a:pt x="21" y="14"/>
                    <a:pt x="17" y="12"/>
                    <a:pt x="14" y="11"/>
                  </a:cubicBezTo>
                  <a:cubicBezTo>
                    <a:pt x="15" y="10"/>
                    <a:pt x="16" y="9"/>
                    <a:pt x="18" y="9"/>
                  </a:cubicBezTo>
                  <a:cubicBezTo>
                    <a:pt x="19" y="9"/>
                    <a:pt x="21" y="11"/>
                    <a:pt x="23" y="10"/>
                  </a:cubicBezTo>
                  <a:cubicBezTo>
                    <a:pt x="24" y="9"/>
                    <a:pt x="23" y="7"/>
                    <a:pt x="22" y="7"/>
                  </a:cubicBezTo>
                  <a:cubicBezTo>
                    <a:pt x="20" y="6"/>
                    <a:pt x="18" y="7"/>
                    <a:pt x="17" y="8"/>
                  </a:cubicBezTo>
                  <a:cubicBezTo>
                    <a:pt x="16" y="9"/>
                    <a:pt x="14" y="10"/>
                    <a:pt x="13" y="10"/>
                  </a:cubicBezTo>
                  <a:cubicBezTo>
                    <a:pt x="12" y="10"/>
                    <a:pt x="13" y="9"/>
                    <a:pt x="12" y="10"/>
                  </a:cubicBezTo>
                  <a:cubicBezTo>
                    <a:pt x="11" y="9"/>
                    <a:pt x="9" y="6"/>
                    <a:pt x="9" y="6"/>
                  </a:cubicBezTo>
                  <a:cubicBezTo>
                    <a:pt x="9" y="5"/>
                    <a:pt x="10" y="4"/>
                    <a:pt x="10" y="2"/>
                  </a:cubicBezTo>
                  <a:close/>
                  <a:moveTo>
                    <a:pt x="4" y="14"/>
                  </a:moveTo>
                  <a:cubicBezTo>
                    <a:pt x="6" y="13"/>
                    <a:pt x="6" y="11"/>
                    <a:pt x="7" y="10"/>
                  </a:cubicBezTo>
                  <a:cubicBezTo>
                    <a:pt x="9" y="12"/>
                    <a:pt x="12" y="14"/>
                    <a:pt x="14" y="16"/>
                  </a:cubicBezTo>
                  <a:cubicBezTo>
                    <a:pt x="15" y="18"/>
                    <a:pt x="16" y="18"/>
                    <a:pt x="15" y="20"/>
                  </a:cubicBezTo>
                  <a:cubicBezTo>
                    <a:pt x="15" y="21"/>
                    <a:pt x="15" y="22"/>
                    <a:pt x="15" y="23"/>
                  </a:cubicBezTo>
                  <a:cubicBezTo>
                    <a:pt x="14" y="22"/>
                    <a:pt x="10" y="21"/>
                    <a:pt x="9" y="20"/>
                  </a:cubicBezTo>
                  <a:cubicBezTo>
                    <a:pt x="9" y="19"/>
                    <a:pt x="11" y="17"/>
                    <a:pt x="11" y="17"/>
                  </a:cubicBezTo>
                  <a:cubicBezTo>
                    <a:pt x="10" y="16"/>
                    <a:pt x="8" y="17"/>
                    <a:pt x="8" y="18"/>
                  </a:cubicBezTo>
                  <a:cubicBezTo>
                    <a:pt x="8" y="18"/>
                    <a:pt x="9" y="19"/>
                    <a:pt x="9" y="19"/>
                  </a:cubicBezTo>
                  <a:cubicBezTo>
                    <a:pt x="9" y="20"/>
                    <a:pt x="5" y="18"/>
                    <a:pt x="4" y="18"/>
                  </a:cubicBezTo>
                  <a:cubicBezTo>
                    <a:pt x="3" y="17"/>
                    <a:pt x="4" y="16"/>
                    <a:pt x="4" y="14"/>
                  </a:cubicBezTo>
                  <a:close/>
                </a:path>
              </a:pathLst>
            </a:custGeom>
            <a:solidFill>
              <a:srgbClr val="009C57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42" name="Freeform 113"/>
            <p:cNvSpPr>
              <a:spLocks noEditPoints="1"/>
            </p:cNvSpPr>
            <p:nvPr/>
          </p:nvSpPr>
          <p:spPr>
            <a:xfrm>
              <a:off x="6696075" y="3470275"/>
              <a:ext cx="515938" cy="423862"/>
            </a:xfrm>
            <a:custGeom>
              <a:avLst/>
              <a:gdLst/>
              <a:ahLst/>
              <a:cxnLst>
                <a:cxn ang="0">
                  <a:pos x="136572" y="60552"/>
                </a:cxn>
                <a:cxn ang="0">
                  <a:pos x="121397" y="151379"/>
                </a:cxn>
                <a:cxn ang="0">
                  <a:pos x="242794" y="105966"/>
                </a:cxn>
                <a:cxn ang="0">
                  <a:pos x="166921" y="136241"/>
                </a:cxn>
                <a:cxn ang="0">
                  <a:pos x="182096" y="196793"/>
                </a:cxn>
                <a:cxn ang="0">
                  <a:pos x="136572" y="227069"/>
                </a:cxn>
                <a:cxn ang="0">
                  <a:pos x="60699" y="151379"/>
                </a:cxn>
                <a:cxn ang="0">
                  <a:pos x="106223" y="257345"/>
                </a:cxn>
                <a:cxn ang="0">
                  <a:pos x="182096" y="408724"/>
                </a:cxn>
                <a:cxn ang="0">
                  <a:pos x="257969" y="287621"/>
                </a:cxn>
                <a:cxn ang="0">
                  <a:pos x="288318" y="423862"/>
                </a:cxn>
                <a:cxn ang="0">
                  <a:pos x="318668" y="257345"/>
                </a:cxn>
                <a:cxn ang="0">
                  <a:pos x="288318" y="272483"/>
                </a:cxn>
                <a:cxn ang="0">
                  <a:pos x="364192" y="211931"/>
                </a:cxn>
                <a:cxn ang="0">
                  <a:pos x="440065" y="287621"/>
                </a:cxn>
                <a:cxn ang="0">
                  <a:pos x="440065" y="181655"/>
                </a:cxn>
                <a:cxn ang="0">
                  <a:pos x="379366" y="211931"/>
                </a:cxn>
                <a:cxn ang="0">
                  <a:pos x="364192" y="121103"/>
                </a:cxn>
                <a:cxn ang="0">
                  <a:pos x="303493" y="136241"/>
                </a:cxn>
                <a:cxn ang="0">
                  <a:pos x="197270" y="211931"/>
                </a:cxn>
                <a:cxn ang="0">
                  <a:pos x="212445" y="317897"/>
                </a:cxn>
                <a:cxn ang="0">
                  <a:pos x="197270" y="196793"/>
                </a:cxn>
                <a:cxn ang="0">
                  <a:pos x="364192" y="75690"/>
                </a:cxn>
                <a:cxn ang="0">
                  <a:pos x="318668" y="60552"/>
                </a:cxn>
                <a:cxn ang="0">
                  <a:pos x="273144" y="121103"/>
                </a:cxn>
                <a:cxn ang="0">
                  <a:pos x="288318" y="60552"/>
                </a:cxn>
                <a:cxn ang="0">
                  <a:pos x="303493" y="15138"/>
                </a:cxn>
                <a:cxn ang="0">
                  <a:pos x="257969" y="30276"/>
                </a:cxn>
                <a:cxn ang="0">
                  <a:pos x="227620" y="60552"/>
                </a:cxn>
                <a:cxn ang="0">
                  <a:pos x="257969" y="181655"/>
                </a:cxn>
                <a:cxn ang="0">
                  <a:pos x="333842" y="166517"/>
                </a:cxn>
                <a:cxn ang="0">
                  <a:pos x="242794" y="211931"/>
                </a:cxn>
                <a:cxn ang="0">
                  <a:pos x="333842" y="211931"/>
                </a:cxn>
                <a:cxn ang="0">
                  <a:pos x="257969" y="227069"/>
                </a:cxn>
              </a:cxnLst>
              <a:rect l="0" t="0" r="0" b="0"/>
              <a:pathLst>
                <a:path w="34" h="28">
                  <a:moveTo>
                    <a:pt x="15" y="4"/>
                  </a:moveTo>
                  <a:cubicBezTo>
                    <a:pt x="14" y="1"/>
                    <a:pt x="10" y="3"/>
                    <a:pt x="9" y="4"/>
                  </a:cubicBezTo>
                  <a:cubicBezTo>
                    <a:pt x="11" y="4"/>
                    <a:pt x="11" y="5"/>
                    <a:pt x="12" y="6"/>
                  </a:cubicBezTo>
                  <a:cubicBezTo>
                    <a:pt x="11" y="7"/>
                    <a:pt x="9" y="8"/>
                    <a:pt x="8" y="10"/>
                  </a:cubicBezTo>
                  <a:cubicBezTo>
                    <a:pt x="10" y="10"/>
                    <a:pt x="13" y="6"/>
                    <a:pt x="15" y="4"/>
                  </a:cubicBezTo>
                  <a:cubicBezTo>
                    <a:pt x="16" y="5"/>
                    <a:pt x="16" y="6"/>
                    <a:pt x="16" y="7"/>
                  </a:cubicBezTo>
                  <a:cubicBezTo>
                    <a:pt x="17" y="9"/>
                    <a:pt x="17" y="9"/>
                    <a:pt x="16" y="10"/>
                  </a:cubicBezTo>
                  <a:cubicBezTo>
                    <a:pt x="16" y="7"/>
                    <a:pt x="12" y="8"/>
                    <a:pt x="11" y="9"/>
                  </a:cubicBezTo>
                  <a:cubicBezTo>
                    <a:pt x="12" y="9"/>
                    <a:pt x="13" y="11"/>
                    <a:pt x="14" y="11"/>
                  </a:cubicBezTo>
                  <a:cubicBezTo>
                    <a:pt x="13" y="12"/>
                    <a:pt x="13" y="12"/>
                    <a:pt x="12" y="13"/>
                  </a:cubicBezTo>
                  <a:cubicBezTo>
                    <a:pt x="11" y="13"/>
                    <a:pt x="10" y="12"/>
                    <a:pt x="10" y="13"/>
                  </a:cubicBezTo>
                  <a:cubicBezTo>
                    <a:pt x="9" y="13"/>
                    <a:pt x="10" y="14"/>
                    <a:pt x="9" y="15"/>
                  </a:cubicBezTo>
                  <a:cubicBezTo>
                    <a:pt x="8" y="14"/>
                    <a:pt x="7" y="12"/>
                    <a:pt x="6" y="10"/>
                  </a:cubicBezTo>
                  <a:cubicBezTo>
                    <a:pt x="5" y="9"/>
                    <a:pt x="6" y="9"/>
                    <a:pt x="4" y="10"/>
                  </a:cubicBezTo>
                  <a:cubicBezTo>
                    <a:pt x="0" y="11"/>
                    <a:pt x="6" y="15"/>
                    <a:pt x="7" y="17"/>
                  </a:cubicBezTo>
                  <a:cubicBezTo>
                    <a:pt x="4" y="19"/>
                    <a:pt x="5" y="19"/>
                    <a:pt x="7" y="17"/>
                  </a:cubicBezTo>
                  <a:cubicBezTo>
                    <a:pt x="8" y="19"/>
                    <a:pt x="12" y="22"/>
                    <a:pt x="12" y="24"/>
                  </a:cubicBezTo>
                  <a:cubicBezTo>
                    <a:pt x="12" y="25"/>
                    <a:pt x="9" y="25"/>
                    <a:pt x="12" y="27"/>
                  </a:cubicBezTo>
                  <a:cubicBezTo>
                    <a:pt x="13" y="28"/>
                    <a:pt x="13" y="27"/>
                    <a:pt x="14" y="26"/>
                  </a:cubicBezTo>
                  <a:cubicBezTo>
                    <a:pt x="15" y="23"/>
                    <a:pt x="16" y="21"/>
                    <a:pt x="17" y="19"/>
                  </a:cubicBezTo>
                  <a:cubicBezTo>
                    <a:pt x="17" y="21"/>
                    <a:pt x="19" y="19"/>
                    <a:pt x="19" y="18"/>
                  </a:cubicBezTo>
                  <a:cubicBezTo>
                    <a:pt x="22" y="22"/>
                    <a:pt x="20" y="24"/>
                    <a:pt x="19" y="28"/>
                  </a:cubicBezTo>
                  <a:cubicBezTo>
                    <a:pt x="21" y="27"/>
                    <a:pt x="23" y="23"/>
                    <a:pt x="23" y="20"/>
                  </a:cubicBezTo>
                  <a:cubicBezTo>
                    <a:pt x="23" y="19"/>
                    <a:pt x="23" y="15"/>
                    <a:pt x="21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0" y="17"/>
                    <a:pt x="20" y="17"/>
                    <a:pt x="19" y="18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20" y="16"/>
                    <a:pt x="24" y="13"/>
                    <a:pt x="24" y="14"/>
                  </a:cubicBezTo>
                  <a:cubicBezTo>
                    <a:pt x="21" y="15"/>
                    <a:pt x="23" y="17"/>
                    <a:pt x="25" y="19"/>
                  </a:cubicBezTo>
                  <a:cubicBezTo>
                    <a:pt x="27" y="21"/>
                    <a:pt x="28" y="20"/>
                    <a:pt x="29" y="19"/>
                  </a:cubicBezTo>
                  <a:cubicBezTo>
                    <a:pt x="30" y="19"/>
                    <a:pt x="34" y="16"/>
                    <a:pt x="33" y="14"/>
                  </a:cubicBezTo>
                  <a:cubicBezTo>
                    <a:pt x="32" y="14"/>
                    <a:pt x="29" y="13"/>
                    <a:pt x="29" y="12"/>
                  </a:cubicBezTo>
                  <a:cubicBezTo>
                    <a:pt x="29" y="13"/>
                    <a:pt x="31" y="18"/>
                    <a:pt x="27" y="17"/>
                  </a:cubicBezTo>
                  <a:cubicBezTo>
                    <a:pt x="26" y="17"/>
                    <a:pt x="25" y="15"/>
                    <a:pt x="25" y="14"/>
                  </a:cubicBezTo>
                  <a:cubicBezTo>
                    <a:pt x="25" y="13"/>
                    <a:pt x="26" y="13"/>
                    <a:pt x="26" y="12"/>
                  </a:cubicBezTo>
                  <a:cubicBezTo>
                    <a:pt x="27" y="11"/>
                    <a:pt x="24" y="9"/>
                    <a:pt x="24" y="8"/>
                  </a:cubicBezTo>
                  <a:cubicBezTo>
                    <a:pt x="23" y="7"/>
                    <a:pt x="23" y="7"/>
                    <a:pt x="22" y="7"/>
                  </a:cubicBezTo>
                  <a:cubicBezTo>
                    <a:pt x="19" y="8"/>
                    <a:pt x="21" y="8"/>
                    <a:pt x="20" y="9"/>
                  </a:cubicBezTo>
                  <a:cubicBezTo>
                    <a:pt x="19" y="11"/>
                    <a:pt x="17" y="12"/>
                    <a:pt x="15" y="13"/>
                  </a:cubicBezTo>
                  <a:cubicBezTo>
                    <a:pt x="15" y="13"/>
                    <a:pt x="13" y="13"/>
                    <a:pt x="13" y="14"/>
                  </a:cubicBezTo>
                  <a:cubicBezTo>
                    <a:pt x="13" y="15"/>
                    <a:pt x="16" y="17"/>
                    <a:pt x="16" y="18"/>
                  </a:cubicBezTo>
                  <a:cubicBezTo>
                    <a:pt x="16" y="19"/>
                    <a:pt x="15" y="20"/>
                    <a:pt x="14" y="21"/>
                  </a:cubicBezTo>
                  <a:cubicBezTo>
                    <a:pt x="13" y="20"/>
                    <a:pt x="10" y="17"/>
                    <a:pt x="10" y="16"/>
                  </a:cubicBezTo>
                  <a:cubicBezTo>
                    <a:pt x="10" y="15"/>
                    <a:pt x="12" y="14"/>
                    <a:pt x="13" y="13"/>
                  </a:cubicBezTo>
                  <a:cubicBezTo>
                    <a:pt x="14" y="12"/>
                    <a:pt x="16" y="11"/>
                    <a:pt x="17" y="10"/>
                  </a:cubicBezTo>
                  <a:cubicBezTo>
                    <a:pt x="19" y="8"/>
                    <a:pt x="22" y="6"/>
                    <a:pt x="24" y="5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3"/>
                    <a:pt x="21" y="3"/>
                    <a:pt x="21" y="4"/>
                  </a:cubicBezTo>
                  <a:cubicBezTo>
                    <a:pt x="20" y="4"/>
                    <a:pt x="21" y="5"/>
                    <a:pt x="21" y="5"/>
                  </a:cubicBezTo>
                  <a:cubicBezTo>
                    <a:pt x="20" y="7"/>
                    <a:pt x="19" y="7"/>
                    <a:pt x="18" y="8"/>
                  </a:cubicBezTo>
                  <a:cubicBezTo>
                    <a:pt x="18" y="7"/>
                    <a:pt x="18" y="6"/>
                    <a:pt x="18" y="5"/>
                  </a:cubicBezTo>
                  <a:cubicBezTo>
                    <a:pt x="19" y="5"/>
                    <a:pt x="19" y="4"/>
                    <a:pt x="19" y="4"/>
                  </a:cubicBezTo>
                  <a:cubicBezTo>
                    <a:pt x="19" y="3"/>
                    <a:pt x="17" y="3"/>
                    <a:pt x="16" y="4"/>
                  </a:cubicBezTo>
                  <a:cubicBezTo>
                    <a:pt x="17" y="3"/>
                    <a:pt x="20" y="1"/>
                    <a:pt x="20" y="1"/>
                  </a:cubicBezTo>
                  <a:cubicBezTo>
                    <a:pt x="20" y="0"/>
                    <a:pt x="18" y="0"/>
                    <a:pt x="17" y="0"/>
                  </a:cubicBezTo>
                  <a:cubicBezTo>
                    <a:pt x="17" y="1"/>
                    <a:pt x="17" y="1"/>
                    <a:pt x="17" y="2"/>
                  </a:cubicBezTo>
                  <a:cubicBezTo>
                    <a:pt x="17" y="2"/>
                    <a:pt x="17" y="2"/>
                    <a:pt x="17" y="3"/>
                  </a:cubicBezTo>
                  <a:cubicBezTo>
                    <a:pt x="16" y="3"/>
                    <a:pt x="15" y="4"/>
                    <a:pt x="15" y="4"/>
                  </a:cubicBezTo>
                  <a:close/>
                  <a:moveTo>
                    <a:pt x="16" y="14"/>
                  </a:moveTo>
                  <a:cubicBezTo>
                    <a:pt x="16" y="13"/>
                    <a:pt x="16" y="13"/>
                    <a:pt x="17" y="12"/>
                  </a:cubicBezTo>
                  <a:cubicBezTo>
                    <a:pt x="18" y="12"/>
                    <a:pt x="19" y="10"/>
                    <a:pt x="20" y="10"/>
                  </a:cubicBezTo>
                  <a:cubicBezTo>
                    <a:pt x="21" y="10"/>
                    <a:pt x="21" y="10"/>
                    <a:pt x="22" y="11"/>
                  </a:cubicBezTo>
                  <a:cubicBezTo>
                    <a:pt x="20" y="12"/>
                    <a:pt x="19" y="14"/>
                    <a:pt x="17" y="15"/>
                  </a:cubicBezTo>
                  <a:cubicBezTo>
                    <a:pt x="17" y="15"/>
                    <a:pt x="16" y="14"/>
                    <a:pt x="16" y="14"/>
                  </a:cubicBezTo>
                  <a:close/>
                  <a:moveTo>
                    <a:pt x="22" y="11"/>
                  </a:moveTo>
                  <a:cubicBezTo>
                    <a:pt x="24" y="13"/>
                    <a:pt x="24" y="13"/>
                    <a:pt x="22" y="14"/>
                  </a:cubicBezTo>
                  <a:cubicBezTo>
                    <a:pt x="21" y="15"/>
                    <a:pt x="20" y="16"/>
                    <a:pt x="19" y="17"/>
                  </a:cubicBezTo>
                  <a:cubicBezTo>
                    <a:pt x="18" y="16"/>
                    <a:pt x="18" y="16"/>
                    <a:pt x="17" y="15"/>
                  </a:cubicBezTo>
                  <a:cubicBezTo>
                    <a:pt x="19" y="14"/>
                    <a:pt x="21" y="13"/>
                    <a:pt x="22" y="11"/>
                  </a:cubicBezTo>
                  <a:close/>
                </a:path>
              </a:pathLst>
            </a:custGeom>
            <a:solidFill>
              <a:srgbClr val="009C57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43" name="Freeform 114"/>
            <p:cNvSpPr>
              <a:spLocks noEditPoints="1"/>
            </p:cNvSpPr>
            <p:nvPr/>
          </p:nvSpPr>
          <p:spPr>
            <a:xfrm>
              <a:off x="7605713" y="3089275"/>
              <a:ext cx="379413" cy="411162"/>
            </a:xfrm>
            <a:custGeom>
              <a:avLst/>
              <a:gdLst/>
              <a:ahLst/>
              <a:cxnLst>
                <a:cxn ang="0">
                  <a:pos x="75883" y="167510"/>
                </a:cxn>
                <a:cxn ang="0">
                  <a:pos x="60706" y="137054"/>
                </a:cxn>
                <a:cxn ang="0">
                  <a:pos x="75883" y="76141"/>
                </a:cxn>
                <a:cxn ang="0">
                  <a:pos x="75883" y="45685"/>
                </a:cxn>
                <a:cxn ang="0">
                  <a:pos x="15177" y="30456"/>
                </a:cxn>
                <a:cxn ang="0">
                  <a:pos x="15177" y="137054"/>
                </a:cxn>
                <a:cxn ang="0">
                  <a:pos x="0" y="258880"/>
                </a:cxn>
                <a:cxn ang="0">
                  <a:pos x="0" y="258880"/>
                </a:cxn>
                <a:cxn ang="0">
                  <a:pos x="45530" y="197967"/>
                </a:cxn>
                <a:cxn ang="0">
                  <a:pos x="75883" y="380706"/>
                </a:cxn>
                <a:cxn ang="0">
                  <a:pos x="121412" y="395934"/>
                </a:cxn>
                <a:cxn ang="0">
                  <a:pos x="121412" y="365477"/>
                </a:cxn>
                <a:cxn ang="0">
                  <a:pos x="136589" y="350249"/>
                </a:cxn>
                <a:cxn ang="0">
                  <a:pos x="151765" y="335021"/>
                </a:cxn>
                <a:cxn ang="0">
                  <a:pos x="212471" y="243652"/>
                </a:cxn>
                <a:cxn ang="0">
                  <a:pos x="258001" y="365477"/>
                </a:cxn>
                <a:cxn ang="0">
                  <a:pos x="273177" y="335021"/>
                </a:cxn>
                <a:cxn ang="0">
                  <a:pos x="242824" y="197967"/>
                </a:cxn>
                <a:cxn ang="0">
                  <a:pos x="303530" y="289336"/>
                </a:cxn>
                <a:cxn ang="0">
                  <a:pos x="364236" y="274108"/>
                </a:cxn>
                <a:cxn ang="0">
                  <a:pos x="333883" y="243652"/>
                </a:cxn>
                <a:cxn ang="0">
                  <a:pos x="258001" y="182739"/>
                </a:cxn>
                <a:cxn ang="0">
                  <a:pos x="349060" y="167510"/>
                </a:cxn>
                <a:cxn ang="0">
                  <a:pos x="303530" y="137054"/>
                </a:cxn>
                <a:cxn ang="0">
                  <a:pos x="258001" y="182739"/>
                </a:cxn>
                <a:cxn ang="0">
                  <a:pos x="227648" y="137054"/>
                </a:cxn>
                <a:cxn ang="0">
                  <a:pos x="258001" y="121826"/>
                </a:cxn>
                <a:cxn ang="0">
                  <a:pos x="273177" y="137054"/>
                </a:cxn>
                <a:cxn ang="0">
                  <a:pos x="288354" y="91369"/>
                </a:cxn>
                <a:cxn ang="0">
                  <a:pos x="273177" y="45685"/>
                </a:cxn>
                <a:cxn ang="0">
                  <a:pos x="288354" y="30456"/>
                </a:cxn>
                <a:cxn ang="0">
                  <a:pos x="258001" y="0"/>
                </a:cxn>
                <a:cxn ang="0">
                  <a:pos x="212471" y="30456"/>
                </a:cxn>
                <a:cxn ang="0">
                  <a:pos x="136589" y="45685"/>
                </a:cxn>
                <a:cxn ang="0">
                  <a:pos x="91059" y="45685"/>
                </a:cxn>
                <a:cxn ang="0">
                  <a:pos x="121412" y="167510"/>
                </a:cxn>
                <a:cxn ang="0">
                  <a:pos x="151765" y="182739"/>
                </a:cxn>
                <a:cxn ang="0">
                  <a:pos x="182118" y="137054"/>
                </a:cxn>
                <a:cxn ang="0">
                  <a:pos x="182118" y="197967"/>
                </a:cxn>
                <a:cxn ang="0">
                  <a:pos x="91059" y="213195"/>
                </a:cxn>
                <a:cxn ang="0">
                  <a:pos x="75883" y="167510"/>
                </a:cxn>
                <a:cxn ang="0">
                  <a:pos x="151765" y="76141"/>
                </a:cxn>
                <a:cxn ang="0">
                  <a:pos x="227648" y="30456"/>
                </a:cxn>
                <a:cxn ang="0">
                  <a:pos x="242824" y="106598"/>
                </a:cxn>
                <a:cxn ang="0">
                  <a:pos x="166942" y="137054"/>
                </a:cxn>
                <a:cxn ang="0">
                  <a:pos x="151765" y="76141"/>
                </a:cxn>
                <a:cxn ang="0">
                  <a:pos x="91059" y="228423"/>
                </a:cxn>
                <a:cxn ang="0">
                  <a:pos x="166942" y="213195"/>
                </a:cxn>
                <a:cxn ang="0">
                  <a:pos x="121412" y="350249"/>
                </a:cxn>
                <a:cxn ang="0">
                  <a:pos x="91059" y="228423"/>
                </a:cxn>
              </a:cxnLst>
              <a:rect l="0" t="0" r="0" b="0"/>
              <a:pathLst>
                <a:path w="25" h="27">
                  <a:moveTo>
                    <a:pt x="5" y="11"/>
                  </a:moveTo>
                  <a:cubicBezTo>
                    <a:pt x="5" y="10"/>
                    <a:pt x="5" y="9"/>
                    <a:pt x="4" y="9"/>
                  </a:cubicBezTo>
                  <a:cubicBezTo>
                    <a:pt x="4" y="8"/>
                    <a:pt x="4" y="7"/>
                    <a:pt x="5" y="5"/>
                  </a:cubicBezTo>
                  <a:cubicBezTo>
                    <a:pt x="5" y="5"/>
                    <a:pt x="5" y="3"/>
                    <a:pt x="5" y="3"/>
                  </a:cubicBezTo>
                  <a:cubicBezTo>
                    <a:pt x="5" y="2"/>
                    <a:pt x="2" y="2"/>
                    <a:pt x="1" y="2"/>
                  </a:cubicBezTo>
                  <a:cubicBezTo>
                    <a:pt x="1" y="3"/>
                    <a:pt x="2" y="8"/>
                    <a:pt x="1" y="9"/>
                  </a:cubicBezTo>
                  <a:cubicBezTo>
                    <a:pt x="1" y="12"/>
                    <a:pt x="1" y="14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6"/>
                    <a:pt x="2" y="14"/>
                    <a:pt x="3" y="13"/>
                  </a:cubicBezTo>
                  <a:cubicBezTo>
                    <a:pt x="4" y="17"/>
                    <a:pt x="4" y="21"/>
                    <a:pt x="5" y="25"/>
                  </a:cubicBezTo>
                  <a:cubicBezTo>
                    <a:pt x="6" y="26"/>
                    <a:pt x="6" y="27"/>
                    <a:pt x="8" y="26"/>
                  </a:cubicBezTo>
                  <a:cubicBezTo>
                    <a:pt x="8" y="25"/>
                    <a:pt x="8" y="25"/>
                    <a:pt x="8" y="24"/>
                  </a:cubicBezTo>
                  <a:cubicBezTo>
                    <a:pt x="8" y="24"/>
                    <a:pt x="8" y="23"/>
                    <a:pt x="9" y="23"/>
                  </a:cubicBezTo>
                  <a:cubicBezTo>
                    <a:pt x="9" y="22"/>
                    <a:pt x="10" y="22"/>
                    <a:pt x="10" y="22"/>
                  </a:cubicBezTo>
                  <a:cubicBezTo>
                    <a:pt x="11" y="20"/>
                    <a:pt x="13" y="18"/>
                    <a:pt x="14" y="16"/>
                  </a:cubicBezTo>
                  <a:cubicBezTo>
                    <a:pt x="14" y="18"/>
                    <a:pt x="14" y="25"/>
                    <a:pt x="17" y="24"/>
                  </a:cubicBezTo>
                  <a:cubicBezTo>
                    <a:pt x="18" y="23"/>
                    <a:pt x="18" y="23"/>
                    <a:pt x="18" y="22"/>
                  </a:cubicBezTo>
                  <a:cubicBezTo>
                    <a:pt x="18" y="19"/>
                    <a:pt x="17" y="15"/>
                    <a:pt x="16" y="13"/>
                  </a:cubicBezTo>
                  <a:cubicBezTo>
                    <a:pt x="17" y="12"/>
                    <a:pt x="19" y="18"/>
                    <a:pt x="20" y="19"/>
                  </a:cubicBezTo>
                  <a:cubicBezTo>
                    <a:pt x="22" y="20"/>
                    <a:pt x="22" y="20"/>
                    <a:pt x="24" y="18"/>
                  </a:cubicBezTo>
                  <a:cubicBezTo>
                    <a:pt x="25" y="16"/>
                    <a:pt x="25" y="17"/>
                    <a:pt x="22" y="16"/>
                  </a:cubicBezTo>
                  <a:cubicBezTo>
                    <a:pt x="20" y="16"/>
                    <a:pt x="18" y="14"/>
                    <a:pt x="17" y="12"/>
                  </a:cubicBezTo>
                  <a:cubicBezTo>
                    <a:pt x="18" y="12"/>
                    <a:pt x="23" y="12"/>
                    <a:pt x="23" y="11"/>
                  </a:cubicBezTo>
                  <a:cubicBezTo>
                    <a:pt x="23" y="10"/>
                    <a:pt x="21" y="9"/>
                    <a:pt x="20" y="9"/>
                  </a:cubicBezTo>
                  <a:cubicBezTo>
                    <a:pt x="18" y="10"/>
                    <a:pt x="20" y="11"/>
                    <a:pt x="17" y="12"/>
                  </a:cubicBezTo>
                  <a:cubicBezTo>
                    <a:pt x="16" y="12"/>
                    <a:pt x="15" y="11"/>
                    <a:pt x="15" y="9"/>
                  </a:cubicBezTo>
                  <a:cubicBezTo>
                    <a:pt x="15" y="9"/>
                    <a:pt x="15" y="8"/>
                    <a:pt x="17" y="8"/>
                  </a:cubicBezTo>
                  <a:cubicBezTo>
                    <a:pt x="16" y="9"/>
                    <a:pt x="17" y="9"/>
                    <a:pt x="18" y="9"/>
                  </a:cubicBezTo>
                  <a:cubicBezTo>
                    <a:pt x="20" y="9"/>
                    <a:pt x="19" y="8"/>
                    <a:pt x="19" y="6"/>
                  </a:cubicBezTo>
                  <a:cubicBezTo>
                    <a:pt x="19" y="5"/>
                    <a:pt x="18" y="4"/>
                    <a:pt x="18" y="3"/>
                  </a:cubicBezTo>
                  <a:cubicBezTo>
                    <a:pt x="18" y="2"/>
                    <a:pt x="19" y="2"/>
                    <a:pt x="19" y="2"/>
                  </a:cubicBezTo>
                  <a:cubicBezTo>
                    <a:pt x="19" y="1"/>
                    <a:pt x="17" y="0"/>
                    <a:pt x="17" y="0"/>
                  </a:cubicBezTo>
                  <a:cubicBezTo>
                    <a:pt x="14" y="0"/>
                    <a:pt x="15" y="1"/>
                    <a:pt x="14" y="2"/>
                  </a:cubicBezTo>
                  <a:cubicBezTo>
                    <a:pt x="13" y="3"/>
                    <a:pt x="10" y="3"/>
                    <a:pt x="9" y="3"/>
                  </a:cubicBezTo>
                  <a:cubicBezTo>
                    <a:pt x="7" y="3"/>
                    <a:pt x="7" y="2"/>
                    <a:pt x="6" y="3"/>
                  </a:cubicBezTo>
                  <a:cubicBezTo>
                    <a:pt x="6" y="4"/>
                    <a:pt x="8" y="10"/>
                    <a:pt x="8" y="11"/>
                  </a:cubicBezTo>
                  <a:cubicBezTo>
                    <a:pt x="9" y="12"/>
                    <a:pt x="8" y="12"/>
                    <a:pt x="10" y="12"/>
                  </a:cubicBezTo>
                  <a:cubicBezTo>
                    <a:pt x="12" y="11"/>
                    <a:pt x="10" y="9"/>
                    <a:pt x="12" y="9"/>
                  </a:cubicBezTo>
                  <a:cubicBezTo>
                    <a:pt x="12" y="11"/>
                    <a:pt x="13" y="12"/>
                    <a:pt x="12" y="13"/>
                  </a:cubicBezTo>
                  <a:cubicBezTo>
                    <a:pt x="11" y="14"/>
                    <a:pt x="7" y="14"/>
                    <a:pt x="6" y="14"/>
                  </a:cubicBezTo>
                  <a:cubicBezTo>
                    <a:pt x="5" y="13"/>
                    <a:pt x="5" y="12"/>
                    <a:pt x="5" y="11"/>
                  </a:cubicBezTo>
                  <a:close/>
                  <a:moveTo>
                    <a:pt x="10" y="5"/>
                  </a:moveTo>
                  <a:cubicBezTo>
                    <a:pt x="9" y="3"/>
                    <a:pt x="14" y="2"/>
                    <a:pt x="15" y="2"/>
                  </a:cubicBezTo>
                  <a:cubicBezTo>
                    <a:pt x="15" y="2"/>
                    <a:pt x="17" y="7"/>
                    <a:pt x="16" y="7"/>
                  </a:cubicBezTo>
                  <a:cubicBezTo>
                    <a:pt x="16" y="8"/>
                    <a:pt x="12" y="9"/>
                    <a:pt x="11" y="9"/>
                  </a:cubicBezTo>
                  <a:cubicBezTo>
                    <a:pt x="10" y="8"/>
                    <a:pt x="10" y="6"/>
                    <a:pt x="10" y="5"/>
                  </a:cubicBezTo>
                  <a:close/>
                  <a:moveTo>
                    <a:pt x="6" y="15"/>
                  </a:moveTo>
                  <a:cubicBezTo>
                    <a:pt x="8" y="15"/>
                    <a:pt x="9" y="14"/>
                    <a:pt x="11" y="14"/>
                  </a:cubicBezTo>
                  <a:cubicBezTo>
                    <a:pt x="11" y="17"/>
                    <a:pt x="10" y="21"/>
                    <a:pt x="8" y="23"/>
                  </a:cubicBezTo>
                  <a:cubicBezTo>
                    <a:pt x="7" y="20"/>
                    <a:pt x="6" y="18"/>
                    <a:pt x="6" y="15"/>
                  </a:cubicBezTo>
                  <a:close/>
                </a:path>
              </a:pathLst>
            </a:custGeom>
            <a:solidFill>
              <a:srgbClr val="009C57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44" name="Freeform 115"/>
            <p:cNvSpPr>
              <a:spLocks noEditPoints="1"/>
            </p:cNvSpPr>
            <p:nvPr/>
          </p:nvSpPr>
          <p:spPr>
            <a:xfrm>
              <a:off x="8516938" y="3074988"/>
              <a:ext cx="393700" cy="363537"/>
            </a:xfrm>
            <a:custGeom>
              <a:avLst/>
              <a:gdLst/>
              <a:ahLst/>
              <a:cxnLst>
                <a:cxn ang="0">
                  <a:pos x="151423" y="30295"/>
                </a:cxn>
                <a:cxn ang="0">
                  <a:pos x="121138" y="0"/>
                </a:cxn>
                <a:cxn ang="0">
                  <a:pos x="105996" y="75737"/>
                </a:cxn>
                <a:cxn ang="0">
                  <a:pos x="75712" y="90884"/>
                </a:cxn>
                <a:cxn ang="0">
                  <a:pos x="45427" y="75737"/>
                </a:cxn>
                <a:cxn ang="0">
                  <a:pos x="75712" y="90884"/>
                </a:cxn>
                <a:cxn ang="0">
                  <a:pos x="90854" y="106032"/>
                </a:cxn>
                <a:cxn ang="0">
                  <a:pos x="75712" y="151474"/>
                </a:cxn>
                <a:cxn ang="0">
                  <a:pos x="45427" y="166621"/>
                </a:cxn>
                <a:cxn ang="0">
                  <a:pos x="15142" y="166621"/>
                </a:cxn>
                <a:cxn ang="0">
                  <a:pos x="15142" y="227211"/>
                </a:cxn>
                <a:cxn ang="0">
                  <a:pos x="75712" y="212063"/>
                </a:cxn>
                <a:cxn ang="0">
                  <a:pos x="45427" y="302948"/>
                </a:cxn>
                <a:cxn ang="0">
                  <a:pos x="0" y="287800"/>
                </a:cxn>
                <a:cxn ang="0">
                  <a:pos x="60569" y="348390"/>
                </a:cxn>
                <a:cxn ang="0">
                  <a:pos x="105996" y="272653"/>
                </a:cxn>
                <a:cxn ang="0">
                  <a:pos x="136281" y="196916"/>
                </a:cxn>
                <a:cxn ang="0">
                  <a:pos x="166565" y="181769"/>
                </a:cxn>
                <a:cxn ang="0">
                  <a:pos x="166565" y="181769"/>
                </a:cxn>
                <a:cxn ang="0">
                  <a:pos x="121138" y="166621"/>
                </a:cxn>
                <a:cxn ang="0">
                  <a:pos x="136281" y="106032"/>
                </a:cxn>
                <a:cxn ang="0">
                  <a:pos x="196850" y="121179"/>
                </a:cxn>
                <a:cxn ang="0">
                  <a:pos x="181708" y="181769"/>
                </a:cxn>
                <a:cxn ang="0">
                  <a:pos x="151423" y="287800"/>
                </a:cxn>
                <a:cxn ang="0">
                  <a:pos x="90854" y="348390"/>
                </a:cxn>
                <a:cxn ang="0">
                  <a:pos x="181708" y="302948"/>
                </a:cxn>
                <a:cxn ang="0">
                  <a:pos x="227135" y="212063"/>
                </a:cxn>
                <a:cxn ang="0">
                  <a:pos x="302846" y="242358"/>
                </a:cxn>
                <a:cxn ang="0">
                  <a:pos x="302846" y="257505"/>
                </a:cxn>
                <a:cxn ang="0">
                  <a:pos x="363415" y="181769"/>
                </a:cxn>
                <a:cxn ang="0">
                  <a:pos x="363415" y="136326"/>
                </a:cxn>
                <a:cxn ang="0">
                  <a:pos x="333131" y="136326"/>
                </a:cxn>
                <a:cxn ang="0">
                  <a:pos x="242277" y="106032"/>
                </a:cxn>
                <a:cxn ang="0">
                  <a:pos x="211992" y="106032"/>
                </a:cxn>
                <a:cxn ang="0">
                  <a:pos x="166565" y="90884"/>
                </a:cxn>
                <a:cxn ang="0">
                  <a:pos x="151423" y="106032"/>
                </a:cxn>
                <a:cxn ang="0">
                  <a:pos x="151423" y="30295"/>
                </a:cxn>
                <a:cxn ang="0">
                  <a:pos x="333131" y="75737"/>
                </a:cxn>
                <a:cxn ang="0">
                  <a:pos x="272562" y="45442"/>
                </a:cxn>
                <a:cxn ang="0">
                  <a:pos x="272562" y="106032"/>
                </a:cxn>
                <a:cxn ang="0">
                  <a:pos x="333131" y="75737"/>
                </a:cxn>
                <a:cxn ang="0">
                  <a:pos x="227135" y="212063"/>
                </a:cxn>
                <a:cxn ang="0">
                  <a:pos x="257419" y="136326"/>
                </a:cxn>
                <a:cxn ang="0">
                  <a:pos x="317988" y="136326"/>
                </a:cxn>
                <a:cxn ang="0">
                  <a:pos x="302846" y="227211"/>
                </a:cxn>
                <a:cxn ang="0">
                  <a:pos x="227135" y="212063"/>
                </a:cxn>
              </a:cxnLst>
              <a:rect l="0" t="0" r="0" b="0"/>
              <a:pathLst>
                <a:path w="26" h="24">
                  <a:moveTo>
                    <a:pt x="10" y="2"/>
                  </a:moveTo>
                  <a:cubicBezTo>
                    <a:pt x="12" y="1"/>
                    <a:pt x="9" y="0"/>
                    <a:pt x="8" y="0"/>
                  </a:cubicBezTo>
                  <a:cubicBezTo>
                    <a:pt x="7" y="1"/>
                    <a:pt x="7" y="4"/>
                    <a:pt x="7" y="5"/>
                  </a:cubicBezTo>
                  <a:cubicBezTo>
                    <a:pt x="6" y="6"/>
                    <a:pt x="7" y="6"/>
                    <a:pt x="5" y="6"/>
                  </a:cubicBezTo>
                  <a:cubicBezTo>
                    <a:pt x="5" y="6"/>
                    <a:pt x="4" y="5"/>
                    <a:pt x="3" y="5"/>
                  </a:cubicBezTo>
                  <a:cubicBezTo>
                    <a:pt x="3" y="6"/>
                    <a:pt x="4" y="6"/>
                    <a:pt x="5" y="6"/>
                  </a:cubicBezTo>
                  <a:cubicBezTo>
                    <a:pt x="6" y="7"/>
                    <a:pt x="6" y="6"/>
                    <a:pt x="6" y="7"/>
                  </a:cubicBezTo>
                  <a:cubicBezTo>
                    <a:pt x="6" y="8"/>
                    <a:pt x="6" y="10"/>
                    <a:pt x="5" y="10"/>
                  </a:cubicBezTo>
                  <a:cubicBezTo>
                    <a:pt x="5" y="12"/>
                    <a:pt x="5" y="11"/>
                    <a:pt x="3" y="11"/>
                  </a:cubicBezTo>
                  <a:cubicBezTo>
                    <a:pt x="3" y="11"/>
                    <a:pt x="2" y="11"/>
                    <a:pt x="1" y="11"/>
                  </a:cubicBezTo>
                  <a:cubicBezTo>
                    <a:pt x="1" y="12"/>
                    <a:pt x="1" y="14"/>
                    <a:pt x="1" y="15"/>
                  </a:cubicBezTo>
                  <a:cubicBezTo>
                    <a:pt x="2" y="15"/>
                    <a:pt x="4" y="14"/>
                    <a:pt x="5" y="14"/>
                  </a:cubicBezTo>
                  <a:cubicBezTo>
                    <a:pt x="4" y="15"/>
                    <a:pt x="4" y="19"/>
                    <a:pt x="3" y="20"/>
                  </a:cubicBezTo>
                  <a:cubicBezTo>
                    <a:pt x="2" y="20"/>
                    <a:pt x="1" y="20"/>
                    <a:pt x="0" y="19"/>
                  </a:cubicBezTo>
                  <a:cubicBezTo>
                    <a:pt x="1" y="21"/>
                    <a:pt x="1" y="24"/>
                    <a:pt x="4" y="23"/>
                  </a:cubicBezTo>
                  <a:cubicBezTo>
                    <a:pt x="6" y="22"/>
                    <a:pt x="6" y="20"/>
                    <a:pt x="7" y="18"/>
                  </a:cubicBezTo>
                  <a:cubicBezTo>
                    <a:pt x="7" y="16"/>
                    <a:pt x="7" y="14"/>
                    <a:pt x="9" y="13"/>
                  </a:cubicBezTo>
                  <a:cubicBezTo>
                    <a:pt x="9" y="12"/>
                    <a:pt x="10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0" y="12"/>
                    <a:pt x="9" y="12"/>
                    <a:pt x="8" y="11"/>
                  </a:cubicBezTo>
                  <a:cubicBezTo>
                    <a:pt x="9" y="10"/>
                    <a:pt x="9" y="9"/>
                    <a:pt x="9" y="7"/>
                  </a:cubicBezTo>
                  <a:cubicBezTo>
                    <a:pt x="10" y="7"/>
                    <a:pt x="13" y="8"/>
                    <a:pt x="13" y="8"/>
                  </a:cubicBezTo>
                  <a:cubicBezTo>
                    <a:pt x="14" y="9"/>
                    <a:pt x="13" y="12"/>
                    <a:pt x="12" y="12"/>
                  </a:cubicBezTo>
                  <a:cubicBezTo>
                    <a:pt x="12" y="14"/>
                    <a:pt x="11" y="17"/>
                    <a:pt x="10" y="19"/>
                  </a:cubicBezTo>
                  <a:cubicBezTo>
                    <a:pt x="9" y="21"/>
                    <a:pt x="8" y="22"/>
                    <a:pt x="6" y="23"/>
                  </a:cubicBezTo>
                  <a:cubicBezTo>
                    <a:pt x="8" y="24"/>
                    <a:pt x="10" y="22"/>
                    <a:pt x="12" y="20"/>
                  </a:cubicBezTo>
                  <a:cubicBezTo>
                    <a:pt x="13" y="19"/>
                    <a:pt x="14" y="15"/>
                    <a:pt x="15" y="14"/>
                  </a:cubicBezTo>
                  <a:cubicBezTo>
                    <a:pt x="15" y="14"/>
                    <a:pt x="19" y="15"/>
                    <a:pt x="20" y="16"/>
                  </a:cubicBezTo>
                  <a:cubicBezTo>
                    <a:pt x="20" y="16"/>
                    <a:pt x="19" y="17"/>
                    <a:pt x="20" y="17"/>
                  </a:cubicBezTo>
                  <a:cubicBezTo>
                    <a:pt x="23" y="21"/>
                    <a:pt x="24" y="12"/>
                    <a:pt x="24" y="12"/>
                  </a:cubicBezTo>
                  <a:cubicBezTo>
                    <a:pt x="25" y="10"/>
                    <a:pt x="26" y="11"/>
                    <a:pt x="24" y="9"/>
                  </a:cubicBezTo>
                  <a:cubicBezTo>
                    <a:pt x="23" y="8"/>
                    <a:pt x="23" y="9"/>
                    <a:pt x="22" y="9"/>
                  </a:cubicBezTo>
                  <a:cubicBezTo>
                    <a:pt x="20" y="9"/>
                    <a:pt x="18" y="8"/>
                    <a:pt x="16" y="7"/>
                  </a:cubicBezTo>
                  <a:cubicBezTo>
                    <a:pt x="15" y="7"/>
                    <a:pt x="14" y="5"/>
                    <a:pt x="14" y="7"/>
                  </a:cubicBezTo>
                  <a:cubicBezTo>
                    <a:pt x="13" y="6"/>
                    <a:pt x="12" y="6"/>
                    <a:pt x="11" y="6"/>
                  </a:cubicBezTo>
                  <a:cubicBezTo>
                    <a:pt x="11" y="6"/>
                    <a:pt x="10" y="7"/>
                    <a:pt x="10" y="7"/>
                  </a:cubicBezTo>
                  <a:cubicBezTo>
                    <a:pt x="9" y="6"/>
                    <a:pt x="10" y="3"/>
                    <a:pt x="10" y="2"/>
                  </a:cubicBezTo>
                  <a:close/>
                  <a:moveTo>
                    <a:pt x="22" y="5"/>
                  </a:moveTo>
                  <a:cubicBezTo>
                    <a:pt x="21" y="4"/>
                    <a:pt x="19" y="3"/>
                    <a:pt x="18" y="3"/>
                  </a:cubicBezTo>
                  <a:cubicBezTo>
                    <a:pt x="19" y="4"/>
                    <a:pt x="18" y="6"/>
                    <a:pt x="18" y="7"/>
                  </a:cubicBezTo>
                  <a:cubicBezTo>
                    <a:pt x="19" y="9"/>
                    <a:pt x="22" y="7"/>
                    <a:pt x="22" y="5"/>
                  </a:cubicBezTo>
                  <a:close/>
                  <a:moveTo>
                    <a:pt x="15" y="14"/>
                  </a:moveTo>
                  <a:cubicBezTo>
                    <a:pt x="15" y="13"/>
                    <a:pt x="16" y="9"/>
                    <a:pt x="17" y="9"/>
                  </a:cubicBezTo>
                  <a:cubicBezTo>
                    <a:pt x="17" y="8"/>
                    <a:pt x="21" y="9"/>
                    <a:pt x="21" y="9"/>
                  </a:cubicBezTo>
                  <a:cubicBezTo>
                    <a:pt x="22" y="10"/>
                    <a:pt x="21" y="14"/>
                    <a:pt x="20" y="15"/>
                  </a:cubicBezTo>
                  <a:cubicBezTo>
                    <a:pt x="18" y="15"/>
                    <a:pt x="17" y="14"/>
                    <a:pt x="15" y="14"/>
                  </a:cubicBezTo>
                  <a:close/>
                </a:path>
              </a:pathLst>
            </a:custGeom>
            <a:solidFill>
              <a:srgbClr val="009C57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45" name="Freeform 116"/>
            <p:cNvSpPr>
              <a:spLocks noEditPoints="1"/>
            </p:cNvSpPr>
            <p:nvPr/>
          </p:nvSpPr>
          <p:spPr>
            <a:xfrm>
              <a:off x="9275763" y="3484563"/>
              <a:ext cx="469900" cy="334962"/>
            </a:xfrm>
            <a:custGeom>
              <a:avLst/>
              <a:gdLst/>
              <a:ahLst/>
              <a:cxnLst>
                <a:cxn ang="0">
                  <a:pos x="333477" y="121804"/>
                </a:cxn>
                <a:cxn ang="0">
                  <a:pos x="333477" y="30451"/>
                </a:cxn>
                <a:cxn ang="0">
                  <a:pos x="318319" y="106579"/>
                </a:cxn>
                <a:cxn ang="0">
                  <a:pos x="257687" y="60902"/>
                </a:cxn>
                <a:cxn ang="0">
                  <a:pos x="197055" y="15226"/>
                </a:cxn>
                <a:cxn ang="0">
                  <a:pos x="242529" y="45677"/>
                </a:cxn>
                <a:cxn ang="0">
                  <a:pos x="227371" y="152255"/>
                </a:cxn>
                <a:cxn ang="0">
                  <a:pos x="197055" y="121804"/>
                </a:cxn>
                <a:cxn ang="0">
                  <a:pos x="181897" y="91353"/>
                </a:cxn>
                <a:cxn ang="0">
                  <a:pos x="136423" y="121804"/>
                </a:cxn>
                <a:cxn ang="0">
                  <a:pos x="0" y="243609"/>
                </a:cxn>
                <a:cxn ang="0">
                  <a:pos x="90948" y="228383"/>
                </a:cxn>
                <a:cxn ang="0">
                  <a:pos x="181897" y="152255"/>
                </a:cxn>
                <a:cxn ang="0">
                  <a:pos x="318319" y="228383"/>
                </a:cxn>
                <a:cxn ang="0">
                  <a:pos x="409268" y="274060"/>
                </a:cxn>
                <a:cxn ang="0">
                  <a:pos x="378952" y="243609"/>
                </a:cxn>
                <a:cxn ang="0">
                  <a:pos x="348635" y="243609"/>
                </a:cxn>
                <a:cxn ang="0">
                  <a:pos x="303161" y="213158"/>
                </a:cxn>
                <a:cxn ang="0">
                  <a:pos x="348635" y="197932"/>
                </a:cxn>
                <a:cxn ang="0">
                  <a:pos x="378952" y="197932"/>
                </a:cxn>
                <a:cxn ang="0">
                  <a:pos x="363794" y="152255"/>
                </a:cxn>
                <a:cxn ang="0">
                  <a:pos x="454742" y="213158"/>
                </a:cxn>
                <a:cxn ang="0">
                  <a:pos x="454742" y="182707"/>
                </a:cxn>
                <a:cxn ang="0">
                  <a:pos x="424426" y="167481"/>
                </a:cxn>
                <a:cxn ang="0">
                  <a:pos x="333477" y="121804"/>
                </a:cxn>
                <a:cxn ang="0">
                  <a:pos x="242529" y="167481"/>
                </a:cxn>
                <a:cxn ang="0">
                  <a:pos x="272845" y="76128"/>
                </a:cxn>
                <a:cxn ang="0">
                  <a:pos x="348635" y="137030"/>
                </a:cxn>
                <a:cxn ang="0">
                  <a:pos x="303161" y="182707"/>
                </a:cxn>
                <a:cxn ang="0">
                  <a:pos x="242529" y="167481"/>
                </a:cxn>
              </a:cxnLst>
              <a:rect l="0" t="0" r="0" b="0"/>
              <a:pathLst>
                <a:path w="31" h="22">
                  <a:moveTo>
                    <a:pt x="22" y="8"/>
                  </a:moveTo>
                  <a:cubicBezTo>
                    <a:pt x="27" y="9"/>
                    <a:pt x="24" y="3"/>
                    <a:pt x="22" y="2"/>
                  </a:cubicBezTo>
                  <a:cubicBezTo>
                    <a:pt x="23" y="4"/>
                    <a:pt x="21" y="5"/>
                    <a:pt x="21" y="7"/>
                  </a:cubicBezTo>
                  <a:cubicBezTo>
                    <a:pt x="20" y="6"/>
                    <a:pt x="18" y="5"/>
                    <a:pt x="17" y="4"/>
                  </a:cubicBezTo>
                  <a:cubicBezTo>
                    <a:pt x="16" y="3"/>
                    <a:pt x="14" y="1"/>
                    <a:pt x="13" y="1"/>
                  </a:cubicBezTo>
                  <a:cubicBezTo>
                    <a:pt x="12" y="0"/>
                    <a:pt x="15" y="3"/>
                    <a:pt x="16" y="3"/>
                  </a:cubicBezTo>
                  <a:cubicBezTo>
                    <a:pt x="18" y="6"/>
                    <a:pt x="15" y="7"/>
                    <a:pt x="15" y="10"/>
                  </a:cubicBezTo>
                  <a:cubicBezTo>
                    <a:pt x="14" y="9"/>
                    <a:pt x="14" y="9"/>
                    <a:pt x="13" y="8"/>
                  </a:cubicBezTo>
                  <a:cubicBezTo>
                    <a:pt x="13" y="7"/>
                    <a:pt x="12" y="6"/>
                    <a:pt x="12" y="6"/>
                  </a:cubicBezTo>
                  <a:cubicBezTo>
                    <a:pt x="10" y="6"/>
                    <a:pt x="10" y="7"/>
                    <a:pt x="9" y="8"/>
                  </a:cubicBezTo>
                  <a:cubicBezTo>
                    <a:pt x="6" y="12"/>
                    <a:pt x="4" y="14"/>
                    <a:pt x="0" y="16"/>
                  </a:cubicBezTo>
                  <a:cubicBezTo>
                    <a:pt x="2" y="16"/>
                    <a:pt x="4" y="16"/>
                    <a:pt x="6" y="15"/>
                  </a:cubicBezTo>
                  <a:cubicBezTo>
                    <a:pt x="9" y="14"/>
                    <a:pt x="9" y="11"/>
                    <a:pt x="12" y="10"/>
                  </a:cubicBezTo>
                  <a:cubicBezTo>
                    <a:pt x="14" y="8"/>
                    <a:pt x="19" y="14"/>
                    <a:pt x="21" y="15"/>
                  </a:cubicBezTo>
                  <a:cubicBezTo>
                    <a:pt x="22" y="16"/>
                    <a:pt x="28" y="22"/>
                    <a:pt x="27" y="18"/>
                  </a:cubicBezTo>
                  <a:cubicBezTo>
                    <a:pt x="27" y="16"/>
                    <a:pt x="27" y="16"/>
                    <a:pt x="25" y="16"/>
                  </a:cubicBezTo>
                  <a:cubicBezTo>
                    <a:pt x="25" y="16"/>
                    <a:pt x="24" y="16"/>
                    <a:pt x="23" y="16"/>
                  </a:cubicBezTo>
                  <a:cubicBezTo>
                    <a:pt x="22" y="16"/>
                    <a:pt x="21" y="15"/>
                    <a:pt x="20" y="14"/>
                  </a:cubicBezTo>
                  <a:cubicBezTo>
                    <a:pt x="21" y="14"/>
                    <a:pt x="22" y="13"/>
                    <a:pt x="23" y="13"/>
                  </a:cubicBezTo>
                  <a:cubicBezTo>
                    <a:pt x="23" y="13"/>
                    <a:pt x="25" y="13"/>
                    <a:pt x="25" y="13"/>
                  </a:cubicBezTo>
                  <a:cubicBezTo>
                    <a:pt x="26" y="13"/>
                    <a:pt x="25" y="11"/>
                    <a:pt x="24" y="10"/>
                  </a:cubicBezTo>
                  <a:cubicBezTo>
                    <a:pt x="25" y="10"/>
                    <a:pt x="29" y="15"/>
                    <a:pt x="30" y="14"/>
                  </a:cubicBezTo>
                  <a:cubicBezTo>
                    <a:pt x="31" y="14"/>
                    <a:pt x="31" y="12"/>
                    <a:pt x="30" y="12"/>
                  </a:cubicBezTo>
                  <a:cubicBezTo>
                    <a:pt x="29" y="10"/>
                    <a:pt x="29" y="11"/>
                    <a:pt x="28" y="11"/>
                  </a:cubicBezTo>
                  <a:cubicBezTo>
                    <a:pt x="26" y="11"/>
                    <a:pt x="24" y="9"/>
                    <a:pt x="22" y="8"/>
                  </a:cubicBezTo>
                  <a:close/>
                  <a:moveTo>
                    <a:pt x="16" y="11"/>
                  </a:moveTo>
                  <a:cubicBezTo>
                    <a:pt x="20" y="11"/>
                    <a:pt x="19" y="7"/>
                    <a:pt x="18" y="5"/>
                  </a:cubicBezTo>
                  <a:cubicBezTo>
                    <a:pt x="20" y="6"/>
                    <a:pt x="21" y="8"/>
                    <a:pt x="23" y="9"/>
                  </a:cubicBezTo>
                  <a:cubicBezTo>
                    <a:pt x="22" y="10"/>
                    <a:pt x="22" y="11"/>
                    <a:pt x="20" y="12"/>
                  </a:cubicBezTo>
                  <a:cubicBezTo>
                    <a:pt x="18" y="13"/>
                    <a:pt x="18" y="12"/>
                    <a:pt x="16" y="11"/>
                  </a:cubicBezTo>
                  <a:close/>
                </a:path>
              </a:pathLst>
            </a:custGeom>
            <a:solidFill>
              <a:srgbClr val="009C57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46" name="Freeform 117"/>
            <p:cNvSpPr>
              <a:spLocks noEditPoints="1"/>
            </p:cNvSpPr>
            <p:nvPr/>
          </p:nvSpPr>
          <p:spPr>
            <a:xfrm>
              <a:off x="9882188" y="4243388"/>
              <a:ext cx="395288" cy="411162"/>
            </a:xfrm>
            <a:custGeom>
              <a:avLst/>
              <a:gdLst/>
              <a:ahLst/>
              <a:cxnLst>
                <a:cxn ang="0">
                  <a:pos x="364881" y="182739"/>
                </a:cxn>
                <a:cxn ang="0">
                  <a:pos x="395288" y="152282"/>
                </a:cxn>
                <a:cxn ang="0">
                  <a:pos x="364881" y="121826"/>
                </a:cxn>
                <a:cxn ang="0">
                  <a:pos x="212847" y="197967"/>
                </a:cxn>
                <a:cxn ang="0">
                  <a:pos x="121627" y="243652"/>
                </a:cxn>
                <a:cxn ang="0">
                  <a:pos x="76017" y="228423"/>
                </a:cxn>
                <a:cxn ang="0">
                  <a:pos x="258458" y="137054"/>
                </a:cxn>
                <a:cxn ang="0">
                  <a:pos x="334474" y="106598"/>
                </a:cxn>
                <a:cxn ang="0">
                  <a:pos x="364881" y="106598"/>
                </a:cxn>
                <a:cxn ang="0">
                  <a:pos x="349678" y="45685"/>
                </a:cxn>
                <a:cxn ang="0">
                  <a:pos x="212847" y="106598"/>
                </a:cxn>
                <a:cxn ang="0">
                  <a:pos x="106424" y="167510"/>
                </a:cxn>
                <a:cxn ang="0">
                  <a:pos x="60814" y="167510"/>
                </a:cxn>
                <a:cxn ang="0">
                  <a:pos x="15203" y="76141"/>
                </a:cxn>
                <a:cxn ang="0">
                  <a:pos x="15203" y="91369"/>
                </a:cxn>
                <a:cxn ang="0">
                  <a:pos x="106424" y="289336"/>
                </a:cxn>
                <a:cxn ang="0">
                  <a:pos x="167237" y="411162"/>
                </a:cxn>
                <a:cxn ang="0">
                  <a:pos x="182441" y="350249"/>
                </a:cxn>
                <a:cxn ang="0">
                  <a:pos x="152034" y="350249"/>
                </a:cxn>
                <a:cxn ang="0">
                  <a:pos x="121627" y="304564"/>
                </a:cxn>
                <a:cxn ang="0">
                  <a:pos x="273661" y="289336"/>
                </a:cxn>
                <a:cxn ang="0">
                  <a:pos x="364881" y="304564"/>
                </a:cxn>
                <a:cxn ang="0">
                  <a:pos x="349678" y="243652"/>
                </a:cxn>
                <a:cxn ang="0">
                  <a:pos x="288864" y="243652"/>
                </a:cxn>
                <a:cxn ang="0">
                  <a:pos x="197644" y="258880"/>
                </a:cxn>
                <a:cxn ang="0">
                  <a:pos x="364881" y="182739"/>
                </a:cxn>
                <a:cxn ang="0">
                  <a:pos x="228051" y="15228"/>
                </a:cxn>
                <a:cxn ang="0">
                  <a:pos x="182441" y="45685"/>
                </a:cxn>
                <a:cxn ang="0">
                  <a:pos x="106424" y="106598"/>
                </a:cxn>
                <a:cxn ang="0">
                  <a:pos x="182441" y="121826"/>
                </a:cxn>
                <a:cxn ang="0">
                  <a:pos x="228051" y="15228"/>
                </a:cxn>
              </a:cxnLst>
              <a:rect l="0" t="0" r="0" b="0"/>
              <a:pathLst>
                <a:path w="26" h="27">
                  <a:moveTo>
                    <a:pt x="24" y="12"/>
                  </a:moveTo>
                  <a:cubicBezTo>
                    <a:pt x="26" y="12"/>
                    <a:pt x="26" y="12"/>
                    <a:pt x="26" y="10"/>
                  </a:cubicBezTo>
                  <a:cubicBezTo>
                    <a:pt x="26" y="8"/>
                    <a:pt x="26" y="8"/>
                    <a:pt x="24" y="8"/>
                  </a:cubicBezTo>
                  <a:cubicBezTo>
                    <a:pt x="21" y="9"/>
                    <a:pt x="17" y="12"/>
                    <a:pt x="14" y="13"/>
                  </a:cubicBezTo>
                  <a:cubicBezTo>
                    <a:pt x="12" y="14"/>
                    <a:pt x="10" y="16"/>
                    <a:pt x="8" y="16"/>
                  </a:cubicBezTo>
                  <a:cubicBezTo>
                    <a:pt x="6" y="17"/>
                    <a:pt x="6" y="17"/>
                    <a:pt x="5" y="15"/>
                  </a:cubicBezTo>
                  <a:cubicBezTo>
                    <a:pt x="9" y="13"/>
                    <a:pt x="13" y="11"/>
                    <a:pt x="17" y="9"/>
                  </a:cubicBezTo>
                  <a:cubicBezTo>
                    <a:pt x="19" y="8"/>
                    <a:pt x="21" y="7"/>
                    <a:pt x="22" y="7"/>
                  </a:cubicBezTo>
                  <a:cubicBezTo>
                    <a:pt x="23" y="7"/>
                    <a:pt x="24" y="7"/>
                    <a:pt x="24" y="7"/>
                  </a:cubicBezTo>
                  <a:cubicBezTo>
                    <a:pt x="24" y="6"/>
                    <a:pt x="23" y="4"/>
                    <a:pt x="23" y="3"/>
                  </a:cubicBezTo>
                  <a:cubicBezTo>
                    <a:pt x="21" y="3"/>
                    <a:pt x="16" y="6"/>
                    <a:pt x="14" y="7"/>
                  </a:cubicBezTo>
                  <a:cubicBezTo>
                    <a:pt x="12" y="8"/>
                    <a:pt x="9" y="9"/>
                    <a:pt x="7" y="11"/>
                  </a:cubicBezTo>
                  <a:cubicBezTo>
                    <a:pt x="5" y="11"/>
                    <a:pt x="5" y="12"/>
                    <a:pt x="4" y="11"/>
                  </a:cubicBezTo>
                  <a:cubicBezTo>
                    <a:pt x="2" y="10"/>
                    <a:pt x="2" y="6"/>
                    <a:pt x="1" y="5"/>
                  </a:cubicBezTo>
                  <a:cubicBezTo>
                    <a:pt x="0" y="4"/>
                    <a:pt x="1" y="5"/>
                    <a:pt x="1" y="6"/>
                  </a:cubicBezTo>
                  <a:cubicBezTo>
                    <a:pt x="2" y="10"/>
                    <a:pt x="5" y="15"/>
                    <a:pt x="7" y="19"/>
                  </a:cubicBezTo>
                  <a:cubicBezTo>
                    <a:pt x="7" y="20"/>
                    <a:pt x="9" y="27"/>
                    <a:pt x="11" y="27"/>
                  </a:cubicBezTo>
                  <a:cubicBezTo>
                    <a:pt x="12" y="27"/>
                    <a:pt x="13" y="24"/>
                    <a:pt x="12" y="23"/>
                  </a:cubicBezTo>
                  <a:cubicBezTo>
                    <a:pt x="12" y="23"/>
                    <a:pt x="11" y="23"/>
                    <a:pt x="10" y="23"/>
                  </a:cubicBezTo>
                  <a:cubicBezTo>
                    <a:pt x="9" y="22"/>
                    <a:pt x="9" y="22"/>
                    <a:pt x="8" y="20"/>
                  </a:cubicBezTo>
                  <a:cubicBezTo>
                    <a:pt x="11" y="18"/>
                    <a:pt x="14" y="19"/>
                    <a:pt x="18" y="19"/>
                  </a:cubicBezTo>
                  <a:cubicBezTo>
                    <a:pt x="20" y="20"/>
                    <a:pt x="23" y="21"/>
                    <a:pt x="24" y="20"/>
                  </a:cubicBezTo>
                  <a:cubicBezTo>
                    <a:pt x="25" y="19"/>
                    <a:pt x="23" y="16"/>
                    <a:pt x="23" y="16"/>
                  </a:cubicBezTo>
                  <a:cubicBezTo>
                    <a:pt x="22" y="16"/>
                    <a:pt x="20" y="16"/>
                    <a:pt x="19" y="16"/>
                  </a:cubicBezTo>
                  <a:cubicBezTo>
                    <a:pt x="17" y="17"/>
                    <a:pt x="15" y="17"/>
                    <a:pt x="13" y="17"/>
                  </a:cubicBezTo>
                  <a:cubicBezTo>
                    <a:pt x="16" y="16"/>
                    <a:pt x="20" y="14"/>
                    <a:pt x="24" y="12"/>
                  </a:cubicBezTo>
                  <a:close/>
                  <a:moveTo>
                    <a:pt x="15" y="1"/>
                  </a:moveTo>
                  <a:cubicBezTo>
                    <a:pt x="15" y="0"/>
                    <a:pt x="13" y="2"/>
                    <a:pt x="12" y="3"/>
                  </a:cubicBezTo>
                  <a:cubicBezTo>
                    <a:pt x="11" y="4"/>
                    <a:pt x="6" y="5"/>
                    <a:pt x="7" y="7"/>
                  </a:cubicBezTo>
                  <a:cubicBezTo>
                    <a:pt x="7" y="10"/>
                    <a:pt x="10" y="8"/>
                    <a:pt x="12" y="8"/>
                  </a:cubicBezTo>
                  <a:cubicBezTo>
                    <a:pt x="13" y="6"/>
                    <a:pt x="15" y="4"/>
                    <a:pt x="15" y="1"/>
                  </a:cubicBezTo>
                  <a:close/>
                </a:path>
              </a:pathLst>
            </a:custGeom>
            <a:solidFill>
              <a:srgbClr val="009C57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47" name="Freeform 118"/>
            <p:cNvSpPr>
              <a:spLocks noEditPoints="1"/>
            </p:cNvSpPr>
            <p:nvPr/>
          </p:nvSpPr>
          <p:spPr>
            <a:xfrm>
              <a:off x="10094913" y="5140325"/>
              <a:ext cx="395288" cy="395287"/>
            </a:xfrm>
            <a:custGeom>
              <a:avLst/>
              <a:gdLst/>
              <a:ahLst/>
              <a:cxnLst>
                <a:cxn ang="0">
                  <a:pos x="349678" y="106423"/>
                </a:cxn>
                <a:cxn ang="0">
                  <a:pos x="364881" y="60813"/>
                </a:cxn>
                <a:cxn ang="0">
                  <a:pos x="273661" y="60813"/>
                </a:cxn>
                <a:cxn ang="0">
                  <a:pos x="273661" y="15203"/>
                </a:cxn>
                <a:cxn ang="0">
                  <a:pos x="258458" y="60813"/>
                </a:cxn>
                <a:cxn ang="0">
                  <a:pos x="182441" y="60813"/>
                </a:cxn>
                <a:cxn ang="0">
                  <a:pos x="60814" y="60813"/>
                </a:cxn>
                <a:cxn ang="0">
                  <a:pos x="15203" y="60813"/>
                </a:cxn>
                <a:cxn ang="0">
                  <a:pos x="45610" y="136830"/>
                </a:cxn>
                <a:cxn ang="0">
                  <a:pos x="91220" y="197644"/>
                </a:cxn>
                <a:cxn ang="0">
                  <a:pos x="167237" y="228050"/>
                </a:cxn>
                <a:cxn ang="0">
                  <a:pos x="228051" y="243254"/>
                </a:cxn>
                <a:cxn ang="0">
                  <a:pos x="273661" y="273660"/>
                </a:cxn>
                <a:cxn ang="0">
                  <a:pos x="91220" y="258457"/>
                </a:cxn>
                <a:cxn ang="0">
                  <a:pos x="60814" y="197644"/>
                </a:cxn>
                <a:cxn ang="0">
                  <a:pos x="15203" y="273660"/>
                </a:cxn>
                <a:cxn ang="0">
                  <a:pos x="212847" y="319270"/>
                </a:cxn>
                <a:cxn ang="0">
                  <a:pos x="121627" y="334474"/>
                </a:cxn>
                <a:cxn ang="0">
                  <a:pos x="167237" y="380084"/>
                </a:cxn>
                <a:cxn ang="0">
                  <a:pos x="212847" y="334474"/>
                </a:cxn>
                <a:cxn ang="0">
                  <a:pos x="243254" y="319270"/>
                </a:cxn>
                <a:cxn ang="0">
                  <a:pos x="258458" y="334474"/>
                </a:cxn>
                <a:cxn ang="0">
                  <a:pos x="304068" y="288864"/>
                </a:cxn>
                <a:cxn ang="0">
                  <a:pos x="273661" y="243254"/>
                </a:cxn>
                <a:cxn ang="0">
                  <a:pos x="319271" y="258457"/>
                </a:cxn>
                <a:cxn ang="0">
                  <a:pos x="364881" y="258457"/>
                </a:cxn>
                <a:cxn ang="0">
                  <a:pos x="364881" y="212847"/>
                </a:cxn>
                <a:cxn ang="0">
                  <a:pos x="273661" y="182440"/>
                </a:cxn>
                <a:cxn ang="0">
                  <a:pos x="273661" y="106423"/>
                </a:cxn>
                <a:cxn ang="0">
                  <a:pos x="349678" y="106423"/>
                </a:cxn>
                <a:cxn ang="0">
                  <a:pos x="273661" y="197644"/>
                </a:cxn>
                <a:cxn ang="0">
                  <a:pos x="30407" y="91220"/>
                </a:cxn>
                <a:cxn ang="0">
                  <a:pos x="228051" y="106423"/>
                </a:cxn>
                <a:cxn ang="0">
                  <a:pos x="258458" y="136830"/>
                </a:cxn>
                <a:cxn ang="0">
                  <a:pos x="273661" y="167237"/>
                </a:cxn>
                <a:cxn ang="0">
                  <a:pos x="273661" y="197644"/>
                </a:cxn>
                <a:cxn ang="0">
                  <a:pos x="228051" y="152033"/>
                </a:cxn>
                <a:cxn ang="0">
                  <a:pos x="136830" y="136830"/>
                </a:cxn>
                <a:cxn ang="0">
                  <a:pos x="228051" y="152033"/>
                </a:cxn>
              </a:cxnLst>
              <a:rect l="0" t="0" r="0" b="0"/>
              <a:pathLst>
                <a:path w="26" h="26">
                  <a:moveTo>
                    <a:pt x="23" y="7"/>
                  </a:moveTo>
                  <a:cubicBezTo>
                    <a:pt x="24" y="8"/>
                    <a:pt x="26" y="5"/>
                    <a:pt x="24" y="4"/>
                  </a:cubicBezTo>
                  <a:cubicBezTo>
                    <a:pt x="22" y="4"/>
                    <a:pt x="20" y="5"/>
                    <a:pt x="18" y="4"/>
                  </a:cubicBezTo>
                  <a:cubicBezTo>
                    <a:pt x="17" y="3"/>
                    <a:pt x="19" y="2"/>
                    <a:pt x="18" y="1"/>
                  </a:cubicBezTo>
                  <a:cubicBezTo>
                    <a:pt x="17" y="0"/>
                    <a:pt x="17" y="4"/>
                    <a:pt x="17" y="4"/>
                  </a:cubicBezTo>
                  <a:cubicBezTo>
                    <a:pt x="16" y="5"/>
                    <a:pt x="13" y="4"/>
                    <a:pt x="12" y="4"/>
                  </a:cubicBezTo>
                  <a:cubicBezTo>
                    <a:pt x="9" y="4"/>
                    <a:pt x="7" y="4"/>
                    <a:pt x="4" y="4"/>
                  </a:cubicBezTo>
                  <a:cubicBezTo>
                    <a:pt x="4" y="4"/>
                    <a:pt x="2" y="3"/>
                    <a:pt x="1" y="4"/>
                  </a:cubicBezTo>
                  <a:cubicBezTo>
                    <a:pt x="1" y="5"/>
                    <a:pt x="2" y="8"/>
                    <a:pt x="3" y="9"/>
                  </a:cubicBezTo>
                  <a:cubicBezTo>
                    <a:pt x="3" y="10"/>
                    <a:pt x="4" y="12"/>
                    <a:pt x="6" y="13"/>
                  </a:cubicBezTo>
                  <a:cubicBezTo>
                    <a:pt x="7" y="14"/>
                    <a:pt x="9" y="15"/>
                    <a:pt x="11" y="15"/>
                  </a:cubicBezTo>
                  <a:cubicBezTo>
                    <a:pt x="13" y="16"/>
                    <a:pt x="14" y="16"/>
                    <a:pt x="15" y="16"/>
                  </a:cubicBezTo>
                  <a:cubicBezTo>
                    <a:pt x="17" y="16"/>
                    <a:pt x="18" y="16"/>
                    <a:pt x="18" y="18"/>
                  </a:cubicBezTo>
                  <a:cubicBezTo>
                    <a:pt x="14" y="18"/>
                    <a:pt x="9" y="19"/>
                    <a:pt x="6" y="17"/>
                  </a:cubicBezTo>
                  <a:cubicBezTo>
                    <a:pt x="4" y="16"/>
                    <a:pt x="4" y="15"/>
                    <a:pt x="4" y="13"/>
                  </a:cubicBezTo>
                  <a:cubicBezTo>
                    <a:pt x="3" y="15"/>
                    <a:pt x="0" y="15"/>
                    <a:pt x="1" y="18"/>
                  </a:cubicBezTo>
                  <a:cubicBezTo>
                    <a:pt x="3" y="22"/>
                    <a:pt x="11" y="21"/>
                    <a:pt x="14" y="21"/>
                  </a:cubicBezTo>
                  <a:cubicBezTo>
                    <a:pt x="12" y="22"/>
                    <a:pt x="9" y="21"/>
                    <a:pt x="8" y="22"/>
                  </a:cubicBezTo>
                  <a:cubicBezTo>
                    <a:pt x="7" y="24"/>
                    <a:pt x="9" y="26"/>
                    <a:pt x="11" y="25"/>
                  </a:cubicBezTo>
                  <a:cubicBezTo>
                    <a:pt x="13" y="25"/>
                    <a:pt x="13" y="23"/>
                    <a:pt x="14" y="22"/>
                  </a:cubicBezTo>
                  <a:cubicBezTo>
                    <a:pt x="15" y="21"/>
                    <a:pt x="15" y="21"/>
                    <a:pt x="16" y="21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8" y="22"/>
                    <a:pt x="20" y="20"/>
                    <a:pt x="20" y="19"/>
                  </a:cubicBezTo>
                  <a:cubicBezTo>
                    <a:pt x="19" y="18"/>
                    <a:pt x="17" y="19"/>
                    <a:pt x="18" y="16"/>
                  </a:cubicBezTo>
                  <a:cubicBezTo>
                    <a:pt x="19" y="16"/>
                    <a:pt x="20" y="16"/>
                    <a:pt x="21" y="17"/>
                  </a:cubicBezTo>
                  <a:cubicBezTo>
                    <a:pt x="22" y="17"/>
                    <a:pt x="24" y="17"/>
                    <a:pt x="24" y="17"/>
                  </a:cubicBezTo>
                  <a:cubicBezTo>
                    <a:pt x="25" y="17"/>
                    <a:pt x="25" y="14"/>
                    <a:pt x="24" y="14"/>
                  </a:cubicBezTo>
                  <a:cubicBezTo>
                    <a:pt x="22" y="12"/>
                    <a:pt x="18" y="16"/>
                    <a:pt x="18" y="12"/>
                  </a:cubicBezTo>
                  <a:cubicBezTo>
                    <a:pt x="18" y="9"/>
                    <a:pt x="21" y="9"/>
                    <a:pt x="18" y="7"/>
                  </a:cubicBezTo>
                  <a:cubicBezTo>
                    <a:pt x="20" y="7"/>
                    <a:pt x="21" y="7"/>
                    <a:pt x="23" y="7"/>
                  </a:cubicBezTo>
                  <a:close/>
                  <a:moveTo>
                    <a:pt x="18" y="13"/>
                  </a:moveTo>
                  <a:cubicBezTo>
                    <a:pt x="12" y="13"/>
                    <a:pt x="4" y="12"/>
                    <a:pt x="2" y="6"/>
                  </a:cubicBezTo>
                  <a:cubicBezTo>
                    <a:pt x="7" y="7"/>
                    <a:pt x="11" y="7"/>
                    <a:pt x="15" y="7"/>
                  </a:cubicBezTo>
                  <a:cubicBezTo>
                    <a:pt x="18" y="7"/>
                    <a:pt x="17" y="7"/>
                    <a:pt x="17" y="9"/>
                  </a:cubicBezTo>
                  <a:cubicBezTo>
                    <a:pt x="17" y="10"/>
                    <a:pt x="17" y="11"/>
                    <a:pt x="18" y="11"/>
                  </a:cubicBezTo>
                  <a:cubicBezTo>
                    <a:pt x="18" y="12"/>
                    <a:pt x="18" y="12"/>
                    <a:pt x="18" y="13"/>
                  </a:cubicBezTo>
                  <a:close/>
                  <a:moveTo>
                    <a:pt x="15" y="10"/>
                  </a:moveTo>
                  <a:cubicBezTo>
                    <a:pt x="13" y="10"/>
                    <a:pt x="9" y="6"/>
                    <a:pt x="9" y="9"/>
                  </a:cubicBezTo>
                  <a:cubicBezTo>
                    <a:pt x="9" y="13"/>
                    <a:pt x="14" y="11"/>
                    <a:pt x="15" y="10"/>
                  </a:cubicBezTo>
                  <a:close/>
                </a:path>
              </a:pathLst>
            </a:custGeom>
            <a:solidFill>
              <a:srgbClr val="009C57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48" name="Freeform 119"/>
            <p:cNvSpPr>
              <a:spLocks noEditPoints="1"/>
            </p:cNvSpPr>
            <p:nvPr/>
          </p:nvSpPr>
          <p:spPr>
            <a:xfrm>
              <a:off x="9821863" y="6021388"/>
              <a:ext cx="425450" cy="409575"/>
            </a:xfrm>
            <a:custGeom>
              <a:avLst/>
              <a:gdLst/>
              <a:ahLst/>
              <a:cxnLst>
                <a:cxn ang="0">
                  <a:pos x="410255" y="257881"/>
                </a:cxn>
                <a:cxn ang="0">
                  <a:pos x="379866" y="197203"/>
                </a:cxn>
                <a:cxn ang="0">
                  <a:pos x="319088" y="45508"/>
                </a:cxn>
                <a:cxn ang="0">
                  <a:pos x="364671" y="273050"/>
                </a:cxn>
                <a:cxn ang="0">
                  <a:pos x="258309" y="288219"/>
                </a:cxn>
                <a:cxn ang="0">
                  <a:pos x="167141" y="333728"/>
                </a:cxn>
                <a:cxn ang="0">
                  <a:pos x="197530" y="409575"/>
                </a:cxn>
                <a:cxn ang="0">
                  <a:pos x="334282" y="288219"/>
                </a:cxn>
                <a:cxn ang="0">
                  <a:pos x="364671" y="288219"/>
                </a:cxn>
                <a:cxn ang="0">
                  <a:pos x="364671" y="303389"/>
                </a:cxn>
                <a:cxn ang="0">
                  <a:pos x="410255" y="257881"/>
                </a:cxn>
                <a:cxn ang="0">
                  <a:pos x="227920" y="273050"/>
                </a:cxn>
                <a:cxn ang="0">
                  <a:pos x="273504" y="257881"/>
                </a:cxn>
                <a:cxn ang="0">
                  <a:pos x="258309" y="227542"/>
                </a:cxn>
                <a:cxn ang="0">
                  <a:pos x="303893" y="136525"/>
                </a:cxn>
                <a:cxn ang="0">
                  <a:pos x="303893" y="136525"/>
                </a:cxn>
                <a:cxn ang="0">
                  <a:pos x="227920" y="273050"/>
                </a:cxn>
                <a:cxn ang="0">
                  <a:pos x="121557" y="318558"/>
                </a:cxn>
                <a:cxn ang="0">
                  <a:pos x="167141" y="318558"/>
                </a:cxn>
                <a:cxn ang="0">
                  <a:pos x="167141" y="273050"/>
                </a:cxn>
                <a:cxn ang="0">
                  <a:pos x="212725" y="151694"/>
                </a:cxn>
                <a:cxn ang="0">
                  <a:pos x="258309" y="45508"/>
                </a:cxn>
                <a:cxn ang="0">
                  <a:pos x="212725" y="136525"/>
                </a:cxn>
                <a:cxn ang="0">
                  <a:pos x="167141" y="60678"/>
                </a:cxn>
                <a:cxn ang="0">
                  <a:pos x="182336" y="15169"/>
                </a:cxn>
                <a:cxn ang="0">
                  <a:pos x="136752" y="15169"/>
                </a:cxn>
                <a:cxn ang="0">
                  <a:pos x="121557" y="45508"/>
                </a:cxn>
                <a:cxn ang="0">
                  <a:pos x="91168" y="166864"/>
                </a:cxn>
                <a:cxn ang="0">
                  <a:pos x="60779" y="212372"/>
                </a:cxn>
                <a:cxn ang="0">
                  <a:pos x="45584" y="197203"/>
                </a:cxn>
                <a:cxn ang="0">
                  <a:pos x="60779" y="257881"/>
                </a:cxn>
                <a:cxn ang="0">
                  <a:pos x="151946" y="197203"/>
                </a:cxn>
                <a:cxn ang="0">
                  <a:pos x="91168" y="212372"/>
                </a:cxn>
                <a:cxn ang="0">
                  <a:pos x="151946" y="75847"/>
                </a:cxn>
                <a:cxn ang="0">
                  <a:pos x="167141" y="166864"/>
                </a:cxn>
                <a:cxn ang="0">
                  <a:pos x="197530" y="197203"/>
                </a:cxn>
                <a:cxn ang="0">
                  <a:pos x="121557" y="318558"/>
                </a:cxn>
              </a:cxnLst>
              <a:rect l="0" t="0" r="0" b="0"/>
              <a:pathLst>
                <a:path w="28" h="27">
                  <a:moveTo>
                    <a:pt x="27" y="17"/>
                  </a:moveTo>
                  <a:cubicBezTo>
                    <a:pt x="28" y="16"/>
                    <a:pt x="25" y="14"/>
                    <a:pt x="25" y="13"/>
                  </a:cubicBezTo>
                  <a:cubicBezTo>
                    <a:pt x="23" y="10"/>
                    <a:pt x="21" y="6"/>
                    <a:pt x="21" y="3"/>
                  </a:cubicBezTo>
                  <a:cubicBezTo>
                    <a:pt x="18" y="7"/>
                    <a:pt x="22" y="14"/>
                    <a:pt x="24" y="18"/>
                  </a:cubicBezTo>
                  <a:cubicBezTo>
                    <a:pt x="21" y="18"/>
                    <a:pt x="19" y="18"/>
                    <a:pt x="17" y="19"/>
                  </a:cubicBezTo>
                  <a:cubicBezTo>
                    <a:pt x="16" y="19"/>
                    <a:pt x="12" y="21"/>
                    <a:pt x="11" y="22"/>
                  </a:cubicBezTo>
                  <a:cubicBezTo>
                    <a:pt x="11" y="23"/>
                    <a:pt x="13" y="25"/>
                    <a:pt x="13" y="27"/>
                  </a:cubicBezTo>
                  <a:cubicBezTo>
                    <a:pt x="16" y="24"/>
                    <a:pt x="18" y="20"/>
                    <a:pt x="22" y="19"/>
                  </a:cubicBezTo>
                  <a:cubicBezTo>
                    <a:pt x="23" y="19"/>
                    <a:pt x="23" y="19"/>
                    <a:pt x="24" y="19"/>
                  </a:cubicBezTo>
                  <a:cubicBezTo>
                    <a:pt x="24" y="19"/>
                    <a:pt x="24" y="20"/>
                    <a:pt x="24" y="20"/>
                  </a:cubicBezTo>
                  <a:cubicBezTo>
                    <a:pt x="25" y="20"/>
                    <a:pt x="26" y="18"/>
                    <a:pt x="27" y="17"/>
                  </a:cubicBezTo>
                  <a:close/>
                  <a:moveTo>
                    <a:pt x="15" y="18"/>
                  </a:moveTo>
                  <a:cubicBezTo>
                    <a:pt x="14" y="20"/>
                    <a:pt x="17" y="18"/>
                    <a:pt x="18" y="17"/>
                  </a:cubicBezTo>
                  <a:cubicBezTo>
                    <a:pt x="18" y="17"/>
                    <a:pt x="17" y="16"/>
                    <a:pt x="17" y="15"/>
                  </a:cubicBezTo>
                  <a:cubicBezTo>
                    <a:pt x="17" y="13"/>
                    <a:pt x="19" y="11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7" y="11"/>
                    <a:pt x="16" y="16"/>
                    <a:pt x="15" y="18"/>
                  </a:cubicBezTo>
                  <a:close/>
                  <a:moveTo>
                    <a:pt x="8" y="21"/>
                  </a:moveTo>
                  <a:cubicBezTo>
                    <a:pt x="9" y="22"/>
                    <a:pt x="10" y="21"/>
                    <a:pt x="11" y="21"/>
                  </a:cubicBezTo>
                  <a:cubicBezTo>
                    <a:pt x="12" y="20"/>
                    <a:pt x="11" y="20"/>
                    <a:pt x="11" y="18"/>
                  </a:cubicBezTo>
                  <a:cubicBezTo>
                    <a:pt x="11" y="16"/>
                    <a:pt x="13" y="12"/>
                    <a:pt x="14" y="10"/>
                  </a:cubicBezTo>
                  <a:cubicBezTo>
                    <a:pt x="15" y="9"/>
                    <a:pt x="18" y="5"/>
                    <a:pt x="17" y="3"/>
                  </a:cubicBezTo>
                  <a:cubicBezTo>
                    <a:pt x="16" y="5"/>
                    <a:pt x="15" y="7"/>
                    <a:pt x="14" y="9"/>
                  </a:cubicBezTo>
                  <a:cubicBezTo>
                    <a:pt x="13" y="8"/>
                    <a:pt x="12" y="6"/>
                    <a:pt x="11" y="4"/>
                  </a:cubicBezTo>
                  <a:cubicBezTo>
                    <a:pt x="11" y="3"/>
                    <a:pt x="12" y="2"/>
                    <a:pt x="12" y="1"/>
                  </a:cubicBezTo>
                  <a:cubicBezTo>
                    <a:pt x="11" y="1"/>
                    <a:pt x="9" y="0"/>
                    <a:pt x="9" y="1"/>
                  </a:cubicBezTo>
                  <a:cubicBezTo>
                    <a:pt x="8" y="1"/>
                    <a:pt x="8" y="2"/>
                    <a:pt x="8" y="3"/>
                  </a:cubicBezTo>
                  <a:cubicBezTo>
                    <a:pt x="7" y="6"/>
                    <a:pt x="6" y="8"/>
                    <a:pt x="6" y="11"/>
                  </a:cubicBezTo>
                  <a:cubicBezTo>
                    <a:pt x="5" y="12"/>
                    <a:pt x="5" y="13"/>
                    <a:pt x="4" y="14"/>
                  </a:cubicBezTo>
                  <a:cubicBezTo>
                    <a:pt x="4" y="14"/>
                    <a:pt x="3" y="13"/>
                    <a:pt x="3" y="13"/>
                  </a:cubicBezTo>
                  <a:cubicBezTo>
                    <a:pt x="0" y="14"/>
                    <a:pt x="1" y="18"/>
                    <a:pt x="4" y="17"/>
                  </a:cubicBezTo>
                  <a:cubicBezTo>
                    <a:pt x="6" y="17"/>
                    <a:pt x="9" y="15"/>
                    <a:pt x="10" y="13"/>
                  </a:cubicBezTo>
                  <a:cubicBezTo>
                    <a:pt x="9" y="13"/>
                    <a:pt x="7" y="14"/>
                    <a:pt x="6" y="14"/>
                  </a:cubicBezTo>
                  <a:cubicBezTo>
                    <a:pt x="7" y="11"/>
                    <a:pt x="8" y="8"/>
                    <a:pt x="10" y="5"/>
                  </a:cubicBezTo>
                  <a:cubicBezTo>
                    <a:pt x="10" y="7"/>
                    <a:pt x="11" y="9"/>
                    <a:pt x="11" y="11"/>
                  </a:cubicBezTo>
                  <a:cubicBezTo>
                    <a:pt x="12" y="12"/>
                    <a:pt x="11" y="14"/>
                    <a:pt x="13" y="13"/>
                  </a:cubicBezTo>
                  <a:cubicBezTo>
                    <a:pt x="11" y="15"/>
                    <a:pt x="10" y="18"/>
                    <a:pt x="8" y="21"/>
                  </a:cubicBezTo>
                  <a:close/>
                </a:path>
              </a:pathLst>
            </a:custGeom>
            <a:solidFill>
              <a:srgbClr val="009C57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49" name="Freeform 120"/>
            <p:cNvSpPr/>
            <p:nvPr/>
          </p:nvSpPr>
          <p:spPr>
            <a:xfrm>
              <a:off x="6256338" y="6065838"/>
              <a:ext cx="379413" cy="349250"/>
            </a:xfrm>
            <a:custGeom>
              <a:avLst/>
              <a:gdLst/>
              <a:ahLst/>
              <a:cxnLst>
                <a:cxn ang="0">
                  <a:pos x="30353" y="212587"/>
                </a:cxn>
                <a:cxn ang="0">
                  <a:pos x="30353" y="258141"/>
                </a:cxn>
                <a:cxn ang="0">
                  <a:pos x="60706" y="258141"/>
                </a:cxn>
                <a:cxn ang="0">
                  <a:pos x="106236" y="227772"/>
                </a:cxn>
                <a:cxn ang="0">
                  <a:pos x="136589" y="258141"/>
                </a:cxn>
                <a:cxn ang="0">
                  <a:pos x="151765" y="303696"/>
                </a:cxn>
                <a:cxn ang="0">
                  <a:pos x="151765" y="334065"/>
                </a:cxn>
                <a:cxn ang="0">
                  <a:pos x="166942" y="349250"/>
                </a:cxn>
                <a:cxn ang="0">
                  <a:pos x="242824" y="303696"/>
                </a:cxn>
                <a:cxn ang="0">
                  <a:pos x="303530" y="273326"/>
                </a:cxn>
                <a:cxn ang="0">
                  <a:pos x="258001" y="242957"/>
                </a:cxn>
                <a:cxn ang="0">
                  <a:pos x="212471" y="182217"/>
                </a:cxn>
                <a:cxn ang="0">
                  <a:pos x="349060" y="91109"/>
                </a:cxn>
                <a:cxn ang="0">
                  <a:pos x="197295" y="121478"/>
                </a:cxn>
                <a:cxn ang="0">
                  <a:pos x="166942" y="60739"/>
                </a:cxn>
                <a:cxn ang="0">
                  <a:pos x="166942" y="15185"/>
                </a:cxn>
                <a:cxn ang="0">
                  <a:pos x="121412" y="15185"/>
                </a:cxn>
                <a:cxn ang="0">
                  <a:pos x="60706" y="45554"/>
                </a:cxn>
                <a:cxn ang="0">
                  <a:pos x="45530" y="45554"/>
                </a:cxn>
                <a:cxn ang="0">
                  <a:pos x="30353" y="106293"/>
                </a:cxn>
                <a:cxn ang="0">
                  <a:pos x="45530" y="121478"/>
                </a:cxn>
                <a:cxn ang="0">
                  <a:pos x="91059" y="182217"/>
                </a:cxn>
                <a:cxn ang="0">
                  <a:pos x="30353" y="212587"/>
                </a:cxn>
              </a:cxnLst>
              <a:rect l="0" t="0" r="0" b="0"/>
              <a:pathLst>
                <a:path w="25" h="23">
                  <a:moveTo>
                    <a:pt x="2" y="14"/>
                  </a:moveTo>
                  <a:cubicBezTo>
                    <a:pt x="0" y="13"/>
                    <a:pt x="1" y="17"/>
                    <a:pt x="2" y="17"/>
                  </a:cubicBezTo>
                  <a:cubicBezTo>
                    <a:pt x="3" y="18"/>
                    <a:pt x="3" y="17"/>
                    <a:pt x="4" y="17"/>
                  </a:cubicBezTo>
                  <a:cubicBezTo>
                    <a:pt x="5" y="17"/>
                    <a:pt x="6" y="15"/>
                    <a:pt x="7" y="15"/>
                  </a:cubicBezTo>
                  <a:cubicBezTo>
                    <a:pt x="8" y="15"/>
                    <a:pt x="8" y="16"/>
                    <a:pt x="9" y="17"/>
                  </a:cubicBezTo>
                  <a:cubicBezTo>
                    <a:pt x="9" y="18"/>
                    <a:pt x="10" y="19"/>
                    <a:pt x="10" y="20"/>
                  </a:cubicBezTo>
                  <a:cubicBezTo>
                    <a:pt x="10" y="20"/>
                    <a:pt x="10" y="21"/>
                    <a:pt x="10" y="22"/>
                  </a:cubicBezTo>
                  <a:cubicBezTo>
                    <a:pt x="10" y="22"/>
                    <a:pt x="10" y="22"/>
                    <a:pt x="11" y="23"/>
                  </a:cubicBezTo>
                  <a:cubicBezTo>
                    <a:pt x="12" y="23"/>
                    <a:pt x="15" y="20"/>
                    <a:pt x="16" y="20"/>
                  </a:cubicBezTo>
                  <a:cubicBezTo>
                    <a:pt x="17" y="20"/>
                    <a:pt x="20" y="19"/>
                    <a:pt x="20" y="18"/>
                  </a:cubicBezTo>
                  <a:cubicBezTo>
                    <a:pt x="21" y="15"/>
                    <a:pt x="18" y="15"/>
                    <a:pt x="17" y="16"/>
                  </a:cubicBezTo>
                  <a:cubicBezTo>
                    <a:pt x="16" y="15"/>
                    <a:pt x="15" y="13"/>
                    <a:pt x="14" y="12"/>
                  </a:cubicBezTo>
                  <a:cubicBezTo>
                    <a:pt x="16" y="11"/>
                    <a:pt x="25" y="8"/>
                    <a:pt x="23" y="6"/>
                  </a:cubicBezTo>
                  <a:cubicBezTo>
                    <a:pt x="22" y="2"/>
                    <a:pt x="15" y="8"/>
                    <a:pt x="13" y="8"/>
                  </a:cubicBezTo>
                  <a:cubicBezTo>
                    <a:pt x="12" y="7"/>
                    <a:pt x="12" y="5"/>
                    <a:pt x="11" y="4"/>
                  </a:cubicBezTo>
                  <a:cubicBezTo>
                    <a:pt x="13" y="3"/>
                    <a:pt x="14" y="2"/>
                    <a:pt x="11" y="1"/>
                  </a:cubicBezTo>
                  <a:cubicBezTo>
                    <a:pt x="10" y="0"/>
                    <a:pt x="9" y="1"/>
                    <a:pt x="8" y="1"/>
                  </a:cubicBezTo>
                  <a:cubicBezTo>
                    <a:pt x="7" y="2"/>
                    <a:pt x="6" y="3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2" y="4"/>
                    <a:pt x="1" y="5"/>
                    <a:pt x="2" y="7"/>
                  </a:cubicBezTo>
                  <a:cubicBezTo>
                    <a:pt x="2" y="8"/>
                    <a:pt x="2" y="7"/>
                    <a:pt x="3" y="8"/>
                  </a:cubicBezTo>
                  <a:cubicBezTo>
                    <a:pt x="5" y="9"/>
                    <a:pt x="5" y="10"/>
                    <a:pt x="6" y="12"/>
                  </a:cubicBezTo>
                  <a:cubicBezTo>
                    <a:pt x="5" y="13"/>
                    <a:pt x="3" y="13"/>
                    <a:pt x="2" y="14"/>
                  </a:cubicBezTo>
                </a:path>
              </a:pathLst>
            </a:custGeom>
            <a:noFill/>
            <a:ln w="0" cap="sq" cmpd="sng">
              <a:solidFill>
                <a:srgbClr val="009E67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50" name="Freeform 121"/>
            <p:cNvSpPr/>
            <p:nvPr/>
          </p:nvSpPr>
          <p:spPr>
            <a:xfrm>
              <a:off x="6316663" y="6127750"/>
              <a:ext cx="136525" cy="120650"/>
            </a:xfrm>
            <a:custGeom>
              <a:avLst/>
              <a:gdLst/>
              <a:ahLst/>
              <a:cxnLst>
                <a:cxn ang="0">
                  <a:pos x="45508" y="120650"/>
                </a:cxn>
                <a:cxn ang="0">
                  <a:pos x="15169" y="45244"/>
                </a:cxn>
                <a:cxn ang="0">
                  <a:pos x="91017" y="0"/>
                </a:cxn>
                <a:cxn ang="0">
                  <a:pos x="121356" y="75406"/>
                </a:cxn>
                <a:cxn ang="0">
                  <a:pos x="45508" y="120650"/>
                </a:cxn>
              </a:cxnLst>
              <a:rect l="0" t="0" r="0" b="0"/>
              <a:pathLst>
                <a:path w="9" h="8">
                  <a:moveTo>
                    <a:pt x="3" y="8"/>
                  </a:moveTo>
                  <a:cubicBezTo>
                    <a:pt x="2" y="7"/>
                    <a:pt x="0" y="4"/>
                    <a:pt x="1" y="3"/>
                  </a:cubicBezTo>
                  <a:cubicBezTo>
                    <a:pt x="1" y="2"/>
                    <a:pt x="5" y="1"/>
                    <a:pt x="6" y="0"/>
                  </a:cubicBezTo>
                  <a:cubicBezTo>
                    <a:pt x="7" y="1"/>
                    <a:pt x="9" y="4"/>
                    <a:pt x="8" y="5"/>
                  </a:cubicBezTo>
                  <a:cubicBezTo>
                    <a:pt x="8" y="6"/>
                    <a:pt x="4" y="7"/>
                    <a:pt x="3" y="8"/>
                  </a:cubicBezTo>
                </a:path>
              </a:pathLst>
            </a:custGeom>
            <a:noFill/>
            <a:ln w="0" cap="sq" cmpd="sng">
              <a:solidFill>
                <a:srgbClr val="009E67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51" name="Freeform 122"/>
            <p:cNvSpPr/>
            <p:nvPr/>
          </p:nvSpPr>
          <p:spPr>
            <a:xfrm>
              <a:off x="6376988" y="6248400"/>
              <a:ext cx="122238" cy="106362"/>
            </a:xfrm>
            <a:custGeom>
              <a:avLst/>
              <a:gdLst/>
              <a:ahLst/>
              <a:cxnLst>
                <a:cxn ang="0">
                  <a:pos x="45839" y="106362"/>
                </a:cxn>
                <a:cxn ang="0">
                  <a:pos x="0" y="45584"/>
                </a:cxn>
                <a:cxn ang="0">
                  <a:pos x="91679" y="0"/>
                </a:cxn>
                <a:cxn ang="0">
                  <a:pos x="122238" y="60778"/>
                </a:cxn>
                <a:cxn ang="0">
                  <a:pos x="45839" y="106362"/>
                </a:cxn>
              </a:cxnLst>
              <a:rect l="0" t="0" r="0" b="0"/>
              <a:pathLst>
                <a:path w="8" h="7">
                  <a:moveTo>
                    <a:pt x="3" y="7"/>
                  </a:moveTo>
                  <a:cubicBezTo>
                    <a:pt x="1" y="7"/>
                    <a:pt x="1" y="4"/>
                    <a:pt x="0" y="3"/>
                  </a:cubicBezTo>
                  <a:cubicBezTo>
                    <a:pt x="2" y="2"/>
                    <a:pt x="4" y="1"/>
                    <a:pt x="6" y="0"/>
                  </a:cubicBezTo>
                  <a:cubicBezTo>
                    <a:pt x="7" y="1"/>
                    <a:pt x="8" y="3"/>
                    <a:pt x="8" y="4"/>
                  </a:cubicBezTo>
                  <a:cubicBezTo>
                    <a:pt x="7" y="5"/>
                    <a:pt x="5" y="6"/>
                    <a:pt x="3" y="7"/>
                  </a:cubicBezTo>
                </a:path>
              </a:pathLst>
            </a:custGeom>
            <a:noFill/>
            <a:ln w="0" cap="sq" cmpd="sng">
              <a:solidFill>
                <a:srgbClr val="009E67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52" name="Freeform 123"/>
            <p:cNvSpPr/>
            <p:nvPr/>
          </p:nvSpPr>
          <p:spPr>
            <a:xfrm>
              <a:off x="6013450" y="5140325"/>
              <a:ext cx="379413" cy="379412"/>
            </a:xfrm>
            <a:custGeom>
              <a:avLst/>
              <a:gdLst/>
              <a:ahLst/>
              <a:cxnLst>
                <a:cxn ang="0">
                  <a:pos x="60706" y="30353"/>
                </a:cxn>
                <a:cxn ang="0">
                  <a:pos x="0" y="75882"/>
                </a:cxn>
                <a:cxn ang="0">
                  <a:pos x="30353" y="91059"/>
                </a:cxn>
                <a:cxn ang="0">
                  <a:pos x="30353" y="166941"/>
                </a:cxn>
                <a:cxn ang="0">
                  <a:pos x="30353" y="288353"/>
                </a:cxn>
                <a:cxn ang="0">
                  <a:pos x="15177" y="333883"/>
                </a:cxn>
                <a:cxn ang="0">
                  <a:pos x="91059" y="364236"/>
                </a:cxn>
                <a:cxn ang="0">
                  <a:pos x="242824" y="364236"/>
                </a:cxn>
                <a:cxn ang="0">
                  <a:pos x="349060" y="349059"/>
                </a:cxn>
                <a:cxn ang="0">
                  <a:pos x="364236" y="318706"/>
                </a:cxn>
                <a:cxn ang="0">
                  <a:pos x="333883" y="303530"/>
                </a:cxn>
                <a:cxn ang="0">
                  <a:pos x="333883" y="212471"/>
                </a:cxn>
                <a:cxn ang="0">
                  <a:pos x="333883" y="91059"/>
                </a:cxn>
                <a:cxn ang="0">
                  <a:pos x="364236" y="75882"/>
                </a:cxn>
                <a:cxn ang="0">
                  <a:pos x="318707" y="30353"/>
                </a:cxn>
                <a:cxn ang="0">
                  <a:pos x="60706" y="30353"/>
                </a:cxn>
              </a:cxnLst>
              <a:rect l="0" t="0" r="0" b="0"/>
              <a:pathLst>
                <a:path w="25" h="25">
                  <a:moveTo>
                    <a:pt x="4" y="2"/>
                  </a:moveTo>
                  <a:cubicBezTo>
                    <a:pt x="2" y="0"/>
                    <a:pt x="0" y="4"/>
                    <a:pt x="0" y="5"/>
                  </a:cubicBezTo>
                  <a:cubicBezTo>
                    <a:pt x="0" y="6"/>
                    <a:pt x="1" y="5"/>
                    <a:pt x="2" y="6"/>
                  </a:cubicBezTo>
                  <a:cubicBezTo>
                    <a:pt x="3" y="7"/>
                    <a:pt x="2" y="10"/>
                    <a:pt x="2" y="11"/>
                  </a:cubicBezTo>
                  <a:cubicBezTo>
                    <a:pt x="2" y="13"/>
                    <a:pt x="3" y="17"/>
                    <a:pt x="2" y="19"/>
                  </a:cubicBezTo>
                  <a:cubicBezTo>
                    <a:pt x="2" y="20"/>
                    <a:pt x="1" y="21"/>
                    <a:pt x="1" y="22"/>
                  </a:cubicBezTo>
                  <a:cubicBezTo>
                    <a:pt x="1" y="25"/>
                    <a:pt x="4" y="24"/>
                    <a:pt x="6" y="24"/>
                  </a:cubicBezTo>
                  <a:cubicBezTo>
                    <a:pt x="9" y="24"/>
                    <a:pt x="13" y="24"/>
                    <a:pt x="16" y="24"/>
                  </a:cubicBezTo>
                  <a:cubicBezTo>
                    <a:pt x="18" y="24"/>
                    <a:pt x="21" y="24"/>
                    <a:pt x="23" y="23"/>
                  </a:cubicBezTo>
                  <a:cubicBezTo>
                    <a:pt x="24" y="23"/>
                    <a:pt x="25" y="22"/>
                    <a:pt x="24" y="21"/>
                  </a:cubicBezTo>
                  <a:cubicBezTo>
                    <a:pt x="23" y="20"/>
                    <a:pt x="23" y="21"/>
                    <a:pt x="22" y="20"/>
                  </a:cubicBezTo>
                  <a:cubicBezTo>
                    <a:pt x="21" y="19"/>
                    <a:pt x="22" y="15"/>
                    <a:pt x="22" y="14"/>
                  </a:cubicBezTo>
                  <a:cubicBezTo>
                    <a:pt x="22" y="12"/>
                    <a:pt x="21" y="7"/>
                    <a:pt x="22" y="6"/>
                  </a:cubicBezTo>
                  <a:cubicBezTo>
                    <a:pt x="22" y="5"/>
                    <a:pt x="23" y="6"/>
                    <a:pt x="24" y="5"/>
                  </a:cubicBezTo>
                  <a:cubicBezTo>
                    <a:pt x="25" y="3"/>
                    <a:pt x="23" y="2"/>
                    <a:pt x="21" y="2"/>
                  </a:cubicBezTo>
                  <a:cubicBezTo>
                    <a:pt x="16" y="2"/>
                    <a:pt x="10" y="2"/>
                    <a:pt x="4" y="2"/>
                  </a:cubicBezTo>
                </a:path>
              </a:pathLst>
            </a:custGeom>
            <a:noFill/>
            <a:ln w="0" cap="sq" cmpd="sng">
              <a:solidFill>
                <a:srgbClr val="009E67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53" name="Freeform 124"/>
            <p:cNvSpPr/>
            <p:nvPr/>
          </p:nvSpPr>
          <p:spPr>
            <a:xfrm>
              <a:off x="6027738" y="5216525"/>
              <a:ext cx="258763" cy="242887"/>
            </a:xfrm>
            <a:custGeom>
              <a:avLst/>
              <a:gdLst/>
              <a:ahLst/>
              <a:cxnLst>
                <a:cxn ang="0">
                  <a:pos x="45664" y="227707"/>
                </a:cxn>
                <a:cxn ang="0">
                  <a:pos x="15221" y="15180"/>
                </a:cxn>
                <a:cxn ang="0">
                  <a:pos x="243542" y="0"/>
                </a:cxn>
                <a:cxn ang="0">
                  <a:pos x="228320" y="30361"/>
                </a:cxn>
                <a:cxn ang="0">
                  <a:pos x="213099" y="30361"/>
                </a:cxn>
                <a:cxn ang="0">
                  <a:pos x="182656" y="45541"/>
                </a:cxn>
                <a:cxn ang="0">
                  <a:pos x="167435" y="91083"/>
                </a:cxn>
                <a:cxn ang="0">
                  <a:pos x="152214" y="30361"/>
                </a:cxn>
                <a:cxn ang="0">
                  <a:pos x="121771" y="60722"/>
                </a:cxn>
                <a:cxn ang="0">
                  <a:pos x="152214" y="91083"/>
                </a:cxn>
                <a:cxn ang="0">
                  <a:pos x="76107" y="106263"/>
                </a:cxn>
                <a:cxn ang="0">
                  <a:pos x="76107" y="30361"/>
                </a:cxn>
                <a:cxn ang="0">
                  <a:pos x="60885" y="30361"/>
                </a:cxn>
                <a:cxn ang="0">
                  <a:pos x="76107" y="75902"/>
                </a:cxn>
                <a:cxn ang="0">
                  <a:pos x="76107" y="212526"/>
                </a:cxn>
                <a:cxn ang="0">
                  <a:pos x="76107" y="182165"/>
                </a:cxn>
                <a:cxn ang="0">
                  <a:pos x="91328" y="151804"/>
                </a:cxn>
                <a:cxn ang="0">
                  <a:pos x="152214" y="151804"/>
                </a:cxn>
                <a:cxn ang="0">
                  <a:pos x="152214" y="212526"/>
                </a:cxn>
                <a:cxn ang="0">
                  <a:pos x="167435" y="197346"/>
                </a:cxn>
                <a:cxn ang="0">
                  <a:pos x="182656" y="151804"/>
                </a:cxn>
                <a:cxn ang="0">
                  <a:pos x="243542" y="151804"/>
                </a:cxn>
                <a:cxn ang="0">
                  <a:pos x="243542" y="227707"/>
                </a:cxn>
                <a:cxn ang="0">
                  <a:pos x="45664" y="227707"/>
                </a:cxn>
              </a:cxnLst>
              <a:rect l="0" t="0" r="0" b="0"/>
              <a:pathLst>
                <a:path w="17" h="16">
                  <a:moveTo>
                    <a:pt x="3" y="15"/>
                  </a:moveTo>
                  <a:cubicBezTo>
                    <a:pt x="0" y="16"/>
                    <a:pt x="1" y="3"/>
                    <a:pt x="1" y="1"/>
                  </a:cubicBezTo>
                  <a:cubicBezTo>
                    <a:pt x="6" y="1"/>
                    <a:pt x="11" y="0"/>
                    <a:pt x="16" y="0"/>
                  </a:cubicBezTo>
                  <a:cubicBezTo>
                    <a:pt x="16" y="1"/>
                    <a:pt x="15" y="2"/>
                    <a:pt x="15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3" y="2"/>
                    <a:pt x="13" y="2"/>
                    <a:pt x="12" y="3"/>
                  </a:cubicBezTo>
                  <a:cubicBezTo>
                    <a:pt x="11" y="4"/>
                    <a:pt x="12" y="6"/>
                    <a:pt x="11" y="6"/>
                  </a:cubicBezTo>
                  <a:cubicBezTo>
                    <a:pt x="10" y="8"/>
                    <a:pt x="11" y="3"/>
                    <a:pt x="10" y="2"/>
                  </a:cubicBezTo>
                  <a:cubicBezTo>
                    <a:pt x="10" y="1"/>
                    <a:pt x="8" y="3"/>
                    <a:pt x="8" y="4"/>
                  </a:cubicBezTo>
                  <a:cubicBezTo>
                    <a:pt x="8" y="5"/>
                    <a:pt x="10" y="5"/>
                    <a:pt x="10" y="6"/>
                  </a:cubicBezTo>
                  <a:cubicBezTo>
                    <a:pt x="11" y="8"/>
                    <a:pt x="7" y="7"/>
                    <a:pt x="5" y="7"/>
                  </a:cubicBezTo>
                  <a:cubicBezTo>
                    <a:pt x="5" y="6"/>
                    <a:pt x="6" y="3"/>
                    <a:pt x="5" y="2"/>
                  </a:cubicBezTo>
                  <a:cubicBezTo>
                    <a:pt x="5" y="1"/>
                    <a:pt x="5" y="1"/>
                    <a:pt x="4" y="2"/>
                  </a:cubicBezTo>
                  <a:cubicBezTo>
                    <a:pt x="2" y="4"/>
                    <a:pt x="4" y="4"/>
                    <a:pt x="5" y="5"/>
                  </a:cubicBezTo>
                  <a:cubicBezTo>
                    <a:pt x="5" y="7"/>
                    <a:pt x="4" y="14"/>
                    <a:pt x="5" y="14"/>
                  </a:cubicBezTo>
                  <a:cubicBezTo>
                    <a:pt x="6" y="15"/>
                    <a:pt x="5" y="12"/>
                    <a:pt x="5" y="12"/>
                  </a:cubicBezTo>
                  <a:cubicBezTo>
                    <a:pt x="6" y="10"/>
                    <a:pt x="5" y="10"/>
                    <a:pt x="6" y="10"/>
                  </a:cubicBezTo>
                  <a:cubicBezTo>
                    <a:pt x="7" y="10"/>
                    <a:pt x="9" y="10"/>
                    <a:pt x="10" y="10"/>
                  </a:cubicBezTo>
                  <a:cubicBezTo>
                    <a:pt x="10" y="11"/>
                    <a:pt x="10" y="13"/>
                    <a:pt x="10" y="14"/>
                  </a:cubicBezTo>
                  <a:cubicBezTo>
                    <a:pt x="10" y="14"/>
                    <a:pt x="11" y="13"/>
                    <a:pt x="11" y="13"/>
                  </a:cubicBezTo>
                  <a:cubicBezTo>
                    <a:pt x="11" y="11"/>
                    <a:pt x="10" y="10"/>
                    <a:pt x="12" y="10"/>
                  </a:cubicBezTo>
                  <a:cubicBezTo>
                    <a:pt x="13" y="10"/>
                    <a:pt x="16" y="9"/>
                    <a:pt x="16" y="10"/>
                  </a:cubicBezTo>
                  <a:cubicBezTo>
                    <a:pt x="17" y="11"/>
                    <a:pt x="16" y="14"/>
                    <a:pt x="16" y="15"/>
                  </a:cubicBezTo>
                  <a:cubicBezTo>
                    <a:pt x="12" y="15"/>
                    <a:pt x="8" y="15"/>
                    <a:pt x="3" y="15"/>
                  </a:cubicBezTo>
                </a:path>
              </a:pathLst>
            </a:custGeom>
            <a:noFill/>
            <a:ln w="0" cap="sq" cmpd="sng">
              <a:solidFill>
                <a:srgbClr val="009E67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54" name="Freeform 125"/>
            <p:cNvSpPr/>
            <p:nvPr/>
          </p:nvSpPr>
          <p:spPr>
            <a:xfrm>
              <a:off x="6210300" y="5276850"/>
              <a:ext cx="76200" cy="46037"/>
            </a:xfrm>
            <a:custGeom>
              <a:avLst/>
              <a:gdLst/>
              <a:ahLst/>
              <a:cxnLst>
                <a:cxn ang="0">
                  <a:pos x="0" y="46037"/>
                </a:cxn>
                <a:cxn ang="0">
                  <a:pos x="45720" y="0"/>
                </a:cxn>
                <a:cxn ang="0">
                  <a:pos x="60960" y="46037"/>
                </a:cxn>
                <a:cxn ang="0">
                  <a:pos x="0" y="46037"/>
                </a:cxn>
              </a:cxnLst>
              <a:rect l="0" t="0" r="0" b="0"/>
              <a:pathLst>
                <a:path w="5" h="3">
                  <a:moveTo>
                    <a:pt x="0" y="3"/>
                  </a:moveTo>
                  <a:cubicBezTo>
                    <a:pt x="1" y="1"/>
                    <a:pt x="3" y="2"/>
                    <a:pt x="3" y="0"/>
                  </a:cubicBezTo>
                  <a:cubicBezTo>
                    <a:pt x="5" y="0"/>
                    <a:pt x="4" y="2"/>
                    <a:pt x="4" y="3"/>
                  </a:cubicBezTo>
                  <a:cubicBezTo>
                    <a:pt x="3" y="3"/>
                    <a:pt x="1" y="3"/>
                    <a:pt x="0" y="3"/>
                  </a:cubicBezTo>
                </a:path>
              </a:pathLst>
            </a:custGeom>
            <a:noFill/>
            <a:ln w="0" cap="sq" cmpd="sng">
              <a:solidFill>
                <a:srgbClr val="009E67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55" name="Freeform 126"/>
            <p:cNvSpPr/>
            <p:nvPr/>
          </p:nvSpPr>
          <p:spPr>
            <a:xfrm>
              <a:off x="6286500" y="5216525"/>
              <a:ext cx="60325" cy="242887"/>
            </a:xfrm>
            <a:custGeom>
              <a:avLst/>
              <a:gdLst/>
              <a:ahLst/>
              <a:cxnLst>
                <a:cxn ang="0">
                  <a:pos x="0" y="227707"/>
                </a:cxn>
                <a:cxn ang="0">
                  <a:pos x="0" y="0"/>
                </a:cxn>
                <a:cxn ang="0">
                  <a:pos x="45244" y="15180"/>
                </a:cxn>
                <a:cxn ang="0">
                  <a:pos x="45244" y="121444"/>
                </a:cxn>
                <a:cxn ang="0">
                  <a:pos x="60325" y="212526"/>
                </a:cxn>
                <a:cxn ang="0">
                  <a:pos x="0" y="227707"/>
                </a:cxn>
              </a:cxnLst>
              <a:rect l="0" t="0" r="0" b="0"/>
              <a:pathLst>
                <a:path w="4" h="16">
                  <a:moveTo>
                    <a:pt x="0" y="15"/>
                  </a:moveTo>
                  <a:cubicBezTo>
                    <a:pt x="0" y="10"/>
                    <a:pt x="0" y="5"/>
                    <a:pt x="0" y="0"/>
                  </a:cubicBezTo>
                  <a:cubicBezTo>
                    <a:pt x="1" y="0"/>
                    <a:pt x="3" y="0"/>
                    <a:pt x="3" y="1"/>
                  </a:cubicBezTo>
                  <a:cubicBezTo>
                    <a:pt x="4" y="2"/>
                    <a:pt x="3" y="6"/>
                    <a:pt x="3" y="8"/>
                  </a:cubicBezTo>
                  <a:cubicBezTo>
                    <a:pt x="3" y="9"/>
                    <a:pt x="4" y="13"/>
                    <a:pt x="4" y="14"/>
                  </a:cubicBezTo>
                  <a:cubicBezTo>
                    <a:pt x="3" y="16"/>
                    <a:pt x="2" y="15"/>
                    <a:pt x="0" y="15"/>
                  </a:cubicBezTo>
                </a:path>
              </a:pathLst>
            </a:custGeom>
            <a:noFill/>
            <a:ln w="0" cap="sq" cmpd="sng">
              <a:solidFill>
                <a:srgbClr val="009E67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56" name="Freeform 127"/>
            <p:cNvSpPr/>
            <p:nvPr/>
          </p:nvSpPr>
          <p:spPr>
            <a:xfrm>
              <a:off x="6180138" y="4183063"/>
              <a:ext cx="393700" cy="455612"/>
            </a:xfrm>
            <a:custGeom>
              <a:avLst/>
              <a:gdLst/>
              <a:ahLst/>
              <a:cxnLst>
                <a:cxn ang="0">
                  <a:pos x="151423" y="30374"/>
                </a:cxn>
                <a:cxn ang="0">
                  <a:pos x="105996" y="45561"/>
                </a:cxn>
                <a:cxn ang="0">
                  <a:pos x="121138" y="75935"/>
                </a:cxn>
                <a:cxn ang="0">
                  <a:pos x="90854" y="151871"/>
                </a:cxn>
                <a:cxn ang="0">
                  <a:pos x="60569" y="212619"/>
                </a:cxn>
                <a:cxn ang="0">
                  <a:pos x="30285" y="242993"/>
                </a:cxn>
                <a:cxn ang="0">
                  <a:pos x="30285" y="273367"/>
                </a:cxn>
                <a:cxn ang="0">
                  <a:pos x="0" y="349303"/>
                </a:cxn>
                <a:cxn ang="0">
                  <a:pos x="30285" y="303741"/>
                </a:cxn>
                <a:cxn ang="0">
                  <a:pos x="90854" y="334115"/>
                </a:cxn>
                <a:cxn ang="0">
                  <a:pos x="105996" y="364490"/>
                </a:cxn>
                <a:cxn ang="0">
                  <a:pos x="105996" y="394864"/>
                </a:cxn>
                <a:cxn ang="0">
                  <a:pos x="121138" y="349303"/>
                </a:cxn>
                <a:cxn ang="0">
                  <a:pos x="166565" y="364490"/>
                </a:cxn>
                <a:cxn ang="0">
                  <a:pos x="196850" y="425238"/>
                </a:cxn>
                <a:cxn ang="0">
                  <a:pos x="211992" y="440425"/>
                </a:cxn>
                <a:cxn ang="0">
                  <a:pos x="257419" y="440425"/>
                </a:cxn>
                <a:cxn ang="0">
                  <a:pos x="242277" y="394864"/>
                </a:cxn>
                <a:cxn ang="0">
                  <a:pos x="242277" y="288554"/>
                </a:cxn>
                <a:cxn ang="0">
                  <a:pos x="272562" y="364490"/>
                </a:cxn>
                <a:cxn ang="0">
                  <a:pos x="242277" y="227806"/>
                </a:cxn>
                <a:cxn ang="0">
                  <a:pos x="393700" y="258180"/>
                </a:cxn>
                <a:cxn ang="0">
                  <a:pos x="363415" y="227806"/>
                </a:cxn>
                <a:cxn ang="0">
                  <a:pos x="211992" y="167058"/>
                </a:cxn>
                <a:cxn ang="0">
                  <a:pos x="272562" y="136684"/>
                </a:cxn>
                <a:cxn ang="0">
                  <a:pos x="348273" y="151871"/>
                </a:cxn>
                <a:cxn ang="0">
                  <a:pos x="333131" y="106309"/>
                </a:cxn>
                <a:cxn ang="0">
                  <a:pos x="257419" y="121497"/>
                </a:cxn>
                <a:cxn ang="0">
                  <a:pos x="196850" y="151871"/>
                </a:cxn>
                <a:cxn ang="0">
                  <a:pos x="181708" y="151871"/>
                </a:cxn>
                <a:cxn ang="0">
                  <a:pos x="136281" y="91122"/>
                </a:cxn>
                <a:cxn ang="0">
                  <a:pos x="151423" y="30374"/>
                </a:cxn>
              </a:cxnLst>
              <a:rect l="0" t="0" r="0" b="0"/>
              <a:pathLst>
                <a:path w="26" h="30">
                  <a:moveTo>
                    <a:pt x="10" y="2"/>
                  </a:moveTo>
                  <a:cubicBezTo>
                    <a:pt x="11" y="0"/>
                    <a:pt x="8" y="2"/>
                    <a:pt x="7" y="3"/>
                  </a:cubicBezTo>
                  <a:cubicBezTo>
                    <a:pt x="7" y="4"/>
                    <a:pt x="8" y="4"/>
                    <a:pt x="8" y="5"/>
                  </a:cubicBezTo>
                  <a:cubicBezTo>
                    <a:pt x="8" y="6"/>
                    <a:pt x="7" y="9"/>
                    <a:pt x="6" y="10"/>
                  </a:cubicBezTo>
                  <a:cubicBezTo>
                    <a:pt x="5" y="12"/>
                    <a:pt x="5" y="13"/>
                    <a:pt x="4" y="14"/>
                  </a:cubicBezTo>
                  <a:cubicBezTo>
                    <a:pt x="2" y="15"/>
                    <a:pt x="2" y="14"/>
                    <a:pt x="2" y="16"/>
                  </a:cubicBezTo>
                  <a:cubicBezTo>
                    <a:pt x="2" y="17"/>
                    <a:pt x="3" y="17"/>
                    <a:pt x="2" y="18"/>
                  </a:cubicBezTo>
                  <a:cubicBezTo>
                    <a:pt x="2" y="20"/>
                    <a:pt x="0" y="21"/>
                    <a:pt x="0" y="23"/>
                  </a:cubicBezTo>
                  <a:cubicBezTo>
                    <a:pt x="1" y="22"/>
                    <a:pt x="1" y="21"/>
                    <a:pt x="2" y="20"/>
                  </a:cubicBezTo>
                  <a:cubicBezTo>
                    <a:pt x="3" y="21"/>
                    <a:pt x="5" y="21"/>
                    <a:pt x="6" y="22"/>
                  </a:cubicBezTo>
                  <a:cubicBezTo>
                    <a:pt x="8" y="23"/>
                    <a:pt x="7" y="22"/>
                    <a:pt x="7" y="24"/>
                  </a:cubicBezTo>
                  <a:cubicBezTo>
                    <a:pt x="7" y="24"/>
                    <a:pt x="6" y="26"/>
                    <a:pt x="7" y="26"/>
                  </a:cubicBezTo>
                  <a:cubicBezTo>
                    <a:pt x="7" y="25"/>
                    <a:pt x="7" y="23"/>
                    <a:pt x="8" y="23"/>
                  </a:cubicBezTo>
                  <a:cubicBezTo>
                    <a:pt x="8" y="23"/>
                    <a:pt x="11" y="24"/>
                    <a:pt x="11" y="24"/>
                  </a:cubicBezTo>
                  <a:cubicBezTo>
                    <a:pt x="15" y="26"/>
                    <a:pt x="13" y="25"/>
                    <a:pt x="13" y="28"/>
                  </a:cubicBezTo>
                  <a:cubicBezTo>
                    <a:pt x="13" y="29"/>
                    <a:pt x="13" y="29"/>
                    <a:pt x="14" y="29"/>
                  </a:cubicBezTo>
                  <a:cubicBezTo>
                    <a:pt x="14" y="29"/>
                    <a:pt x="16" y="30"/>
                    <a:pt x="17" y="29"/>
                  </a:cubicBezTo>
                  <a:cubicBezTo>
                    <a:pt x="17" y="29"/>
                    <a:pt x="16" y="26"/>
                    <a:pt x="16" y="26"/>
                  </a:cubicBezTo>
                  <a:cubicBezTo>
                    <a:pt x="16" y="23"/>
                    <a:pt x="16" y="21"/>
                    <a:pt x="16" y="19"/>
                  </a:cubicBezTo>
                  <a:cubicBezTo>
                    <a:pt x="17" y="21"/>
                    <a:pt x="18" y="22"/>
                    <a:pt x="18" y="24"/>
                  </a:cubicBezTo>
                  <a:cubicBezTo>
                    <a:pt x="19" y="21"/>
                    <a:pt x="17" y="17"/>
                    <a:pt x="16" y="15"/>
                  </a:cubicBezTo>
                  <a:cubicBezTo>
                    <a:pt x="17" y="15"/>
                    <a:pt x="26" y="22"/>
                    <a:pt x="26" y="17"/>
                  </a:cubicBezTo>
                  <a:cubicBezTo>
                    <a:pt x="26" y="16"/>
                    <a:pt x="25" y="16"/>
                    <a:pt x="24" y="15"/>
                  </a:cubicBezTo>
                  <a:cubicBezTo>
                    <a:pt x="21" y="14"/>
                    <a:pt x="17" y="12"/>
                    <a:pt x="14" y="11"/>
                  </a:cubicBezTo>
                  <a:cubicBezTo>
                    <a:pt x="15" y="10"/>
                    <a:pt x="16" y="9"/>
                    <a:pt x="18" y="9"/>
                  </a:cubicBezTo>
                  <a:cubicBezTo>
                    <a:pt x="19" y="9"/>
                    <a:pt x="21" y="11"/>
                    <a:pt x="23" y="10"/>
                  </a:cubicBezTo>
                  <a:cubicBezTo>
                    <a:pt x="24" y="9"/>
                    <a:pt x="23" y="7"/>
                    <a:pt x="22" y="7"/>
                  </a:cubicBezTo>
                  <a:cubicBezTo>
                    <a:pt x="20" y="6"/>
                    <a:pt x="18" y="7"/>
                    <a:pt x="17" y="8"/>
                  </a:cubicBezTo>
                  <a:cubicBezTo>
                    <a:pt x="16" y="9"/>
                    <a:pt x="14" y="10"/>
                    <a:pt x="13" y="10"/>
                  </a:cubicBezTo>
                  <a:cubicBezTo>
                    <a:pt x="12" y="10"/>
                    <a:pt x="13" y="9"/>
                    <a:pt x="12" y="10"/>
                  </a:cubicBezTo>
                  <a:cubicBezTo>
                    <a:pt x="11" y="9"/>
                    <a:pt x="9" y="6"/>
                    <a:pt x="9" y="6"/>
                  </a:cubicBezTo>
                  <a:cubicBezTo>
                    <a:pt x="9" y="5"/>
                    <a:pt x="10" y="4"/>
                    <a:pt x="10" y="2"/>
                  </a:cubicBezTo>
                </a:path>
              </a:pathLst>
            </a:custGeom>
            <a:noFill/>
            <a:ln w="0" cap="sq" cmpd="sng">
              <a:solidFill>
                <a:srgbClr val="009E67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57" name="Freeform 128"/>
            <p:cNvSpPr/>
            <p:nvPr/>
          </p:nvSpPr>
          <p:spPr>
            <a:xfrm>
              <a:off x="6224588" y="4335463"/>
              <a:ext cx="198438" cy="196850"/>
            </a:xfrm>
            <a:custGeom>
              <a:avLst/>
              <a:gdLst/>
              <a:ahLst/>
              <a:cxnLst>
                <a:cxn ang="0">
                  <a:pos x="15264" y="60569"/>
                </a:cxn>
                <a:cxn ang="0">
                  <a:pos x="61058" y="0"/>
                </a:cxn>
                <a:cxn ang="0">
                  <a:pos x="167909" y="90854"/>
                </a:cxn>
                <a:cxn ang="0">
                  <a:pos x="183174" y="151423"/>
                </a:cxn>
                <a:cxn ang="0">
                  <a:pos x="183174" y="196850"/>
                </a:cxn>
                <a:cxn ang="0">
                  <a:pos x="91587" y="151423"/>
                </a:cxn>
                <a:cxn ang="0">
                  <a:pos x="122116" y="105996"/>
                </a:cxn>
                <a:cxn ang="0">
                  <a:pos x="76322" y="121138"/>
                </a:cxn>
                <a:cxn ang="0">
                  <a:pos x="91587" y="136281"/>
                </a:cxn>
                <a:cxn ang="0">
                  <a:pos x="15264" y="121138"/>
                </a:cxn>
                <a:cxn ang="0">
                  <a:pos x="15264" y="60569"/>
                </a:cxn>
              </a:cxnLst>
              <a:rect l="0" t="0" r="0" b="0"/>
              <a:pathLst>
                <a:path w="13" h="13">
                  <a:moveTo>
                    <a:pt x="1" y="4"/>
                  </a:moveTo>
                  <a:cubicBezTo>
                    <a:pt x="3" y="3"/>
                    <a:pt x="3" y="1"/>
                    <a:pt x="4" y="0"/>
                  </a:cubicBezTo>
                  <a:cubicBezTo>
                    <a:pt x="6" y="2"/>
                    <a:pt x="9" y="4"/>
                    <a:pt x="11" y="6"/>
                  </a:cubicBezTo>
                  <a:cubicBezTo>
                    <a:pt x="12" y="8"/>
                    <a:pt x="13" y="8"/>
                    <a:pt x="12" y="10"/>
                  </a:cubicBezTo>
                  <a:cubicBezTo>
                    <a:pt x="12" y="11"/>
                    <a:pt x="12" y="12"/>
                    <a:pt x="12" y="13"/>
                  </a:cubicBezTo>
                  <a:cubicBezTo>
                    <a:pt x="11" y="12"/>
                    <a:pt x="7" y="11"/>
                    <a:pt x="6" y="10"/>
                  </a:cubicBezTo>
                  <a:cubicBezTo>
                    <a:pt x="6" y="9"/>
                    <a:pt x="8" y="7"/>
                    <a:pt x="8" y="7"/>
                  </a:cubicBezTo>
                  <a:cubicBezTo>
                    <a:pt x="7" y="6"/>
                    <a:pt x="5" y="7"/>
                    <a:pt x="5" y="8"/>
                  </a:cubicBezTo>
                  <a:cubicBezTo>
                    <a:pt x="5" y="8"/>
                    <a:pt x="6" y="9"/>
                    <a:pt x="6" y="9"/>
                  </a:cubicBezTo>
                  <a:cubicBezTo>
                    <a:pt x="6" y="10"/>
                    <a:pt x="2" y="8"/>
                    <a:pt x="1" y="8"/>
                  </a:cubicBezTo>
                  <a:cubicBezTo>
                    <a:pt x="0" y="7"/>
                    <a:pt x="1" y="6"/>
                    <a:pt x="1" y="4"/>
                  </a:cubicBezTo>
                </a:path>
              </a:pathLst>
            </a:custGeom>
            <a:noFill/>
            <a:ln w="0" cap="sq" cmpd="sng">
              <a:solidFill>
                <a:srgbClr val="009E67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58" name="Freeform 129"/>
            <p:cNvSpPr/>
            <p:nvPr/>
          </p:nvSpPr>
          <p:spPr>
            <a:xfrm>
              <a:off x="6696075" y="3470275"/>
              <a:ext cx="515938" cy="423862"/>
            </a:xfrm>
            <a:custGeom>
              <a:avLst/>
              <a:gdLst/>
              <a:ahLst/>
              <a:cxnLst>
                <a:cxn ang="0">
                  <a:pos x="227620" y="60552"/>
                </a:cxn>
                <a:cxn ang="0">
                  <a:pos x="136572" y="60552"/>
                </a:cxn>
                <a:cxn ang="0">
                  <a:pos x="182096" y="90828"/>
                </a:cxn>
                <a:cxn ang="0">
                  <a:pos x="121397" y="151379"/>
                </a:cxn>
                <a:cxn ang="0">
                  <a:pos x="227620" y="60552"/>
                </a:cxn>
                <a:cxn ang="0">
                  <a:pos x="242794" y="105966"/>
                </a:cxn>
                <a:cxn ang="0">
                  <a:pos x="242794" y="151379"/>
                </a:cxn>
                <a:cxn ang="0">
                  <a:pos x="166921" y="136241"/>
                </a:cxn>
                <a:cxn ang="0">
                  <a:pos x="212445" y="166517"/>
                </a:cxn>
                <a:cxn ang="0">
                  <a:pos x="182096" y="196793"/>
                </a:cxn>
                <a:cxn ang="0">
                  <a:pos x="151746" y="196793"/>
                </a:cxn>
                <a:cxn ang="0">
                  <a:pos x="136572" y="227069"/>
                </a:cxn>
                <a:cxn ang="0">
                  <a:pos x="91048" y="151379"/>
                </a:cxn>
                <a:cxn ang="0">
                  <a:pos x="60699" y="151379"/>
                </a:cxn>
                <a:cxn ang="0">
                  <a:pos x="106223" y="257345"/>
                </a:cxn>
                <a:cxn ang="0">
                  <a:pos x="106223" y="257345"/>
                </a:cxn>
                <a:cxn ang="0">
                  <a:pos x="182096" y="363310"/>
                </a:cxn>
                <a:cxn ang="0">
                  <a:pos x="182096" y="408724"/>
                </a:cxn>
                <a:cxn ang="0">
                  <a:pos x="212445" y="393586"/>
                </a:cxn>
                <a:cxn ang="0">
                  <a:pos x="257969" y="287621"/>
                </a:cxn>
                <a:cxn ang="0">
                  <a:pos x="288318" y="272483"/>
                </a:cxn>
                <a:cxn ang="0">
                  <a:pos x="288318" y="423862"/>
                </a:cxn>
                <a:cxn ang="0">
                  <a:pos x="349017" y="302759"/>
                </a:cxn>
                <a:cxn ang="0">
                  <a:pos x="318668" y="257345"/>
                </a:cxn>
                <a:cxn ang="0">
                  <a:pos x="318668" y="257345"/>
                </a:cxn>
                <a:cxn ang="0">
                  <a:pos x="288318" y="272483"/>
                </a:cxn>
                <a:cxn ang="0">
                  <a:pos x="288318" y="257345"/>
                </a:cxn>
                <a:cxn ang="0">
                  <a:pos x="364192" y="211931"/>
                </a:cxn>
                <a:cxn ang="0">
                  <a:pos x="379366" y="287621"/>
                </a:cxn>
                <a:cxn ang="0">
                  <a:pos x="440065" y="287621"/>
                </a:cxn>
                <a:cxn ang="0">
                  <a:pos x="500763" y="211931"/>
                </a:cxn>
                <a:cxn ang="0">
                  <a:pos x="440065" y="181655"/>
                </a:cxn>
                <a:cxn ang="0">
                  <a:pos x="409715" y="257345"/>
                </a:cxn>
                <a:cxn ang="0">
                  <a:pos x="379366" y="211931"/>
                </a:cxn>
                <a:cxn ang="0">
                  <a:pos x="394541" y="181655"/>
                </a:cxn>
                <a:cxn ang="0">
                  <a:pos x="364192" y="121103"/>
                </a:cxn>
                <a:cxn ang="0">
                  <a:pos x="333842" y="105966"/>
                </a:cxn>
                <a:cxn ang="0">
                  <a:pos x="303493" y="136241"/>
                </a:cxn>
                <a:cxn ang="0">
                  <a:pos x="227620" y="196793"/>
                </a:cxn>
                <a:cxn ang="0">
                  <a:pos x="197270" y="211931"/>
                </a:cxn>
                <a:cxn ang="0">
                  <a:pos x="242794" y="272483"/>
                </a:cxn>
                <a:cxn ang="0">
                  <a:pos x="212445" y="317897"/>
                </a:cxn>
                <a:cxn ang="0">
                  <a:pos x="151746" y="242207"/>
                </a:cxn>
                <a:cxn ang="0">
                  <a:pos x="197270" y="196793"/>
                </a:cxn>
                <a:cxn ang="0">
                  <a:pos x="257969" y="151379"/>
                </a:cxn>
                <a:cxn ang="0">
                  <a:pos x="364192" y="75690"/>
                </a:cxn>
                <a:cxn ang="0">
                  <a:pos x="364192" y="60552"/>
                </a:cxn>
                <a:cxn ang="0">
                  <a:pos x="318668" y="60552"/>
                </a:cxn>
                <a:cxn ang="0">
                  <a:pos x="318668" y="75690"/>
                </a:cxn>
                <a:cxn ang="0">
                  <a:pos x="273144" y="121103"/>
                </a:cxn>
                <a:cxn ang="0">
                  <a:pos x="273144" y="75690"/>
                </a:cxn>
                <a:cxn ang="0">
                  <a:pos x="288318" y="60552"/>
                </a:cxn>
                <a:cxn ang="0">
                  <a:pos x="242794" y="60552"/>
                </a:cxn>
                <a:cxn ang="0">
                  <a:pos x="303493" y="15138"/>
                </a:cxn>
                <a:cxn ang="0">
                  <a:pos x="257969" y="0"/>
                </a:cxn>
                <a:cxn ang="0">
                  <a:pos x="257969" y="30276"/>
                </a:cxn>
                <a:cxn ang="0">
                  <a:pos x="257969" y="45414"/>
                </a:cxn>
                <a:cxn ang="0">
                  <a:pos x="227620" y="60552"/>
                </a:cxn>
              </a:cxnLst>
              <a:rect l="0" t="0" r="0" b="0"/>
              <a:pathLst>
                <a:path w="34" h="28">
                  <a:moveTo>
                    <a:pt x="15" y="4"/>
                  </a:moveTo>
                  <a:cubicBezTo>
                    <a:pt x="14" y="1"/>
                    <a:pt x="10" y="3"/>
                    <a:pt x="9" y="4"/>
                  </a:cubicBezTo>
                  <a:cubicBezTo>
                    <a:pt x="11" y="4"/>
                    <a:pt x="11" y="5"/>
                    <a:pt x="12" y="6"/>
                  </a:cubicBezTo>
                  <a:cubicBezTo>
                    <a:pt x="11" y="7"/>
                    <a:pt x="9" y="8"/>
                    <a:pt x="8" y="10"/>
                  </a:cubicBezTo>
                  <a:cubicBezTo>
                    <a:pt x="10" y="10"/>
                    <a:pt x="13" y="6"/>
                    <a:pt x="15" y="4"/>
                  </a:cubicBezTo>
                  <a:cubicBezTo>
                    <a:pt x="16" y="5"/>
                    <a:pt x="16" y="6"/>
                    <a:pt x="16" y="7"/>
                  </a:cubicBezTo>
                  <a:cubicBezTo>
                    <a:pt x="17" y="9"/>
                    <a:pt x="17" y="9"/>
                    <a:pt x="16" y="10"/>
                  </a:cubicBezTo>
                  <a:cubicBezTo>
                    <a:pt x="16" y="7"/>
                    <a:pt x="12" y="8"/>
                    <a:pt x="11" y="9"/>
                  </a:cubicBezTo>
                  <a:cubicBezTo>
                    <a:pt x="12" y="9"/>
                    <a:pt x="13" y="11"/>
                    <a:pt x="14" y="11"/>
                  </a:cubicBezTo>
                  <a:cubicBezTo>
                    <a:pt x="13" y="12"/>
                    <a:pt x="13" y="12"/>
                    <a:pt x="12" y="13"/>
                  </a:cubicBezTo>
                  <a:cubicBezTo>
                    <a:pt x="11" y="13"/>
                    <a:pt x="10" y="12"/>
                    <a:pt x="10" y="13"/>
                  </a:cubicBezTo>
                  <a:cubicBezTo>
                    <a:pt x="9" y="13"/>
                    <a:pt x="10" y="14"/>
                    <a:pt x="9" y="15"/>
                  </a:cubicBezTo>
                  <a:cubicBezTo>
                    <a:pt x="8" y="14"/>
                    <a:pt x="7" y="12"/>
                    <a:pt x="6" y="10"/>
                  </a:cubicBezTo>
                  <a:cubicBezTo>
                    <a:pt x="5" y="9"/>
                    <a:pt x="6" y="9"/>
                    <a:pt x="4" y="10"/>
                  </a:cubicBezTo>
                  <a:cubicBezTo>
                    <a:pt x="0" y="11"/>
                    <a:pt x="6" y="15"/>
                    <a:pt x="7" y="17"/>
                  </a:cubicBezTo>
                  <a:cubicBezTo>
                    <a:pt x="4" y="19"/>
                    <a:pt x="5" y="19"/>
                    <a:pt x="7" y="17"/>
                  </a:cubicBezTo>
                  <a:cubicBezTo>
                    <a:pt x="8" y="19"/>
                    <a:pt x="12" y="22"/>
                    <a:pt x="12" y="24"/>
                  </a:cubicBezTo>
                  <a:cubicBezTo>
                    <a:pt x="12" y="25"/>
                    <a:pt x="9" y="25"/>
                    <a:pt x="12" y="27"/>
                  </a:cubicBezTo>
                  <a:cubicBezTo>
                    <a:pt x="13" y="28"/>
                    <a:pt x="13" y="27"/>
                    <a:pt x="14" y="26"/>
                  </a:cubicBezTo>
                  <a:cubicBezTo>
                    <a:pt x="15" y="23"/>
                    <a:pt x="16" y="21"/>
                    <a:pt x="17" y="19"/>
                  </a:cubicBezTo>
                  <a:cubicBezTo>
                    <a:pt x="17" y="21"/>
                    <a:pt x="19" y="19"/>
                    <a:pt x="19" y="18"/>
                  </a:cubicBezTo>
                  <a:cubicBezTo>
                    <a:pt x="22" y="22"/>
                    <a:pt x="20" y="24"/>
                    <a:pt x="19" y="28"/>
                  </a:cubicBezTo>
                  <a:cubicBezTo>
                    <a:pt x="21" y="27"/>
                    <a:pt x="23" y="23"/>
                    <a:pt x="23" y="20"/>
                  </a:cubicBezTo>
                  <a:cubicBezTo>
                    <a:pt x="23" y="19"/>
                    <a:pt x="23" y="15"/>
                    <a:pt x="21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0" y="17"/>
                    <a:pt x="20" y="17"/>
                    <a:pt x="19" y="18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20" y="16"/>
                    <a:pt x="24" y="13"/>
                    <a:pt x="24" y="14"/>
                  </a:cubicBezTo>
                  <a:cubicBezTo>
                    <a:pt x="21" y="15"/>
                    <a:pt x="23" y="17"/>
                    <a:pt x="25" y="19"/>
                  </a:cubicBezTo>
                  <a:cubicBezTo>
                    <a:pt x="27" y="21"/>
                    <a:pt x="28" y="20"/>
                    <a:pt x="29" y="19"/>
                  </a:cubicBezTo>
                  <a:cubicBezTo>
                    <a:pt x="30" y="19"/>
                    <a:pt x="34" y="16"/>
                    <a:pt x="33" y="14"/>
                  </a:cubicBezTo>
                  <a:cubicBezTo>
                    <a:pt x="32" y="14"/>
                    <a:pt x="29" y="13"/>
                    <a:pt x="29" y="12"/>
                  </a:cubicBezTo>
                  <a:cubicBezTo>
                    <a:pt x="29" y="13"/>
                    <a:pt x="31" y="18"/>
                    <a:pt x="27" y="17"/>
                  </a:cubicBezTo>
                  <a:cubicBezTo>
                    <a:pt x="26" y="17"/>
                    <a:pt x="25" y="15"/>
                    <a:pt x="25" y="14"/>
                  </a:cubicBezTo>
                  <a:cubicBezTo>
                    <a:pt x="25" y="13"/>
                    <a:pt x="26" y="13"/>
                    <a:pt x="26" y="12"/>
                  </a:cubicBezTo>
                  <a:cubicBezTo>
                    <a:pt x="27" y="11"/>
                    <a:pt x="24" y="9"/>
                    <a:pt x="24" y="8"/>
                  </a:cubicBezTo>
                  <a:cubicBezTo>
                    <a:pt x="23" y="7"/>
                    <a:pt x="23" y="7"/>
                    <a:pt x="22" y="7"/>
                  </a:cubicBezTo>
                  <a:cubicBezTo>
                    <a:pt x="19" y="8"/>
                    <a:pt x="21" y="8"/>
                    <a:pt x="20" y="9"/>
                  </a:cubicBezTo>
                  <a:cubicBezTo>
                    <a:pt x="19" y="11"/>
                    <a:pt x="17" y="12"/>
                    <a:pt x="15" y="13"/>
                  </a:cubicBezTo>
                  <a:cubicBezTo>
                    <a:pt x="15" y="13"/>
                    <a:pt x="13" y="13"/>
                    <a:pt x="13" y="14"/>
                  </a:cubicBezTo>
                  <a:cubicBezTo>
                    <a:pt x="13" y="15"/>
                    <a:pt x="16" y="17"/>
                    <a:pt x="16" y="18"/>
                  </a:cubicBezTo>
                  <a:cubicBezTo>
                    <a:pt x="16" y="19"/>
                    <a:pt x="15" y="20"/>
                    <a:pt x="14" y="21"/>
                  </a:cubicBezTo>
                  <a:cubicBezTo>
                    <a:pt x="13" y="20"/>
                    <a:pt x="10" y="17"/>
                    <a:pt x="10" y="16"/>
                  </a:cubicBezTo>
                  <a:cubicBezTo>
                    <a:pt x="10" y="15"/>
                    <a:pt x="12" y="14"/>
                    <a:pt x="13" y="13"/>
                  </a:cubicBezTo>
                  <a:cubicBezTo>
                    <a:pt x="14" y="12"/>
                    <a:pt x="16" y="11"/>
                    <a:pt x="17" y="10"/>
                  </a:cubicBezTo>
                  <a:cubicBezTo>
                    <a:pt x="19" y="8"/>
                    <a:pt x="22" y="6"/>
                    <a:pt x="24" y="5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3"/>
                    <a:pt x="21" y="3"/>
                    <a:pt x="21" y="4"/>
                  </a:cubicBezTo>
                  <a:cubicBezTo>
                    <a:pt x="20" y="4"/>
                    <a:pt x="21" y="5"/>
                    <a:pt x="21" y="5"/>
                  </a:cubicBezTo>
                  <a:cubicBezTo>
                    <a:pt x="20" y="7"/>
                    <a:pt x="19" y="7"/>
                    <a:pt x="18" y="8"/>
                  </a:cubicBezTo>
                  <a:cubicBezTo>
                    <a:pt x="18" y="7"/>
                    <a:pt x="18" y="6"/>
                    <a:pt x="18" y="5"/>
                  </a:cubicBezTo>
                  <a:cubicBezTo>
                    <a:pt x="19" y="5"/>
                    <a:pt x="19" y="4"/>
                    <a:pt x="19" y="4"/>
                  </a:cubicBezTo>
                  <a:cubicBezTo>
                    <a:pt x="19" y="3"/>
                    <a:pt x="17" y="3"/>
                    <a:pt x="16" y="4"/>
                  </a:cubicBezTo>
                  <a:cubicBezTo>
                    <a:pt x="17" y="3"/>
                    <a:pt x="20" y="1"/>
                    <a:pt x="20" y="1"/>
                  </a:cubicBezTo>
                  <a:cubicBezTo>
                    <a:pt x="20" y="0"/>
                    <a:pt x="18" y="0"/>
                    <a:pt x="17" y="0"/>
                  </a:cubicBezTo>
                  <a:cubicBezTo>
                    <a:pt x="17" y="1"/>
                    <a:pt x="17" y="1"/>
                    <a:pt x="17" y="2"/>
                  </a:cubicBezTo>
                  <a:cubicBezTo>
                    <a:pt x="17" y="2"/>
                    <a:pt x="17" y="2"/>
                    <a:pt x="17" y="3"/>
                  </a:cubicBezTo>
                  <a:cubicBezTo>
                    <a:pt x="16" y="3"/>
                    <a:pt x="15" y="4"/>
                    <a:pt x="15" y="4"/>
                  </a:cubicBezTo>
                </a:path>
              </a:pathLst>
            </a:custGeom>
            <a:noFill/>
            <a:ln w="0" cap="sq" cmpd="sng">
              <a:solidFill>
                <a:srgbClr val="009E67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59" name="Freeform 130"/>
            <p:cNvSpPr/>
            <p:nvPr/>
          </p:nvSpPr>
          <p:spPr>
            <a:xfrm>
              <a:off x="6938963" y="3621088"/>
              <a:ext cx="90488" cy="76200"/>
            </a:xfrm>
            <a:custGeom>
              <a:avLst/>
              <a:gdLst/>
              <a:ahLst/>
              <a:cxnLst>
                <a:cxn ang="0">
                  <a:pos x="0" y="60960"/>
                </a:cxn>
                <a:cxn ang="0">
                  <a:pos x="15081" y="30480"/>
                </a:cxn>
                <a:cxn ang="0">
                  <a:pos x="60325" y="0"/>
                </a:cxn>
                <a:cxn ang="0">
                  <a:pos x="90488" y="15240"/>
                </a:cxn>
                <a:cxn ang="0">
                  <a:pos x="15081" y="76200"/>
                </a:cxn>
                <a:cxn ang="0">
                  <a:pos x="0" y="60960"/>
                </a:cxn>
              </a:cxnLst>
              <a:rect l="0" t="0" r="0" b="0"/>
              <a:pathLst>
                <a:path w="6" h="5">
                  <a:moveTo>
                    <a:pt x="0" y="4"/>
                  </a:moveTo>
                  <a:cubicBezTo>
                    <a:pt x="0" y="3"/>
                    <a:pt x="0" y="3"/>
                    <a:pt x="1" y="2"/>
                  </a:cubicBezTo>
                  <a:cubicBezTo>
                    <a:pt x="2" y="2"/>
                    <a:pt x="3" y="0"/>
                    <a:pt x="4" y="0"/>
                  </a:cubicBezTo>
                  <a:cubicBezTo>
                    <a:pt x="5" y="0"/>
                    <a:pt x="5" y="0"/>
                    <a:pt x="6" y="1"/>
                  </a:cubicBezTo>
                  <a:cubicBezTo>
                    <a:pt x="4" y="2"/>
                    <a:pt x="3" y="4"/>
                    <a:pt x="1" y="5"/>
                  </a:cubicBezTo>
                  <a:cubicBezTo>
                    <a:pt x="1" y="5"/>
                    <a:pt x="0" y="4"/>
                    <a:pt x="0" y="4"/>
                  </a:cubicBezTo>
                </a:path>
              </a:pathLst>
            </a:custGeom>
            <a:noFill/>
            <a:ln w="0" cap="sq" cmpd="sng">
              <a:solidFill>
                <a:srgbClr val="009E67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60" name="Freeform 131"/>
            <p:cNvSpPr/>
            <p:nvPr/>
          </p:nvSpPr>
          <p:spPr>
            <a:xfrm>
              <a:off x="6953250" y="3636963"/>
              <a:ext cx="106363" cy="90487"/>
            </a:xfrm>
            <a:custGeom>
              <a:avLst/>
              <a:gdLst/>
              <a:ahLst/>
              <a:cxnLst>
                <a:cxn ang="0">
                  <a:pos x="75974" y="0"/>
                </a:cxn>
                <a:cxn ang="0">
                  <a:pos x="75974" y="45244"/>
                </a:cxn>
                <a:cxn ang="0">
                  <a:pos x="30389" y="90487"/>
                </a:cxn>
                <a:cxn ang="0">
                  <a:pos x="0" y="60325"/>
                </a:cxn>
                <a:cxn ang="0">
                  <a:pos x="75974" y="0"/>
                </a:cxn>
              </a:cxnLst>
              <a:rect l="0" t="0" r="0" b="0"/>
              <a:pathLst>
                <a:path w="7" h="6">
                  <a:moveTo>
                    <a:pt x="5" y="0"/>
                  </a:moveTo>
                  <a:cubicBezTo>
                    <a:pt x="7" y="2"/>
                    <a:pt x="7" y="2"/>
                    <a:pt x="5" y="3"/>
                  </a:cubicBezTo>
                  <a:cubicBezTo>
                    <a:pt x="4" y="4"/>
                    <a:pt x="3" y="5"/>
                    <a:pt x="2" y="6"/>
                  </a:cubicBezTo>
                  <a:cubicBezTo>
                    <a:pt x="1" y="5"/>
                    <a:pt x="1" y="5"/>
                    <a:pt x="0" y="4"/>
                  </a:cubicBezTo>
                  <a:cubicBezTo>
                    <a:pt x="2" y="3"/>
                    <a:pt x="4" y="2"/>
                    <a:pt x="5" y="0"/>
                  </a:cubicBezTo>
                </a:path>
              </a:pathLst>
            </a:custGeom>
            <a:noFill/>
            <a:ln w="0" cap="sq" cmpd="sng">
              <a:solidFill>
                <a:srgbClr val="009E67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61" name="Freeform 132"/>
            <p:cNvSpPr/>
            <p:nvPr/>
          </p:nvSpPr>
          <p:spPr>
            <a:xfrm>
              <a:off x="7605713" y="3089275"/>
              <a:ext cx="379413" cy="411162"/>
            </a:xfrm>
            <a:custGeom>
              <a:avLst/>
              <a:gdLst/>
              <a:ahLst/>
              <a:cxnLst>
                <a:cxn ang="0">
                  <a:pos x="75883" y="167510"/>
                </a:cxn>
                <a:cxn ang="0">
                  <a:pos x="60706" y="137054"/>
                </a:cxn>
                <a:cxn ang="0">
                  <a:pos x="75883" y="76141"/>
                </a:cxn>
                <a:cxn ang="0">
                  <a:pos x="75883" y="45685"/>
                </a:cxn>
                <a:cxn ang="0">
                  <a:pos x="15177" y="30456"/>
                </a:cxn>
                <a:cxn ang="0">
                  <a:pos x="15177" y="137054"/>
                </a:cxn>
                <a:cxn ang="0">
                  <a:pos x="0" y="258880"/>
                </a:cxn>
                <a:cxn ang="0">
                  <a:pos x="0" y="258880"/>
                </a:cxn>
                <a:cxn ang="0">
                  <a:pos x="45530" y="197967"/>
                </a:cxn>
                <a:cxn ang="0">
                  <a:pos x="75883" y="380706"/>
                </a:cxn>
                <a:cxn ang="0">
                  <a:pos x="121412" y="395934"/>
                </a:cxn>
                <a:cxn ang="0">
                  <a:pos x="121412" y="365477"/>
                </a:cxn>
                <a:cxn ang="0">
                  <a:pos x="136589" y="350249"/>
                </a:cxn>
                <a:cxn ang="0">
                  <a:pos x="151765" y="335021"/>
                </a:cxn>
                <a:cxn ang="0">
                  <a:pos x="212471" y="243652"/>
                </a:cxn>
                <a:cxn ang="0">
                  <a:pos x="258001" y="365477"/>
                </a:cxn>
                <a:cxn ang="0">
                  <a:pos x="273177" y="335021"/>
                </a:cxn>
                <a:cxn ang="0">
                  <a:pos x="242824" y="197967"/>
                </a:cxn>
                <a:cxn ang="0">
                  <a:pos x="303530" y="289336"/>
                </a:cxn>
                <a:cxn ang="0">
                  <a:pos x="364236" y="274108"/>
                </a:cxn>
                <a:cxn ang="0">
                  <a:pos x="333883" y="243652"/>
                </a:cxn>
                <a:cxn ang="0">
                  <a:pos x="258001" y="182739"/>
                </a:cxn>
                <a:cxn ang="0">
                  <a:pos x="349060" y="167510"/>
                </a:cxn>
                <a:cxn ang="0">
                  <a:pos x="303530" y="137054"/>
                </a:cxn>
                <a:cxn ang="0">
                  <a:pos x="258001" y="182739"/>
                </a:cxn>
                <a:cxn ang="0">
                  <a:pos x="227648" y="137054"/>
                </a:cxn>
                <a:cxn ang="0">
                  <a:pos x="258001" y="121826"/>
                </a:cxn>
                <a:cxn ang="0">
                  <a:pos x="273177" y="137054"/>
                </a:cxn>
                <a:cxn ang="0">
                  <a:pos x="288354" y="91369"/>
                </a:cxn>
                <a:cxn ang="0">
                  <a:pos x="273177" y="45685"/>
                </a:cxn>
                <a:cxn ang="0">
                  <a:pos x="288354" y="30456"/>
                </a:cxn>
                <a:cxn ang="0">
                  <a:pos x="258001" y="0"/>
                </a:cxn>
                <a:cxn ang="0">
                  <a:pos x="212471" y="30456"/>
                </a:cxn>
                <a:cxn ang="0">
                  <a:pos x="136589" y="45685"/>
                </a:cxn>
                <a:cxn ang="0">
                  <a:pos x="91059" y="45685"/>
                </a:cxn>
                <a:cxn ang="0">
                  <a:pos x="121412" y="167510"/>
                </a:cxn>
                <a:cxn ang="0">
                  <a:pos x="151765" y="182739"/>
                </a:cxn>
                <a:cxn ang="0">
                  <a:pos x="182118" y="137054"/>
                </a:cxn>
                <a:cxn ang="0">
                  <a:pos x="182118" y="197967"/>
                </a:cxn>
                <a:cxn ang="0">
                  <a:pos x="91059" y="213195"/>
                </a:cxn>
                <a:cxn ang="0">
                  <a:pos x="75883" y="167510"/>
                </a:cxn>
              </a:cxnLst>
              <a:rect l="0" t="0" r="0" b="0"/>
              <a:pathLst>
                <a:path w="25" h="27">
                  <a:moveTo>
                    <a:pt x="5" y="11"/>
                  </a:moveTo>
                  <a:cubicBezTo>
                    <a:pt x="5" y="10"/>
                    <a:pt x="5" y="9"/>
                    <a:pt x="4" y="9"/>
                  </a:cubicBezTo>
                  <a:cubicBezTo>
                    <a:pt x="4" y="8"/>
                    <a:pt x="4" y="7"/>
                    <a:pt x="5" y="5"/>
                  </a:cubicBezTo>
                  <a:cubicBezTo>
                    <a:pt x="5" y="5"/>
                    <a:pt x="5" y="3"/>
                    <a:pt x="5" y="3"/>
                  </a:cubicBezTo>
                  <a:cubicBezTo>
                    <a:pt x="5" y="2"/>
                    <a:pt x="2" y="2"/>
                    <a:pt x="1" y="2"/>
                  </a:cubicBezTo>
                  <a:cubicBezTo>
                    <a:pt x="1" y="3"/>
                    <a:pt x="2" y="8"/>
                    <a:pt x="1" y="9"/>
                  </a:cubicBezTo>
                  <a:cubicBezTo>
                    <a:pt x="1" y="12"/>
                    <a:pt x="1" y="14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6"/>
                    <a:pt x="2" y="14"/>
                    <a:pt x="3" y="13"/>
                  </a:cubicBezTo>
                  <a:cubicBezTo>
                    <a:pt x="4" y="17"/>
                    <a:pt x="4" y="21"/>
                    <a:pt x="5" y="25"/>
                  </a:cubicBezTo>
                  <a:cubicBezTo>
                    <a:pt x="6" y="26"/>
                    <a:pt x="6" y="27"/>
                    <a:pt x="8" y="26"/>
                  </a:cubicBezTo>
                  <a:cubicBezTo>
                    <a:pt x="8" y="25"/>
                    <a:pt x="8" y="25"/>
                    <a:pt x="8" y="24"/>
                  </a:cubicBezTo>
                  <a:cubicBezTo>
                    <a:pt x="8" y="24"/>
                    <a:pt x="8" y="23"/>
                    <a:pt x="9" y="23"/>
                  </a:cubicBezTo>
                  <a:cubicBezTo>
                    <a:pt x="9" y="22"/>
                    <a:pt x="10" y="22"/>
                    <a:pt x="10" y="22"/>
                  </a:cubicBezTo>
                  <a:cubicBezTo>
                    <a:pt x="11" y="20"/>
                    <a:pt x="13" y="18"/>
                    <a:pt x="14" y="16"/>
                  </a:cubicBezTo>
                  <a:cubicBezTo>
                    <a:pt x="14" y="18"/>
                    <a:pt x="14" y="25"/>
                    <a:pt x="17" y="24"/>
                  </a:cubicBezTo>
                  <a:cubicBezTo>
                    <a:pt x="18" y="23"/>
                    <a:pt x="18" y="23"/>
                    <a:pt x="18" y="22"/>
                  </a:cubicBezTo>
                  <a:cubicBezTo>
                    <a:pt x="18" y="19"/>
                    <a:pt x="17" y="15"/>
                    <a:pt x="16" y="13"/>
                  </a:cubicBezTo>
                  <a:cubicBezTo>
                    <a:pt x="17" y="12"/>
                    <a:pt x="19" y="18"/>
                    <a:pt x="20" y="19"/>
                  </a:cubicBezTo>
                  <a:cubicBezTo>
                    <a:pt x="22" y="20"/>
                    <a:pt x="22" y="20"/>
                    <a:pt x="24" y="18"/>
                  </a:cubicBezTo>
                  <a:cubicBezTo>
                    <a:pt x="25" y="16"/>
                    <a:pt x="25" y="17"/>
                    <a:pt x="22" y="16"/>
                  </a:cubicBezTo>
                  <a:cubicBezTo>
                    <a:pt x="20" y="16"/>
                    <a:pt x="18" y="14"/>
                    <a:pt x="17" y="12"/>
                  </a:cubicBezTo>
                  <a:cubicBezTo>
                    <a:pt x="18" y="12"/>
                    <a:pt x="23" y="12"/>
                    <a:pt x="23" y="11"/>
                  </a:cubicBezTo>
                  <a:cubicBezTo>
                    <a:pt x="23" y="10"/>
                    <a:pt x="21" y="9"/>
                    <a:pt x="20" y="9"/>
                  </a:cubicBezTo>
                  <a:cubicBezTo>
                    <a:pt x="18" y="10"/>
                    <a:pt x="20" y="11"/>
                    <a:pt x="17" y="12"/>
                  </a:cubicBezTo>
                  <a:cubicBezTo>
                    <a:pt x="16" y="12"/>
                    <a:pt x="15" y="11"/>
                    <a:pt x="15" y="9"/>
                  </a:cubicBezTo>
                  <a:cubicBezTo>
                    <a:pt x="15" y="9"/>
                    <a:pt x="15" y="8"/>
                    <a:pt x="17" y="8"/>
                  </a:cubicBezTo>
                  <a:cubicBezTo>
                    <a:pt x="16" y="9"/>
                    <a:pt x="17" y="9"/>
                    <a:pt x="18" y="9"/>
                  </a:cubicBezTo>
                  <a:cubicBezTo>
                    <a:pt x="20" y="9"/>
                    <a:pt x="19" y="8"/>
                    <a:pt x="19" y="6"/>
                  </a:cubicBezTo>
                  <a:cubicBezTo>
                    <a:pt x="19" y="5"/>
                    <a:pt x="18" y="4"/>
                    <a:pt x="18" y="3"/>
                  </a:cubicBezTo>
                  <a:cubicBezTo>
                    <a:pt x="18" y="2"/>
                    <a:pt x="19" y="2"/>
                    <a:pt x="19" y="2"/>
                  </a:cubicBezTo>
                  <a:cubicBezTo>
                    <a:pt x="19" y="1"/>
                    <a:pt x="17" y="0"/>
                    <a:pt x="17" y="0"/>
                  </a:cubicBezTo>
                  <a:cubicBezTo>
                    <a:pt x="14" y="0"/>
                    <a:pt x="15" y="1"/>
                    <a:pt x="14" y="2"/>
                  </a:cubicBezTo>
                  <a:cubicBezTo>
                    <a:pt x="13" y="3"/>
                    <a:pt x="10" y="3"/>
                    <a:pt x="9" y="3"/>
                  </a:cubicBezTo>
                  <a:cubicBezTo>
                    <a:pt x="7" y="3"/>
                    <a:pt x="7" y="2"/>
                    <a:pt x="6" y="3"/>
                  </a:cubicBezTo>
                  <a:cubicBezTo>
                    <a:pt x="6" y="4"/>
                    <a:pt x="8" y="10"/>
                    <a:pt x="8" y="11"/>
                  </a:cubicBezTo>
                  <a:cubicBezTo>
                    <a:pt x="9" y="12"/>
                    <a:pt x="8" y="12"/>
                    <a:pt x="10" y="12"/>
                  </a:cubicBezTo>
                  <a:cubicBezTo>
                    <a:pt x="12" y="11"/>
                    <a:pt x="10" y="9"/>
                    <a:pt x="12" y="9"/>
                  </a:cubicBezTo>
                  <a:cubicBezTo>
                    <a:pt x="12" y="11"/>
                    <a:pt x="13" y="12"/>
                    <a:pt x="12" y="13"/>
                  </a:cubicBezTo>
                  <a:cubicBezTo>
                    <a:pt x="11" y="14"/>
                    <a:pt x="7" y="14"/>
                    <a:pt x="6" y="14"/>
                  </a:cubicBezTo>
                  <a:cubicBezTo>
                    <a:pt x="5" y="13"/>
                    <a:pt x="5" y="12"/>
                    <a:pt x="5" y="11"/>
                  </a:cubicBezTo>
                </a:path>
              </a:pathLst>
            </a:custGeom>
            <a:noFill/>
            <a:ln w="0" cap="sq" cmpd="sng">
              <a:solidFill>
                <a:srgbClr val="009E67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62" name="Freeform 133"/>
            <p:cNvSpPr/>
            <p:nvPr/>
          </p:nvSpPr>
          <p:spPr>
            <a:xfrm>
              <a:off x="7742238" y="3121025"/>
              <a:ext cx="122238" cy="106362"/>
            </a:xfrm>
            <a:custGeom>
              <a:avLst/>
              <a:gdLst/>
              <a:ahLst/>
              <a:cxnLst>
                <a:cxn ang="0">
                  <a:pos x="15280" y="45584"/>
                </a:cxn>
                <a:cxn ang="0">
                  <a:pos x="91679" y="0"/>
                </a:cxn>
                <a:cxn ang="0">
                  <a:pos x="106958" y="75973"/>
                </a:cxn>
                <a:cxn ang="0">
                  <a:pos x="30560" y="106362"/>
                </a:cxn>
                <a:cxn ang="0">
                  <a:pos x="15280" y="45584"/>
                </a:cxn>
              </a:cxnLst>
              <a:rect l="0" t="0" r="0" b="0"/>
              <a:pathLst>
                <a:path w="8" h="7">
                  <a:moveTo>
                    <a:pt x="1" y="3"/>
                  </a:moveTo>
                  <a:cubicBezTo>
                    <a:pt x="0" y="1"/>
                    <a:pt x="5" y="0"/>
                    <a:pt x="6" y="0"/>
                  </a:cubicBezTo>
                  <a:cubicBezTo>
                    <a:pt x="6" y="0"/>
                    <a:pt x="8" y="5"/>
                    <a:pt x="7" y="5"/>
                  </a:cubicBezTo>
                  <a:cubicBezTo>
                    <a:pt x="7" y="6"/>
                    <a:pt x="3" y="7"/>
                    <a:pt x="2" y="7"/>
                  </a:cubicBezTo>
                  <a:cubicBezTo>
                    <a:pt x="1" y="6"/>
                    <a:pt x="1" y="4"/>
                    <a:pt x="1" y="3"/>
                  </a:cubicBezTo>
                </a:path>
              </a:pathLst>
            </a:custGeom>
            <a:noFill/>
            <a:ln w="0" cap="sq" cmpd="sng">
              <a:solidFill>
                <a:srgbClr val="009E67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63" name="Freeform 134"/>
            <p:cNvSpPr/>
            <p:nvPr/>
          </p:nvSpPr>
          <p:spPr>
            <a:xfrm>
              <a:off x="7697788" y="3302000"/>
              <a:ext cx="74613" cy="136525"/>
            </a:xfrm>
            <a:custGeom>
              <a:avLst/>
              <a:gdLst/>
              <a:ahLst/>
              <a:cxnLst>
                <a:cxn ang="0">
                  <a:pos x="0" y="15169"/>
                </a:cxn>
                <a:cxn ang="0">
                  <a:pos x="74613" y="0"/>
                </a:cxn>
                <a:cxn ang="0">
                  <a:pos x="29845" y="136525"/>
                </a:cxn>
                <a:cxn ang="0">
                  <a:pos x="0" y="15169"/>
                </a:cxn>
              </a:cxnLst>
              <a:rect l="0" t="0" r="0" b="0"/>
              <a:pathLst>
                <a:path w="5" h="9">
                  <a:moveTo>
                    <a:pt x="0" y="1"/>
                  </a:moveTo>
                  <a:cubicBezTo>
                    <a:pt x="2" y="1"/>
                    <a:pt x="3" y="0"/>
                    <a:pt x="5" y="0"/>
                  </a:cubicBezTo>
                  <a:cubicBezTo>
                    <a:pt x="5" y="3"/>
                    <a:pt x="4" y="7"/>
                    <a:pt x="2" y="9"/>
                  </a:cubicBezTo>
                  <a:cubicBezTo>
                    <a:pt x="1" y="6"/>
                    <a:pt x="0" y="4"/>
                    <a:pt x="0" y="1"/>
                  </a:cubicBezTo>
                </a:path>
              </a:pathLst>
            </a:custGeom>
            <a:noFill/>
            <a:ln w="0" cap="sq" cmpd="sng">
              <a:solidFill>
                <a:srgbClr val="009E67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64" name="Freeform 135"/>
            <p:cNvSpPr/>
            <p:nvPr/>
          </p:nvSpPr>
          <p:spPr>
            <a:xfrm>
              <a:off x="8516938" y="3074988"/>
              <a:ext cx="393700" cy="363537"/>
            </a:xfrm>
            <a:custGeom>
              <a:avLst/>
              <a:gdLst/>
              <a:ahLst/>
              <a:cxnLst>
                <a:cxn ang="0">
                  <a:pos x="151423" y="30295"/>
                </a:cxn>
                <a:cxn ang="0">
                  <a:pos x="121138" y="0"/>
                </a:cxn>
                <a:cxn ang="0">
                  <a:pos x="105996" y="75737"/>
                </a:cxn>
                <a:cxn ang="0">
                  <a:pos x="75712" y="90884"/>
                </a:cxn>
                <a:cxn ang="0">
                  <a:pos x="45427" y="75737"/>
                </a:cxn>
                <a:cxn ang="0">
                  <a:pos x="75712" y="90884"/>
                </a:cxn>
                <a:cxn ang="0">
                  <a:pos x="90854" y="106032"/>
                </a:cxn>
                <a:cxn ang="0">
                  <a:pos x="75712" y="151474"/>
                </a:cxn>
                <a:cxn ang="0">
                  <a:pos x="45427" y="166621"/>
                </a:cxn>
                <a:cxn ang="0">
                  <a:pos x="15142" y="166621"/>
                </a:cxn>
                <a:cxn ang="0">
                  <a:pos x="15142" y="227211"/>
                </a:cxn>
                <a:cxn ang="0">
                  <a:pos x="75712" y="212063"/>
                </a:cxn>
                <a:cxn ang="0">
                  <a:pos x="45427" y="302948"/>
                </a:cxn>
                <a:cxn ang="0">
                  <a:pos x="0" y="287800"/>
                </a:cxn>
                <a:cxn ang="0">
                  <a:pos x="60569" y="348390"/>
                </a:cxn>
                <a:cxn ang="0">
                  <a:pos x="105996" y="272653"/>
                </a:cxn>
                <a:cxn ang="0">
                  <a:pos x="136281" y="196916"/>
                </a:cxn>
                <a:cxn ang="0">
                  <a:pos x="166565" y="181769"/>
                </a:cxn>
                <a:cxn ang="0">
                  <a:pos x="166565" y="181769"/>
                </a:cxn>
                <a:cxn ang="0">
                  <a:pos x="121138" y="166621"/>
                </a:cxn>
                <a:cxn ang="0">
                  <a:pos x="136281" y="106032"/>
                </a:cxn>
                <a:cxn ang="0">
                  <a:pos x="196850" y="121179"/>
                </a:cxn>
                <a:cxn ang="0">
                  <a:pos x="181708" y="181769"/>
                </a:cxn>
                <a:cxn ang="0">
                  <a:pos x="151423" y="287800"/>
                </a:cxn>
                <a:cxn ang="0">
                  <a:pos x="90854" y="348390"/>
                </a:cxn>
                <a:cxn ang="0">
                  <a:pos x="181708" y="302948"/>
                </a:cxn>
                <a:cxn ang="0">
                  <a:pos x="227135" y="212063"/>
                </a:cxn>
                <a:cxn ang="0">
                  <a:pos x="302846" y="242358"/>
                </a:cxn>
                <a:cxn ang="0">
                  <a:pos x="302846" y="257505"/>
                </a:cxn>
                <a:cxn ang="0">
                  <a:pos x="363415" y="181769"/>
                </a:cxn>
                <a:cxn ang="0">
                  <a:pos x="363415" y="136326"/>
                </a:cxn>
                <a:cxn ang="0">
                  <a:pos x="333131" y="136326"/>
                </a:cxn>
                <a:cxn ang="0">
                  <a:pos x="242277" y="106032"/>
                </a:cxn>
                <a:cxn ang="0">
                  <a:pos x="211992" y="106032"/>
                </a:cxn>
                <a:cxn ang="0">
                  <a:pos x="166565" y="90884"/>
                </a:cxn>
                <a:cxn ang="0">
                  <a:pos x="151423" y="106032"/>
                </a:cxn>
                <a:cxn ang="0">
                  <a:pos x="151423" y="30295"/>
                </a:cxn>
              </a:cxnLst>
              <a:rect l="0" t="0" r="0" b="0"/>
              <a:pathLst>
                <a:path w="26" h="24">
                  <a:moveTo>
                    <a:pt x="10" y="2"/>
                  </a:moveTo>
                  <a:cubicBezTo>
                    <a:pt x="12" y="1"/>
                    <a:pt x="9" y="0"/>
                    <a:pt x="8" y="0"/>
                  </a:cubicBezTo>
                  <a:cubicBezTo>
                    <a:pt x="7" y="1"/>
                    <a:pt x="7" y="4"/>
                    <a:pt x="7" y="5"/>
                  </a:cubicBezTo>
                  <a:cubicBezTo>
                    <a:pt x="6" y="6"/>
                    <a:pt x="7" y="6"/>
                    <a:pt x="5" y="6"/>
                  </a:cubicBezTo>
                  <a:cubicBezTo>
                    <a:pt x="5" y="6"/>
                    <a:pt x="4" y="5"/>
                    <a:pt x="3" y="5"/>
                  </a:cubicBezTo>
                  <a:cubicBezTo>
                    <a:pt x="3" y="6"/>
                    <a:pt x="4" y="6"/>
                    <a:pt x="5" y="6"/>
                  </a:cubicBezTo>
                  <a:cubicBezTo>
                    <a:pt x="6" y="7"/>
                    <a:pt x="6" y="6"/>
                    <a:pt x="6" y="7"/>
                  </a:cubicBezTo>
                  <a:cubicBezTo>
                    <a:pt x="6" y="8"/>
                    <a:pt x="6" y="10"/>
                    <a:pt x="5" y="10"/>
                  </a:cubicBezTo>
                  <a:cubicBezTo>
                    <a:pt x="5" y="12"/>
                    <a:pt x="5" y="11"/>
                    <a:pt x="3" y="11"/>
                  </a:cubicBezTo>
                  <a:cubicBezTo>
                    <a:pt x="3" y="11"/>
                    <a:pt x="2" y="11"/>
                    <a:pt x="1" y="11"/>
                  </a:cubicBezTo>
                  <a:cubicBezTo>
                    <a:pt x="1" y="12"/>
                    <a:pt x="1" y="14"/>
                    <a:pt x="1" y="15"/>
                  </a:cubicBezTo>
                  <a:cubicBezTo>
                    <a:pt x="2" y="15"/>
                    <a:pt x="4" y="14"/>
                    <a:pt x="5" y="14"/>
                  </a:cubicBezTo>
                  <a:cubicBezTo>
                    <a:pt x="4" y="15"/>
                    <a:pt x="4" y="19"/>
                    <a:pt x="3" y="20"/>
                  </a:cubicBezTo>
                  <a:cubicBezTo>
                    <a:pt x="2" y="20"/>
                    <a:pt x="1" y="20"/>
                    <a:pt x="0" y="19"/>
                  </a:cubicBezTo>
                  <a:cubicBezTo>
                    <a:pt x="1" y="21"/>
                    <a:pt x="1" y="24"/>
                    <a:pt x="4" y="23"/>
                  </a:cubicBezTo>
                  <a:cubicBezTo>
                    <a:pt x="6" y="22"/>
                    <a:pt x="6" y="20"/>
                    <a:pt x="7" y="18"/>
                  </a:cubicBezTo>
                  <a:cubicBezTo>
                    <a:pt x="7" y="16"/>
                    <a:pt x="7" y="14"/>
                    <a:pt x="9" y="13"/>
                  </a:cubicBezTo>
                  <a:cubicBezTo>
                    <a:pt x="9" y="12"/>
                    <a:pt x="10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0" y="12"/>
                    <a:pt x="9" y="12"/>
                    <a:pt x="8" y="11"/>
                  </a:cubicBezTo>
                  <a:cubicBezTo>
                    <a:pt x="9" y="10"/>
                    <a:pt x="9" y="9"/>
                    <a:pt x="9" y="7"/>
                  </a:cubicBezTo>
                  <a:cubicBezTo>
                    <a:pt x="10" y="7"/>
                    <a:pt x="13" y="8"/>
                    <a:pt x="13" y="8"/>
                  </a:cubicBezTo>
                  <a:cubicBezTo>
                    <a:pt x="14" y="9"/>
                    <a:pt x="13" y="12"/>
                    <a:pt x="12" y="12"/>
                  </a:cubicBezTo>
                  <a:cubicBezTo>
                    <a:pt x="12" y="14"/>
                    <a:pt x="11" y="17"/>
                    <a:pt x="10" y="19"/>
                  </a:cubicBezTo>
                  <a:cubicBezTo>
                    <a:pt x="9" y="21"/>
                    <a:pt x="8" y="22"/>
                    <a:pt x="6" y="23"/>
                  </a:cubicBezTo>
                  <a:cubicBezTo>
                    <a:pt x="8" y="24"/>
                    <a:pt x="10" y="22"/>
                    <a:pt x="12" y="20"/>
                  </a:cubicBezTo>
                  <a:cubicBezTo>
                    <a:pt x="13" y="19"/>
                    <a:pt x="14" y="15"/>
                    <a:pt x="15" y="14"/>
                  </a:cubicBezTo>
                  <a:cubicBezTo>
                    <a:pt x="15" y="14"/>
                    <a:pt x="19" y="15"/>
                    <a:pt x="20" y="16"/>
                  </a:cubicBezTo>
                  <a:cubicBezTo>
                    <a:pt x="20" y="16"/>
                    <a:pt x="19" y="17"/>
                    <a:pt x="20" y="17"/>
                  </a:cubicBezTo>
                  <a:cubicBezTo>
                    <a:pt x="23" y="21"/>
                    <a:pt x="24" y="12"/>
                    <a:pt x="24" y="12"/>
                  </a:cubicBezTo>
                  <a:cubicBezTo>
                    <a:pt x="25" y="10"/>
                    <a:pt x="26" y="11"/>
                    <a:pt x="24" y="9"/>
                  </a:cubicBezTo>
                  <a:cubicBezTo>
                    <a:pt x="23" y="8"/>
                    <a:pt x="23" y="9"/>
                    <a:pt x="22" y="9"/>
                  </a:cubicBezTo>
                  <a:cubicBezTo>
                    <a:pt x="20" y="9"/>
                    <a:pt x="18" y="8"/>
                    <a:pt x="16" y="7"/>
                  </a:cubicBezTo>
                  <a:cubicBezTo>
                    <a:pt x="15" y="7"/>
                    <a:pt x="14" y="5"/>
                    <a:pt x="14" y="7"/>
                  </a:cubicBezTo>
                  <a:cubicBezTo>
                    <a:pt x="13" y="6"/>
                    <a:pt x="12" y="6"/>
                    <a:pt x="11" y="6"/>
                  </a:cubicBezTo>
                  <a:cubicBezTo>
                    <a:pt x="11" y="6"/>
                    <a:pt x="10" y="7"/>
                    <a:pt x="10" y="7"/>
                  </a:cubicBezTo>
                  <a:cubicBezTo>
                    <a:pt x="9" y="6"/>
                    <a:pt x="10" y="3"/>
                    <a:pt x="10" y="2"/>
                  </a:cubicBezTo>
                </a:path>
              </a:pathLst>
            </a:custGeom>
            <a:noFill/>
            <a:ln w="0" cap="sq" cmpd="sng">
              <a:solidFill>
                <a:srgbClr val="009E67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65" name="Freeform 136"/>
            <p:cNvSpPr/>
            <p:nvPr/>
          </p:nvSpPr>
          <p:spPr>
            <a:xfrm>
              <a:off x="8789988" y="3121025"/>
              <a:ext cx="60325" cy="90487"/>
            </a:xfrm>
            <a:custGeom>
              <a:avLst/>
              <a:gdLst/>
              <a:ahLst/>
              <a:cxnLst>
                <a:cxn ang="0">
                  <a:pos x="60325" y="30162"/>
                </a:cxn>
                <a:cxn ang="0">
                  <a:pos x="0" y="0"/>
                </a:cxn>
                <a:cxn ang="0">
                  <a:pos x="0" y="60325"/>
                </a:cxn>
                <a:cxn ang="0">
                  <a:pos x="60325" y="30162"/>
                </a:cxn>
              </a:cxnLst>
              <a:rect l="0" t="0" r="0" b="0"/>
              <a:pathLst>
                <a:path w="4" h="6">
                  <a:moveTo>
                    <a:pt x="4" y="2"/>
                  </a:moveTo>
                  <a:cubicBezTo>
                    <a:pt x="3" y="1"/>
                    <a:pt x="1" y="0"/>
                    <a:pt x="0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1" y="6"/>
                    <a:pt x="4" y="4"/>
                    <a:pt x="4" y="2"/>
                  </a:cubicBezTo>
                </a:path>
              </a:pathLst>
            </a:custGeom>
            <a:noFill/>
            <a:ln w="0" cap="sq" cmpd="sng">
              <a:solidFill>
                <a:srgbClr val="009E67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66" name="Freeform 137"/>
            <p:cNvSpPr/>
            <p:nvPr/>
          </p:nvSpPr>
          <p:spPr>
            <a:xfrm>
              <a:off x="8743950" y="3195638"/>
              <a:ext cx="106363" cy="106362"/>
            </a:xfrm>
            <a:custGeom>
              <a:avLst/>
              <a:gdLst/>
              <a:ahLst/>
              <a:cxnLst>
                <a:cxn ang="0">
                  <a:pos x="0" y="91167"/>
                </a:cxn>
                <a:cxn ang="0">
                  <a:pos x="30389" y="15195"/>
                </a:cxn>
                <a:cxn ang="0">
                  <a:pos x="91168" y="15195"/>
                </a:cxn>
                <a:cxn ang="0">
                  <a:pos x="75974" y="106362"/>
                </a:cxn>
                <a:cxn ang="0">
                  <a:pos x="0" y="91167"/>
                </a:cxn>
              </a:cxnLst>
              <a:rect l="0" t="0" r="0" b="0"/>
              <a:pathLst>
                <a:path w="7" h="7">
                  <a:moveTo>
                    <a:pt x="0" y="6"/>
                  </a:moveTo>
                  <a:cubicBezTo>
                    <a:pt x="0" y="5"/>
                    <a:pt x="1" y="1"/>
                    <a:pt x="2" y="1"/>
                  </a:cubicBezTo>
                  <a:cubicBezTo>
                    <a:pt x="2" y="0"/>
                    <a:pt x="6" y="1"/>
                    <a:pt x="6" y="1"/>
                  </a:cubicBezTo>
                  <a:cubicBezTo>
                    <a:pt x="7" y="2"/>
                    <a:pt x="6" y="6"/>
                    <a:pt x="5" y="7"/>
                  </a:cubicBezTo>
                  <a:cubicBezTo>
                    <a:pt x="3" y="7"/>
                    <a:pt x="2" y="6"/>
                    <a:pt x="0" y="6"/>
                  </a:cubicBezTo>
                </a:path>
              </a:pathLst>
            </a:custGeom>
            <a:noFill/>
            <a:ln w="0" cap="sq" cmpd="sng">
              <a:solidFill>
                <a:srgbClr val="009E67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67" name="Freeform 138"/>
            <p:cNvSpPr/>
            <p:nvPr/>
          </p:nvSpPr>
          <p:spPr>
            <a:xfrm>
              <a:off x="9275763" y="3484563"/>
              <a:ext cx="469900" cy="334962"/>
            </a:xfrm>
            <a:custGeom>
              <a:avLst/>
              <a:gdLst/>
              <a:ahLst/>
              <a:cxnLst>
                <a:cxn ang="0">
                  <a:pos x="333477" y="121804"/>
                </a:cxn>
                <a:cxn ang="0">
                  <a:pos x="333477" y="30451"/>
                </a:cxn>
                <a:cxn ang="0">
                  <a:pos x="318319" y="106579"/>
                </a:cxn>
                <a:cxn ang="0">
                  <a:pos x="257687" y="60902"/>
                </a:cxn>
                <a:cxn ang="0">
                  <a:pos x="197055" y="15226"/>
                </a:cxn>
                <a:cxn ang="0">
                  <a:pos x="242529" y="45677"/>
                </a:cxn>
                <a:cxn ang="0">
                  <a:pos x="227371" y="152255"/>
                </a:cxn>
                <a:cxn ang="0">
                  <a:pos x="197055" y="121804"/>
                </a:cxn>
                <a:cxn ang="0">
                  <a:pos x="181897" y="91353"/>
                </a:cxn>
                <a:cxn ang="0">
                  <a:pos x="136423" y="121804"/>
                </a:cxn>
                <a:cxn ang="0">
                  <a:pos x="0" y="243609"/>
                </a:cxn>
                <a:cxn ang="0">
                  <a:pos x="90948" y="228383"/>
                </a:cxn>
                <a:cxn ang="0">
                  <a:pos x="181897" y="152255"/>
                </a:cxn>
                <a:cxn ang="0">
                  <a:pos x="318319" y="228383"/>
                </a:cxn>
                <a:cxn ang="0">
                  <a:pos x="409268" y="274060"/>
                </a:cxn>
                <a:cxn ang="0">
                  <a:pos x="378952" y="243609"/>
                </a:cxn>
                <a:cxn ang="0">
                  <a:pos x="348635" y="243609"/>
                </a:cxn>
                <a:cxn ang="0">
                  <a:pos x="303161" y="213158"/>
                </a:cxn>
                <a:cxn ang="0">
                  <a:pos x="348635" y="197932"/>
                </a:cxn>
                <a:cxn ang="0">
                  <a:pos x="378952" y="197932"/>
                </a:cxn>
                <a:cxn ang="0">
                  <a:pos x="363794" y="152255"/>
                </a:cxn>
                <a:cxn ang="0">
                  <a:pos x="454742" y="213158"/>
                </a:cxn>
                <a:cxn ang="0">
                  <a:pos x="454742" y="182707"/>
                </a:cxn>
                <a:cxn ang="0">
                  <a:pos x="424426" y="167481"/>
                </a:cxn>
                <a:cxn ang="0">
                  <a:pos x="333477" y="121804"/>
                </a:cxn>
              </a:cxnLst>
              <a:rect l="0" t="0" r="0" b="0"/>
              <a:pathLst>
                <a:path w="31" h="22">
                  <a:moveTo>
                    <a:pt x="22" y="8"/>
                  </a:moveTo>
                  <a:cubicBezTo>
                    <a:pt x="27" y="9"/>
                    <a:pt x="24" y="3"/>
                    <a:pt x="22" y="2"/>
                  </a:cubicBezTo>
                  <a:cubicBezTo>
                    <a:pt x="23" y="4"/>
                    <a:pt x="21" y="5"/>
                    <a:pt x="21" y="7"/>
                  </a:cubicBezTo>
                  <a:cubicBezTo>
                    <a:pt x="20" y="6"/>
                    <a:pt x="18" y="5"/>
                    <a:pt x="17" y="4"/>
                  </a:cubicBezTo>
                  <a:cubicBezTo>
                    <a:pt x="16" y="3"/>
                    <a:pt x="14" y="1"/>
                    <a:pt x="13" y="1"/>
                  </a:cubicBezTo>
                  <a:cubicBezTo>
                    <a:pt x="12" y="0"/>
                    <a:pt x="15" y="3"/>
                    <a:pt x="16" y="3"/>
                  </a:cubicBezTo>
                  <a:cubicBezTo>
                    <a:pt x="18" y="6"/>
                    <a:pt x="15" y="7"/>
                    <a:pt x="15" y="10"/>
                  </a:cubicBezTo>
                  <a:cubicBezTo>
                    <a:pt x="14" y="9"/>
                    <a:pt x="14" y="9"/>
                    <a:pt x="13" y="8"/>
                  </a:cubicBezTo>
                  <a:cubicBezTo>
                    <a:pt x="13" y="7"/>
                    <a:pt x="12" y="6"/>
                    <a:pt x="12" y="6"/>
                  </a:cubicBezTo>
                  <a:cubicBezTo>
                    <a:pt x="10" y="6"/>
                    <a:pt x="10" y="7"/>
                    <a:pt x="9" y="8"/>
                  </a:cubicBezTo>
                  <a:cubicBezTo>
                    <a:pt x="6" y="12"/>
                    <a:pt x="4" y="14"/>
                    <a:pt x="0" y="16"/>
                  </a:cubicBezTo>
                  <a:cubicBezTo>
                    <a:pt x="2" y="16"/>
                    <a:pt x="4" y="16"/>
                    <a:pt x="6" y="15"/>
                  </a:cubicBezTo>
                  <a:cubicBezTo>
                    <a:pt x="9" y="14"/>
                    <a:pt x="9" y="11"/>
                    <a:pt x="12" y="10"/>
                  </a:cubicBezTo>
                  <a:cubicBezTo>
                    <a:pt x="14" y="8"/>
                    <a:pt x="19" y="14"/>
                    <a:pt x="21" y="15"/>
                  </a:cubicBezTo>
                  <a:cubicBezTo>
                    <a:pt x="22" y="16"/>
                    <a:pt x="28" y="22"/>
                    <a:pt x="27" y="18"/>
                  </a:cubicBezTo>
                  <a:cubicBezTo>
                    <a:pt x="27" y="16"/>
                    <a:pt x="27" y="16"/>
                    <a:pt x="25" y="16"/>
                  </a:cubicBezTo>
                  <a:cubicBezTo>
                    <a:pt x="25" y="16"/>
                    <a:pt x="24" y="16"/>
                    <a:pt x="23" y="16"/>
                  </a:cubicBezTo>
                  <a:cubicBezTo>
                    <a:pt x="22" y="16"/>
                    <a:pt x="21" y="15"/>
                    <a:pt x="20" y="14"/>
                  </a:cubicBezTo>
                  <a:cubicBezTo>
                    <a:pt x="21" y="14"/>
                    <a:pt x="22" y="13"/>
                    <a:pt x="23" y="13"/>
                  </a:cubicBezTo>
                  <a:cubicBezTo>
                    <a:pt x="23" y="13"/>
                    <a:pt x="25" y="13"/>
                    <a:pt x="25" y="13"/>
                  </a:cubicBezTo>
                  <a:cubicBezTo>
                    <a:pt x="26" y="13"/>
                    <a:pt x="25" y="11"/>
                    <a:pt x="24" y="10"/>
                  </a:cubicBezTo>
                  <a:cubicBezTo>
                    <a:pt x="25" y="10"/>
                    <a:pt x="29" y="15"/>
                    <a:pt x="30" y="14"/>
                  </a:cubicBezTo>
                  <a:cubicBezTo>
                    <a:pt x="31" y="14"/>
                    <a:pt x="31" y="12"/>
                    <a:pt x="30" y="12"/>
                  </a:cubicBezTo>
                  <a:cubicBezTo>
                    <a:pt x="29" y="10"/>
                    <a:pt x="29" y="11"/>
                    <a:pt x="28" y="11"/>
                  </a:cubicBezTo>
                  <a:cubicBezTo>
                    <a:pt x="26" y="11"/>
                    <a:pt x="24" y="9"/>
                    <a:pt x="22" y="8"/>
                  </a:cubicBezTo>
                </a:path>
              </a:pathLst>
            </a:custGeom>
            <a:noFill/>
            <a:ln w="0" cap="sq" cmpd="sng">
              <a:solidFill>
                <a:srgbClr val="009E67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68" name="Freeform 139"/>
            <p:cNvSpPr/>
            <p:nvPr/>
          </p:nvSpPr>
          <p:spPr>
            <a:xfrm>
              <a:off x="9518650" y="3560763"/>
              <a:ext cx="106363" cy="122237"/>
            </a:xfrm>
            <a:custGeom>
              <a:avLst/>
              <a:gdLst/>
              <a:ahLst/>
              <a:cxnLst>
                <a:cxn ang="0">
                  <a:pos x="0" y="91678"/>
                </a:cxn>
                <a:cxn ang="0">
                  <a:pos x="30389" y="0"/>
                </a:cxn>
                <a:cxn ang="0">
                  <a:pos x="106363" y="61119"/>
                </a:cxn>
                <a:cxn ang="0">
                  <a:pos x="60779" y="106957"/>
                </a:cxn>
                <a:cxn ang="0">
                  <a:pos x="0" y="91678"/>
                </a:cxn>
              </a:cxnLst>
              <a:rect l="0" t="0" r="0" b="0"/>
              <a:pathLst>
                <a:path w="7" h="8">
                  <a:moveTo>
                    <a:pt x="0" y="6"/>
                  </a:moveTo>
                  <a:cubicBezTo>
                    <a:pt x="4" y="6"/>
                    <a:pt x="3" y="2"/>
                    <a:pt x="2" y="0"/>
                  </a:cubicBezTo>
                  <a:cubicBezTo>
                    <a:pt x="4" y="1"/>
                    <a:pt x="5" y="3"/>
                    <a:pt x="7" y="4"/>
                  </a:cubicBezTo>
                  <a:cubicBezTo>
                    <a:pt x="6" y="5"/>
                    <a:pt x="6" y="6"/>
                    <a:pt x="4" y="7"/>
                  </a:cubicBezTo>
                  <a:cubicBezTo>
                    <a:pt x="2" y="8"/>
                    <a:pt x="2" y="7"/>
                    <a:pt x="0" y="6"/>
                  </a:cubicBezTo>
                </a:path>
              </a:pathLst>
            </a:custGeom>
            <a:noFill/>
            <a:ln w="0" cap="sq" cmpd="sng">
              <a:solidFill>
                <a:srgbClr val="009E67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69" name="Freeform 140"/>
            <p:cNvSpPr/>
            <p:nvPr/>
          </p:nvSpPr>
          <p:spPr>
            <a:xfrm>
              <a:off x="9882188" y="4289425"/>
              <a:ext cx="395288" cy="365125"/>
            </a:xfrm>
            <a:custGeom>
              <a:avLst/>
              <a:gdLst/>
              <a:ahLst/>
              <a:cxnLst>
                <a:cxn ang="0">
                  <a:pos x="364881" y="136922"/>
                </a:cxn>
                <a:cxn ang="0">
                  <a:pos x="395288" y="106495"/>
                </a:cxn>
                <a:cxn ang="0">
                  <a:pos x="364881" y="76068"/>
                </a:cxn>
                <a:cxn ang="0">
                  <a:pos x="212847" y="152135"/>
                </a:cxn>
                <a:cxn ang="0">
                  <a:pos x="121627" y="197776"/>
                </a:cxn>
                <a:cxn ang="0">
                  <a:pos x="76017" y="182563"/>
                </a:cxn>
                <a:cxn ang="0">
                  <a:pos x="258458" y="91281"/>
                </a:cxn>
                <a:cxn ang="0">
                  <a:pos x="334474" y="60854"/>
                </a:cxn>
                <a:cxn ang="0">
                  <a:pos x="364881" y="60854"/>
                </a:cxn>
                <a:cxn ang="0">
                  <a:pos x="349678" y="0"/>
                </a:cxn>
                <a:cxn ang="0">
                  <a:pos x="212847" y="60854"/>
                </a:cxn>
                <a:cxn ang="0">
                  <a:pos x="106424" y="121708"/>
                </a:cxn>
                <a:cxn ang="0">
                  <a:pos x="60814" y="121708"/>
                </a:cxn>
                <a:cxn ang="0">
                  <a:pos x="15203" y="30427"/>
                </a:cxn>
                <a:cxn ang="0">
                  <a:pos x="15203" y="45641"/>
                </a:cxn>
                <a:cxn ang="0">
                  <a:pos x="106424" y="243417"/>
                </a:cxn>
                <a:cxn ang="0">
                  <a:pos x="167237" y="365125"/>
                </a:cxn>
                <a:cxn ang="0">
                  <a:pos x="182441" y="304271"/>
                </a:cxn>
                <a:cxn ang="0">
                  <a:pos x="152034" y="304271"/>
                </a:cxn>
                <a:cxn ang="0">
                  <a:pos x="121627" y="258630"/>
                </a:cxn>
                <a:cxn ang="0">
                  <a:pos x="273661" y="243417"/>
                </a:cxn>
                <a:cxn ang="0">
                  <a:pos x="364881" y="258630"/>
                </a:cxn>
                <a:cxn ang="0">
                  <a:pos x="349678" y="197776"/>
                </a:cxn>
                <a:cxn ang="0">
                  <a:pos x="288864" y="197776"/>
                </a:cxn>
                <a:cxn ang="0">
                  <a:pos x="197644" y="212990"/>
                </a:cxn>
                <a:cxn ang="0">
                  <a:pos x="364881" y="136922"/>
                </a:cxn>
              </a:cxnLst>
              <a:rect l="0" t="0" r="0" b="0"/>
              <a:pathLst>
                <a:path w="26" h="24">
                  <a:moveTo>
                    <a:pt x="24" y="9"/>
                  </a:moveTo>
                  <a:cubicBezTo>
                    <a:pt x="26" y="9"/>
                    <a:pt x="26" y="9"/>
                    <a:pt x="26" y="7"/>
                  </a:cubicBezTo>
                  <a:cubicBezTo>
                    <a:pt x="26" y="5"/>
                    <a:pt x="26" y="5"/>
                    <a:pt x="24" y="5"/>
                  </a:cubicBezTo>
                  <a:cubicBezTo>
                    <a:pt x="21" y="6"/>
                    <a:pt x="17" y="9"/>
                    <a:pt x="14" y="10"/>
                  </a:cubicBezTo>
                  <a:cubicBezTo>
                    <a:pt x="12" y="11"/>
                    <a:pt x="10" y="13"/>
                    <a:pt x="8" y="13"/>
                  </a:cubicBezTo>
                  <a:cubicBezTo>
                    <a:pt x="6" y="14"/>
                    <a:pt x="6" y="14"/>
                    <a:pt x="5" y="12"/>
                  </a:cubicBezTo>
                  <a:cubicBezTo>
                    <a:pt x="9" y="10"/>
                    <a:pt x="13" y="8"/>
                    <a:pt x="17" y="6"/>
                  </a:cubicBezTo>
                  <a:cubicBezTo>
                    <a:pt x="19" y="5"/>
                    <a:pt x="21" y="4"/>
                    <a:pt x="22" y="4"/>
                  </a:cubicBezTo>
                  <a:cubicBezTo>
                    <a:pt x="23" y="4"/>
                    <a:pt x="24" y="4"/>
                    <a:pt x="24" y="4"/>
                  </a:cubicBezTo>
                  <a:cubicBezTo>
                    <a:pt x="24" y="3"/>
                    <a:pt x="23" y="1"/>
                    <a:pt x="23" y="0"/>
                  </a:cubicBezTo>
                  <a:cubicBezTo>
                    <a:pt x="21" y="0"/>
                    <a:pt x="16" y="3"/>
                    <a:pt x="14" y="4"/>
                  </a:cubicBezTo>
                  <a:cubicBezTo>
                    <a:pt x="12" y="5"/>
                    <a:pt x="9" y="6"/>
                    <a:pt x="7" y="8"/>
                  </a:cubicBezTo>
                  <a:cubicBezTo>
                    <a:pt x="5" y="8"/>
                    <a:pt x="5" y="9"/>
                    <a:pt x="4" y="8"/>
                  </a:cubicBezTo>
                  <a:cubicBezTo>
                    <a:pt x="2" y="7"/>
                    <a:pt x="2" y="3"/>
                    <a:pt x="1" y="2"/>
                  </a:cubicBezTo>
                  <a:cubicBezTo>
                    <a:pt x="0" y="1"/>
                    <a:pt x="1" y="2"/>
                    <a:pt x="1" y="3"/>
                  </a:cubicBezTo>
                  <a:cubicBezTo>
                    <a:pt x="2" y="7"/>
                    <a:pt x="5" y="12"/>
                    <a:pt x="7" y="16"/>
                  </a:cubicBezTo>
                  <a:cubicBezTo>
                    <a:pt x="7" y="17"/>
                    <a:pt x="9" y="24"/>
                    <a:pt x="11" y="24"/>
                  </a:cubicBezTo>
                  <a:cubicBezTo>
                    <a:pt x="12" y="24"/>
                    <a:pt x="13" y="21"/>
                    <a:pt x="12" y="20"/>
                  </a:cubicBezTo>
                  <a:cubicBezTo>
                    <a:pt x="12" y="20"/>
                    <a:pt x="11" y="20"/>
                    <a:pt x="10" y="20"/>
                  </a:cubicBezTo>
                  <a:cubicBezTo>
                    <a:pt x="9" y="19"/>
                    <a:pt x="9" y="19"/>
                    <a:pt x="8" y="17"/>
                  </a:cubicBezTo>
                  <a:cubicBezTo>
                    <a:pt x="11" y="15"/>
                    <a:pt x="14" y="16"/>
                    <a:pt x="18" y="16"/>
                  </a:cubicBezTo>
                  <a:cubicBezTo>
                    <a:pt x="20" y="17"/>
                    <a:pt x="23" y="18"/>
                    <a:pt x="24" y="17"/>
                  </a:cubicBezTo>
                  <a:cubicBezTo>
                    <a:pt x="25" y="16"/>
                    <a:pt x="23" y="13"/>
                    <a:pt x="23" y="13"/>
                  </a:cubicBezTo>
                  <a:cubicBezTo>
                    <a:pt x="22" y="13"/>
                    <a:pt x="20" y="13"/>
                    <a:pt x="19" y="13"/>
                  </a:cubicBezTo>
                  <a:cubicBezTo>
                    <a:pt x="17" y="14"/>
                    <a:pt x="15" y="14"/>
                    <a:pt x="13" y="14"/>
                  </a:cubicBezTo>
                  <a:cubicBezTo>
                    <a:pt x="16" y="13"/>
                    <a:pt x="20" y="11"/>
                    <a:pt x="24" y="9"/>
                  </a:cubicBezTo>
                </a:path>
              </a:pathLst>
            </a:custGeom>
            <a:noFill/>
            <a:ln w="0" cap="sq" cmpd="sng">
              <a:solidFill>
                <a:srgbClr val="009E67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70" name="Freeform 141"/>
            <p:cNvSpPr/>
            <p:nvPr/>
          </p:nvSpPr>
          <p:spPr>
            <a:xfrm>
              <a:off x="9974263" y="4243388"/>
              <a:ext cx="136525" cy="152400"/>
            </a:xfrm>
            <a:custGeom>
              <a:avLst/>
              <a:gdLst/>
              <a:ahLst/>
              <a:cxnLst>
                <a:cxn ang="0">
                  <a:pos x="136525" y="15240"/>
                </a:cxn>
                <a:cxn ang="0">
                  <a:pos x="91017" y="45720"/>
                </a:cxn>
                <a:cxn ang="0">
                  <a:pos x="15169" y="106680"/>
                </a:cxn>
                <a:cxn ang="0">
                  <a:pos x="91017" y="121920"/>
                </a:cxn>
                <a:cxn ang="0">
                  <a:pos x="136525" y="15240"/>
                </a:cxn>
              </a:cxnLst>
              <a:rect l="0" t="0" r="0" b="0"/>
              <a:pathLst>
                <a:path w="9" h="10">
                  <a:moveTo>
                    <a:pt x="9" y="1"/>
                  </a:moveTo>
                  <a:cubicBezTo>
                    <a:pt x="9" y="0"/>
                    <a:pt x="7" y="2"/>
                    <a:pt x="6" y="3"/>
                  </a:cubicBezTo>
                  <a:cubicBezTo>
                    <a:pt x="5" y="4"/>
                    <a:pt x="0" y="5"/>
                    <a:pt x="1" y="7"/>
                  </a:cubicBezTo>
                  <a:cubicBezTo>
                    <a:pt x="1" y="10"/>
                    <a:pt x="4" y="8"/>
                    <a:pt x="6" y="8"/>
                  </a:cubicBezTo>
                  <a:cubicBezTo>
                    <a:pt x="7" y="6"/>
                    <a:pt x="9" y="4"/>
                    <a:pt x="9" y="1"/>
                  </a:cubicBezTo>
                </a:path>
              </a:pathLst>
            </a:custGeom>
            <a:noFill/>
            <a:ln w="0" cap="sq" cmpd="sng">
              <a:solidFill>
                <a:srgbClr val="009E67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71" name="Freeform 142"/>
            <p:cNvSpPr/>
            <p:nvPr/>
          </p:nvSpPr>
          <p:spPr>
            <a:xfrm>
              <a:off x="10094913" y="5140325"/>
              <a:ext cx="395288" cy="395287"/>
            </a:xfrm>
            <a:custGeom>
              <a:avLst/>
              <a:gdLst/>
              <a:ahLst/>
              <a:cxnLst>
                <a:cxn ang="0">
                  <a:pos x="349678" y="106423"/>
                </a:cxn>
                <a:cxn ang="0">
                  <a:pos x="364881" y="60813"/>
                </a:cxn>
                <a:cxn ang="0">
                  <a:pos x="273661" y="60813"/>
                </a:cxn>
                <a:cxn ang="0">
                  <a:pos x="273661" y="15203"/>
                </a:cxn>
                <a:cxn ang="0">
                  <a:pos x="258458" y="60813"/>
                </a:cxn>
                <a:cxn ang="0">
                  <a:pos x="182441" y="60813"/>
                </a:cxn>
                <a:cxn ang="0">
                  <a:pos x="60814" y="60813"/>
                </a:cxn>
                <a:cxn ang="0">
                  <a:pos x="15203" y="60813"/>
                </a:cxn>
                <a:cxn ang="0">
                  <a:pos x="45610" y="136830"/>
                </a:cxn>
                <a:cxn ang="0">
                  <a:pos x="91220" y="197644"/>
                </a:cxn>
                <a:cxn ang="0">
                  <a:pos x="167237" y="228050"/>
                </a:cxn>
                <a:cxn ang="0">
                  <a:pos x="228051" y="243254"/>
                </a:cxn>
                <a:cxn ang="0">
                  <a:pos x="273661" y="273660"/>
                </a:cxn>
                <a:cxn ang="0">
                  <a:pos x="91220" y="258457"/>
                </a:cxn>
                <a:cxn ang="0">
                  <a:pos x="60814" y="197644"/>
                </a:cxn>
                <a:cxn ang="0">
                  <a:pos x="15203" y="273660"/>
                </a:cxn>
                <a:cxn ang="0">
                  <a:pos x="212847" y="319270"/>
                </a:cxn>
                <a:cxn ang="0">
                  <a:pos x="121627" y="334474"/>
                </a:cxn>
                <a:cxn ang="0">
                  <a:pos x="167237" y="380084"/>
                </a:cxn>
                <a:cxn ang="0">
                  <a:pos x="212847" y="334474"/>
                </a:cxn>
                <a:cxn ang="0">
                  <a:pos x="243254" y="319270"/>
                </a:cxn>
                <a:cxn ang="0">
                  <a:pos x="258458" y="334474"/>
                </a:cxn>
                <a:cxn ang="0">
                  <a:pos x="304068" y="288864"/>
                </a:cxn>
                <a:cxn ang="0">
                  <a:pos x="273661" y="243254"/>
                </a:cxn>
                <a:cxn ang="0">
                  <a:pos x="319271" y="258457"/>
                </a:cxn>
                <a:cxn ang="0">
                  <a:pos x="364881" y="258457"/>
                </a:cxn>
                <a:cxn ang="0">
                  <a:pos x="364881" y="212847"/>
                </a:cxn>
                <a:cxn ang="0">
                  <a:pos x="273661" y="182440"/>
                </a:cxn>
                <a:cxn ang="0">
                  <a:pos x="273661" y="106423"/>
                </a:cxn>
                <a:cxn ang="0">
                  <a:pos x="349678" y="106423"/>
                </a:cxn>
              </a:cxnLst>
              <a:rect l="0" t="0" r="0" b="0"/>
              <a:pathLst>
                <a:path w="26" h="26">
                  <a:moveTo>
                    <a:pt x="23" y="7"/>
                  </a:moveTo>
                  <a:cubicBezTo>
                    <a:pt x="24" y="8"/>
                    <a:pt x="26" y="5"/>
                    <a:pt x="24" y="4"/>
                  </a:cubicBezTo>
                  <a:cubicBezTo>
                    <a:pt x="22" y="4"/>
                    <a:pt x="20" y="5"/>
                    <a:pt x="18" y="4"/>
                  </a:cubicBezTo>
                  <a:cubicBezTo>
                    <a:pt x="17" y="3"/>
                    <a:pt x="19" y="2"/>
                    <a:pt x="18" y="1"/>
                  </a:cubicBezTo>
                  <a:cubicBezTo>
                    <a:pt x="17" y="0"/>
                    <a:pt x="17" y="4"/>
                    <a:pt x="17" y="4"/>
                  </a:cubicBezTo>
                  <a:cubicBezTo>
                    <a:pt x="16" y="5"/>
                    <a:pt x="13" y="4"/>
                    <a:pt x="12" y="4"/>
                  </a:cubicBezTo>
                  <a:cubicBezTo>
                    <a:pt x="9" y="4"/>
                    <a:pt x="7" y="4"/>
                    <a:pt x="4" y="4"/>
                  </a:cubicBezTo>
                  <a:cubicBezTo>
                    <a:pt x="4" y="4"/>
                    <a:pt x="2" y="3"/>
                    <a:pt x="1" y="4"/>
                  </a:cubicBezTo>
                  <a:cubicBezTo>
                    <a:pt x="1" y="5"/>
                    <a:pt x="2" y="8"/>
                    <a:pt x="3" y="9"/>
                  </a:cubicBezTo>
                  <a:cubicBezTo>
                    <a:pt x="3" y="10"/>
                    <a:pt x="4" y="12"/>
                    <a:pt x="6" y="13"/>
                  </a:cubicBezTo>
                  <a:cubicBezTo>
                    <a:pt x="7" y="14"/>
                    <a:pt x="9" y="15"/>
                    <a:pt x="11" y="15"/>
                  </a:cubicBezTo>
                  <a:cubicBezTo>
                    <a:pt x="13" y="16"/>
                    <a:pt x="14" y="16"/>
                    <a:pt x="15" y="16"/>
                  </a:cubicBezTo>
                  <a:cubicBezTo>
                    <a:pt x="17" y="16"/>
                    <a:pt x="18" y="16"/>
                    <a:pt x="18" y="18"/>
                  </a:cubicBezTo>
                  <a:cubicBezTo>
                    <a:pt x="14" y="18"/>
                    <a:pt x="9" y="19"/>
                    <a:pt x="6" y="17"/>
                  </a:cubicBezTo>
                  <a:cubicBezTo>
                    <a:pt x="4" y="16"/>
                    <a:pt x="4" y="15"/>
                    <a:pt x="4" y="13"/>
                  </a:cubicBezTo>
                  <a:cubicBezTo>
                    <a:pt x="3" y="15"/>
                    <a:pt x="0" y="15"/>
                    <a:pt x="1" y="18"/>
                  </a:cubicBezTo>
                  <a:cubicBezTo>
                    <a:pt x="3" y="22"/>
                    <a:pt x="11" y="21"/>
                    <a:pt x="14" y="21"/>
                  </a:cubicBezTo>
                  <a:cubicBezTo>
                    <a:pt x="12" y="22"/>
                    <a:pt x="9" y="21"/>
                    <a:pt x="8" y="22"/>
                  </a:cubicBezTo>
                  <a:cubicBezTo>
                    <a:pt x="7" y="24"/>
                    <a:pt x="9" y="26"/>
                    <a:pt x="11" y="25"/>
                  </a:cubicBezTo>
                  <a:cubicBezTo>
                    <a:pt x="13" y="25"/>
                    <a:pt x="13" y="23"/>
                    <a:pt x="14" y="22"/>
                  </a:cubicBezTo>
                  <a:cubicBezTo>
                    <a:pt x="15" y="21"/>
                    <a:pt x="15" y="21"/>
                    <a:pt x="16" y="21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8" y="22"/>
                    <a:pt x="20" y="20"/>
                    <a:pt x="20" y="19"/>
                  </a:cubicBezTo>
                  <a:cubicBezTo>
                    <a:pt x="19" y="18"/>
                    <a:pt x="17" y="19"/>
                    <a:pt x="18" y="16"/>
                  </a:cubicBezTo>
                  <a:cubicBezTo>
                    <a:pt x="19" y="16"/>
                    <a:pt x="20" y="16"/>
                    <a:pt x="21" y="17"/>
                  </a:cubicBezTo>
                  <a:cubicBezTo>
                    <a:pt x="22" y="17"/>
                    <a:pt x="24" y="17"/>
                    <a:pt x="24" y="17"/>
                  </a:cubicBezTo>
                  <a:cubicBezTo>
                    <a:pt x="25" y="17"/>
                    <a:pt x="25" y="14"/>
                    <a:pt x="24" y="14"/>
                  </a:cubicBezTo>
                  <a:cubicBezTo>
                    <a:pt x="22" y="12"/>
                    <a:pt x="18" y="16"/>
                    <a:pt x="18" y="12"/>
                  </a:cubicBezTo>
                  <a:cubicBezTo>
                    <a:pt x="18" y="9"/>
                    <a:pt x="21" y="9"/>
                    <a:pt x="18" y="7"/>
                  </a:cubicBezTo>
                  <a:cubicBezTo>
                    <a:pt x="20" y="7"/>
                    <a:pt x="21" y="7"/>
                    <a:pt x="23" y="7"/>
                  </a:cubicBezTo>
                </a:path>
              </a:pathLst>
            </a:custGeom>
            <a:noFill/>
            <a:ln w="0" cap="sq" cmpd="sng">
              <a:solidFill>
                <a:srgbClr val="009E67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72" name="Freeform 143"/>
            <p:cNvSpPr/>
            <p:nvPr/>
          </p:nvSpPr>
          <p:spPr>
            <a:xfrm>
              <a:off x="10125075" y="5230813"/>
              <a:ext cx="242888" cy="106362"/>
            </a:xfrm>
            <a:custGeom>
              <a:avLst/>
              <a:gdLst/>
              <a:ahLst/>
              <a:cxnLst>
                <a:cxn ang="0">
                  <a:pos x="242888" y="106362"/>
                </a:cxn>
                <a:cxn ang="0">
                  <a:pos x="0" y="0"/>
                </a:cxn>
                <a:cxn ang="0">
                  <a:pos x="197347" y="15195"/>
                </a:cxn>
                <a:cxn ang="0">
                  <a:pos x="227708" y="45584"/>
                </a:cxn>
                <a:cxn ang="0">
                  <a:pos x="242888" y="75973"/>
                </a:cxn>
                <a:cxn ang="0">
                  <a:pos x="242888" y="106362"/>
                </a:cxn>
              </a:cxnLst>
              <a:rect l="0" t="0" r="0" b="0"/>
              <a:pathLst>
                <a:path w="16" h="7">
                  <a:moveTo>
                    <a:pt x="16" y="7"/>
                  </a:moveTo>
                  <a:cubicBezTo>
                    <a:pt x="10" y="7"/>
                    <a:pt x="2" y="6"/>
                    <a:pt x="0" y="0"/>
                  </a:cubicBezTo>
                  <a:cubicBezTo>
                    <a:pt x="5" y="1"/>
                    <a:pt x="9" y="1"/>
                    <a:pt x="13" y="1"/>
                  </a:cubicBezTo>
                  <a:cubicBezTo>
                    <a:pt x="16" y="1"/>
                    <a:pt x="15" y="1"/>
                    <a:pt x="15" y="3"/>
                  </a:cubicBezTo>
                  <a:cubicBezTo>
                    <a:pt x="15" y="4"/>
                    <a:pt x="15" y="5"/>
                    <a:pt x="16" y="5"/>
                  </a:cubicBezTo>
                  <a:cubicBezTo>
                    <a:pt x="16" y="6"/>
                    <a:pt x="16" y="6"/>
                    <a:pt x="16" y="7"/>
                  </a:cubicBezTo>
                </a:path>
              </a:pathLst>
            </a:custGeom>
            <a:noFill/>
            <a:ln w="0" cap="sq" cmpd="sng">
              <a:solidFill>
                <a:srgbClr val="009E67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73" name="Freeform 144"/>
            <p:cNvSpPr/>
            <p:nvPr/>
          </p:nvSpPr>
          <p:spPr>
            <a:xfrm>
              <a:off x="10231438" y="5230813"/>
              <a:ext cx="90488" cy="106362"/>
            </a:xfrm>
            <a:custGeom>
              <a:avLst/>
              <a:gdLst/>
              <a:ahLst/>
              <a:cxnLst>
                <a:cxn ang="0">
                  <a:pos x="90488" y="60778"/>
                </a:cxn>
                <a:cxn ang="0">
                  <a:pos x="0" y="45584"/>
                </a:cxn>
                <a:cxn ang="0">
                  <a:pos x="90488" y="60778"/>
                </a:cxn>
              </a:cxnLst>
              <a:rect l="0" t="0" r="0" b="0"/>
              <a:pathLst>
                <a:path w="6" h="7">
                  <a:moveTo>
                    <a:pt x="6" y="4"/>
                  </a:moveTo>
                  <a:cubicBezTo>
                    <a:pt x="4" y="4"/>
                    <a:pt x="0" y="0"/>
                    <a:pt x="0" y="3"/>
                  </a:cubicBezTo>
                  <a:cubicBezTo>
                    <a:pt x="0" y="7"/>
                    <a:pt x="5" y="5"/>
                    <a:pt x="6" y="4"/>
                  </a:cubicBezTo>
                </a:path>
              </a:pathLst>
            </a:custGeom>
            <a:noFill/>
            <a:ln w="0" cap="sq" cmpd="sng">
              <a:solidFill>
                <a:srgbClr val="009E67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74" name="Freeform 145"/>
            <p:cNvSpPr/>
            <p:nvPr/>
          </p:nvSpPr>
          <p:spPr>
            <a:xfrm>
              <a:off x="9988550" y="6065838"/>
              <a:ext cx="258763" cy="365125"/>
            </a:xfrm>
            <a:custGeom>
              <a:avLst/>
              <a:gdLst/>
              <a:ahLst/>
              <a:cxnLst>
                <a:cxn ang="0">
                  <a:pos x="243542" y="212990"/>
                </a:cxn>
                <a:cxn ang="0">
                  <a:pos x="213099" y="152135"/>
                </a:cxn>
                <a:cxn ang="0">
                  <a:pos x="152214" y="0"/>
                </a:cxn>
                <a:cxn ang="0">
                  <a:pos x="197878" y="228203"/>
                </a:cxn>
                <a:cxn ang="0">
                  <a:pos x="91328" y="243417"/>
                </a:cxn>
                <a:cxn ang="0">
                  <a:pos x="0" y="289057"/>
                </a:cxn>
                <a:cxn ang="0">
                  <a:pos x="30443" y="365125"/>
                </a:cxn>
                <a:cxn ang="0">
                  <a:pos x="167435" y="243417"/>
                </a:cxn>
                <a:cxn ang="0">
                  <a:pos x="197878" y="243417"/>
                </a:cxn>
                <a:cxn ang="0">
                  <a:pos x="197878" y="258630"/>
                </a:cxn>
                <a:cxn ang="0">
                  <a:pos x="243542" y="212990"/>
                </a:cxn>
              </a:cxnLst>
              <a:rect l="0" t="0" r="0" b="0"/>
              <a:pathLst>
                <a:path w="17" h="24">
                  <a:moveTo>
                    <a:pt x="16" y="14"/>
                  </a:moveTo>
                  <a:cubicBezTo>
                    <a:pt x="17" y="13"/>
                    <a:pt x="14" y="11"/>
                    <a:pt x="14" y="10"/>
                  </a:cubicBezTo>
                  <a:cubicBezTo>
                    <a:pt x="12" y="7"/>
                    <a:pt x="10" y="3"/>
                    <a:pt x="10" y="0"/>
                  </a:cubicBezTo>
                  <a:cubicBezTo>
                    <a:pt x="7" y="4"/>
                    <a:pt x="11" y="11"/>
                    <a:pt x="13" y="15"/>
                  </a:cubicBezTo>
                  <a:cubicBezTo>
                    <a:pt x="10" y="15"/>
                    <a:pt x="8" y="15"/>
                    <a:pt x="6" y="16"/>
                  </a:cubicBezTo>
                  <a:cubicBezTo>
                    <a:pt x="5" y="16"/>
                    <a:pt x="1" y="18"/>
                    <a:pt x="0" y="19"/>
                  </a:cubicBezTo>
                  <a:cubicBezTo>
                    <a:pt x="0" y="20"/>
                    <a:pt x="2" y="22"/>
                    <a:pt x="2" y="24"/>
                  </a:cubicBezTo>
                  <a:cubicBezTo>
                    <a:pt x="5" y="21"/>
                    <a:pt x="7" y="17"/>
                    <a:pt x="11" y="16"/>
                  </a:cubicBezTo>
                  <a:cubicBezTo>
                    <a:pt x="12" y="16"/>
                    <a:pt x="12" y="16"/>
                    <a:pt x="13" y="16"/>
                  </a:cubicBezTo>
                  <a:cubicBezTo>
                    <a:pt x="13" y="16"/>
                    <a:pt x="13" y="17"/>
                    <a:pt x="13" y="17"/>
                  </a:cubicBezTo>
                  <a:cubicBezTo>
                    <a:pt x="14" y="17"/>
                    <a:pt x="15" y="15"/>
                    <a:pt x="16" y="14"/>
                  </a:cubicBezTo>
                </a:path>
              </a:pathLst>
            </a:custGeom>
            <a:noFill/>
            <a:ln w="0" cap="sq" cmpd="sng">
              <a:solidFill>
                <a:srgbClr val="009E67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75" name="Freeform 146"/>
            <p:cNvSpPr/>
            <p:nvPr/>
          </p:nvSpPr>
          <p:spPr>
            <a:xfrm>
              <a:off x="10034588" y="6157913"/>
              <a:ext cx="90488" cy="166687"/>
            </a:xfrm>
            <a:custGeom>
              <a:avLst/>
              <a:gdLst/>
              <a:ahLst/>
              <a:cxnLst>
                <a:cxn ang="0">
                  <a:pos x="15081" y="136380"/>
                </a:cxn>
                <a:cxn ang="0">
                  <a:pos x="60325" y="121227"/>
                </a:cxn>
                <a:cxn ang="0">
                  <a:pos x="45244" y="90920"/>
                </a:cxn>
                <a:cxn ang="0">
                  <a:pos x="90488" y="0"/>
                </a:cxn>
                <a:cxn ang="0">
                  <a:pos x="90488" y="0"/>
                </a:cxn>
                <a:cxn ang="0">
                  <a:pos x="15081" y="136380"/>
                </a:cxn>
              </a:cxnLst>
              <a:rect l="0" t="0" r="0" b="0"/>
              <a:pathLst>
                <a:path w="6" h="11">
                  <a:moveTo>
                    <a:pt x="1" y="9"/>
                  </a:moveTo>
                  <a:cubicBezTo>
                    <a:pt x="0" y="11"/>
                    <a:pt x="3" y="9"/>
                    <a:pt x="4" y="8"/>
                  </a:cubicBezTo>
                  <a:cubicBezTo>
                    <a:pt x="4" y="8"/>
                    <a:pt x="3" y="7"/>
                    <a:pt x="3" y="6"/>
                  </a:cubicBezTo>
                  <a:cubicBezTo>
                    <a:pt x="3" y="4"/>
                    <a:pt x="5" y="2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2" y="7"/>
                    <a:pt x="1" y="9"/>
                  </a:cubicBezTo>
                </a:path>
              </a:pathLst>
            </a:custGeom>
            <a:noFill/>
            <a:ln w="0" cap="sq" cmpd="sng">
              <a:solidFill>
                <a:srgbClr val="009E67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76" name="Freeform 147"/>
            <p:cNvSpPr/>
            <p:nvPr/>
          </p:nvSpPr>
          <p:spPr>
            <a:xfrm>
              <a:off x="9821863" y="6021388"/>
              <a:ext cx="273050" cy="333375"/>
            </a:xfrm>
            <a:custGeom>
              <a:avLst/>
              <a:gdLst/>
              <a:ahLst/>
              <a:cxnLst>
                <a:cxn ang="0">
                  <a:pos x="121356" y="318222"/>
                </a:cxn>
                <a:cxn ang="0">
                  <a:pos x="166864" y="318222"/>
                </a:cxn>
                <a:cxn ang="0">
                  <a:pos x="166864" y="272761"/>
                </a:cxn>
                <a:cxn ang="0">
                  <a:pos x="212372" y="151534"/>
                </a:cxn>
                <a:cxn ang="0">
                  <a:pos x="257881" y="45460"/>
                </a:cxn>
                <a:cxn ang="0">
                  <a:pos x="212372" y="136381"/>
                </a:cxn>
                <a:cxn ang="0">
                  <a:pos x="166864" y="60614"/>
                </a:cxn>
                <a:cxn ang="0">
                  <a:pos x="182033" y="15153"/>
                </a:cxn>
                <a:cxn ang="0">
                  <a:pos x="136525" y="15153"/>
                </a:cxn>
                <a:cxn ang="0">
                  <a:pos x="121356" y="45460"/>
                </a:cxn>
                <a:cxn ang="0">
                  <a:pos x="91017" y="166688"/>
                </a:cxn>
                <a:cxn ang="0">
                  <a:pos x="60678" y="212148"/>
                </a:cxn>
                <a:cxn ang="0">
                  <a:pos x="45508" y="196994"/>
                </a:cxn>
                <a:cxn ang="0">
                  <a:pos x="60678" y="257608"/>
                </a:cxn>
                <a:cxn ang="0">
                  <a:pos x="151694" y="196994"/>
                </a:cxn>
                <a:cxn ang="0">
                  <a:pos x="91017" y="212148"/>
                </a:cxn>
                <a:cxn ang="0">
                  <a:pos x="151694" y="75767"/>
                </a:cxn>
                <a:cxn ang="0">
                  <a:pos x="166864" y="166688"/>
                </a:cxn>
                <a:cxn ang="0">
                  <a:pos x="197203" y="196994"/>
                </a:cxn>
                <a:cxn ang="0">
                  <a:pos x="121356" y="318222"/>
                </a:cxn>
              </a:cxnLst>
              <a:rect l="0" t="0" r="0" b="0"/>
              <a:pathLst>
                <a:path w="18" h="22">
                  <a:moveTo>
                    <a:pt x="8" y="21"/>
                  </a:moveTo>
                  <a:cubicBezTo>
                    <a:pt x="9" y="22"/>
                    <a:pt x="10" y="21"/>
                    <a:pt x="11" y="21"/>
                  </a:cubicBezTo>
                  <a:cubicBezTo>
                    <a:pt x="12" y="20"/>
                    <a:pt x="11" y="20"/>
                    <a:pt x="11" y="18"/>
                  </a:cubicBezTo>
                  <a:cubicBezTo>
                    <a:pt x="11" y="16"/>
                    <a:pt x="13" y="12"/>
                    <a:pt x="14" y="10"/>
                  </a:cubicBezTo>
                  <a:cubicBezTo>
                    <a:pt x="15" y="9"/>
                    <a:pt x="18" y="5"/>
                    <a:pt x="17" y="3"/>
                  </a:cubicBezTo>
                  <a:cubicBezTo>
                    <a:pt x="16" y="5"/>
                    <a:pt x="15" y="7"/>
                    <a:pt x="14" y="9"/>
                  </a:cubicBezTo>
                  <a:cubicBezTo>
                    <a:pt x="13" y="8"/>
                    <a:pt x="12" y="6"/>
                    <a:pt x="11" y="4"/>
                  </a:cubicBezTo>
                  <a:cubicBezTo>
                    <a:pt x="11" y="3"/>
                    <a:pt x="12" y="2"/>
                    <a:pt x="12" y="1"/>
                  </a:cubicBezTo>
                  <a:cubicBezTo>
                    <a:pt x="11" y="1"/>
                    <a:pt x="9" y="0"/>
                    <a:pt x="9" y="1"/>
                  </a:cubicBezTo>
                  <a:cubicBezTo>
                    <a:pt x="8" y="1"/>
                    <a:pt x="8" y="2"/>
                    <a:pt x="8" y="3"/>
                  </a:cubicBezTo>
                  <a:cubicBezTo>
                    <a:pt x="7" y="6"/>
                    <a:pt x="6" y="8"/>
                    <a:pt x="6" y="11"/>
                  </a:cubicBezTo>
                  <a:cubicBezTo>
                    <a:pt x="5" y="12"/>
                    <a:pt x="5" y="13"/>
                    <a:pt x="4" y="14"/>
                  </a:cubicBezTo>
                  <a:cubicBezTo>
                    <a:pt x="4" y="14"/>
                    <a:pt x="3" y="13"/>
                    <a:pt x="3" y="13"/>
                  </a:cubicBezTo>
                  <a:cubicBezTo>
                    <a:pt x="0" y="14"/>
                    <a:pt x="1" y="18"/>
                    <a:pt x="4" y="17"/>
                  </a:cubicBezTo>
                  <a:cubicBezTo>
                    <a:pt x="6" y="17"/>
                    <a:pt x="9" y="15"/>
                    <a:pt x="10" y="13"/>
                  </a:cubicBezTo>
                  <a:cubicBezTo>
                    <a:pt x="9" y="13"/>
                    <a:pt x="7" y="14"/>
                    <a:pt x="6" y="14"/>
                  </a:cubicBezTo>
                  <a:cubicBezTo>
                    <a:pt x="7" y="11"/>
                    <a:pt x="8" y="8"/>
                    <a:pt x="10" y="5"/>
                  </a:cubicBezTo>
                  <a:cubicBezTo>
                    <a:pt x="10" y="7"/>
                    <a:pt x="11" y="9"/>
                    <a:pt x="11" y="11"/>
                  </a:cubicBezTo>
                  <a:cubicBezTo>
                    <a:pt x="12" y="12"/>
                    <a:pt x="11" y="14"/>
                    <a:pt x="13" y="13"/>
                  </a:cubicBezTo>
                  <a:cubicBezTo>
                    <a:pt x="11" y="15"/>
                    <a:pt x="10" y="18"/>
                    <a:pt x="8" y="21"/>
                  </a:cubicBezTo>
                </a:path>
              </a:pathLst>
            </a:custGeom>
            <a:noFill/>
            <a:ln w="0" cap="sq" cmpd="sng">
              <a:solidFill>
                <a:srgbClr val="009E67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77" name="Freeform 148"/>
            <p:cNvSpPr>
              <a:spLocks noEditPoints="1"/>
            </p:cNvSpPr>
            <p:nvPr/>
          </p:nvSpPr>
          <p:spPr>
            <a:xfrm>
              <a:off x="5724525" y="2771775"/>
              <a:ext cx="5068888" cy="5010150"/>
            </a:xfrm>
            <a:custGeom>
              <a:avLst/>
              <a:gdLst/>
              <a:ahLst/>
              <a:cxnLst>
                <a:cxn ang="0">
                  <a:pos x="2534444" y="0"/>
                </a:cxn>
                <a:cxn ang="0">
                  <a:pos x="3961017" y="455468"/>
                </a:cxn>
                <a:cxn ang="0">
                  <a:pos x="4871596" y="1639685"/>
                </a:cxn>
                <a:cxn ang="0">
                  <a:pos x="4932301" y="3127548"/>
                </a:cxn>
                <a:cxn ang="0">
                  <a:pos x="4112780" y="4402859"/>
                </a:cxn>
                <a:cxn ang="0">
                  <a:pos x="2731736" y="4964603"/>
                </a:cxn>
                <a:cxn ang="0">
                  <a:pos x="1259634" y="4630593"/>
                </a:cxn>
                <a:cxn ang="0">
                  <a:pos x="257997" y="3491923"/>
                </a:cxn>
                <a:cxn ang="0">
                  <a:pos x="91058" y="1988878"/>
                </a:cxn>
                <a:cxn ang="0">
                  <a:pos x="819521" y="683202"/>
                </a:cxn>
                <a:cxn ang="0">
                  <a:pos x="2155036" y="30365"/>
                </a:cxn>
                <a:cxn ang="0">
                  <a:pos x="2534444" y="0"/>
                </a:cxn>
                <a:cxn ang="0">
                  <a:pos x="2519268" y="3719657"/>
                </a:cxn>
                <a:cxn ang="0">
                  <a:pos x="3915488" y="4099214"/>
                </a:cxn>
                <a:cxn ang="0">
                  <a:pos x="4052075" y="4190307"/>
                </a:cxn>
                <a:cxn ang="0">
                  <a:pos x="4127957" y="4251036"/>
                </a:cxn>
                <a:cxn ang="0">
                  <a:pos x="4188662" y="4266219"/>
                </a:cxn>
                <a:cxn ang="0">
                  <a:pos x="4446659" y="3992938"/>
                </a:cxn>
                <a:cxn ang="0">
                  <a:pos x="4810891" y="3340100"/>
                </a:cxn>
                <a:cxn ang="0">
                  <a:pos x="4886772" y="1882602"/>
                </a:cxn>
                <a:cxn ang="0">
                  <a:pos x="4097604" y="622473"/>
                </a:cxn>
                <a:cxn ang="0">
                  <a:pos x="2746912" y="60729"/>
                </a:cxn>
                <a:cxn ang="0">
                  <a:pos x="1289986" y="394739"/>
                </a:cxn>
                <a:cxn ang="0">
                  <a:pos x="303526" y="1503045"/>
                </a:cxn>
                <a:cxn ang="0">
                  <a:pos x="151763" y="2960543"/>
                </a:cxn>
                <a:cxn ang="0">
                  <a:pos x="849873" y="4235854"/>
                </a:cxn>
                <a:cxn ang="0">
                  <a:pos x="910579" y="4235854"/>
                </a:cxn>
                <a:cxn ang="0">
                  <a:pos x="986460" y="4175125"/>
                </a:cxn>
                <a:cxn ang="0">
                  <a:pos x="1138223" y="4084031"/>
                </a:cxn>
                <a:cxn ang="0">
                  <a:pos x="1456926" y="3917026"/>
                </a:cxn>
                <a:cxn ang="0">
                  <a:pos x="2155036" y="3750021"/>
                </a:cxn>
                <a:cxn ang="0">
                  <a:pos x="2519268" y="3719657"/>
                </a:cxn>
                <a:cxn ang="0">
                  <a:pos x="3551257" y="4706505"/>
                </a:cxn>
                <a:cxn ang="0">
                  <a:pos x="2777265" y="4387677"/>
                </a:cxn>
                <a:cxn ang="0">
                  <a:pos x="1912215" y="4463588"/>
                </a:cxn>
                <a:cxn ang="0">
                  <a:pos x="1487279" y="4691322"/>
                </a:cxn>
                <a:cxn ang="0">
                  <a:pos x="2276447" y="4903874"/>
                </a:cxn>
                <a:cxn ang="0">
                  <a:pos x="3095968" y="4858327"/>
                </a:cxn>
                <a:cxn ang="0">
                  <a:pos x="3551257" y="4706505"/>
                </a:cxn>
              </a:cxnLst>
              <a:rect l="0" t="0" r="0" b="0"/>
              <a:pathLst>
                <a:path w="334" h="330">
                  <a:moveTo>
                    <a:pt x="167" y="0"/>
                  </a:moveTo>
                  <a:cubicBezTo>
                    <a:pt x="201" y="1"/>
                    <a:pt x="233" y="10"/>
                    <a:pt x="261" y="30"/>
                  </a:cubicBezTo>
                  <a:cubicBezTo>
                    <a:pt x="288" y="49"/>
                    <a:pt x="310" y="77"/>
                    <a:pt x="321" y="108"/>
                  </a:cubicBezTo>
                  <a:cubicBezTo>
                    <a:pt x="332" y="139"/>
                    <a:pt x="334" y="174"/>
                    <a:pt x="325" y="206"/>
                  </a:cubicBezTo>
                  <a:cubicBezTo>
                    <a:pt x="316" y="239"/>
                    <a:pt x="298" y="269"/>
                    <a:pt x="271" y="290"/>
                  </a:cubicBezTo>
                  <a:cubicBezTo>
                    <a:pt x="245" y="312"/>
                    <a:pt x="213" y="325"/>
                    <a:pt x="180" y="327"/>
                  </a:cubicBezTo>
                  <a:cubicBezTo>
                    <a:pt x="146" y="330"/>
                    <a:pt x="112" y="322"/>
                    <a:pt x="83" y="305"/>
                  </a:cubicBezTo>
                  <a:cubicBezTo>
                    <a:pt x="53" y="287"/>
                    <a:pt x="31" y="260"/>
                    <a:pt x="17" y="230"/>
                  </a:cubicBezTo>
                  <a:cubicBezTo>
                    <a:pt x="3" y="199"/>
                    <a:pt x="0" y="164"/>
                    <a:pt x="6" y="131"/>
                  </a:cubicBezTo>
                  <a:cubicBezTo>
                    <a:pt x="13" y="98"/>
                    <a:pt x="30" y="68"/>
                    <a:pt x="54" y="45"/>
                  </a:cubicBezTo>
                  <a:cubicBezTo>
                    <a:pt x="78" y="22"/>
                    <a:pt x="109" y="7"/>
                    <a:pt x="142" y="2"/>
                  </a:cubicBezTo>
                  <a:cubicBezTo>
                    <a:pt x="150" y="1"/>
                    <a:pt x="159" y="0"/>
                    <a:pt x="167" y="0"/>
                  </a:cubicBezTo>
                  <a:close/>
                  <a:moveTo>
                    <a:pt x="166" y="245"/>
                  </a:moveTo>
                  <a:cubicBezTo>
                    <a:pt x="198" y="245"/>
                    <a:pt x="230" y="253"/>
                    <a:pt x="258" y="270"/>
                  </a:cubicBezTo>
                  <a:cubicBezTo>
                    <a:pt x="261" y="272"/>
                    <a:pt x="264" y="274"/>
                    <a:pt x="267" y="276"/>
                  </a:cubicBezTo>
                  <a:cubicBezTo>
                    <a:pt x="269" y="277"/>
                    <a:pt x="270" y="279"/>
                    <a:pt x="272" y="280"/>
                  </a:cubicBezTo>
                  <a:cubicBezTo>
                    <a:pt x="274" y="282"/>
                    <a:pt x="274" y="283"/>
                    <a:pt x="276" y="281"/>
                  </a:cubicBezTo>
                  <a:cubicBezTo>
                    <a:pt x="282" y="275"/>
                    <a:pt x="288" y="269"/>
                    <a:pt x="293" y="263"/>
                  </a:cubicBezTo>
                  <a:cubicBezTo>
                    <a:pt x="303" y="250"/>
                    <a:pt x="311" y="236"/>
                    <a:pt x="317" y="220"/>
                  </a:cubicBezTo>
                  <a:cubicBezTo>
                    <a:pt x="329" y="190"/>
                    <a:pt x="330" y="155"/>
                    <a:pt x="322" y="124"/>
                  </a:cubicBezTo>
                  <a:cubicBezTo>
                    <a:pt x="314" y="92"/>
                    <a:pt x="295" y="63"/>
                    <a:pt x="270" y="41"/>
                  </a:cubicBezTo>
                  <a:cubicBezTo>
                    <a:pt x="245" y="20"/>
                    <a:pt x="213" y="7"/>
                    <a:pt x="181" y="4"/>
                  </a:cubicBezTo>
                  <a:cubicBezTo>
                    <a:pt x="147" y="2"/>
                    <a:pt x="114" y="9"/>
                    <a:pt x="85" y="26"/>
                  </a:cubicBezTo>
                  <a:cubicBezTo>
                    <a:pt x="56" y="43"/>
                    <a:pt x="34" y="69"/>
                    <a:pt x="20" y="99"/>
                  </a:cubicBezTo>
                  <a:cubicBezTo>
                    <a:pt x="7" y="129"/>
                    <a:pt x="3" y="163"/>
                    <a:pt x="10" y="195"/>
                  </a:cubicBezTo>
                  <a:cubicBezTo>
                    <a:pt x="16" y="227"/>
                    <a:pt x="32" y="257"/>
                    <a:pt x="56" y="279"/>
                  </a:cubicBezTo>
                  <a:cubicBezTo>
                    <a:pt x="58" y="282"/>
                    <a:pt x="58" y="281"/>
                    <a:pt x="60" y="279"/>
                  </a:cubicBezTo>
                  <a:cubicBezTo>
                    <a:pt x="62" y="278"/>
                    <a:pt x="64" y="277"/>
                    <a:pt x="65" y="275"/>
                  </a:cubicBezTo>
                  <a:cubicBezTo>
                    <a:pt x="69" y="273"/>
                    <a:pt x="72" y="271"/>
                    <a:pt x="75" y="269"/>
                  </a:cubicBezTo>
                  <a:cubicBezTo>
                    <a:pt x="82" y="265"/>
                    <a:pt x="89" y="261"/>
                    <a:pt x="96" y="258"/>
                  </a:cubicBezTo>
                  <a:cubicBezTo>
                    <a:pt x="110" y="252"/>
                    <a:pt x="126" y="249"/>
                    <a:pt x="142" y="247"/>
                  </a:cubicBezTo>
                  <a:cubicBezTo>
                    <a:pt x="150" y="246"/>
                    <a:pt x="158" y="245"/>
                    <a:pt x="166" y="245"/>
                  </a:cubicBezTo>
                  <a:close/>
                  <a:moveTo>
                    <a:pt x="234" y="310"/>
                  </a:moveTo>
                  <a:cubicBezTo>
                    <a:pt x="220" y="297"/>
                    <a:pt x="201" y="292"/>
                    <a:pt x="183" y="289"/>
                  </a:cubicBezTo>
                  <a:cubicBezTo>
                    <a:pt x="164" y="286"/>
                    <a:pt x="144" y="288"/>
                    <a:pt x="126" y="294"/>
                  </a:cubicBezTo>
                  <a:cubicBezTo>
                    <a:pt x="116" y="297"/>
                    <a:pt x="107" y="302"/>
                    <a:pt x="98" y="309"/>
                  </a:cubicBezTo>
                  <a:cubicBezTo>
                    <a:pt x="115" y="316"/>
                    <a:pt x="132" y="321"/>
                    <a:pt x="150" y="323"/>
                  </a:cubicBezTo>
                  <a:cubicBezTo>
                    <a:pt x="168" y="325"/>
                    <a:pt x="186" y="324"/>
                    <a:pt x="204" y="320"/>
                  </a:cubicBezTo>
                  <a:cubicBezTo>
                    <a:pt x="214" y="318"/>
                    <a:pt x="224" y="314"/>
                    <a:pt x="234" y="310"/>
                  </a:cubicBezTo>
                  <a:close/>
                </a:path>
              </a:pathLst>
            </a:custGeom>
            <a:solidFill>
              <a:srgbClr val="009C57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78" name="Freeform 149"/>
            <p:cNvSpPr>
              <a:spLocks noEditPoints="1"/>
            </p:cNvSpPr>
            <p:nvPr/>
          </p:nvSpPr>
          <p:spPr>
            <a:xfrm>
              <a:off x="7059613" y="6826250"/>
              <a:ext cx="439738" cy="469900"/>
            </a:xfrm>
            <a:custGeom>
              <a:avLst/>
              <a:gdLst/>
              <a:ahLst/>
              <a:cxnLst>
                <a:cxn ang="0">
                  <a:pos x="60654" y="227371"/>
                </a:cxn>
                <a:cxn ang="0">
                  <a:pos x="60654" y="106106"/>
                </a:cxn>
                <a:cxn ang="0">
                  <a:pos x="30327" y="106106"/>
                </a:cxn>
                <a:cxn ang="0">
                  <a:pos x="0" y="136423"/>
                </a:cxn>
                <a:cxn ang="0">
                  <a:pos x="15163" y="242529"/>
                </a:cxn>
                <a:cxn ang="0">
                  <a:pos x="30327" y="303161"/>
                </a:cxn>
                <a:cxn ang="0">
                  <a:pos x="75817" y="272845"/>
                </a:cxn>
                <a:cxn ang="0">
                  <a:pos x="60654" y="348635"/>
                </a:cxn>
                <a:cxn ang="0">
                  <a:pos x="60654" y="348635"/>
                </a:cxn>
                <a:cxn ang="0">
                  <a:pos x="75817" y="394110"/>
                </a:cxn>
                <a:cxn ang="0">
                  <a:pos x="136470" y="348635"/>
                </a:cxn>
                <a:cxn ang="0">
                  <a:pos x="181961" y="333477"/>
                </a:cxn>
                <a:cxn ang="0">
                  <a:pos x="166797" y="288003"/>
                </a:cxn>
                <a:cxn ang="0">
                  <a:pos x="121307" y="303161"/>
                </a:cxn>
                <a:cxn ang="0">
                  <a:pos x="136470" y="227371"/>
                </a:cxn>
                <a:cxn ang="0">
                  <a:pos x="151634" y="242529"/>
                </a:cxn>
                <a:cxn ang="0">
                  <a:pos x="227451" y="212213"/>
                </a:cxn>
                <a:cxn ang="0">
                  <a:pos x="257777" y="257687"/>
                </a:cxn>
                <a:cxn ang="0">
                  <a:pos x="212287" y="363794"/>
                </a:cxn>
                <a:cxn ang="0">
                  <a:pos x="197124" y="348635"/>
                </a:cxn>
                <a:cxn ang="0">
                  <a:pos x="90980" y="424426"/>
                </a:cxn>
                <a:cxn ang="0">
                  <a:pos x="121307" y="469900"/>
                </a:cxn>
                <a:cxn ang="0">
                  <a:pos x="212287" y="394110"/>
                </a:cxn>
                <a:cxn ang="0">
                  <a:pos x="242614" y="394110"/>
                </a:cxn>
                <a:cxn ang="0">
                  <a:pos x="257777" y="378952"/>
                </a:cxn>
                <a:cxn ang="0">
                  <a:pos x="288104" y="318319"/>
                </a:cxn>
                <a:cxn ang="0">
                  <a:pos x="272941" y="378952"/>
                </a:cxn>
                <a:cxn ang="0">
                  <a:pos x="303268" y="409268"/>
                </a:cxn>
                <a:cxn ang="0">
                  <a:pos x="363921" y="378952"/>
                </a:cxn>
                <a:cxn ang="0">
                  <a:pos x="333594" y="288003"/>
                </a:cxn>
                <a:cxn ang="0">
                  <a:pos x="439738" y="318319"/>
                </a:cxn>
                <a:cxn ang="0">
                  <a:pos x="439738" y="257687"/>
                </a:cxn>
                <a:cxn ang="0">
                  <a:pos x="363921" y="257687"/>
                </a:cxn>
                <a:cxn ang="0">
                  <a:pos x="348758" y="166739"/>
                </a:cxn>
                <a:cxn ang="0">
                  <a:pos x="318431" y="181897"/>
                </a:cxn>
                <a:cxn ang="0">
                  <a:pos x="318431" y="227371"/>
                </a:cxn>
                <a:cxn ang="0">
                  <a:pos x="288104" y="181897"/>
                </a:cxn>
                <a:cxn ang="0">
                  <a:pos x="363921" y="151581"/>
                </a:cxn>
                <a:cxn ang="0">
                  <a:pos x="363921" y="90948"/>
                </a:cxn>
                <a:cxn ang="0">
                  <a:pos x="303268" y="121265"/>
                </a:cxn>
                <a:cxn ang="0">
                  <a:pos x="272941" y="0"/>
                </a:cxn>
                <a:cxn ang="0">
                  <a:pos x="90980" y="90948"/>
                </a:cxn>
                <a:cxn ang="0">
                  <a:pos x="151634" y="121265"/>
                </a:cxn>
                <a:cxn ang="0">
                  <a:pos x="227451" y="75790"/>
                </a:cxn>
                <a:cxn ang="0">
                  <a:pos x="166797" y="121265"/>
                </a:cxn>
                <a:cxn ang="0">
                  <a:pos x="151634" y="181897"/>
                </a:cxn>
                <a:cxn ang="0">
                  <a:pos x="257777" y="136423"/>
                </a:cxn>
                <a:cxn ang="0">
                  <a:pos x="136470" y="197055"/>
                </a:cxn>
                <a:cxn ang="0">
                  <a:pos x="106144" y="166739"/>
                </a:cxn>
                <a:cxn ang="0">
                  <a:pos x="90980" y="181897"/>
                </a:cxn>
                <a:cxn ang="0">
                  <a:pos x="60654" y="227371"/>
                </a:cxn>
                <a:cxn ang="0">
                  <a:pos x="242614" y="272845"/>
                </a:cxn>
                <a:cxn ang="0">
                  <a:pos x="166797" y="272845"/>
                </a:cxn>
                <a:cxn ang="0">
                  <a:pos x="212287" y="303161"/>
                </a:cxn>
                <a:cxn ang="0">
                  <a:pos x="242614" y="272845"/>
                </a:cxn>
              </a:cxnLst>
              <a:rect l="0" t="0" r="0" b="0"/>
              <a:pathLst>
                <a:path w="29" h="31">
                  <a:moveTo>
                    <a:pt x="4" y="15"/>
                  </a:moveTo>
                  <a:cubicBezTo>
                    <a:pt x="4" y="13"/>
                    <a:pt x="4" y="10"/>
                    <a:pt x="4" y="7"/>
                  </a:cubicBezTo>
                  <a:cubicBezTo>
                    <a:pt x="3" y="7"/>
                    <a:pt x="3" y="7"/>
                    <a:pt x="2" y="7"/>
                  </a:cubicBezTo>
                  <a:cubicBezTo>
                    <a:pt x="0" y="8"/>
                    <a:pt x="0" y="7"/>
                    <a:pt x="0" y="9"/>
                  </a:cubicBezTo>
                  <a:cubicBezTo>
                    <a:pt x="0" y="11"/>
                    <a:pt x="1" y="13"/>
                    <a:pt x="1" y="16"/>
                  </a:cubicBezTo>
                  <a:cubicBezTo>
                    <a:pt x="1" y="17"/>
                    <a:pt x="0" y="19"/>
                    <a:pt x="2" y="20"/>
                  </a:cubicBezTo>
                  <a:cubicBezTo>
                    <a:pt x="3" y="20"/>
                    <a:pt x="4" y="19"/>
                    <a:pt x="5" y="18"/>
                  </a:cubicBezTo>
                  <a:cubicBezTo>
                    <a:pt x="5" y="20"/>
                    <a:pt x="4" y="21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4"/>
                    <a:pt x="5" y="26"/>
                    <a:pt x="5" y="26"/>
                  </a:cubicBezTo>
                  <a:cubicBezTo>
                    <a:pt x="6" y="26"/>
                    <a:pt x="8" y="24"/>
                    <a:pt x="9" y="23"/>
                  </a:cubicBezTo>
                  <a:cubicBezTo>
                    <a:pt x="10" y="23"/>
                    <a:pt x="11" y="22"/>
                    <a:pt x="12" y="22"/>
                  </a:cubicBezTo>
                  <a:cubicBezTo>
                    <a:pt x="12" y="21"/>
                    <a:pt x="11" y="20"/>
                    <a:pt x="11" y="19"/>
                  </a:cubicBezTo>
                  <a:cubicBezTo>
                    <a:pt x="10" y="19"/>
                    <a:pt x="9" y="20"/>
                    <a:pt x="8" y="20"/>
                  </a:cubicBezTo>
                  <a:cubicBezTo>
                    <a:pt x="8" y="19"/>
                    <a:pt x="9" y="17"/>
                    <a:pt x="9" y="15"/>
                  </a:cubicBezTo>
                  <a:cubicBezTo>
                    <a:pt x="9" y="16"/>
                    <a:pt x="9" y="16"/>
                    <a:pt x="10" y="16"/>
                  </a:cubicBezTo>
                  <a:cubicBezTo>
                    <a:pt x="11" y="16"/>
                    <a:pt x="14" y="14"/>
                    <a:pt x="15" y="14"/>
                  </a:cubicBezTo>
                  <a:cubicBezTo>
                    <a:pt x="16" y="14"/>
                    <a:pt x="17" y="17"/>
                    <a:pt x="17" y="17"/>
                  </a:cubicBezTo>
                  <a:cubicBezTo>
                    <a:pt x="17" y="19"/>
                    <a:pt x="15" y="22"/>
                    <a:pt x="14" y="24"/>
                  </a:cubicBezTo>
                  <a:cubicBezTo>
                    <a:pt x="14" y="23"/>
                    <a:pt x="13" y="23"/>
                    <a:pt x="13" y="23"/>
                  </a:cubicBezTo>
                  <a:cubicBezTo>
                    <a:pt x="12" y="24"/>
                    <a:pt x="7" y="26"/>
                    <a:pt x="6" y="28"/>
                  </a:cubicBezTo>
                  <a:cubicBezTo>
                    <a:pt x="5" y="29"/>
                    <a:pt x="7" y="31"/>
                    <a:pt x="8" y="31"/>
                  </a:cubicBezTo>
                  <a:cubicBezTo>
                    <a:pt x="10" y="31"/>
                    <a:pt x="12" y="27"/>
                    <a:pt x="14" y="26"/>
                  </a:cubicBezTo>
                  <a:cubicBezTo>
                    <a:pt x="14" y="26"/>
                    <a:pt x="15" y="27"/>
                    <a:pt x="16" y="26"/>
                  </a:cubicBezTo>
                  <a:cubicBezTo>
                    <a:pt x="17" y="26"/>
                    <a:pt x="16" y="26"/>
                    <a:pt x="17" y="25"/>
                  </a:cubicBezTo>
                  <a:cubicBezTo>
                    <a:pt x="18" y="24"/>
                    <a:pt x="18" y="22"/>
                    <a:pt x="19" y="21"/>
                  </a:cubicBezTo>
                  <a:cubicBezTo>
                    <a:pt x="20" y="23"/>
                    <a:pt x="21" y="24"/>
                    <a:pt x="18" y="25"/>
                  </a:cubicBezTo>
                  <a:cubicBezTo>
                    <a:pt x="19" y="25"/>
                    <a:pt x="20" y="26"/>
                    <a:pt x="20" y="27"/>
                  </a:cubicBezTo>
                  <a:cubicBezTo>
                    <a:pt x="21" y="27"/>
                    <a:pt x="23" y="26"/>
                    <a:pt x="24" y="25"/>
                  </a:cubicBezTo>
                  <a:cubicBezTo>
                    <a:pt x="25" y="23"/>
                    <a:pt x="23" y="21"/>
                    <a:pt x="22" y="19"/>
                  </a:cubicBezTo>
                  <a:cubicBezTo>
                    <a:pt x="24" y="20"/>
                    <a:pt x="27" y="21"/>
                    <a:pt x="29" y="21"/>
                  </a:cubicBezTo>
                  <a:cubicBezTo>
                    <a:pt x="29" y="20"/>
                    <a:pt x="29" y="19"/>
                    <a:pt x="29" y="17"/>
                  </a:cubicBezTo>
                  <a:cubicBezTo>
                    <a:pt x="28" y="17"/>
                    <a:pt x="26" y="17"/>
                    <a:pt x="24" y="17"/>
                  </a:cubicBezTo>
                  <a:cubicBezTo>
                    <a:pt x="25" y="14"/>
                    <a:pt x="27" y="11"/>
                    <a:pt x="23" y="11"/>
                  </a:cubicBezTo>
                  <a:cubicBezTo>
                    <a:pt x="22" y="11"/>
                    <a:pt x="22" y="11"/>
                    <a:pt x="21" y="12"/>
                  </a:cubicBezTo>
                  <a:cubicBezTo>
                    <a:pt x="21" y="13"/>
                    <a:pt x="21" y="14"/>
                    <a:pt x="21" y="15"/>
                  </a:cubicBezTo>
                  <a:cubicBezTo>
                    <a:pt x="20" y="15"/>
                    <a:pt x="18" y="13"/>
                    <a:pt x="19" y="12"/>
                  </a:cubicBezTo>
                  <a:cubicBezTo>
                    <a:pt x="19" y="11"/>
                    <a:pt x="23" y="10"/>
                    <a:pt x="24" y="10"/>
                  </a:cubicBezTo>
                  <a:cubicBezTo>
                    <a:pt x="25" y="8"/>
                    <a:pt x="25" y="9"/>
                    <a:pt x="24" y="6"/>
                  </a:cubicBezTo>
                  <a:cubicBezTo>
                    <a:pt x="23" y="7"/>
                    <a:pt x="21" y="7"/>
                    <a:pt x="20" y="8"/>
                  </a:cubicBezTo>
                  <a:cubicBezTo>
                    <a:pt x="20" y="5"/>
                    <a:pt x="19" y="3"/>
                    <a:pt x="18" y="0"/>
                  </a:cubicBezTo>
                  <a:cubicBezTo>
                    <a:pt x="14" y="2"/>
                    <a:pt x="10" y="4"/>
                    <a:pt x="6" y="6"/>
                  </a:cubicBezTo>
                  <a:cubicBezTo>
                    <a:pt x="8" y="8"/>
                    <a:pt x="7" y="9"/>
                    <a:pt x="10" y="8"/>
                  </a:cubicBezTo>
                  <a:cubicBezTo>
                    <a:pt x="11" y="7"/>
                    <a:pt x="13" y="6"/>
                    <a:pt x="15" y="5"/>
                  </a:cubicBezTo>
                  <a:cubicBezTo>
                    <a:pt x="17" y="6"/>
                    <a:pt x="13" y="7"/>
                    <a:pt x="11" y="8"/>
                  </a:cubicBezTo>
                  <a:cubicBezTo>
                    <a:pt x="9" y="9"/>
                    <a:pt x="9" y="9"/>
                    <a:pt x="10" y="12"/>
                  </a:cubicBezTo>
                  <a:cubicBezTo>
                    <a:pt x="12" y="11"/>
                    <a:pt x="15" y="10"/>
                    <a:pt x="17" y="9"/>
                  </a:cubicBezTo>
                  <a:cubicBezTo>
                    <a:pt x="18" y="10"/>
                    <a:pt x="11" y="13"/>
                    <a:pt x="9" y="13"/>
                  </a:cubicBezTo>
                  <a:cubicBezTo>
                    <a:pt x="9" y="11"/>
                    <a:pt x="9" y="11"/>
                    <a:pt x="7" y="11"/>
                  </a:cubicBezTo>
                  <a:cubicBezTo>
                    <a:pt x="5" y="11"/>
                    <a:pt x="6" y="11"/>
                    <a:pt x="6" y="12"/>
                  </a:cubicBezTo>
                  <a:cubicBezTo>
                    <a:pt x="5" y="14"/>
                    <a:pt x="6" y="15"/>
                    <a:pt x="4" y="15"/>
                  </a:cubicBezTo>
                  <a:close/>
                  <a:moveTo>
                    <a:pt x="16" y="18"/>
                  </a:moveTo>
                  <a:cubicBezTo>
                    <a:pt x="14" y="15"/>
                    <a:pt x="13" y="15"/>
                    <a:pt x="11" y="18"/>
                  </a:cubicBezTo>
                  <a:cubicBezTo>
                    <a:pt x="12" y="19"/>
                    <a:pt x="13" y="19"/>
                    <a:pt x="14" y="20"/>
                  </a:cubicBezTo>
                  <a:cubicBezTo>
                    <a:pt x="15" y="19"/>
                    <a:pt x="15" y="18"/>
                    <a:pt x="16" y="18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79" name="Freeform 150"/>
            <p:cNvSpPr>
              <a:spLocks noEditPoints="1"/>
            </p:cNvSpPr>
            <p:nvPr/>
          </p:nvSpPr>
          <p:spPr>
            <a:xfrm>
              <a:off x="7712075" y="6673850"/>
              <a:ext cx="409575" cy="395287"/>
            </a:xfrm>
            <a:custGeom>
              <a:avLst/>
              <a:gdLst/>
              <a:ahLst/>
              <a:cxnLst>
                <a:cxn ang="0">
                  <a:pos x="151694" y="30407"/>
                </a:cxn>
                <a:cxn ang="0">
                  <a:pos x="166864" y="0"/>
                </a:cxn>
                <a:cxn ang="0">
                  <a:pos x="121356" y="0"/>
                </a:cxn>
                <a:cxn ang="0">
                  <a:pos x="91017" y="15203"/>
                </a:cxn>
                <a:cxn ang="0">
                  <a:pos x="75847" y="45610"/>
                </a:cxn>
                <a:cxn ang="0">
                  <a:pos x="0" y="167237"/>
                </a:cxn>
                <a:cxn ang="0">
                  <a:pos x="30339" y="167237"/>
                </a:cxn>
                <a:cxn ang="0">
                  <a:pos x="60678" y="167237"/>
                </a:cxn>
                <a:cxn ang="0">
                  <a:pos x="91017" y="364880"/>
                </a:cxn>
                <a:cxn ang="0">
                  <a:pos x="151694" y="380084"/>
                </a:cxn>
                <a:cxn ang="0">
                  <a:pos x="364067" y="364880"/>
                </a:cxn>
                <a:cxn ang="0">
                  <a:pos x="409575" y="273660"/>
                </a:cxn>
                <a:cxn ang="0">
                  <a:pos x="348897" y="258457"/>
                </a:cxn>
                <a:cxn ang="0">
                  <a:pos x="273050" y="319270"/>
                </a:cxn>
                <a:cxn ang="0">
                  <a:pos x="151694" y="334474"/>
                </a:cxn>
                <a:cxn ang="0">
                  <a:pos x="121356" y="258457"/>
                </a:cxn>
                <a:cxn ang="0">
                  <a:pos x="348897" y="228050"/>
                </a:cxn>
                <a:cxn ang="0">
                  <a:pos x="333728" y="91220"/>
                </a:cxn>
                <a:cxn ang="0">
                  <a:pos x="242711" y="106423"/>
                </a:cxn>
                <a:cxn ang="0">
                  <a:pos x="318558" y="15203"/>
                </a:cxn>
                <a:cxn ang="0">
                  <a:pos x="151694" y="30407"/>
                </a:cxn>
                <a:cxn ang="0">
                  <a:pos x="91017" y="121627"/>
                </a:cxn>
                <a:cxn ang="0">
                  <a:pos x="121356" y="76017"/>
                </a:cxn>
                <a:cxn ang="0">
                  <a:pos x="212372" y="60813"/>
                </a:cxn>
                <a:cxn ang="0">
                  <a:pos x="166864" y="121627"/>
                </a:cxn>
                <a:cxn ang="0">
                  <a:pos x="91017" y="121627"/>
                </a:cxn>
                <a:cxn ang="0">
                  <a:pos x="121356" y="167237"/>
                </a:cxn>
                <a:cxn ang="0">
                  <a:pos x="166864" y="152033"/>
                </a:cxn>
                <a:cxn ang="0">
                  <a:pos x="121356" y="212847"/>
                </a:cxn>
                <a:cxn ang="0">
                  <a:pos x="121356" y="167237"/>
                </a:cxn>
                <a:cxn ang="0">
                  <a:pos x="227542" y="197644"/>
                </a:cxn>
                <a:cxn ang="0">
                  <a:pos x="227542" y="152033"/>
                </a:cxn>
                <a:cxn ang="0">
                  <a:pos x="288219" y="152033"/>
                </a:cxn>
                <a:cxn ang="0">
                  <a:pos x="288219" y="197644"/>
                </a:cxn>
                <a:cxn ang="0">
                  <a:pos x="227542" y="197644"/>
                </a:cxn>
              </a:cxnLst>
              <a:rect l="0" t="0" r="0" b="0"/>
              <a:pathLst>
                <a:path w="27" h="26">
                  <a:moveTo>
                    <a:pt x="10" y="2"/>
                  </a:moveTo>
                  <a:cubicBezTo>
                    <a:pt x="10" y="1"/>
                    <a:pt x="11" y="1"/>
                    <a:pt x="11" y="0"/>
                  </a:cubicBezTo>
                  <a:cubicBezTo>
                    <a:pt x="10" y="0"/>
                    <a:pt x="9" y="0"/>
                    <a:pt x="8" y="0"/>
                  </a:cubicBezTo>
                  <a:cubicBezTo>
                    <a:pt x="7" y="0"/>
                    <a:pt x="7" y="0"/>
                    <a:pt x="6" y="1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4" y="6"/>
                    <a:pt x="2" y="8"/>
                    <a:pt x="0" y="11"/>
                  </a:cubicBezTo>
                  <a:cubicBezTo>
                    <a:pt x="1" y="11"/>
                    <a:pt x="1" y="11"/>
                    <a:pt x="2" y="11"/>
                  </a:cubicBezTo>
                  <a:cubicBezTo>
                    <a:pt x="3" y="12"/>
                    <a:pt x="3" y="12"/>
                    <a:pt x="4" y="11"/>
                  </a:cubicBezTo>
                  <a:cubicBezTo>
                    <a:pt x="5" y="15"/>
                    <a:pt x="4" y="20"/>
                    <a:pt x="6" y="24"/>
                  </a:cubicBezTo>
                  <a:cubicBezTo>
                    <a:pt x="6" y="25"/>
                    <a:pt x="8" y="26"/>
                    <a:pt x="10" y="25"/>
                  </a:cubicBezTo>
                  <a:cubicBezTo>
                    <a:pt x="14" y="25"/>
                    <a:pt x="19" y="25"/>
                    <a:pt x="24" y="24"/>
                  </a:cubicBezTo>
                  <a:cubicBezTo>
                    <a:pt x="27" y="23"/>
                    <a:pt x="27" y="21"/>
                    <a:pt x="27" y="18"/>
                  </a:cubicBezTo>
                  <a:cubicBezTo>
                    <a:pt x="26" y="18"/>
                    <a:pt x="25" y="18"/>
                    <a:pt x="23" y="17"/>
                  </a:cubicBezTo>
                  <a:cubicBezTo>
                    <a:pt x="24" y="21"/>
                    <a:pt x="21" y="21"/>
                    <a:pt x="18" y="21"/>
                  </a:cubicBezTo>
                  <a:cubicBezTo>
                    <a:pt x="16" y="22"/>
                    <a:pt x="12" y="23"/>
                    <a:pt x="10" y="22"/>
                  </a:cubicBezTo>
                  <a:cubicBezTo>
                    <a:pt x="8" y="22"/>
                    <a:pt x="9" y="19"/>
                    <a:pt x="8" y="17"/>
                  </a:cubicBezTo>
                  <a:cubicBezTo>
                    <a:pt x="13" y="17"/>
                    <a:pt x="18" y="16"/>
                    <a:pt x="23" y="15"/>
                  </a:cubicBezTo>
                  <a:cubicBezTo>
                    <a:pt x="23" y="12"/>
                    <a:pt x="22" y="9"/>
                    <a:pt x="22" y="6"/>
                  </a:cubicBezTo>
                  <a:cubicBezTo>
                    <a:pt x="20" y="6"/>
                    <a:pt x="18" y="7"/>
                    <a:pt x="16" y="7"/>
                  </a:cubicBezTo>
                  <a:cubicBezTo>
                    <a:pt x="18" y="5"/>
                    <a:pt x="19" y="3"/>
                    <a:pt x="21" y="1"/>
                  </a:cubicBezTo>
                  <a:cubicBezTo>
                    <a:pt x="17" y="1"/>
                    <a:pt x="13" y="2"/>
                    <a:pt x="10" y="2"/>
                  </a:cubicBezTo>
                  <a:close/>
                  <a:moveTo>
                    <a:pt x="6" y="8"/>
                  </a:moveTo>
                  <a:cubicBezTo>
                    <a:pt x="7" y="7"/>
                    <a:pt x="7" y="6"/>
                    <a:pt x="8" y="5"/>
                  </a:cubicBezTo>
                  <a:cubicBezTo>
                    <a:pt x="10" y="4"/>
                    <a:pt x="12" y="5"/>
                    <a:pt x="14" y="4"/>
                  </a:cubicBezTo>
                  <a:cubicBezTo>
                    <a:pt x="13" y="6"/>
                    <a:pt x="13" y="7"/>
                    <a:pt x="11" y="8"/>
                  </a:cubicBezTo>
                  <a:cubicBezTo>
                    <a:pt x="10" y="8"/>
                    <a:pt x="7" y="8"/>
                    <a:pt x="6" y="8"/>
                  </a:cubicBezTo>
                  <a:close/>
                  <a:moveTo>
                    <a:pt x="8" y="11"/>
                  </a:moveTo>
                  <a:cubicBezTo>
                    <a:pt x="9" y="11"/>
                    <a:pt x="10" y="11"/>
                    <a:pt x="11" y="10"/>
                  </a:cubicBezTo>
                  <a:cubicBezTo>
                    <a:pt x="12" y="14"/>
                    <a:pt x="12" y="14"/>
                    <a:pt x="8" y="14"/>
                  </a:cubicBezTo>
                  <a:cubicBezTo>
                    <a:pt x="8" y="13"/>
                    <a:pt x="8" y="12"/>
                    <a:pt x="8" y="11"/>
                  </a:cubicBezTo>
                  <a:close/>
                  <a:moveTo>
                    <a:pt x="15" y="13"/>
                  </a:moveTo>
                  <a:cubicBezTo>
                    <a:pt x="15" y="12"/>
                    <a:pt x="15" y="11"/>
                    <a:pt x="15" y="10"/>
                  </a:cubicBezTo>
                  <a:cubicBezTo>
                    <a:pt x="16" y="10"/>
                    <a:pt x="18" y="10"/>
                    <a:pt x="19" y="10"/>
                  </a:cubicBezTo>
                  <a:cubicBezTo>
                    <a:pt x="19" y="10"/>
                    <a:pt x="20" y="12"/>
                    <a:pt x="19" y="13"/>
                  </a:cubicBezTo>
                  <a:cubicBezTo>
                    <a:pt x="19" y="13"/>
                    <a:pt x="16" y="13"/>
                    <a:pt x="15" y="13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80" name="Freeform 151"/>
            <p:cNvSpPr>
              <a:spLocks noEditPoints="1"/>
            </p:cNvSpPr>
            <p:nvPr/>
          </p:nvSpPr>
          <p:spPr>
            <a:xfrm>
              <a:off x="8364538" y="6659563"/>
              <a:ext cx="395288" cy="409575"/>
            </a:xfrm>
            <a:custGeom>
              <a:avLst/>
              <a:gdLst/>
              <a:ahLst/>
              <a:cxnLst>
                <a:cxn ang="0">
                  <a:pos x="197644" y="15169"/>
                </a:cxn>
                <a:cxn ang="0">
                  <a:pos x="212847" y="91017"/>
                </a:cxn>
                <a:cxn ang="0">
                  <a:pos x="273661" y="75847"/>
                </a:cxn>
                <a:cxn ang="0">
                  <a:pos x="258458" y="15169"/>
                </a:cxn>
                <a:cxn ang="0">
                  <a:pos x="197644" y="15169"/>
                </a:cxn>
                <a:cxn ang="0">
                  <a:pos x="60814" y="121356"/>
                </a:cxn>
                <a:cxn ang="0">
                  <a:pos x="258458" y="151694"/>
                </a:cxn>
                <a:cxn ang="0">
                  <a:pos x="106424" y="242711"/>
                </a:cxn>
                <a:cxn ang="0">
                  <a:pos x="15203" y="288219"/>
                </a:cxn>
                <a:cxn ang="0">
                  <a:pos x="0" y="318558"/>
                </a:cxn>
                <a:cxn ang="0">
                  <a:pos x="30407" y="364067"/>
                </a:cxn>
                <a:cxn ang="0">
                  <a:pos x="106424" y="303389"/>
                </a:cxn>
                <a:cxn ang="0">
                  <a:pos x="152034" y="348897"/>
                </a:cxn>
                <a:cxn ang="0">
                  <a:pos x="197644" y="379236"/>
                </a:cxn>
                <a:cxn ang="0">
                  <a:pos x="334474" y="409575"/>
                </a:cxn>
                <a:cxn ang="0">
                  <a:pos x="364881" y="409575"/>
                </a:cxn>
                <a:cxn ang="0">
                  <a:pos x="395288" y="348897"/>
                </a:cxn>
                <a:cxn ang="0">
                  <a:pos x="152034" y="288219"/>
                </a:cxn>
                <a:cxn ang="0">
                  <a:pos x="395288" y="121356"/>
                </a:cxn>
                <a:cxn ang="0">
                  <a:pos x="197644" y="91017"/>
                </a:cxn>
                <a:cxn ang="0">
                  <a:pos x="91220" y="75847"/>
                </a:cxn>
                <a:cxn ang="0">
                  <a:pos x="76017" y="75847"/>
                </a:cxn>
                <a:cxn ang="0">
                  <a:pos x="60814" y="121356"/>
                </a:cxn>
              </a:cxnLst>
              <a:rect l="0" t="0" r="0" b="0"/>
              <a:pathLst>
                <a:path w="26" h="27">
                  <a:moveTo>
                    <a:pt x="13" y="1"/>
                  </a:moveTo>
                  <a:cubicBezTo>
                    <a:pt x="13" y="2"/>
                    <a:pt x="13" y="5"/>
                    <a:pt x="14" y="6"/>
                  </a:cubicBezTo>
                  <a:cubicBezTo>
                    <a:pt x="14" y="6"/>
                    <a:pt x="17" y="6"/>
                    <a:pt x="18" y="5"/>
                  </a:cubicBezTo>
                  <a:cubicBezTo>
                    <a:pt x="18" y="5"/>
                    <a:pt x="18" y="1"/>
                    <a:pt x="17" y="1"/>
                  </a:cubicBezTo>
                  <a:cubicBezTo>
                    <a:pt x="17" y="0"/>
                    <a:pt x="14" y="1"/>
                    <a:pt x="13" y="1"/>
                  </a:cubicBezTo>
                  <a:close/>
                  <a:moveTo>
                    <a:pt x="4" y="8"/>
                  </a:moveTo>
                  <a:cubicBezTo>
                    <a:pt x="9" y="9"/>
                    <a:pt x="13" y="9"/>
                    <a:pt x="17" y="10"/>
                  </a:cubicBezTo>
                  <a:cubicBezTo>
                    <a:pt x="14" y="13"/>
                    <a:pt x="11" y="15"/>
                    <a:pt x="7" y="16"/>
                  </a:cubicBezTo>
                  <a:cubicBezTo>
                    <a:pt x="5" y="17"/>
                    <a:pt x="2" y="18"/>
                    <a:pt x="1" y="19"/>
                  </a:cubicBezTo>
                  <a:cubicBezTo>
                    <a:pt x="0" y="20"/>
                    <a:pt x="0" y="19"/>
                    <a:pt x="0" y="21"/>
                  </a:cubicBezTo>
                  <a:cubicBezTo>
                    <a:pt x="1" y="22"/>
                    <a:pt x="2" y="23"/>
                    <a:pt x="2" y="24"/>
                  </a:cubicBezTo>
                  <a:cubicBezTo>
                    <a:pt x="3" y="23"/>
                    <a:pt x="5" y="20"/>
                    <a:pt x="7" y="20"/>
                  </a:cubicBezTo>
                  <a:cubicBezTo>
                    <a:pt x="8" y="20"/>
                    <a:pt x="9" y="22"/>
                    <a:pt x="10" y="23"/>
                  </a:cubicBezTo>
                  <a:cubicBezTo>
                    <a:pt x="11" y="24"/>
                    <a:pt x="11" y="25"/>
                    <a:pt x="13" y="25"/>
                  </a:cubicBezTo>
                  <a:cubicBezTo>
                    <a:pt x="15" y="26"/>
                    <a:pt x="19" y="26"/>
                    <a:pt x="22" y="27"/>
                  </a:cubicBezTo>
                  <a:cubicBezTo>
                    <a:pt x="23" y="27"/>
                    <a:pt x="24" y="27"/>
                    <a:pt x="24" y="27"/>
                  </a:cubicBezTo>
                  <a:cubicBezTo>
                    <a:pt x="25" y="26"/>
                    <a:pt x="26" y="24"/>
                    <a:pt x="26" y="23"/>
                  </a:cubicBezTo>
                  <a:cubicBezTo>
                    <a:pt x="21" y="23"/>
                    <a:pt x="14" y="23"/>
                    <a:pt x="10" y="19"/>
                  </a:cubicBezTo>
                  <a:cubicBezTo>
                    <a:pt x="16" y="16"/>
                    <a:pt x="21" y="12"/>
                    <a:pt x="26" y="8"/>
                  </a:cubicBezTo>
                  <a:cubicBezTo>
                    <a:pt x="22" y="7"/>
                    <a:pt x="17" y="7"/>
                    <a:pt x="13" y="6"/>
                  </a:cubicBezTo>
                  <a:cubicBezTo>
                    <a:pt x="11" y="6"/>
                    <a:pt x="7" y="5"/>
                    <a:pt x="6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4" y="8"/>
                    <a:pt x="4" y="8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81" name="Freeform 152"/>
            <p:cNvSpPr>
              <a:spLocks noEditPoints="1"/>
            </p:cNvSpPr>
            <p:nvPr/>
          </p:nvSpPr>
          <p:spPr>
            <a:xfrm>
              <a:off x="8986838" y="6826250"/>
              <a:ext cx="471488" cy="500062"/>
            </a:xfrm>
            <a:custGeom>
              <a:avLst/>
              <a:gdLst/>
              <a:ahLst/>
              <a:cxnLst>
                <a:cxn ang="0">
                  <a:pos x="152093" y="166687"/>
                </a:cxn>
                <a:cxn ang="0">
                  <a:pos x="45628" y="227301"/>
                </a:cxn>
                <a:cxn ang="0">
                  <a:pos x="76046" y="272761"/>
                </a:cxn>
                <a:cxn ang="0">
                  <a:pos x="121674" y="257608"/>
                </a:cxn>
                <a:cxn ang="0">
                  <a:pos x="167302" y="242454"/>
                </a:cxn>
                <a:cxn ang="0">
                  <a:pos x="197721" y="303068"/>
                </a:cxn>
                <a:cxn ang="0">
                  <a:pos x="136884" y="257608"/>
                </a:cxn>
                <a:cxn ang="0">
                  <a:pos x="106465" y="287914"/>
                </a:cxn>
                <a:cxn ang="0">
                  <a:pos x="182511" y="333375"/>
                </a:cxn>
                <a:cxn ang="0">
                  <a:pos x="121674" y="333375"/>
                </a:cxn>
                <a:cxn ang="0">
                  <a:pos x="15209" y="287914"/>
                </a:cxn>
                <a:cxn ang="0">
                  <a:pos x="30419" y="333375"/>
                </a:cxn>
                <a:cxn ang="0">
                  <a:pos x="167302" y="409142"/>
                </a:cxn>
                <a:cxn ang="0">
                  <a:pos x="304186" y="484909"/>
                </a:cxn>
                <a:cxn ang="0">
                  <a:pos x="365023" y="454602"/>
                </a:cxn>
                <a:cxn ang="0">
                  <a:pos x="228139" y="393988"/>
                </a:cxn>
                <a:cxn ang="0">
                  <a:pos x="288977" y="393988"/>
                </a:cxn>
                <a:cxn ang="0">
                  <a:pos x="349814" y="378835"/>
                </a:cxn>
                <a:cxn ang="0">
                  <a:pos x="258558" y="333375"/>
                </a:cxn>
                <a:cxn ang="0">
                  <a:pos x="304186" y="318221"/>
                </a:cxn>
                <a:cxn ang="0">
                  <a:pos x="380232" y="363681"/>
                </a:cxn>
                <a:cxn ang="0">
                  <a:pos x="349814" y="303068"/>
                </a:cxn>
                <a:cxn ang="0">
                  <a:pos x="304186" y="242454"/>
                </a:cxn>
                <a:cxn ang="0">
                  <a:pos x="395442" y="287914"/>
                </a:cxn>
                <a:cxn ang="0">
                  <a:pos x="425860" y="227301"/>
                </a:cxn>
                <a:cxn ang="0">
                  <a:pos x="471488" y="151534"/>
                </a:cxn>
                <a:cxn ang="0">
                  <a:pos x="334604" y="75767"/>
                </a:cxn>
                <a:cxn ang="0">
                  <a:pos x="212930" y="15153"/>
                </a:cxn>
                <a:cxn ang="0">
                  <a:pos x="167302" y="90920"/>
                </a:cxn>
                <a:cxn ang="0">
                  <a:pos x="136884" y="151534"/>
                </a:cxn>
                <a:cxn ang="0">
                  <a:pos x="152093" y="166687"/>
                </a:cxn>
                <a:cxn ang="0">
                  <a:pos x="380232" y="166687"/>
                </a:cxn>
                <a:cxn ang="0">
                  <a:pos x="288977" y="121227"/>
                </a:cxn>
                <a:cxn ang="0">
                  <a:pos x="243349" y="75767"/>
                </a:cxn>
                <a:cxn ang="0">
                  <a:pos x="395442" y="151534"/>
                </a:cxn>
                <a:cxn ang="0">
                  <a:pos x="380232" y="166687"/>
                </a:cxn>
                <a:cxn ang="0">
                  <a:pos x="197721" y="151534"/>
                </a:cxn>
                <a:cxn ang="0">
                  <a:pos x="288977" y="166687"/>
                </a:cxn>
                <a:cxn ang="0">
                  <a:pos x="365023" y="227301"/>
                </a:cxn>
                <a:cxn ang="0">
                  <a:pos x="197721" y="151534"/>
                </a:cxn>
                <a:cxn ang="0">
                  <a:pos x="182511" y="181841"/>
                </a:cxn>
                <a:cxn ang="0">
                  <a:pos x="243349" y="212148"/>
                </a:cxn>
                <a:cxn ang="0">
                  <a:pos x="197721" y="212148"/>
                </a:cxn>
                <a:cxn ang="0">
                  <a:pos x="212930" y="212148"/>
                </a:cxn>
                <a:cxn ang="0">
                  <a:pos x="182511" y="181841"/>
                </a:cxn>
              </a:cxnLst>
              <a:rect l="0" t="0" r="0" b="0"/>
              <a:pathLst>
                <a:path w="31" h="33">
                  <a:moveTo>
                    <a:pt x="10" y="11"/>
                  </a:moveTo>
                  <a:cubicBezTo>
                    <a:pt x="8" y="13"/>
                    <a:pt x="6" y="14"/>
                    <a:pt x="3" y="15"/>
                  </a:cubicBezTo>
                  <a:cubicBezTo>
                    <a:pt x="4" y="15"/>
                    <a:pt x="5" y="18"/>
                    <a:pt x="5" y="18"/>
                  </a:cubicBezTo>
                  <a:cubicBezTo>
                    <a:pt x="6" y="18"/>
                    <a:pt x="8" y="17"/>
                    <a:pt x="8" y="17"/>
                  </a:cubicBezTo>
                  <a:cubicBezTo>
                    <a:pt x="9" y="16"/>
                    <a:pt x="9" y="16"/>
                    <a:pt x="11" y="16"/>
                  </a:cubicBezTo>
                  <a:cubicBezTo>
                    <a:pt x="12" y="17"/>
                    <a:pt x="15" y="18"/>
                    <a:pt x="13" y="20"/>
                  </a:cubicBezTo>
                  <a:cubicBezTo>
                    <a:pt x="12" y="19"/>
                    <a:pt x="10" y="18"/>
                    <a:pt x="9" y="17"/>
                  </a:cubicBezTo>
                  <a:cubicBezTo>
                    <a:pt x="7" y="17"/>
                    <a:pt x="8" y="18"/>
                    <a:pt x="7" y="19"/>
                  </a:cubicBezTo>
                  <a:cubicBezTo>
                    <a:pt x="9" y="20"/>
                    <a:pt x="10" y="21"/>
                    <a:pt x="12" y="22"/>
                  </a:cubicBezTo>
                  <a:cubicBezTo>
                    <a:pt x="11" y="25"/>
                    <a:pt x="10" y="23"/>
                    <a:pt x="8" y="22"/>
                  </a:cubicBezTo>
                  <a:cubicBezTo>
                    <a:pt x="6" y="21"/>
                    <a:pt x="3" y="20"/>
                    <a:pt x="1" y="19"/>
                  </a:cubicBezTo>
                  <a:cubicBezTo>
                    <a:pt x="0" y="21"/>
                    <a:pt x="0" y="21"/>
                    <a:pt x="2" y="22"/>
                  </a:cubicBezTo>
                  <a:cubicBezTo>
                    <a:pt x="5" y="24"/>
                    <a:pt x="8" y="25"/>
                    <a:pt x="11" y="27"/>
                  </a:cubicBezTo>
                  <a:cubicBezTo>
                    <a:pt x="14" y="28"/>
                    <a:pt x="17" y="30"/>
                    <a:pt x="20" y="32"/>
                  </a:cubicBezTo>
                  <a:cubicBezTo>
                    <a:pt x="23" y="33"/>
                    <a:pt x="22" y="33"/>
                    <a:pt x="24" y="30"/>
                  </a:cubicBezTo>
                  <a:cubicBezTo>
                    <a:pt x="21" y="29"/>
                    <a:pt x="18" y="27"/>
                    <a:pt x="15" y="26"/>
                  </a:cubicBezTo>
                  <a:cubicBezTo>
                    <a:pt x="16" y="23"/>
                    <a:pt x="17" y="24"/>
                    <a:pt x="19" y="26"/>
                  </a:cubicBezTo>
                  <a:cubicBezTo>
                    <a:pt x="22" y="27"/>
                    <a:pt x="22" y="27"/>
                    <a:pt x="23" y="25"/>
                  </a:cubicBezTo>
                  <a:cubicBezTo>
                    <a:pt x="21" y="24"/>
                    <a:pt x="19" y="23"/>
                    <a:pt x="17" y="22"/>
                  </a:cubicBezTo>
                  <a:cubicBezTo>
                    <a:pt x="17" y="19"/>
                    <a:pt x="18" y="20"/>
                    <a:pt x="20" y="21"/>
                  </a:cubicBezTo>
                  <a:cubicBezTo>
                    <a:pt x="21" y="22"/>
                    <a:pt x="23" y="23"/>
                    <a:pt x="25" y="24"/>
                  </a:cubicBezTo>
                  <a:cubicBezTo>
                    <a:pt x="26" y="21"/>
                    <a:pt x="26" y="21"/>
                    <a:pt x="23" y="20"/>
                  </a:cubicBezTo>
                  <a:cubicBezTo>
                    <a:pt x="21" y="19"/>
                    <a:pt x="18" y="18"/>
                    <a:pt x="20" y="16"/>
                  </a:cubicBezTo>
                  <a:cubicBezTo>
                    <a:pt x="22" y="17"/>
                    <a:pt x="24" y="18"/>
                    <a:pt x="26" y="19"/>
                  </a:cubicBezTo>
                  <a:cubicBezTo>
                    <a:pt x="27" y="18"/>
                    <a:pt x="28" y="16"/>
                    <a:pt x="28" y="15"/>
                  </a:cubicBezTo>
                  <a:cubicBezTo>
                    <a:pt x="29" y="14"/>
                    <a:pt x="31" y="10"/>
                    <a:pt x="31" y="10"/>
                  </a:cubicBezTo>
                  <a:cubicBezTo>
                    <a:pt x="31" y="8"/>
                    <a:pt x="24" y="6"/>
                    <a:pt x="22" y="5"/>
                  </a:cubicBezTo>
                  <a:cubicBezTo>
                    <a:pt x="21" y="4"/>
                    <a:pt x="15" y="0"/>
                    <a:pt x="14" y="1"/>
                  </a:cubicBezTo>
                  <a:cubicBezTo>
                    <a:pt x="13" y="1"/>
                    <a:pt x="11" y="5"/>
                    <a:pt x="11" y="6"/>
                  </a:cubicBezTo>
                  <a:cubicBezTo>
                    <a:pt x="10" y="7"/>
                    <a:pt x="10" y="9"/>
                    <a:pt x="9" y="10"/>
                  </a:cubicBezTo>
                  <a:cubicBezTo>
                    <a:pt x="9" y="11"/>
                    <a:pt x="10" y="11"/>
                    <a:pt x="10" y="11"/>
                  </a:cubicBezTo>
                  <a:close/>
                  <a:moveTo>
                    <a:pt x="25" y="11"/>
                  </a:moveTo>
                  <a:cubicBezTo>
                    <a:pt x="23" y="10"/>
                    <a:pt x="21" y="9"/>
                    <a:pt x="19" y="8"/>
                  </a:cubicBezTo>
                  <a:cubicBezTo>
                    <a:pt x="18" y="8"/>
                    <a:pt x="14" y="7"/>
                    <a:pt x="16" y="5"/>
                  </a:cubicBezTo>
                  <a:cubicBezTo>
                    <a:pt x="19" y="7"/>
                    <a:pt x="23" y="8"/>
                    <a:pt x="26" y="10"/>
                  </a:cubicBezTo>
                  <a:cubicBezTo>
                    <a:pt x="26" y="10"/>
                    <a:pt x="26" y="11"/>
                    <a:pt x="25" y="11"/>
                  </a:cubicBezTo>
                  <a:close/>
                  <a:moveTo>
                    <a:pt x="13" y="10"/>
                  </a:moveTo>
                  <a:cubicBezTo>
                    <a:pt x="14" y="7"/>
                    <a:pt x="18" y="10"/>
                    <a:pt x="19" y="11"/>
                  </a:cubicBezTo>
                  <a:cubicBezTo>
                    <a:pt x="20" y="12"/>
                    <a:pt x="25" y="13"/>
                    <a:pt x="24" y="15"/>
                  </a:cubicBezTo>
                  <a:cubicBezTo>
                    <a:pt x="20" y="13"/>
                    <a:pt x="17" y="11"/>
                    <a:pt x="13" y="10"/>
                  </a:cubicBezTo>
                  <a:close/>
                  <a:moveTo>
                    <a:pt x="12" y="12"/>
                  </a:moveTo>
                  <a:cubicBezTo>
                    <a:pt x="13" y="13"/>
                    <a:pt x="15" y="13"/>
                    <a:pt x="16" y="14"/>
                  </a:cubicBezTo>
                  <a:cubicBezTo>
                    <a:pt x="15" y="16"/>
                    <a:pt x="14" y="15"/>
                    <a:pt x="13" y="14"/>
                  </a:cubicBezTo>
                  <a:cubicBezTo>
                    <a:pt x="13" y="14"/>
                    <a:pt x="13" y="14"/>
                    <a:pt x="14" y="14"/>
                  </a:cubicBezTo>
                  <a:cubicBezTo>
                    <a:pt x="13" y="13"/>
                    <a:pt x="12" y="13"/>
                    <a:pt x="12" y="12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82" name="Freeform 153"/>
            <p:cNvSpPr/>
            <p:nvPr/>
          </p:nvSpPr>
          <p:spPr>
            <a:xfrm>
              <a:off x="5451475" y="5915025"/>
              <a:ext cx="349250" cy="242887"/>
            </a:xfrm>
            <a:custGeom>
              <a:avLst/>
              <a:gdLst/>
              <a:ahLst/>
              <a:cxnLst>
                <a:cxn ang="0">
                  <a:pos x="258141" y="197346"/>
                </a:cxn>
                <a:cxn ang="0">
                  <a:pos x="349250" y="166985"/>
                </a:cxn>
                <a:cxn ang="0">
                  <a:pos x="318880" y="151804"/>
                </a:cxn>
                <a:cxn ang="0">
                  <a:pos x="318880" y="75902"/>
                </a:cxn>
                <a:cxn ang="0">
                  <a:pos x="227772" y="0"/>
                </a:cxn>
                <a:cxn ang="0">
                  <a:pos x="136663" y="151804"/>
                </a:cxn>
                <a:cxn ang="0">
                  <a:pos x="45554" y="182165"/>
                </a:cxn>
                <a:cxn ang="0">
                  <a:pos x="45554" y="106263"/>
                </a:cxn>
                <a:cxn ang="0">
                  <a:pos x="106293" y="30361"/>
                </a:cxn>
                <a:cxn ang="0">
                  <a:pos x="0" y="60722"/>
                </a:cxn>
                <a:cxn ang="0">
                  <a:pos x="15185" y="91083"/>
                </a:cxn>
                <a:cxn ang="0">
                  <a:pos x="15185" y="121444"/>
                </a:cxn>
                <a:cxn ang="0">
                  <a:pos x="45554" y="197346"/>
                </a:cxn>
                <a:cxn ang="0">
                  <a:pos x="121478" y="242887"/>
                </a:cxn>
                <a:cxn ang="0">
                  <a:pos x="212587" y="166985"/>
                </a:cxn>
                <a:cxn ang="0">
                  <a:pos x="288511" y="60722"/>
                </a:cxn>
                <a:cxn ang="0">
                  <a:pos x="303696" y="121444"/>
                </a:cxn>
                <a:cxn ang="0">
                  <a:pos x="258141" y="197346"/>
                </a:cxn>
              </a:cxnLst>
              <a:rect l="0" t="0" r="0" b="0"/>
              <a:pathLst>
                <a:path w="23" h="16">
                  <a:moveTo>
                    <a:pt x="17" y="13"/>
                  </a:moveTo>
                  <a:cubicBezTo>
                    <a:pt x="18" y="13"/>
                    <a:pt x="23" y="12"/>
                    <a:pt x="23" y="11"/>
                  </a:cubicBezTo>
                  <a:cubicBezTo>
                    <a:pt x="23" y="11"/>
                    <a:pt x="22" y="10"/>
                    <a:pt x="21" y="10"/>
                  </a:cubicBezTo>
                  <a:cubicBezTo>
                    <a:pt x="21" y="8"/>
                    <a:pt x="22" y="6"/>
                    <a:pt x="21" y="5"/>
                  </a:cubicBezTo>
                  <a:cubicBezTo>
                    <a:pt x="20" y="2"/>
                    <a:pt x="18" y="0"/>
                    <a:pt x="15" y="0"/>
                  </a:cubicBezTo>
                  <a:cubicBezTo>
                    <a:pt x="10" y="1"/>
                    <a:pt x="10" y="6"/>
                    <a:pt x="9" y="10"/>
                  </a:cubicBezTo>
                  <a:cubicBezTo>
                    <a:pt x="8" y="12"/>
                    <a:pt x="6" y="15"/>
                    <a:pt x="3" y="12"/>
                  </a:cubicBezTo>
                  <a:cubicBezTo>
                    <a:pt x="2" y="11"/>
                    <a:pt x="2" y="9"/>
                    <a:pt x="3" y="7"/>
                  </a:cubicBezTo>
                  <a:cubicBezTo>
                    <a:pt x="3" y="6"/>
                    <a:pt x="7" y="4"/>
                    <a:pt x="7" y="2"/>
                  </a:cubicBezTo>
                  <a:cubicBezTo>
                    <a:pt x="4" y="3"/>
                    <a:pt x="2" y="4"/>
                    <a:pt x="0" y="4"/>
                  </a:cubicBezTo>
                  <a:cubicBezTo>
                    <a:pt x="0" y="5"/>
                    <a:pt x="1" y="5"/>
                    <a:pt x="1" y="6"/>
                  </a:cubicBezTo>
                  <a:cubicBezTo>
                    <a:pt x="2" y="7"/>
                    <a:pt x="1" y="8"/>
                    <a:pt x="1" y="8"/>
                  </a:cubicBezTo>
                  <a:cubicBezTo>
                    <a:pt x="2" y="10"/>
                    <a:pt x="2" y="11"/>
                    <a:pt x="3" y="13"/>
                  </a:cubicBezTo>
                  <a:cubicBezTo>
                    <a:pt x="4" y="15"/>
                    <a:pt x="5" y="16"/>
                    <a:pt x="8" y="16"/>
                  </a:cubicBezTo>
                  <a:cubicBezTo>
                    <a:pt x="11" y="16"/>
                    <a:pt x="13" y="14"/>
                    <a:pt x="14" y="11"/>
                  </a:cubicBezTo>
                  <a:cubicBezTo>
                    <a:pt x="14" y="9"/>
                    <a:pt x="15" y="1"/>
                    <a:pt x="19" y="4"/>
                  </a:cubicBezTo>
                  <a:cubicBezTo>
                    <a:pt x="20" y="4"/>
                    <a:pt x="21" y="6"/>
                    <a:pt x="20" y="8"/>
                  </a:cubicBezTo>
                  <a:cubicBezTo>
                    <a:pt x="20" y="10"/>
                    <a:pt x="17" y="12"/>
                    <a:pt x="17" y="13"/>
                  </a:cubicBezTo>
                  <a:close/>
                </a:path>
              </a:pathLst>
            </a:custGeom>
            <a:solidFill>
              <a:srgbClr val="009C57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83" name="Freeform 154"/>
            <p:cNvSpPr/>
            <p:nvPr/>
          </p:nvSpPr>
          <p:spPr>
            <a:xfrm>
              <a:off x="5557838" y="6188075"/>
              <a:ext cx="363538" cy="303212"/>
            </a:xfrm>
            <a:custGeom>
              <a:avLst/>
              <a:gdLst/>
              <a:ahLst/>
              <a:cxnLst>
                <a:cxn ang="0">
                  <a:pos x="75737" y="303212"/>
                </a:cxn>
                <a:cxn ang="0">
                  <a:pos x="90885" y="242570"/>
                </a:cxn>
                <a:cxn ang="0">
                  <a:pos x="272654" y="181927"/>
                </a:cxn>
                <a:cxn ang="0">
                  <a:pos x="318096" y="166767"/>
                </a:cxn>
                <a:cxn ang="0">
                  <a:pos x="318096" y="212248"/>
                </a:cxn>
                <a:cxn ang="0">
                  <a:pos x="272654" y="272891"/>
                </a:cxn>
                <a:cxn ang="0">
                  <a:pos x="363538" y="242570"/>
                </a:cxn>
                <a:cxn ang="0">
                  <a:pos x="318096" y="121285"/>
                </a:cxn>
                <a:cxn ang="0">
                  <a:pos x="272654" y="15161"/>
                </a:cxn>
                <a:cxn ang="0">
                  <a:pos x="181769" y="30321"/>
                </a:cxn>
                <a:cxn ang="0">
                  <a:pos x="272654" y="60642"/>
                </a:cxn>
                <a:cxn ang="0">
                  <a:pos x="257506" y="106124"/>
                </a:cxn>
                <a:cxn ang="0">
                  <a:pos x="121179" y="166767"/>
                </a:cxn>
                <a:cxn ang="0">
                  <a:pos x="30295" y="166767"/>
                </a:cxn>
                <a:cxn ang="0">
                  <a:pos x="15147" y="151606"/>
                </a:cxn>
                <a:cxn ang="0">
                  <a:pos x="15147" y="181927"/>
                </a:cxn>
                <a:cxn ang="0">
                  <a:pos x="60590" y="303212"/>
                </a:cxn>
                <a:cxn ang="0">
                  <a:pos x="75737" y="303212"/>
                </a:cxn>
              </a:cxnLst>
              <a:rect l="0" t="0" r="0" b="0"/>
              <a:pathLst>
                <a:path w="24" h="20">
                  <a:moveTo>
                    <a:pt x="5" y="20"/>
                  </a:moveTo>
                  <a:cubicBezTo>
                    <a:pt x="4" y="18"/>
                    <a:pt x="4" y="17"/>
                    <a:pt x="6" y="16"/>
                  </a:cubicBezTo>
                  <a:cubicBezTo>
                    <a:pt x="9" y="14"/>
                    <a:pt x="14" y="13"/>
                    <a:pt x="18" y="12"/>
                  </a:cubicBezTo>
                  <a:cubicBezTo>
                    <a:pt x="19" y="11"/>
                    <a:pt x="20" y="10"/>
                    <a:pt x="21" y="11"/>
                  </a:cubicBezTo>
                  <a:cubicBezTo>
                    <a:pt x="21" y="12"/>
                    <a:pt x="21" y="14"/>
                    <a:pt x="21" y="14"/>
                  </a:cubicBezTo>
                  <a:cubicBezTo>
                    <a:pt x="21" y="16"/>
                    <a:pt x="18" y="17"/>
                    <a:pt x="18" y="18"/>
                  </a:cubicBezTo>
                  <a:cubicBezTo>
                    <a:pt x="20" y="18"/>
                    <a:pt x="23" y="17"/>
                    <a:pt x="24" y="16"/>
                  </a:cubicBezTo>
                  <a:cubicBezTo>
                    <a:pt x="24" y="14"/>
                    <a:pt x="21" y="10"/>
                    <a:pt x="21" y="8"/>
                  </a:cubicBezTo>
                  <a:cubicBezTo>
                    <a:pt x="20" y="7"/>
                    <a:pt x="19" y="1"/>
                    <a:pt x="18" y="1"/>
                  </a:cubicBezTo>
                  <a:cubicBezTo>
                    <a:pt x="17" y="0"/>
                    <a:pt x="13" y="2"/>
                    <a:pt x="12" y="2"/>
                  </a:cubicBezTo>
                  <a:cubicBezTo>
                    <a:pt x="12" y="3"/>
                    <a:pt x="17" y="3"/>
                    <a:pt x="18" y="4"/>
                  </a:cubicBezTo>
                  <a:cubicBezTo>
                    <a:pt x="19" y="6"/>
                    <a:pt x="19" y="6"/>
                    <a:pt x="17" y="7"/>
                  </a:cubicBezTo>
                  <a:cubicBezTo>
                    <a:pt x="14" y="8"/>
                    <a:pt x="11" y="9"/>
                    <a:pt x="8" y="11"/>
                  </a:cubicBezTo>
                  <a:cubicBezTo>
                    <a:pt x="6" y="11"/>
                    <a:pt x="4" y="13"/>
                    <a:pt x="2" y="11"/>
                  </a:cubicBezTo>
                  <a:cubicBezTo>
                    <a:pt x="2" y="11"/>
                    <a:pt x="1" y="10"/>
                    <a:pt x="1" y="10"/>
                  </a:cubicBezTo>
                  <a:cubicBezTo>
                    <a:pt x="0" y="10"/>
                    <a:pt x="1" y="11"/>
                    <a:pt x="1" y="12"/>
                  </a:cubicBezTo>
                  <a:cubicBezTo>
                    <a:pt x="2" y="15"/>
                    <a:pt x="3" y="17"/>
                    <a:pt x="4" y="20"/>
                  </a:cubicBezTo>
                  <a:cubicBezTo>
                    <a:pt x="5" y="20"/>
                    <a:pt x="5" y="20"/>
                    <a:pt x="5" y="20"/>
                  </a:cubicBezTo>
                  <a:close/>
                </a:path>
              </a:pathLst>
            </a:custGeom>
            <a:solidFill>
              <a:srgbClr val="009C57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84" name="Freeform 155"/>
            <p:cNvSpPr>
              <a:spLocks noEditPoints="1"/>
            </p:cNvSpPr>
            <p:nvPr/>
          </p:nvSpPr>
          <p:spPr>
            <a:xfrm>
              <a:off x="5694363" y="6597650"/>
              <a:ext cx="349250" cy="304800"/>
            </a:xfrm>
            <a:custGeom>
              <a:avLst/>
              <a:gdLst/>
              <a:ahLst/>
              <a:cxnLst>
                <a:cxn ang="0">
                  <a:pos x="121478" y="60960"/>
                </a:cxn>
                <a:cxn ang="0">
                  <a:pos x="242957" y="45720"/>
                </a:cxn>
                <a:cxn ang="0">
                  <a:pos x="167033" y="137160"/>
                </a:cxn>
                <a:cxn ang="0">
                  <a:pos x="121478" y="60960"/>
                </a:cxn>
                <a:cxn ang="0">
                  <a:pos x="151848" y="289560"/>
                </a:cxn>
                <a:cxn ang="0">
                  <a:pos x="212587" y="182880"/>
                </a:cxn>
                <a:cxn ang="0">
                  <a:pos x="303696" y="60960"/>
                </a:cxn>
                <a:cxn ang="0">
                  <a:pos x="318880" y="15240"/>
                </a:cxn>
                <a:cxn ang="0">
                  <a:pos x="182217" y="30480"/>
                </a:cxn>
                <a:cxn ang="0">
                  <a:pos x="75924" y="45720"/>
                </a:cxn>
                <a:cxn ang="0">
                  <a:pos x="0" y="30480"/>
                </a:cxn>
                <a:cxn ang="0">
                  <a:pos x="45554" y="106680"/>
                </a:cxn>
                <a:cxn ang="0">
                  <a:pos x="60739" y="60960"/>
                </a:cxn>
                <a:cxn ang="0">
                  <a:pos x="136663" y="106680"/>
                </a:cxn>
                <a:cxn ang="0">
                  <a:pos x="136663" y="167640"/>
                </a:cxn>
                <a:cxn ang="0">
                  <a:pos x="121478" y="182880"/>
                </a:cxn>
                <a:cxn ang="0">
                  <a:pos x="75924" y="167640"/>
                </a:cxn>
                <a:cxn ang="0">
                  <a:pos x="151848" y="289560"/>
                </a:cxn>
              </a:cxnLst>
              <a:rect l="0" t="0" r="0" b="0"/>
              <a:pathLst>
                <a:path w="23" h="20">
                  <a:moveTo>
                    <a:pt x="8" y="4"/>
                  </a:moveTo>
                  <a:cubicBezTo>
                    <a:pt x="11" y="3"/>
                    <a:pt x="13" y="3"/>
                    <a:pt x="16" y="3"/>
                  </a:cubicBezTo>
                  <a:cubicBezTo>
                    <a:pt x="14" y="5"/>
                    <a:pt x="12" y="7"/>
                    <a:pt x="11" y="9"/>
                  </a:cubicBezTo>
                  <a:cubicBezTo>
                    <a:pt x="10" y="7"/>
                    <a:pt x="9" y="5"/>
                    <a:pt x="8" y="4"/>
                  </a:cubicBezTo>
                  <a:close/>
                  <a:moveTo>
                    <a:pt x="10" y="19"/>
                  </a:moveTo>
                  <a:cubicBezTo>
                    <a:pt x="9" y="17"/>
                    <a:pt x="12" y="14"/>
                    <a:pt x="14" y="12"/>
                  </a:cubicBezTo>
                  <a:cubicBezTo>
                    <a:pt x="16" y="10"/>
                    <a:pt x="18" y="7"/>
                    <a:pt x="20" y="4"/>
                  </a:cubicBezTo>
                  <a:cubicBezTo>
                    <a:pt x="21" y="3"/>
                    <a:pt x="23" y="1"/>
                    <a:pt x="21" y="1"/>
                  </a:cubicBezTo>
                  <a:cubicBezTo>
                    <a:pt x="19" y="0"/>
                    <a:pt x="14" y="2"/>
                    <a:pt x="12" y="2"/>
                  </a:cubicBezTo>
                  <a:cubicBezTo>
                    <a:pt x="10" y="2"/>
                    <a:pt x="7" y="3"/>
                    <a:pt x="5" y="3"/>
                  </a:cubicBezTo>
                  <a:cubicBezTo>
                    <a:pt x="3" y="3"/>
                    <a:pt x="0" y="2"/>
                    <a:pt x="0" y="2"/>
                  </a:cubicBezTo>
                  <a:cubicBezTo>
                    <a:pt x="0" y="4"/>
                    <a:pt x="2" y="8"/>
                    <a:pt x="3" y="7"/>
                  </a:cubicBezTo>
                  <a:cubicBezTo>
                    <a:pt x="3" y="6"/>
                    <a:pt x="2" y="5"/>
                    <a:pt x="4" y="4"/>
                  </a:cubicBezTo>
                  <a:cubicBezTo>
                    <a:pt x="6" y="2"/>
                    <a:pt x="8" y="5"/>
                    <a:pt x="9" y="7"/>
                  </a:cubicBezTo>
                  <a:cubicBezTo>
                    <a:pt x="10" y="9"/>
                    <a:pt x="10" y="9"/>
                    <a:pt x="9" y="11"/>
                  </a:cubicBezTo>
                  <a:cubicBezTo>
                    <a:pt x="9" y="11"/>
                    <a:pt x="8" y="12"/>
                    <a:pt x="8" y="12"/>
                  </a:cubicBezTo>
                  <a:cubicBezTo>
                    <a:pt x="6" y="13"/>
                    <a:pt x="6" y="12"/>
                    <a:pt x="5" y="11"/>
                  </a:cubicBezTo>
                  <a:cubicBezTo>
                    <a:pt x="4" y="12"/>
                    <a:pt x="9" y="20"/>
                    <a:pt x="10" y="19"/>
                  </a:cubicBezTo>
                  <a:close/>
                </a:path>
              </a:pathLst>
            </a:custGeom>
            <a:solidFill>
              <a:srgbClr val="009C57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85" name="Freeform 156"/>
            <p:cNvSpPr>
              <a:spLocks noEditPoints="1"/>
            </p:cNvSpPr>
            <p:nvPr/>
          </p:nvSpPr>
          <p:spPr>
            <a:xfrm>
              <a:off x="5907088" y="6810375"/>
              <a:ext cx="363538" cy="411162"/>
            </a:xfrm>
            <a:custGeom>
              <a:avLst/>
              <a:gdLst/>
              <a:ahLst/>
              <a:cxnLst>
                <a:cxn ang="0">
                  <a:pos x="272654" y="106598"/>
                </a:cxn>
                <a:cxn ang="0">
                  <a:pos x="302948" y="167510"/>
                </a:cxn>
                <a:cxn ang="0">
                  <a:pos x="181769" y="167510"/>
                </a:cxn>
                <a:cxn ang="0">
                  <a:pos x="272654" y="106598"/>
                </a:cxn>
                <a:cxn ang="0">
                  <a:pos x="181769" y="411162"/>
                </a:cxn>
                <a:cxn ang="0">
                  <a:pos x="196916" y="365477"/>
                </a:cxn>
                <a:cxn ang="0">
                  <a:pos x="227211" y="243652"/>
                </a:cxn>
                <a:cxn ang="0">
                  <a:pos x="348391" y="213195"/>
                </a:cxn>
                <a:cxn ang="0">
                  <a:pos x="227211" y="0"/>
                </a:cxn>
                <a:cxn ang="0">
                  <a:pos x="227211" y="45685"/>
                </a:cxn>
                <a:cxn ang="0">
                  <a:pos x="136327" y="121826"/>
                </a:cxn>
                <a:cxn ang="0">
                  <a:pos x="45442" y="182739"/>
                </a:cxn>
                <a:cxn ang="0">
                  <a:pos x="0" y="182739"/>
                </a:cxn>
                <a:cxn ang="0">
                  <a:pos x="75737" y="274108"/>
                </a:cxn>
                <a:cxn ang="0">
                  <a:pos x="90885" y="274108"/>
                </a:cxn>
                <a:cxn ang="0">
                  <a:pos x="166622" y="182739"/>
                </a:cxn>
                <a:cxn ang="0">
                  <a:pos x="136327" y="319793"/>
                </a:cxn>
                <a:cxn ang="0">
                  <a:pos x="136327" y="365477"/>
                </a:cxn>
                <a:cxn ang="0">
                  <a:pos x="181769" y="411162"/>
                </a:cxn>
              </a:cxnLst>
              <a:rect l="0" t="0" r="0" b="0"/>
              <a:pathLst>
                <a:path w="24" h="27">
                  <a:moveTo>
                    <a:pt x="18" y="7"/>
                  </a:moveTo>
                  <a:cubicBezTo>
                    <a:pt x="20" y="5"/>
                    <a:pt x="21" y="10"/>
                    <a:pt x="20" y="11"/>
                  </a:cubicBezTo>
                  <a:cubicBezTo>
                    <a:pt x="17" y="15"/>
                    <a:pt x="14" y="14"/>
                    <a:pt x="12" y="11"/>
                  </a:cubicBezTo>
                  <a:cubicBezTo>
                    <a:pt x="14" y="10"/>
                    <a:pt x="16" y="8"/>
                    <a:pt x="18" y="7"/>
                  </a:cubicBezTo>
                  <a:close/>
                  <a:moveTo>
                    <a:pt x="12" y="27"/>
                  </a:moveTo>
                  <a:cubicBezTo>
                    <a:pt x="12" y="26"/>
                    <a:pt x="12" y="25"/>
                    <a:pt x="13" y="24"/>
                  </a:cubicBezTo>
                  <a:cubicBezTo>
                    <a:pt x="13" y="21"/>
                    <a:pt x="14" y="18"/>
                    <a:pt x="15" y="16"/>
                  </a:cubicBezTo>
                  <a:cubicBezTo>
                    <a:pt x="18" y="18"/>
                    <a:pt x="22" y="18"/>
                    <a:pt x="23" y="14"/>
                  </a:cubicBezTo>
                  <a:cubicBezTo>
                    <a:pt x="24" y="9"/>
                    <a:pt x="18" y="3"/>
                    <a:pt x="15" y="0"/>
                  </a:cubicBezTo>
                  <a:cubicBezTo>
                    <a:pt x="14" y="0"/>
                    <a:pt x="15" y="2"/>
                    <a:pt x="15" y="3"/>
                  </a:cubicBezTo>
                  <a:cubicBezTo>
                    <a:pt x="14" y="5"/>
                    <a:pt x="10" y="6"/>
                    <a:pt x="9" y="8"/>
                  </a:cubicBezTo>
                  <a:cubicBezTo>
                    <a:pt x="7" y="9"/>
                    <a:pt x="5" y="11"/>
                    <a:pt x="3" y="12"/>
                  </a:cubicBezTo>
                  <a:cubicBezTo>
                    <a:pt x="2" y="12"/>
                    <a:pt x="0" y="11"/>
                    <a:pt x="0" y="12"/>
                  </a:cubicBezTo>
                  <a:cubicBezTo>
                    <a:pt x="1" y="14"/>
                    <a:pt x="3" y="16"/>
                    <a:pt x="5" y="18"/>
                  </a:cubicBezTo>
                  <a:cubicBezTo>
                    <a:pt x="6" y="20"/>
                    <a:pt x="5" y="19"/>
                    <a:pt x="6" y="18"/>
                  </a:cubicBezTo>
                  <a:cubicBezTo>
                    <a:pt x="6" y="15"/>
                    <a:pt x="9" y="13"/>
                    <a:pt x="11" y="12"/>
                  </a:cubicBezTo>
                  <a:cubicBezTo>
                    <a:pt x="13" y="13"/>
                    <a:pt x="9" y="19"/>
                    <a:pt x="9" y="21"/>
                  </a:cubicBezTo>
                  <a:cubicBezTo>
                    <a:pt x="8" y="23"/>
                    <a:pt x="8" y="22"/>
                    <a:pt x="9" y="24"/>
                  </a:cubicBezTo>
                  <a:cubicBezTo>
                    <a:pt x="10" y="25"/>
                    <a:pt x="11" y="27"/>
                    <a:pt x="12" y="27"/>
                  </a:cubicBezTo>
                  <a:close/>
                </a:path>
              </a:pathLst>
            </a:custGeom>
            <a:solidFill>
              <a:srgbClr val="009C57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86" name="Freeform 157"/>
            <p:cNvSpPr>
              <a:spLocks noEditPoints="1"/>
            </p:cNvSpPr>
            <p:nvPr/>
          </p:nvSpPr>
          <p:spPr>
            <a:xfrm>
              <a:off x="6330950" y="7205663"/>
              <a:ext cx="349250" cy="409575"/>
            </a:xfrm>
            <a:custGeom>
              <a:avLst/>
              <a:gdLst/>
              <a:ahLst/>
              <a:cxnLst>
                <a:cxn ang="0">
                  <a:pos x="273326" y="91017"/>
                </a:cxn>
                <a:cxn ang="0">
                  <a:pos x="151848" y="333728"/>
                </a:cxn>
                <a:cxn ang="0">
                  <a:pos x="75924" y="273050"/>
                </a:cxn>
                <a:cxn ang="0">
                  <a:pos x="136663" y="136525"/>
                </a:cxn>
                <a:cxn ang="0">
                  <a:pos x="273326" y="91017"/>
                </a:cxn>
                <a:cxn ang="0">
                  <a:pos x="273326" y="91017"/>
                </a:cxn>
                <a:cxn ang="0">
                  <a:pos x="30370" y="242711"/>
                </a:cxn>
                <a:cxn ang="0">
                  <a:pos x="318880" y="273050"/>
                </a:cxn>
                <a:cxn ang="0">
                  <a:pos x="273326" y="91017"/>
                </a:cxn>
              </a:cxnLst>
              <a:rect l="0" t="0" r="0" b="0"/>
              <a:pathLst>
                <a:path w="23" h="27">
                  <a:moveTo>
                    <a:pt x="18" y="6"/>
                  </a:moveTo>
                  <a:cubicBezTo>
                    <a:pt x="23" y="10"/>
                    <a:pt x="14" y="21"/>
                    <a:pt x="10" y="22"/>
                  </a:cubicBezTo>
                  <a:cubicBezTo>
                    <a:pt x="8" y="22"/>
                    <a:pt x="5" y="21"/>
                    <a:pt x="5" y="18"/>
                  </a:cubicBezTo>
                  <a:cubicBezTo>
                    <a:pt x="4" y="15"/>
                    <a:pt x="7" y="11"/>
                    <a:pt x="9" y="9"/>
                  </a:cubicBezTo>
                  <a:cubicBezTo>
                    <a:pt x="11" y="7"/>
                    <a:pt x="15" y="4"/>
                    <a:pt x="18" y="6"/>
                  </a:cubicBezTo>
                  <a:close/>
                  <a:moveTo>
                    <a:pt x="18" y="6"/>
                  </a:moveTo>
                  <a:cubicBezTo>
                    <a:pt x="11" y="0"/>
                    <a:pt x="0" y="6"/>
                    <a:pt x="2" y="16"/>
                  </a:cubicBezTo>
                  <a:cubicBezTo>
                    <a:pt x="4" y="25"/>
                    <a:pt x="17" y="27"/>
                    <a:pt x="21" y="18"/>
                  </a:cubicBezTo>
                  <a:cubicBezTo>
                    <a:pt x="23" y="13"/>
                    <a:pt x="22" y="9"/>
                    <a:pt x="18" y="6"/>
                  </a:cubicBezTo>
                  <a:close/>
                </a:path>
              </a:pathLst>
            </a:custGeom>
            <a:solidFill>
              <a:srgbClr val="009C57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87" name="Freeform 158"/>
            <p:cNvSpPr/>
            <p:nvPr/>
          </p:nvSpPr>
          <p:spPr>
            <a:xfrm>
              <a:off x="6635750" y="7418388"/>
              <a:ext cx="363538" cy="349250"/>
            </a:xfrm>
            <a:custGeom>
              <a:avLst/>
              <a:gdLst/>
              <a:ahLst/>
              <a:cxnLst>
                <a:cxn ang="0">
                  <a:pos x="151474" y="15185"/>
                </a:cxn>
                <a:cxn ang="0">
                  <a:pos x="166622" y="60739"/>
                </a:cxn>
                <a:cxn ang="0">
                  <a:pos x="60590" y="242957"/>
                </a:cxn>
                <a:cxn ang="0">
                  <a:pos x="45442" y="258141"/>
                </a:cxn>
                <a:cxn ang="0">
                  <a:pos x="0" y="258141"/>
                </a:cxn>
                <a:cxn ang="0">
                  <a:pos x="75737" y="303696"/>
                </a:cxn>
                <a:cxn ang="0">
                  <a:pos x="151474" y="334065"/>
                </a:cxn>
                <a:cxn ang="0">
                  <a:pos x="121179" y="288511"/>
                </a:cxn>
                <a:cxn ang="0">
                  <a:pos x="166622" y="197402"/>
                </a:cxn>
                <a:cxn ang="0">
                  <a:pos x="196916" y="212587"/>
                </a:cxn>
                <a:cxn ang="0">
                  <a:pos x="196916" y="273326"/>
                </a:cxn>
                <a:cxn ang="0">
                  <a:pos x="227211" y="242957"/>
                </a:cxn>
                <a:cxn ang="0">
                  <a:pos x="272654" y="167033"/>
                </a:cxn>
                <a:cxn ang="0">
                  <a:pos x="196916" y="182217"/>
                </a:cxn>
                <a:cxn ang="0">
                  <a:pos x="212064" y="136663"/>
                </a:cxn>
                <a:cxn ang="0">
                  <a:pos x="242359" y="75924"/>
                </a:cxn>
                <a:cxn ang="0">
                  <a:pos x="318096" y="136663"/>
                </a:cxn>
                <a:cxn ang="0">
                  <a:pos x="318096" y="197402"/>
                </a:cxn>
                <a:cxn ang="0">
                  <a:pos x="363538" y="136663"/>
                </a:cxn>
                <a:cxn ang="0">
                  <a:pos x="151474" y="0"/>
                </a:cxn>
                <a:cxn ang="0">
                  <a:pos x="151474" y="15185"/>
                </a:cxn>
              </a:cxnLst>
              <a:rect l="0" t="0" r="0" b="0"/>
              <a:pathLst>
                <a:path w="24" h="23">
                  <a:moveTo>
                    <a:pt x="10" y="1"/>
                  </a:moveTo>
                  <a:cubicBezTo>
                    <a:pt x="11" y="2"/>
                    <a:pt x="11" y="3"/>
                    <a:pt x="11" y="4"/>
                  </a:cubicBezTo>
                  <a:cubicBezTo>
                    <a:pt x="9" y="8"/>
                    <a:pt x="7" y="13"/>
                    <a:pt x="4" y="16"/>
                  </a:cubicBezTo>
                  <a:cubicBezTo>
                    <a:pt x="4" y="16"/>
                    <a:pt x="4" y="17"/>
                    <a:pt x="3" y="17"/>
                  </a:cubicBezTo>
                  <a:cubicBezTo>
                    <a:pt x="2" y="17"/>
                    <a:pt x="0" y="16"/>
                    <a:pt x="0" y="17"/>
                  </a:cubicBezTo>
                  <a:cubicBezTo>
                    <a:pt x="0" y="18"/>
                    <a:pt x="5" y="20"/>
                    <a:pt x="5" y="20"/>
                  </a:cubicBezTo>
                  <a:cubicBezTo>
                    <a:pt x="6" y="21"/>
                    <a:pt x="9" y="23"/>
                    <a:pt x="10" y="22"/>
                  </a:cubicBezTo>
                  <a:cubicBezTo>
                    <a:pt x="8" y="21"/>
                    <a:pt x="7" y="20"/>
                    <a:pt x="8" y="19"/>
                  </a:cubicBezTo>
                  <a:cubicBezTo>
                    <a:pt x="8" y="17"/>
                    <a:pt x="10" y="14"/>
                    <a:pt x="11" y="13"/>
                  </a:cubicBezTo>
                  <a:cubicBezTo>
                    <a:pt x="12" y="13"/>
                    <a:pt x="12" y="13"/>
                    <a:pt x="13" y="14"/>
                  </a:cubicBezTo>
                  <a:cubicBezTo>
                    <a:pt x="14" y="16"/>
                    <a:pt x="13" y="17"/>
                    <a:pt x="13" y="18"/>
                  </a:cubicBezTo>
                  <a:cubicBezTo>
                    <a:pt x="13" y="20"/>
                    <a:pt x="15" y="17"/>
                    <a:pt x="15" y="16"/>
                  </a:cubicBezTo>
                  <a:cubicBezTo>
                    <a:pt x="16" y="14"/>
                    <a:pt x="17" y="12"/>
                    <a:pt x="18" y="11"/>
                  </a:cubicBezTo>
                  <a:cubicBezTo>
                    <a:pt x="17" y="10"/>
                    <a:pt x="15" y="13"/>
                    <a:pt x="13" y="12"/>
                  </a:cubicBezTo>
                  <a:cubicBezTo>
                    <a:pt x="11" y="11"/>
                    <a:pt x="13" y="10"/>
                    <a:pt x="14" y="9"/>
                  </a:cubicBezTo>
                  <a:cubicBezTo>
                    <a:pt x="14" y="8"/>
                    <a:pt x="15" y="5"/>
                    <a:pt x="16" y="5"/>
                  </a:cubicBezTo>
                  <a:cubicBezTo>
                    <a:pt x="18" y="5"/>
                    <a:pt x="21" y="8"/>
                    <a:pt x="21" y="9"/>
                  </a:cubicBezTo>
                  <a:cubicBezTo>
                    <a:pt x="21" y="10"/>
                    <a:pt x="21" y="12"/>
                    <a:pt x="21" y="13"/>
                  </a:cubicBezTo>
                  <a:cubicBezTo>
                    <a:pt x="21" y="14"/>
                    <a:pt x="24" y="10"/>
                    <a:pt x="24" y="9"/>
                  </a:cubicBezTo>
                  <a:cubicBezTo>
                    <a:pt x="19" y="6"/>
                    <a:pt x="15" y="3"/>
                    <a:pt x="10" y="0"/>
                  </a:cubicBezTo>
                  <a:cubicBezTo>
                    <a:pt x="10" y="1"/>
                    <a:pt x="10" y="1"/>
                    <a:pt x="10" y="1"/>
                  </a:cubicBezTo>
                  <a:close/>
                </a:path>
              </a:pathLst>
            </a:custGeom>
            <a:solidFill>
              <a:srgbClr val="009C57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88" name="Freeform 159"/>
            <p:cNvSpPr/>
            <p:nvPr/>
          </p:nvSpPr>
          <p:spPr>
            <a:xfrm>
              <a:off x="7165975" y="7675563"/>
              <a:ext cx="333375" cy="319087"/>
            </a:xfrm>
            <a:custGeom>
              <a:avLst/>
              <a:gdLst/>
              <a:ahLst/>
              <a:cxnLst>
                <a:cxn ang="0">
                  <a:pos x="318222" y="227919"/>
                </a:cxn>
                <a:cxn ang="0">
                  <a:pos x="166688" y="182335"/>
                </a:cxn>
                <a:cxn ang="0">
                  <a:pos x="196994" y="227919"/>
                </a:cxn>
                <a:cxn ang="0">
                  <a:pos x="151534" y="303892"/>
                </a:cxn>
                <a:cxn ang="0">
                  <a:pos x="90920" y="243114"/>
                </a:cxn>
                <a:cxn ang="0">
                  <a:pos x="196994" y="30389"/>
                </a:cxn>
                <a:cxn ang="0">
                  <a:pos x="257608" y="60778"/>
                </a:cxn>
                <a:cxn ang="0">
                  <a:pos x="303068" y="151946"/>
                </a:cxn>
                <a:cxn ang="0">
                  <a:pos x="333375" y="60778"/>
                </a:cxn>
                <a:cxn ang="0">
                  <a:pos x="303068" y="60778"/>
                </a:cxn>
                <a:cxn ang="0">
                  <a:pos x="227301" y="15195"/>
                </a:cxn>
                <a:cxn ang="0">
                  <a:pos x="60614" y="45584"/>
                </a:cxn>
                <a:cxn ang="0">
                  <a:pos x="30307" y="212725"/>
                </a:cxn>
                <a:cxn ang="0">
                  <a:pos x="166688" y="319087"/>
                </a:cxn>
                <a:cxn ang="0">
                  <a:pos x="227301" y="319087"/>
                </a:cxn>
                <a:cxn ang="0">
                  <a:pos x="257608" y="288698"/>
                </a:cxn>
                <a:cxn ang="0">
                  <a:pos x="272761" y="243114"/>
                </a:cxn>
                <a:cxn ang="0">
                  <a:pos x="318222" y="227919"/>
                </a:cxn>
              </a:cxnLst>
              <a:rect l="0" t="0" r="0" b="0"/>
              <a:pathLst>
                <a:path w="22" h="21">
                  <a:moveTo>
                    <a:pt x="21" y="15"/>
                  </a:moveTo>
                  <a:cubicBezTo>
                    <a:pt x="18" y="14"/>
                    <a:pt x="14" y="13"/>
                    <a:pt x="11" y="12"/>
                  </a:cubicBezTo>
                  <a:cubicBezTo>
                    <a:pt x="11" y="13"/>
                    <a:pt x="13" y="14"/>
                    <a:pt x="13" y="15"/>
                  </a:cubicBezTo>
                  <a:cubicBezTo>
                    <a:pt x="13" y="17"/>
                    <a:pt x="12" y="20"/>
                    <a:pt x="10" y="20"/>
                  </a:cubicBezTo>
                  <a:cubicBezTo>
                    <a:pt x="8" y="20"/>
                    <a:pt x="6" y="18"/>
                    <a:pt x="6" y="16"/>
                  </a:cubicBezTo>
                  <a:cubicBezTo>
                    <a:pt x="4" y="12"/>
                    <a:pt x="7" y="2"/>
                    <a:pt x="13" y="2"/>
                  </a:cubicBezTo>
                  <a:cubicBezTo>
                    <a:pt x="14" y="2"/>
                    <a:pt x="16" y="3"/>
                    <a:pt x="17" y="4"/>
                  </a:cubicBezTo>
                  <a:cubicBezTo>
                    <a:pt x="18" y="5"/>
                    <a:pt x="18" y="9"/>
                    <a:pt x="20" y="10"/>
                  </a:cubicBezTo>
                  <a:cubicBezTo>
                    <a:pt x="20" y="9"/>
                    <a:pt x="22" y="4"/>
                    <a:pt x="22" y="4"/>
                  </a:cubicBezTo>
                  <a:cubicBezTo>
                    <a:pt x="21" y="3"/>
                    <a:pt x="21" y="4"/>
                    <a:pt x="20" y="4"/>
                  </a:cubicBezTo>
                  <a:cubicBezTo>
                    <a:pt x="18" y="4"/>
                    <a:pt x="17" y="2"/>
                    <a:pt x="15" y="1"/>
                  </a:cubicBezTo>
                  <a:cubicBezTo>
                    <a:pt x="11" y="0"/>
                    <a:pt x="7" y="0"/>
                    <a:pt x="4" y="3"/>
                  </a:cubicBezTo>
                  <a:cubicBezTo>
                    <a:pt x="2" y="6"/>
                    <a:pt x="0" y="10"/>
                    <a:pt x="2" y="14"/>
                  </a:cubicBezTo>
                  <a:cubicBezTo>
                    <a:pt x="3" y="18"/>
                    <a:pt x="7" y="20"/>
                    <a:pt x="11" y="21"/>
                  </a:cubicBezTo>
                  <a:cubicBezTo>
                    <a:pt x="12" y="21"/>
                    <a:pt x="14" y="21"/>
                    <a:pt x="15" y="21"/>
                  </a:cubicBezTo>
                  <a:cubicBezTo>
                    <a:pt x="16" y="21"/>
                    <a:pt x="16" y="21"/>
                    <a:pt x="17" y="19"/>
                  </a:cubicBezTo>
                  <a:cubicBezTo>
                    <a:pt x="17" y="18"/>
                    <a:pt x="17" y="16"/>
                    <a:pt x="18" y="16"/>
                  </a:cubicBezTo>
                  <a:cubicBezTo>
                    <a:pt x="19" y="15"/>
                    <a:pt x="20" y="17"/>
                    <a:pt x="21" y="15"/>
                  </a:cubicBezTo>
                  <a:close/>
                </a:path>
              </a:pathLst>
            </a:custGeom>
            <a:solidFill>
              <a:srgbClr val="009C57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89" name="Freeform 160"/>
            <p:cNvSpPr>
              <a:spLocks noEditPoints="1"/>
            </p:cNvSpPr>
            <p:nvPr/>
          </p:nvSpPr>
          <p:spPr>
            <a:xfrm>
              <a:off x="7545388" y="7751763"/>
              <a:ext cx="333375" cy="365125"/>
            </a:xfrm>
            <a:custGeom>
              <a:avLst/>
              <a:gdLst/>
              <a:ahLst/>
              <a:cxnLst>
                <a:cxn ang="0">
                  <a:pos x="166688" y="60854"/>
                </a:cxn>
                <a:cxn ang="0">
                  <a:pos x="227301" y="106495"/>
                </a:cxn>
                <a:cxn ang="0">
                  <a:pos x="136381" y="182563"/>
                </a:cxn>
                <a:cxn ang="0">
                  <a:pos x="166688" y="60854"/>
                </a:cxn>
                <a:cxn ang="0">
                  <a:pos x="287915" y="349911"/>
                </a:cxn>
                <a:cxn ang="0">
                  <a:pos x="272761" y="319484"/>
                </a:cxn>
                <a:cxn ang="0">
                  <a:pos x="212148" y="197776"/>
                </a:cxn>
                <a:cxn ang="0">
                  <a:pos x="257608" y="60854"/>
                </a:cxn>
                <a:cxn ang="0">
                  <a:pos x="181841" y="45641"/>
                </a:cxn>
                <a:cxn ang="0">
                  <a:pos x="106074" y="15214"/>
                </a:cxn>
                <a:cxn ang="0">
                  <a:pos x="60614" y="30427"/>
                </a:cxn>
                <a:cxn ang="0">
                  <a:pos x="90920" y="60854"/>
                </a:cxn>
                <a:cxn ang="0">
                  <a:pos x="75767" y="152135"/>
                </a:cxn>
                <a:cxn ang="0">
                  <a:pos x="45460" y="273844"/>
                </a:cxn>
                <a:cxn ang="0">
                  <a:pos x="0" y="304271"/>
                </a:cxn>
                <a:cxn ang="0">
                  <a:pos x="136381" y="334698"/>
                </a:cxn>
                <a:cxn ang="0">
                  <a:pos x="121227" y="304271"/>
                </a:cxn>
                <a:cxn ang="0">
                  <a:pos x="136381" y="197776"/>
                </a:cxn>
                <a:cxn ang="0">
                  <a:pos x="196994" y="304271"/>
                </a:cxn>
                <a:cxn ang="0">
                  <a:pos x="212148" y="349911"/>
                </a:cxn>
                <a:cxn ang="0">
                  <a:pos x="287915" y="365125"/>
                </a:cxn>
                <a:cxn ang="0">
                  <a:pos x="287915" y="349911"/>
                </a:cxn>
              </a:cxnLst>
              <a:rect l="0" t="0" r="0" b="0"/>
              <a:pathLst>
                <a:path w="22" h="24">
                  <a:moveTo>
                    <a:pt x="11" y="4"/>
                  </a:moveTo>
                  <a:cubicBezTo>
                    <a:pt x="11" y="2"/>
                    <a:pt x="15" y="5"/>
                    <a:pt x="15" y="7"/>
                  </a:cubicBezTo>
                  <a:cubicBezTo>
                    <a:pt x="16" y="11"/>
                    <a:pt x="13" y="12"/>
                    <a:pt x="9" y="12"/>
                  </a:cubicBezTo>
                  <a:cubicBezTo>
                    <a:pt x="10" y="9"/>
                    <a:pt x="10" y="7"/>
                    <a:pt x="11" y="4"/>
                  </a:cubicBezTo>
                  <a:close/>
                  <a:moveTo>
                    <a:pt x="19" y="23"/>
                  </a:moveTo>
                  <a:cubicBezTo>
                    <a:pt x="18" y="23"/>
                    <a:pt x="18" y="22"/>
                    <a:pt x="18" y="21"/>
                  </a:cubicBezTo>
                  <a:cubicBezTo>
                    <a:pt x="17" y="18"/>
                    <a:pt x="15" y="16"/>
                    <a:pt x="14" y="13"/>
                  </a:cubicBezTo>
                  <a:cubicBezTo>
                    <a:pt x="20" y="13"/>
                    <a:pt x="22" y="7"/>
                    <a:pt x="17" y="4"/>
                  </a:cubicBezTo>
                  <a:cubicBezTo>
                    <a:pt x="16" y="3"/>
                    <a:pt x="14" y="3"/>
                    <a:pt x="12" y="3"/>
                  </a:cubicBezTo>
                  <a:cubicBezTo>
                    <a:pt x="10" y="2"/>
                    <a:pt x="9" y="2"/>
                    <a:pt x="7" y="1"/>
                  </a:cubicBezTo>
                  <a:cubicBezTo>
                    <a:pt x="6" y="1"/>
                    <a:pt x="3" y="0"/>
                    <a:pt x="4" y="2"/>
                  </a:cubicBezTo>
                  <a:cubicBezTo>
                    <a:pt x="4" y="2"/>
                    <a:pt x="6" y="2"/>
                    <a:pt x="6" y="4"/>
                  </a:cubicBezTo>
                  <a:cubicBezTo>
                    <a:pt x="6" y="6"/>
                    <a:pt x="5" y="8"/>
                    <a:pt x="5" y="10"/>
                  </a:cubicBezTo>
                  <a:cubicBezTo>
                    <a:pt x="4" y="12"/>
                    <a:pt x="4" y="16"/>
                    <a:pt x="3" y="18"/>
                  </a:cubicBezTo>
                  <a:cubicBezTo>
                    <a:pt x="2" y="19"/>
                    <a:pt x="0" y="19"/>
                    <a:pt x="0" y="20"/>
                  </a:cubicBezTo>
                  <a:cubicBezTo>
                    <a:pt x="3" y="21"/>
                    <a:pt x="6" y="21"/>
                    <a:pt x="9" y="22"/>
                  </a:cubicBezTo>
                  <a:cubicBezTo>
                    <a:pt x="10" y="21"/>
                    <a:pt x="8" y="21"/>
                    <a:pt x="8" y="20"/>
                  </a:cubicBezTo>
                  <a:cubicBezTo>
                    <a:pt x="7" y="18"/>
                    <a:pt x="8" y="13"/>
                    <a:pt x="9" y="13"/>
                  </a:cubicBezTo>
                  <a:cubicBezTo>
                    <a:pt x="10" y="12"/>
                    <a:pt x="12" y="19"/>
                    <a:pt x="13" y="20"/>
                  </a:cubicBezTo>
                  <a:cubicBezTo>
                    <a:pt x="13" y="21"/>
                    <a:pt x="13" y="22"/>
                    <a:pt x="14" y="23"/>
                  </a:cubicBezTo>
                  <a:cubicBezTo>
                    <a:pt x="15" y="24"/>
                    <a:pt x="18" y="24"/>
                    <a:pt x="19" y="24"/>
                  </a:cubicBezTo>
                  <a:cubicBezTo>
                    <a:pt x="19" y="24"/>
                    <a:pt x="19" y="24"/>
                    <a:pt x="19" y="23"/>
                  </a:cubicBezTo>
                  <a:close/>
                </a:path>
              </a:pathLst>
            </a:custGeom>
            <a:solidFill>
              <a:srgbClr val="009C57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90" name="Freeform 161"/>
            <p:cNvSpPr/>
            <p:nvPr/>
          </p:nvSpPr>
          <p:spPr>
            <a:xfrm>
              <a:off x="7924800" y="7827963"/>
              <a:ext cx="288925" cy="349250"/>
            </a:xfrm>
            <a:custGeom>
              <a:avLst/>
              <a:gdLst/>
              <a:ahLst/>
              <a:cxnLst>
                <a:cxn ang="0">
                  <a:pos x="30413" y="30370"/>
                </a:cxn>
                <a:cxn ang="0">
                  <a:pos x="60826" y="91109"/>
                </a:cxn>
                <a:cxn ang="0">
                  <a:pos x="45620" y="242957"/>
                </a:cxn>
                <a:cxn ang="0">
                  <a:pos x="45620" y="288511"/>
                </a:cxn>
                <a:cxn ang="0">
                  <a:pos x="15207" y="303696"/>
                </a:cxn>
                <a:cxn ang="0">
                  <a:pos x="136859" y="318880"/>
                </a:cxn>
                <a:cxn ang="0">
                  <a:pos x="258512" y="334065"/>
                </a:cxn>
                <a:cxn ang="0">
                  <a:pos x="288925" y="242957"/>
                </a:cxn>
                <a:cxn ang="0">
                  <a:pos x="243305" y="288511"/>
                </a:cxn>
                <a:cxn ang="0">
                  <a:pos x="197686" y="303696"/>
                </a:cxn>
                <a:cxn ang="0">
                  <a:pos x="121653" y="303696"/>
                </a:cxn>
                <a:cxn ang="0">
                  <a:pos x="121653" y="167033"/>
                </a:cxn>
                <a:cxn ang="0">
                  <a:pos x="182479" y="197402"/>
                </a:cxn>
                <a:cxn ang="0">
                  <a:pos x="197686" y="242957"/>
                </a:cxn>
                <a:cxn ang="0">
                  <a:pos x="212892" y="136663"/>
                </a:cxn>
                <a:cxn ang="0">
                  <a:pos x="212892" y="106293"/>
                </a:cxn>
                <a:cxn ang="0">
                  <a:pos x="197686" y="121478"/>
                </a:cxn>
                <a:cxn ang="0">
                  <a:pos x="136859" y="151848"/>
                </a:cxn>
                <a:cxn ang="0">
                  <a:pos x="136859" y="45554"/>
                </a:cxn>
                <a:cxn ang="0">
                  <a:pos x="212892" y="45554"/>
                </a:cxn>
                <a:cxn ang="0">
                  <a:pos x="258512" y="91109"/>
                </a:cxn>
                <a:cxn ang="0">
                  <a:pos x="273718" y="121478"/>
                </a:cxn>
                <a:cxn ang="0">
                  <a:pos x="288925" y="30370"/>
                </a:cxn>
                <a:cxn ang="0">
                  <a:pos x="152066" y="30370"/>
                </a:cxn>
                <a:cxn ang="0">
                  <a:pos x="30413" y="30370"/>
                </a:cxn>
              </a:cxnLst>
              <a:rect l="0" t="0" r="0" b="0"/>
              <a:pathLst>
                <a:path w="19" h="23">
                  <a:moveTo>
                    <a:pt x="2" y="2"/>
                  </a:moveTo>
                  <a:cubicBezTo>
                    <a:pt x="5" y="2"/>
                    <a:pt x="4" y="4"/>
                    <a:pt x="4" y="6"/>
                  </a:cubicBezTo>
                  <a:cubicBezTo>
                    <a:pt x="4" y="10"/>
                    <a:pt x="4" y="13"/>
                    <a:pt x="3" y="16"/>
                  </a:cubicBezTo>
                  <a:cubicBezTo>
                    <a:pt x="3" y="17"/>
                    <a:pt x="3" y="18"/>
                    <a:pt x="3" y="19"/>
                  </a:cubicBezTo>
                  <a:cubicBezTo>
                    <a:pt x="2" y="20"/>
                    <a:pt x="0" y="19"/>
                    <a:pt x="1" y="20"/>
                  </a:cubicBezTo>
                  <a:cubicBezTo>
                    <a:pt x="2" y="21"/>
                    <a:pt x="7" y="21"/>
                    <a:pt x="9" y="21"/>
                  </a:cubicBezTo>
                  <a:cubicBezTo>
                    <a:pt x="10" y="21"/>
                    <a:pt x="16" y="23"/>
                    <a:pt x="17" y="22"/>
                  </a:cubicBezTo>
                  <a:cubicBezTo>
                    <a:pt x="18" y="21"/>
                    <a:pt x="19" y="17"/>
                    <a:pt x="19" y="16"/>
                  </a:cubicBezTo>
                  <a:cubicBezTo>
                    <a:pt x="18" y="16"/>
                    <a:pt x="17" y="18"/>
                    <a:pt x="16" y="19"/>
                  </a:cubicBezTo>
                  <a:cubicBezTo>
                    <a:pt x="15" y="20"/>
                    <a:pt x="14" y="20"/>
                    <a:pt x="13" y="20"/>
                  </a:cubicBezTo>
                  <a:cubicBezTo>
                    <a:pt x="11" y="20"/>
                    <a:pt x="9" y="21"/>
                    <a:pt x="8" y="20"/>
                  </a:cubicBezTo>
                  <a:cubicBezTo>
                    <a:pt x="7" y="18"/>
                    <a:pt x="8" y="13"/>
                    <a:pt x="8" y="11"/>
                  </a:cubicBezTo>
                  <a:cubicBezTo>
                    <a:pt x="10" y="12"/>
                    <a:pt x="11" y="12"/>
                    <a:pt x="12" y="13"/>
                  </a:cubicBezTo>
                  <a:cubicBezTo>
                    <a:pt x="13" y="14"/>
                    <a:pt x="12" y="16"/>
                    <a:pt x="13" y="16"/>
                  </a:cubicBezTo>
                  <a:cubicBezTo>
                    <a:pt x="14" y="14"/>
                    <a:pt x="14" y="11"/>
                    <a:pt x="14" y="9"/>
                  </a:cubicBezTo>
                  <a:cubicBezTo>
                    <a:pt x="14" y="8"/>
                    <a:pt x="15" y="7"/>
                    <a:pt x="14" y="7"/>
                  </a:cubicBezTo>
                  <a:cubicBezTo>
                    <a:pt x="13" y="7"/>
                    <a:pt x="14" y="8"/>
                    <a:pt x="13" y="8"/>
                  </a:cubicBezTo>
                  <a:cubicBezTo>
                    <a:pt x="12" y="10"/>
                    <a:pt x="11" y="11"/>
                    <a:pt x="9" y="10"/>
                  </a:cubicBezTo>
                  <a:cubicBezTo>
                    <a:pt x="9" y="9"/>
                    <a:pt x="8" y="4"/>
                    <a:pt x="9" y="3"/>
                  </a:cubicBezTo>
                  <a:cubicBezTo>
                    <a:pt x="10" y="2"/>
                    <a:pt x="13" y="3"/>
                    <a:pt x="14" y="3"/>
                  </a:cubicBezTo>
                  <a:cubicBezTo>
                    <a:pt x="16" y="4"/>
                    <a:pt x="17" y="5"/>
                    <a:pt x="17" y="6"/>
                  </a:cubicBezTo>
                  <a:cubicBezTo>
                    <a:pt x="17" y="7"/>
                    <a:pt x="17" y="9"/>
                    <a:pt x="18" y="8"/>
                  </a:cubicBezTo>
                  <a:cubicBezTo>
                    <a:pt x="19" y="7"/>
                    <a:pt x="19" y="3"/>
                    <a:pt x="19" y="2"/>
                  </a:cubicBezTo>
                  <a:cubicBezTo>
                    <a:pt x="16" y="2"/>
                    <a:pt x="13" y="2"/>
                    <a:pt x="10" y="2"/>
                  </a:cubicBezTo>
                  <a:cubicBezTo>
                    <a:pt x="8" y="1"/>
                    <a:pt x="2" y="0"/>
                    <a:pt x="2" y="2"/>
                  </a:cubicBezTo>
                  <a:close/>
                </a:path>
              </a:pathLst>
            </a:custGeom>
            <a:solidFill>
              <a:srgbClr val="009C57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91" name="Freeform 162"/>
            <p:cNvSpPr/>
            <p:nvPr/>
          </p:nvSpPr>
          <p:spPr>
            <a:xfrm>
              <a:off x="8274050" y="7843838"/>
              <a:ext cx="303213" cy="319087"/>
            </a:xfrm>
            <a:custGeom>
              <a:avLst/>
              <a:gdLst/>
              <a:ahLst/>
              <a:cxnLst>
                <a:cxn ang="0">
                  <a:pos x="0" y="30389"/>
                </a:cxn>
                <a:cxn ang="0">
                  <a:pos x="60643" y="151946"/>
                </a:cxn>
                <a:cxn ang="0">
                  <a:pos x="75803" y="273503"/>
                </a:cxn>
                <a:cxn ang="0">
                  <a:pos x="30321" y="319087"/>
                </a:cxn>
                <a:cxn ang="0">
                  <a:pos x="227410" y="303892"/>
                </a:cxn>
                <a:cxn ang="0">
                  <a:pos x="288052" y="288698"/>
                </a:cxn>
                <a:cxn ang="0">
                  <a:pos x="303213" y="197530"/>
                </a:cxn>
                <a:cxn ang="0">
                  <a:pos x="242570" y="258309"/>
                </a:cxn>
                <a:cxn ang="0">
                  <a:pos x="166767" y="288698"/>
                </a:cxn>
                <a:cxn ang="0">
                  <a:pos x="136446" y="273503"/>
                </a:cxn>
                <a:cxn ang="0">
                  <a:pos x="136446" y="182335"/>
                </a:cxn>
                <a:cxn ang="0">
                  <a:pos x="166767" y="167141"/>
                </a:cxn>
                <a:cxn ang="0">
                  <a:pos x="197088" y="182335"/>
                </a:cxn>
                <a:cxn ang="0">
                  <a:pos x="212249" y="212725"/>
                </a:cxn>
                <a:cxn ang="0">
                  <a:pos x="197088" y="75973"/>
                </a:cxn>
                <a:cxn ang="0">
                  <a:pos x="181928" y="121557"/>
                </a:cxn>
                <a:cxn ang="0">
                  <a:pos x="121285" y="151946"/>
                </a:cxn>
                <a:cxn ang="0">
                  <a:pos x="121285" y="30389"/>
                </a:cxn>
                <a:cxn ang="0">
                  <a:pos x="197088" y="30389"/>
                </a:cxn>
                <a:cxn ang="0">
                  <a:pos x="242570" y="60778"/>
                </a:cxn>
                <a:cxn ang="0">
                  <a:pos x="257731" y="75973"/>
                </a:cxn>
                <a:cxn ang="0">
                  <a:pos x="257731" y="0"/>
                </a:cxn>
                <a:cxn ang="0">
                  <a:pos x="121285" y="15195"/>
                </a:cxn>
                <a:cxn ang="0">
                  <a:pos x="0" y="30389"/>
                </a:cxn>
              </a:cxnLst>
              <a:rect l="0" t="0" r="0" b="0"/>
              <a:pathLst>
                <a:path w="20" h="21">
                  <a:moveTo>
                    <a:pt x="0" y="2"/>
                  </a:moveTo>
                  <a:cubicBezTo>
                    <a:pt x="4" y="2"/>
                    <a:pt x="4" y="8"/>
                    <a:pt x="4" y="10"/>
                  </a:cubicBezTo>
                  <a:cubicBezTo>
                    <a:pt x="4" y="12"/>
                    <a:pt x="5" y="16"/>
                    <a:pt x="5" y="18"/>
                  </a:cubicBezTo>
                  <a:cubicBezTo>
                    <a:pt x="4" y="20"/>
                    <a:pt x="2" y="20"/>
                    <a:pt x="2" y="21"/>
                  </a:cubicBezTo>
                  <a:cubicBezTo>
                    <a:pt x="7" y="20"/>
                    <a:pt x="11" y="20"/>
                    <a:pt x="15" y="20"/>
                  </a:cubicBezTo>
                  <a:cubicBezTo>
                    <a:pt x="16" y="19"/>
                    <a:pt x="19" y="20"/>
                    <a:pt x="19" y="19"/>
                  </a:cubicBezTo>
                  <a:cubicBezTo>
                    <a:pt x="20" y="18"/>
                    <a:pt x="19" y="14"/>
                    <a:pt x="20" y="13"/>
                  </a:cubicBezTo>
                  <a:cubicBezTo>
                    <a:pt x="19" y="13"/>
                    <a:pt x="17" y="16"/>
                    <a:pt x="16" y="17"/>
                  </a:cubicBezTo>
                  <a:cubicBezTo>
                    <a:pt x="15" y="18"/>
                    <a:pt x="13" y="19"/>
                    <a:pt x="11" y="19"/>
                  </a:cubicBezTo>
                  <a:cubicBezTo>
                    <a:pt x="10" y="19"/>
                    <a:pt x="10" y="19"/>
                    <a:pt x="9" y="18"/>
                  </a:cubicBezTo>
                  <a:cubicBezTo>
                    <a:pt x="9" y="17"/>
                    <a:pt x="8" y="13"/>
                    <a:pt x="9" y="12"/>
                  </a:cubicBezTo>
                  <a:cubicBezTo>
                    <a:pt x="9" y="11"/>
                    <a:pt x="9" y="10"/>
                    <a:pt x="11" y="11"/>
                  </a:cubicBezTo>
                  <a:cubicBezTo>
                    <a:pt x="12" y="11"/>
                    <a:pt x="12" y="12"/>
                    <a:pt x="13" y="12"/>
                  </a:cubicBezTo>
                  <a:cubicBezTo>
                    <a:pt x="13" y="13"/>
                    <a:pt x="14" y="16"/>
                    <a:pt x="14" y="14"/>
                  </a:cubicBezTo>
                  <a:cubicBezTo>
                    <a:pt x="15" y="11"/>
                    <a:pt x="14" y="7"/>
                    <a:pt x="13" y="5"/>
                  </a:cubicBezTo>
                  <a:cubicBezTo>
                    <a:pt x="12" y="5"/>
                    <a:pt x="13" y="7"/>
                    <a:pt x="12" y="8"/>
                  </a:cubicBezTo>
                  <a:cubicBezTo>
                    <a:pt x="11" y="9"/>
                    <a:pt x="10" y="10"/>
                    <a:pt x="8" y="10"/>
                  </a:cubicBezTo>
                  <a:cubicBezTo>
                    <a:pt x="8" y="8"/>
                    <a:pt x="7" y="3"/>
                    <a:pt x="8" y="2"/>
                  </a:cubicBezTo>
                  <a:cubicBezTo>
                    <a:pt x="9" y="1"/>
                    <a:pt x="12" y="1"/>
                    <a:pt x="13" y="2"/>
                  </a:cubicBezTo>
                  <a:cubicBezTo>
                    <a:pt x="14" y="2"/>
                    <a:pt x="15" y="2"/>
                    <a:pt x="16" y="4"/>
                  </a:cubicBezTo>
                  <a:cubicBezTo>
                    <a:pt x="16" y="4"/>
                    <a:pt x="17" y="6"/>
                    <a:pt x="17" y="5"/>
                  </a:cubicBezTo>
                  <a:cubicBezTo>
                    <a:pt x="18" y="5"/>
                    <a:pt x="17" y="1"/>
                    <a:pt x="17" y="0"/>
                  </a:cubicBezTo>
                  <a:cubicBezTo>
                    <a:pt x="14" y="0"/>
                    <a:pt x="11" y="0"/>
                    <a:pt x="8" y="1"/>
                  </a:cubicBezTo>
                  <a:cubicBezTo>
                    <a:pt x="7" y="1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009C57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92" name="Freeform 163"/>
            <p:cNvSpPr/>
            <p:nvPr/>
          </p:nvSpPr>
          <p:spPr>
            <a:xfrm>
              <a:off x="8637588" y="7767638"/>
              <a:ext cx="304800" cy="349250"/>
            </a:xfrm>
            <a:custGeom>
              <a:avLst/>
              <a:gdLst/>
              <a:ahLst/>
              <a:cxnLst>
                <a:cxn ang="0">
                  <a:pos x="45720" y="349250"/>
                </a:cxn>
                <a:cxn ang="0">
                  <a:pos x="106680" y="334065"/>
                </a:cxn>
                <a:cxn ang="0">
                  <a:pos x="137160" y="318880"/>
                </a:cxn>
                <a:cxn ang="0">
                  <a:pos x="106680" y="303696"/>
                </a:cxn>
                <a:cxn ang="0">
                  <a:pos x="91440" y="258141"/>
                </a:cxn>
                <a:cxn ang="0">
                  <a:pos x="60960" y="106293"/>
                </a:cxn>
                <a:cxn ang="0">
                  <a:pos x="213360" y="242957"/>
                </a:cxn>
                <a:cxn ang="0">
                  <a:pos x="289560" y="303696"/>
                </a:cxn>
                <a:cxn ang="0">
                  <a:pos x="304800" y="288511"/>
                </a:cxn>
                <a:cxn ang="0">
                  <a:pos x="259080" y="60739"/>
                </a:cxn>
                <a:cxn ang="0">
                  <a:pos x="259080" y="30370"/>
                </a:cxn>
                <a:cxn ang="0">
                  <a:pos x="289560" y="0"/>
                </a:cxn>
                <a:cxn ang="0">
                  <a:pos x="198120" y="30370"/>
                </a:cxn>
                <a:cxn ang="0">
                  <a:pos x="243840" y="60739"/>
                </a:cxn>
                <a:cxn ang="0">
                  <a:pos x="274320" y="197402"/>
                </a:cxn>
                <a:cxn ang="0">
                  <a:pos x="121920" y="75924"/>
                </a:cxn>
                <a:cxn ang="0">
                  <a:pos x="76200" y="45554"/>
                </a:cxn>
                <a:cxn ang="0">
                  <a:pos x="0" y="60739"/>
                </a:cxn>
                <a:cxn ang="0">
                  <a:pos x="30480" y="91109"/>
                </a:cxn>
                <a:cxn ang="0">
                  <a:pos x="60960" y="227772"/>
                </a:cxn>
                <a:cxn ang="0">
                  <a:pos x="76200" y="318880"/>
                </a:cxn>
                <a:cxn ang="0">
                  <a:pos x="45720" y="349250"/>
                </a:cxn>
              </a:cxnLst>
              <a:rect l="0" t="0" r="0" b="0"/>
              <a:pathLst>
                <a:path w="20" h="23">
                  <a:moveTo>
                    <a:pt x="3" y="23"/>
                  </a:moveTo>
                  <a:cubicBezTo>
                    <a:pt x="4" y="23"/>
                    <a:pt x="6" y="22"/>
                    <a:pt x="7" y="22"/>
                  </a:cubicBezTo>
                  <a:cubicBezTo>
                    <a:pt x="8" y="22"/>
                    <a:pt x="10" y="22"/>
                    <a:pt x="9" y="21"/>
                  </a:cubicBezTo>
                  <a:cubicBezTo>
                    <a:pt x="9" y="21"/>
                    <a:pt x="7" y="21"/>
                    <a:pt x="7" y="20"/>
                  </a:cubicBezTo>
                  <a:cubicBezTo>
                    <a:pt x="6" y="20"/>
                    <a:pt x="6" y="18"/>
                    <a:pt x="6" y="17"/>
                  </a:cubicBezTo>
                  <a:cubicBezTo>
                    <a:pt x="5" y="14"/>
                    <a:pt x="5" y="11"/>
                    <a:pt x="4" y="7"/>
                  </a:cubicBezTo>
                  <a:cubicBezTo>
                    <a:pt x="7" y="10"/>
                    <a:pt x="11" y="13"/>
                    <a:pt x="14" y="16"/>
                  </a:cubicBezTo>
                  <a:cubicBezTo>
                    <a:pt x="15" y="17"/>
                    <a:pt x="17" y="20"/>
                    <a:pt x="19" y="20"/>
                  </a:cubicBezTo>
                  <a:cubicBezTo>
                    <a:pt x="20" y="21"/>
                    <a:pt x="20" y="20"/>
                    <a:pt x="20" y="19"/>
                  </a:cubicBezTo>
                  <a:cubicBezTo>
                    <a:pt x="20" y="14"/>
                    <a:pt x="18" y="9"/>
                    <a:pt x="17" y="4"/>
                  </a:cubicBezTo>
                  <a:cubicBezTo>
                    <a:pt x="17" y="3"/>
                    <a:pt x="17" y="3"/>
                    <a:pt x="17" y="2"/>
                  </a:cubicBezTo>
                  <a:cubicBezTo>
                    <a:pt x="18" y="1"/>
                    <a:pt x="19" y="2"/>
                    <a:pt x="19" y="0"/>
                  </a:cubicBezTo>
                  <a:cubicBezTo>
                    <a:pt x="17" y="1"/>
                    <a:pt x="15" y="1"/>
                    <a:pt x="13" y="2"/>
                  </a:cubicBezTo>
                  <a:cubicBezTo>
                    <a:pt x="13" y="2"/>
                    <a:pt x="15" y="2"/>
                    <a:pt x="16" y="4"/>
                  </a:cubicBezTo>
                  <a:cubicBezTo>
                    <a:pt x="17" y="6"/>
                    <a:pt x="17" y="10"/>
                    <a:pt x="18" y="13"/>
                  </a:cubicBezTo>
                  <a:cubicBezTo>
                    <a:pt x="14" y="10"/>
                    <a:pt x="11" y="8"/>
                    <a:pt x="8" y="5"/>
                  </a:cubicBezTo>
                  <a:cubicBezTo>
                    <a:pt x="7" y="4"/>
                    <a:pt x="6" y="3"/>
                    <a:pt x="5" y="3"/>
                  </a:cubicBezTo>
                  <a:cubicBezTo>
                    <a:pt x="4" y="2"/>
                    <a:pt x="1" y="4"/>
                    <a:pt x="0" y="4"/>
                  </a:cubicBezTo>
                  <a:cubicBezTo>
                    <a:pt x="0" y="5"/>
                    <a:pt x="1" y="5"/>
                    <a:pt x="2" y="6"/>
                  </a:cubicBezTo>
                  <a:cubicBezTo>
                    <a:pt x="4" y="8"/>
                    <a:pt x="4" y="12"/>
                    <a:pt x="4" y="15"/>
                  </a:cubicBezTo>
                  <a:cubicBezTo>
                    <a:pt x="4" y="16"/>
                    <a:pt x="6" y="19"/>
                    <a:pt x="5" y="21"/>
                  </a:cubicBezTo>
                  <a:cubicBezTo>
                    <a:pt x="4" y="22"/>
                    <a:pt x="3" y="22"/>
                    <a:pt x="3" y="23"/>
                  </a:cubicBezTo>
                  <a:close/>
                </a:path>
              </a:pathLst>
            </a:custGeom>
            <a:solidFill>
              <a:srgbClr val="009C57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93" name="Freeform 164"/>
            <p:cNvSpPr>
              <a:spLocks noEditPoints="1"/>
            </p:cNvSpPr>
            <p:nvPr/>
          </p:nvSpPr>
          <p:spPr>
            <a:xfrm>
              <a:off x="9047163" y="7661275"/>
              <a:ext cx="288925" cy="349250"/>
            </a:xfrm>
            <a:custGeom>
              <a:avLst/>
              <a:gdLst/>
              <a:ahLst/>
              <a:cxnLst>
                <a:cxn ang="0">
                  <a:pos x="106446" y="349250"/>
                </a:cxn>
                <a:cxn ang="0">
                  <a:pos x="212892" y="303696"/>
                </a:cxn>
                <a:cxn ang="0">
                  <a:pos x="243305" y="288511"/>
                </a:cxn>
                <a:cxn ang="0">
                  <a:pos x="228099" y="288511"/>
                </a:cxn>
                <a:cxn ang="0">
                  <a:pos x="197686" y="273326"/>
                </a:cxn>
                <a:cxn ang="0">
                  <a:pos x="167272" y="197402"/>
                </a:cxn>
                <a:cxn ang="0">
                  <a:pos x="182479" y="182217"/>
                </a:cxn>
                <a:cxn ang="0">
                  <a:pos x="212892" y="167033"/>
                </a:cxn>
                <a:cxn ang="0">
                  <a:pos x="243305" y="151848"/>
                </a:cxn>
                <a:cxn ang="0">
                  <a:pos x="273718" y="91109"/>
                </a:cxn>
                <a:cxn ang="0">
                  <a:pos x="197686" y="0"/>
                </a:cxn>
                <a:cxn ang="0">
                  <a:pos x="76033" y="45554"/>
                </a:cxn>
                <a:cxn ang="0">
                  <a:pos x="15207" y="75924"/>
                </a:cxn>
                <a:cxn ang="0">
                  <a:pos x="45620" y="75924"/>
                </a:cxn>
                <a:cxn ang="0">
                  <a:pos x="76033" y="121478"/>
                </a:cxn>
                <a:cxn ang="0">
                  <a:pos x="121653" y="273326"/>
                </a:cxn>
                <a:cxn ang="0">
                  <a:pos x="136859" y="318880"/>
                </a:cxn>
                <a:cxn ang="0">
                  <a:pos x="106446" y="349250"/>
                </a:cxn>
                <a:cxn ang="0">
                  <a:pos x="121653" y="60739"/>
                </a:cxn>
                <a:cxn ang="0">
                  <a:pos x="167272" y="30370"/>
                </a:cxn>
                <a:cxn ang="0">
                  <a:pos x="212892" y="91109"/>
                </a:cxn>
                <a:cxn ang="0">
                  <a:pos x="197686" y="151848"/>
                </a:cxn>
                <a:cxn ang="0">
                  <a:pos x="152066" y="151848"/>
                </a:cxn>
                <a:cxn ang="0">
                  <a:pos x="121653" y="60739"/>
                </a:cxn>
              </a:cxnLst>
              <a:rect l="0" t="0" r="0" b="0"/>
              <a:pathLst>
                <a:path w="19" h="23">
                  <a:moveTo>
                    <a:pt x="7" y="23"/>
                  </a:moveTo>
                  <a:cubicBezTo>
                    <a:pt x="10" y="22"/>
                    <a:pt x="12" y="21"/>
                    <a:pt x="14" y="20"/>
                  </a:cubicBezTo>
                  <a:cubicBezTo>
                    <a:pt x="15" y="20"/>
                    <a:pt x="16" y="20"/>
                    <a:pt x="16" y="19"/>
                  </a:cubicBezTo>
                  <a:cubicBezTo>
                    <a:pt x="16" y="18"/>
                    <a:pt x="16" y="19"/>
                    <a:pt x="15" y="19"/>
                  </a:cubicBezTo>
                  <a:cubicBezTo>
                    <a:pt x="14" y="19"/>
                    <a:pt x="14" y="19"/>
                    <a:pt x="13" y="18"/>
                  </a:cubicBezTo>
                  <a:cubicBezTo>
                    <a:pt x="12" y="17"/>
                    <a:pt x="11" y="15"/>
                    <a:pt x="11" y="13"/>
                  </a:cubicBezTo>
                  <a:cubicBezTo>
                    <a:pt x="11" y="12"/>
                    <a:pt x="11" y="13"/>
                    <a:pt x="12" y="12"/>
                  </a:cubicBezTo>
                  <a:cubicBezTo>
                    <a:pt x="13" y="11"/>
                    <a:pt x="13" y="11"/>
                    <a:pt x="14" y="11"/>
                  </a:cubicBezTo>
                  <a:cubicBezTo>
                    <a:pt x="15" y="11"/>
                    <a:pt x="15" y="10"/>
                    <a:pt x="16" y="10"/>
                  </a:cubicBezTo>
                  <a:cubicBezTo>
                    <a:pt x="17" y="9"/>
                    <a:pt x="18" y="8"/>
                    <a:pt x="18" y="6"/>
                  </a:cubicBezTo>
                  <a:cubicBezTo>
                    <a:pt x="19" y="3"/>
                    <a:pt x="17" y="1"/>
                    <a:pt x="13" y="0"/>
                  </a:cubicBezTo>
                  <a:cubicBezTo>
                    <a:pt x="11" y="0"/>
                    <a:pt x="8" y="2"/>
                    <a:pt x="5" y="3"/>
                  </a:cubicBezTo>
                  <a:cubicBezTo>
                    <a:pt x="4" y="3"/>
                    <a:pt x="0" y="4"/>
                    <a:pt x="1" y="5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4" y="6"/>
                    <a:pt x="4" y="8"/>
                    <a:pt x="5" y="8"/>
                  </a:cubicBezTo>
                  <a:cubicBezTo>
                    <a:pt x="6" y="12"/>
                    <a:pt x="7" y="15"/>
                    <a:pt x="8" y="18"/>
                  </a:cubicBezTo>
                  <a:cubicBezTo>
                    <a:pt x="8" y="19"/>
                    <a:pt x="9" y="20"/>
                    <a:pt x="9" y="21"/>
                  </a:cubicBezTo>
                  <a:cubicBezTo>
                    <a:pt x="8" y="22"/>
                    <a:pt x="7" y="22"/>
                    <a:pt x="7" y="23"/>
                  </a:cubicBezTo>
                  <a:close/>
                  <a:moveTo>
                    <a:pt x="8" y="4"/>
                  </a:moveTo>
                  <a:cubicBezTo>
                    <a:pt x="8" y="3"/>
                    <a:pt x="9" y="2"/>
                    <a:pt x="11" y="2"/>
                  </a:cubicBezTo>
                  <a:cubicBezTo>
                    <a:pt x="12" y="2"/>
                    <a:pt x="13" y="4"/>
                    <a:pt x="14" y="6"/>
                  </a:cubicBezTo>
                  <a:cubicBezTo>
                    <a:pt x="14" y="7"/>
                    <a:pt x="14" y="9"/>
                    <a:pt x="13" y="10"/>
                  </a:cubicBezTo>
                  <a:cubicBezTo>
                    <a:pt x="12" y="11"/>
                    <a:pt x="11" y="11"/>
                    <a:pt x="10" y="10"/>
                  </a:cubicBezTo>
                  <a:cubicBezTo>
                    <a:pt x="9" y="9"/>
                    <a:pt x="9" y="6"/>
                    <a:pt x="8" y="4"/>
                  </a:cubicBezTo>
                  <a:close/>
                </a:path>
              </a:pathLst>
            </a:custGeom>
            <a:solidFill>
              <a:srgbClr val="009C57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94" name="Freeform 165"/>
            <p:cNvSpPr>
              <a:spLocks noEditPoints="1"/>
            </p:cNvSpPr>
            <p:nvPr/>
          </p:nvSpPr>
          <p:spPr>
            <a:xfrm>
              <a:off x="9336088" y="7524750"/>
              <a:ext cx="425450" cy="349250"/>
            </a:xfrm>
            <a:custGeom>
              <a:avLst/>
              <a:gdLst/>
              <a:ahLst/>
              <a:cxnLst>
                <a:cxn ang="0">
                  <a:pos x="136752" y="75924"/>
                </a:cxn>
                <a:cxn ang="0">
                  <a:pos x="212725" y="60739"/>
                </a:cxn>
                <a:cxn ang="0">
                  <a:pos x="182336" y="167033"/>
                </a:cxn>
                <a:cxn ang="0">
                  <a:pos x="136752" y="75924"/>
                </a:cxn>
                <a:cxn ang="0">
                  <a:pos x="425450" y="212587"/>
                </a:cxn>
                <a:cxn ang="0">
                  <a:pos x="364671" y="197402"/>
                </a:cxn>
                <a:cxn ang="0">
                  <a:pos x="258309" y="136663"/>
                </a:cxn>
                <a:cxn ang="0">
                  <a:pos x="212725" y="0"/>
                </a:cxn>
                <a:cxn ang="0">
                  <a:pos x="136752" y="30370"/>
                </a:cxn>
                <a:cxn ang="0">
                  <a:pos x="60779" y="75924"/>
                </a:cxn>
                <a:cxn ang="0">
                  <a:pos x="30389" y="106293"/>
                </a:cxn>
                <a:cxn ang="0">
                  <a:pos x="60779" y="106293"/>
                </a:cxn>
                <a:cxn ang="0">
                  <a:pos x="121557" y="197402"/>
                </a:cxn>
                <a:cxn ang="0">
                  <a:pos x="167141" y="303696"/>
                </a:cxn>
                <a:cxn ang="0">
                  <a:pos x="151946" y="349250"/>
                </a:cxn>
                <a:cxn ang="0">
                  <a:pos x="258309" y="303696"/>
                </a:cxn>
                <a:cxn ang="0">
                  <a:pos x="288698" y="288511"/>
                </a:cxn>
                <a:cxn ang="0">
                  <a:pos x="258309" y="288511"/>
                </a:cxn>
                <a:cxn ang="0">
                  <a:pos x="182336" y="182217"/>
                </a:cxn>
                <a:cxn ang="0">
                  <a:pos x="319088" y="242957"/>
                </a:cxn>
                <a:cxn ang="0">
                  <a:pos x="364671" y="242957"/>
                </a:cxn>
                <a:cxn ang="0">
                  <a:pos x="425450" y="212587"/>
                </a:cxn>
              </a:cxnLst>
              <a:rect l="0" t="0" r="0" b="0"/>
              <a:pathLst>
                <a:path w="28" h="23">
                  <a:moveTo>
                    <a:pt x="9" y="5"/>
                  </a:moveTo>
                  <a:cubicBezTo>
                    <a:pt x="7" y="3"/>
                    <a:pt x="12" y="2"/>
                    <a:pt x="14" y="4"/>
                  </a:cubicBezTo>
                  <a:cubicBezTo>
                    <a:pt x="17" y="7"/>
                    <a:pt x="15" y="10"/>
                    <a:pt x="12" y="11"/>
                  </a:cubicBezTo>
                  <a:cubicBezTo>
                    <a:pt x="11" y="9"/>
                    <a:pt x="10" y="7"/>
                    <a:pt x="9" y="5"/>
                  </a:cubicBezTo>
                  <a:close/>
                  <a:moveTo>
                    <a:pt x="28" y="14"/>
                  </a:moveTo>
                  <a:cubicBezTo>
                    <a:pt x="26" y="14"/>
                    <a:pt x="25" y="13"/>
                    <a:pt x="24" y="13"/>
                  </a:cubicBezTo>
                  <a:cubicBezTo>
                    <a:pt x="22" y="11"/>
                    <a:pt x="20" y="10"/>
                    <a:pt x="17" y="9"/>
                  </a:cubicBezTo>
                  <a:cubicBezTo>
                    <a:pt x="21" y="6"/>
                    <a:pt x="19" y="0"/>
                    <a:pt x="14" y="0"/>
                  </a:cubicBezTo>
                  <a:cubicBezTo>
                    <a:pt x="12" y="1"/>
                    <a:pt x="10" y="1"/>
                    <a:pt x="9" y="2"/>
                  </a:cubicBezTo>
                  <a:cubicBezTo>
                    <a:pt x="7" y="3"/>
                    <a:pt x="6" y="4"/>
                    <a:pt x="4" y="5"/>
                  </a:cubicBezTo>
                  <a:cubicBezTo>
                    <a:pt x="4" y="5"/>
                    <a:pt x="0" y="6"/>
                    <a:pt x="2" y="7"/>
                  </a:cubicBezTo>
                  <a:cubicBezTo>
                    <a:pt x="2" y="7"/>
                    <a:pt x="3" y="6"/>
                    <a:pt x="4" y="7"/>
                  </a:cubicBezTo>
                  <a:cubicBezTo>
                    <a:pt x="6" y="8"/>
                    <a:pt x="7" y="11"/>
                    <a:pt x="8" y="13"/>
                  </a:cubicBezTo>
                  <a:cubicBezTo>
                    <a:pt x="9" y="15"/>
                    <a:pt x="11" y="18"/>
                    <a:pt x="11" y="20"/>
                  </a:cubicBezTo>
                  <a:cubicBezTo>
                    <a:pt x="12" y="22"/>
                    <a:pt x="10" y="23"/>
                    <a:pt x="10" y="23"/>
                  </a:cubicBezTo>
                  <a:cubicBezTo>
                    <a:pt x="13" y="22"/>
                    <a:pt x="15" y="21"/>
                    <a:pt x="17" y="20"/>
                  </a:cubicBezTo>
                  <a:cubicBezTo>
                    <a:pt x="18" y="19"/>
                    <a:pt x="19" y="19"/>
                    <a:pt x="19" y="19"/>
                  </a:cubicBezTo>
                  <a:cubicBezTo>
                    <a:pt x="18" y="18"/>
                    <a:pt x="18" y="19"/>
                    <a:pt x="17" y="19"/>
                  </a:cubicBezTo>
                  <a:cubicBezTo>
                    <a:pt x="15" y="18"/>
                    <a:pt x="14" y="15"/>
                    <a:pt x="12" y="12"/>
                  </a:cubicBezTo>
                  <a:cubicBezTo>
                    <a:pt x="14" y="11"/>
                    <a:pt x="19" y="15"/>
                    <a:pt x="21" y="16"/>
                  </a:cubicBezTo>
                  <a:cubicBezTo>
                    <a:pt x="23" y="17"/>
                    <a:pt x="22" y="17"/>
                    <a:pt x="24" y="16"/>
                  </a:cubicBezTo>
                  <a:cubicBezTo>
                    <a:pt x="25" y="16"/>
                    <a:pt x="28" y="15"/>
                    <a:pt x="28" y="14"/>
                  </a:cubicBezTo>
                  <a:close/>
                </a:path>
              </a:pathLst>
            </a:custGeom>
            <a:solidFill>
              <a:srgbClr val="009C57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95" name="Freeform 166"/>
            <p:cNvSpPr>
              <a:spLocks noEditPoints="1"/>
            </p:cNvSpPr>
            <p:nvPr/>
          </p:nvSpPr>
          <p:spPr>
            <a:xfrm>
              <a:off x="9715500" y="7296150"/>
              <a:ext cx="379413" cy="334962"/>
            </a:xfrm>
            <a:custGeom>
              <a:avLst/>
              <a:gdLst/>
              <a:ahLst/>
              <a:cxnLst>
                <a:cxn ang="0">
                  <a:pos x="91059" y="60902"/>
                </a:cxn>
                <a:cxn ang="0">
                  <a:pos x="273177" y="258834"/>
                </a:cxn>
                <a:cxn ang="0">
                  <a:pos x="197295" y="304511"/>
                </a:cxn>
                <a:cxn ang="0">
                  <a:pos x="91059" y="182707"/>
                </a:cxn>
                <a:cxn ang="0">
                  <a:pos x="91059" y="60902"/>
                </a:cxn>
                <a:cxn ang="0">
                  <a:pos x="75883" y="45677"/>
                </a:cxn>
                <a:cxn ang="0">
                  <a:pos x="15177" y="213158"/>
                </a:cxn>
                <a:cxn ang="0">
                  <a:pos x="166942" y="334962"/>
                </a:cxn>
                <a:cxn ang="0">
                  <a:pos x="273177" y="60902"/>
                </a:cxn>
                <a:cxn ang="0">
                  <a:pos x="75883" y="45677"/>
                </a:cxn>
              </a:cxnLst>
              <a:rect l="0" t="0" r="0" b="0"/>
              <a:pathLst>
                <a:path w="25" h="22">
                  <a:moveTo>
                    <a:pt x="6" y="4"/>
                  </a:moveTo>
                  <a:cubicBezTo>
                    <a:pt x="11" y="0"/>
                    <a:pt x="19" y="12"/>
                    <a:pt x="18" y="17"/>
                  </a:cubicBezTo>
                  <a:cubicBezTo>
                    <a:pt x="18" y="19"/>
                    <a:pt x="16" y="20"/>
                    <a:pt x="13" y="20"/>
                  </a:cubicBezTo>
                  <a:cubicBezTo>
                    <a:pt x="10" y="19"/>
                    <a:pt x="7" y="15"/>
                    <a:pt x="6" y="12"/>
                  </a:cubicBezTo>
                  <a:cubicBezTo>
                    <a:pt x="4" y="10"/>
                    <a:pt x="3" y="6"/>
                    <a:pt x="6" y="4"/>
                  </a:cubicBezTo>
                  <a:close/>
                  <a:moveTo>
                    <a:pt x="5" y="3"/>
                  </a:moveTo>
                  <a:cubicBezTo>
                    <a:pt x="2" y="6"/>
                    <a:pt x="0" y="10"/>
                    <a:pt x="1" y="14"/>
                  </a:cubicBezTo>
                  <a:cubicBezTo>
                    <a:pt x="3" y="18"/>
                    <a:pt x="6" y="22"/>
                    <a:pt x="11" y="22"/>
                  </a:cubicBezTo>
                  <a:cubicBezTo>
                    <a:pt x="20" y="22"/>
                    <a:pt x="25" y="11"/>
                    <a:pt x="18" y="4"/>
                  </a:cubicBezTo>
                  <a:cubicBezTo>
                    <a:pt x="14" y="1"/>
                    <a:pt x="10" y="1"/>
                    <a:pt x="5" y="3"/>
                  </a:cubicBezTo>
                  <a:close/>
                </a:path>
              </a:pathLst>
            </a:custGeom>
            <a:solidFill>
              <a:srgbClr val="009C57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96" name="Freeform 167"/>
            <p:cNvSpPr>
              <a:spLocks noEditPoints="1"/>
            </p:cNvSpPr>
            <p:nvPr/>
          </p:nvSpPr>
          <p:spPr>
            <a:xfrm>
              <a:off x="9958388" y="7053263"/>
              <a:ext cx="379413" cy="379412"/>
            </a:xfrm>
            <a:custGeom>
              <a:avLst/>
              <a:gdLst/>
              <a:ahLst/>
              <a:cxnLst>
                <a:cxn ang="0">
                  <a:pos x="106236" y="121412"/>
                </a:cxn>
                <a:cxn ang="0">
                  <a:pos x="151765" y="60706"/>
                </a:cxn>
                <a:cxn ang="0">
                  <a:pos x="242824" y="91059"/>
                </a:cxn>
                <a:cxn ang="0">
                  <a:pos x="303530" y="273177"/>
                </a:cxn>
                <a:cxn ang="0">
                  <a:pos x="242824" y="242824"/>
                </a:cxn>
                <a:cxn ang="0">
                  <a:pos x="106236" y="121412"/>
                </a:cxn>
                <a:cxn ang="0">
                  <a:pos x="227648" y="379412"/>
                </a:cxn>
                <a:cxn ang="0">
                  <a:pos x="364236" y="182118"/>
                </a:cxn>
                <a:cxn ang="0">
                  <a:pos x="288354" y="30353"/>
                </a:cxn>
                <a:cxn ang="0">
                  <a:pos x="136589" y="45529"/>
                </a:cxn>
                <a:cxn ang="0">
                  <a:pos x="30353" y="136588"/>
                </a:cxn>
                <a:cxn ang="0">
                  <a:pos x="15177" y="166941"/>
                </a:cxn>
                <a:cxn ang="0">
                  <a:pos x="60706" y="166941"/>
                </a:cxn>
                <a:cxn ang="0">
                  <a:pos x="106236" y="212471"/>
                </a:cxn>
                <a:cxn ang="0">
                  <a:pos x="197295" y="303530"/>
                </a:cxn>
                <a:cxn ang="0">
                  <a:pos x="227648" y="333883"/>
                </a:cxn>
                <a:cxn ang="0">
                  <a:pos x="227648" y="379412"/>
                </a:cxn>
              </a:cxnLst>
              <a:rect l="0" t="0" r="0" b="0"/>
              <a:pathLst>
                <a:path w="25" h="25">
                  <a:moveTo>
                    <a:pt x="7" y="8"/>
                  </a:moveTo>
                  <a:cubicBezTo>
                    <a:pt x="5" y="6"/>
                    <a:pt x="9" y="4"/>
                    <a:pt x="10" y="4"/>
                  </a:cubicBezTo>
                  <a:cubicBezTo>
                    <a:pt x="12" y="4"/>
                    <a:pt x="14" y="5"/>
                    <a:pt x="16" y="6"/>
                  </a:cubicBezTo>
                  <a:cubicBezTo>
                    <a:pt x="18" y="8"/>
                    <a:pt x="25" y="15"/>
                    <a:pt x="20" y="18"/>
                  </a:cubicBezTo>
                  <a:cubicBezTo>
                    <a:pt x="18" y="19"/>
                    <a:pt x="17" y="17"/>
                    <a:pt x="16" y="16"/>
                  </a:cubicBezTo>
                  <a:cubicBezTo>
                    <a:pt x="13" y="13"/>
                    <a:pt x="10" y="10"/>
                    <a:pt x="7" y="8"/>
                  </a:cubicBezTo>
                  <a:close/>
                  <a:moveTo>
                    <a:pt x="15" y="25"/>
                  </a:moveTo>
                  <a:cubicBezTo>
                    <a:pt x="18" y="21"/>
                    <a:pt x="24" y="17"/>
                    <a:pt x="24" y="12"/>
                  </a:cubicBezTo>
                  <a:cubicBezTo>
                    <a:pt x="25" y="8"/>
                    <a:pt x="22" y="4"/>
                    <a:pt x="19" y="2"/>
                  </a:cubicBezTo>
                  <a:cubicBezTo>
                    <a:pt x="16" y="0"/>
                    <a:pt x="12" y="1"/>
                    <a:pt x="9" y="3"/>
                  </a:cubicBezTo>
                  <a:cubicBezTo>
                    <a:pt x="7" y="4"/>
                    <a:pt x="5" y="7"/>
                    <a:pt x="2" y="9"/>
                  </a:cubicBezTo>
                  <a:cubicBezTo>
                    <a:pt x="1" y="10"/>
                    <a:pt x="0" y="11"/>
                    <a:pt x="1" y="11"/>
                  </a:cubicBezTo>
                  <a:cubicBezTo>
                    <a:pt x="2" y="11"/>
                    <a:pt x="3" y="10"/>
                    <a:pt x="4" y="11"/>
                  </a:cubicBezTo>
                  <a:cubicBezTo>
                    <a:pt x="5" y="11"/>
                    <a:pt x="6" y="13"/>
                    <a:pt x="7" y="14"/>
                  </a:cubicBezTo>
                  <a:cubicBezTo>
                    <a:pt x="9" y="16"/>
                    <a:pt x="11" y="18"/>
                    <a:pt x="13" y="20"/>
                  </a:cubicBezTo>
                  <a:cubicBezTo>
                    <a:pt x="14" y="21"/>
                    <a:pt x="15" y="21"/>
                    <a:pt x="15" y="22"/>
                  </a:cubicBezTo>
                  <a:cubicBezTo>
                    <a:pt x="15" y="23"/>
                    <a:pt x="14" y="24"/>
                    <a:pt x="15" y="25"/>
                  </a:cubicBezTo>
                  <a:close/>
                </a:path>
              </a:pathLst>
            </a:custGeom>
            <a:solidFill>
              <a:srgbClr val="009C57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97" name="Freeform 168"/>
            <p:cNvSpPr/>
            <p:nvPr/>
          </p:nvSpPr>
          <p:spPr>
            <a:xfrm>
              <a:off x="10215563" y="6719888"/>
              <a:ext cx="365125" cy="379412"/>
            </a:xfrm>
            <a:custGeom>
              <a:avLst/>
              <a:gdLst/>
              <a:ahLst/>
              <a:cxnLst>
                <a:cxn ang="0">
                  <a:pos x="167349" y="0"/>
                </a:cxn>
                <a:cxn ang="0">
                  <a:pos x="121708" y="75882"/>
                </a:cxn>
                <a:cxn ang="0">
                  <a:pos x="167349" y="60706"/>
                </a:cxn>
                <a:cxn ang="0">
                  <a:pos x="258630" y="121412"/>
                </a:cxn>
                <a:cxn ang="0">
                  <a:pos x="349911" y="227647"/>
                </a:cxn>
                <a:cxn ang="0">
                  <a:pos x="258630" y="288353"/>
                </a:cxn>
                <a:cxn ang="0">
                  <a:pos x="167349" y="227647"/>
                </a:cxn>
                <a:cxn ang="0">
                  <a:pos x="76068" y="166941"/>
                </a:cxn>
                <a:cxn ang="0">
                  <a:pos x="91281" y="121412"/>
                </a:cxn>
                <a:cxn ang="0">
                  <a:pos x="0" y="242824"/>
                </a:cxn>
                <a:cxn ang="0">
                  <a:pos x="45641" y="227647"/>
                </a:cxn>
                <a:cxn ang="0">
                  <a:pos x="167349" y="318706"/>
                </a:cxn>
                <a:cxn ang="0">
                  <a:pos x="349911" y="258000"/>
                </a:cxn>
                <a:cxn ang="0">
                  <a:pos x="319484" y="151765"/>
                </a:cxn>
                <a:cxn ang="0">
                  <a:pos x="197776" y="45529"/>
                </a:cxn>
                <a:cxn ang="0">
                  <a:pos x="167349" y="30353"/>
                </a:cxn>
                <a:cxn ang="0">
                  <a:pos x="167349" y="0"/>
                </a:cxn>
              </a:cxnLst>
              <a:rect l="0" t="0" r="0" b="0"/>
              <a:pathLst>
                <a:path w="24" h="25">
                  <a:moveTo>
                    <a:pt x="11" y="0"/>
                  </a:moveTo>
                  <a:cubicBezTo>
                    <a:pt x="10" y="2"/>
                    <a:pt x="9" y="3"/>
                    <a:pt x="8" y="5"/>
                  </a:cubicBezTo>
                  <a:cubicBezTo>
                    <a:pt x="9" y="5"/>
                    <a:pt x="10" y="4"/>
                    <a:pt x="11" y="4"/>
                  </a:cubicBezTo>
                  <a:cubicBezTo>
                    <a:pt x="13" y="4"/>
                    <a:pt x="16" y="7"/>
                    <a:pt x="17" y="8"/>
                  </a:cubicBezTo>
                  <a:cubicBezTo>
                    <a:pt x="20" y="10"/>
                    <a:pt x="23" y="12"/>
                    <a:pt x="23" y="15"/>
                  </a:cubicBezTo>
                  <a:cubicBezTo>
                    <a:pt x="22" y="18"/>
                    <a:pt x="20" y="20"/>
                    <a:pt x="17" y="19"/>
                  </a:cubicBezTo>
                  <a:cubicBezTo>
                    <a:pt x="15" y="19"/>
                    <a:pt x="13" y="17"/>
                    <a:pt x="11" y="15"/>
                  </a:cubicBezTo>
                  <a:cubicBezTo>
                    <a:pt x="10" y="14"/>
                    <a:pt x="6" y="13"/>
                    <a:pt x="5" y="11"/>
                  </a:cubicBezTo>
                  <a:cubicBezTo>
                    <a:pt x="5" y="10"/>
                    <a:pt x="6" y="8"/>
                    <a:pt x="6" y="8"/>
                  </a:cubicBezTo>
                  <a:cubicBezTo>
                    <a:pt x="5" y="8"/>
                    <a:pt x="0" y="16"/>
                    <a:pt x="0" y="16"/>
                  </a:cubicBezTo>
                  <a:cubicBezTo>
                    <a:pt x="0" y="16"/>
                    <a:pt x="2" y="15"/>
                    <a:pt x="3" y="15"/>
                  </a:cubicBezTo>
                  <a:cubicBezTo>
                    <a:pt x="6" y="17"/>
                    <a:pt x="9" y="19"/>
                    <a:pt x="11" y="21"/>
                  </a:cubicBezTo>
                  <a:cubicBezTo>
                    <a:pt x="16" y="25"/>
                    <a:pt x="21" y="22"/>
                    <a:pt x="23" y="17"/>
                  </a:cubicBezTo>
                  <a:cubicBezTo>
                    <a:pt x="24" y="14"/>
                    <a:pt x="24" y="12"/>
                    <a:pt x="21" y="10"/>
                  </a:cubicBezTo>
                  <a:cubicBezTo>
                    <a:pt x="19" y="7"/>
                    <a:pt x="15" y="6"/>
                    <a:pt x="13" y="3"/>
                  </a:cubicBezTo>
                  <a:cubicBezTo>
                    <a:pt x="12" y="3"/>
                    <a:pt x="12" y="3"/>
                    <a:pt x="11" y="2"/>
                  </a:cubicBezTo>
                  <a:cubicBezTo>
                    <a:pt x="11" y="1"/>
                    <a:pt x="13" y="1"/>
                    <a:pt x="11" y="0"/>
                  </a:cubicBezTo>
                  <a:close/>
                </a:path>
              </a:pathLst>
            </a:custGeom>
            <a:solidFill>
              <a:srgbClr val="009C57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98" name="Freeform 169"/>
            <p:cNvSpPr/>
            <p:nvPr/>
          </p:nvSpPr>
          <p:spPr>
            <a:xfrm>
              <a:off x="10444163" y="6400800"/>
              <a:ext cx="363538" cy="365125"/>
            </a:xfrm>
            <a:custGeom>
              <a:avLst/>
              <a:gdLst/>
              <a:ahLst/>
              <a:cxnLst>
                <a:cxn ang="0">
                  <a:pos x="318096" y="121708"/>
                </a:cxn>
                <a:cxn ang="0">
                  <a:pos x="212064" y="273844"/>
                </a:cxn>
                <a:cxn ang="0">
                  <a:pos x="75737" y="106495"/>
                </a:cxn>
                <a:cxn ang="0">
                  <a:pos x="136327" y="76068"/>
                </a:cxn>
                <a:cxn ang="0">
                  <a:pos x="166622" y="45641"/>
                </a:cxn>
                <a:cxn ang="0">
                  <a:pos x="106032" y="15214"/>
                </a:cxn>
                <a:cxn ang="0">
                  <a:pos x="121179" y="45641"/>
                </a:cxn>
                <a:cxn ang="0">
                  <a:pos x="60590" y="106495"/>
                </a:cxn>
                <a:cxn ang="0">
                  <a:pos x="151474" y="334698"/>
                </a:cxn>
                <a:cxn ang="0">
                  <a:pos x="333243" y="121708"/>
                </a:cxn>
                <a:cxn ang="0">
                  <a:pos x="318096" y="121708"/>
                </a:cxn>
              </a:cxnLst>
              <a:rect l="0" t="0" r="0" b="0"/>
              <a:pathLst>
                <a:path w="24" h="24">
                  <a:moveTo>
                    <a:pt x="21" y="8"/>
                  </a:moveTo>
                  <a:cubicBezTo>
                    <a:pt x="23" y="13"/>
                    <a:pt x="20" y="20"/>
                    <a:pt x="14" y="18"/>
                  </a:cubicBezTo>
                  <a:cubicBezTo>
                    <a:pt x="10" y="17"/>
                    <a:pt x="1" y="13"/>
                    <a:pt x="5" y="7"/>
                  </a:cubicBezTo>
                  <a:cubicBezTo>
                    <a:pt x="6" y="6"/>
                    <a:pt x="7" y="5"/>
                    <a:pt x="9" y="5"/>
                  </a:cubicBezTo>
                  <a:cubicBezTo>
                    <a:pt x="11" y="4"/>
                    <a:pt x="15" y="5"/>
                    <a:pt x="11" y="3"/>
                  </a:cubicBezTo>
                  <a:cubicBezTo>
                    <a:pt x="10" y="2"/>
                    <a:pt x="8" y="0"/>
                    <a:pt x="7" y="1"/>
                  </a:cubicBezTo>
                  <a:cubicBezTo>
                    <a:pt x="7" y="1"/>
                    <a:pt x="8" y="2"/>
                    <a:pt x="8" y="3"/>
                  </a:cubicBezTo>
                  <a:cubicBezTo>
                    <a:pt x="7" y="4"/>
                    <a:pt x="5" y="5"/>
                    <a:pt x="4" y="7"/>
                  </a:cubicBezTo>
                  <a:cubicBezTo>
                    <a:pt x="0" y="13"/>
                    <a:pt x="4" y="20"/>
                    <a:pt x="10" y="22"/>
                  </a:cubicBezTo>
                  <a:cubicBezTo>
                    <a:pt x="19" y="24"/>
                    <a:pt x="24" y="15"/>
                    <a:pt x="22" y="8"/>
                  </a:cubicBezTo>
                  <a:cubicBezTo>
                    <a:pt x="21" y="8"/>
                    <a:pt x="21" y="8"/>
                    <a:pt x="21" y="8"/>
                  </a:cubicBezTo>
                  <a:close/>
                </a:path>
              </a:pathLst>
            </a:custGeom>
            <a:solidFill>
              <a:srgbClr val="009C57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499" name="Freeform 170"/>
            <p:cNvSpPr/>
            <p:nvPr/>
          </p:nvSpPr>
          <p:spPr>
            <a:xfrm>
              <a:off x="10594975" y="6081713"/>
              <a:ext cx="349250" cy="303212"/>
            </a:xfrm>
            <a:custGeom>
              <a:avLst/>
              <a:gdLst/>
              <a:ahLst/>
              <a:cxnLst>
                <a:cxn ang="0">
                  <a:pos x="334065" y="151606"/>
                </a:cxn>
                <a:cxn ang="0">
                  <a:pos x="288511" y="181927"/>
                </a:cxn>
                <a:cxn ang="0">
                  <a:pos x="75924" y="106124"/>
                </a:cxn>
                <a:cxn ang="0">
                  <a:pos x="106293" y="45482"/>
                </a:cxn>
                <a:cxn ang="0">
                  <a:pos x="167033" y="30321"/>
                </a:cxn>
                <a:cxn ang="0">
                  <a:pos x="91109" y="0"/>
                </a:cxn>
                <a:cxn ang="0">
                  <a:pos x="60739" y="75803"/>
                </a:cxn>
                <a:cxn ang="0">
                  <a:pos x="15185" y="212248"/>
                </a:cxn>
                <a:cxn ang="0">
                  <a:pos x="15185" y="257730"/>
                </a:cxn>
                <a:cxn ang="0">
                  <a:pos x="75924" y="272891"/>
                </a:cxn>
                <a:cxn ang="0">
                  <a:pos x="45554" y="242570"/>
                </a:cxn>
                <a:cxn ang="0">
                  <a:pos x="45554" y="166767"/>
                </a:cxn>
                <a:cxn ang="0">
                  <a:pos x="258141" y="242570"/>
                </a:cxn>
                <a:cxn ang="0">
                  <a:pos x="288511" y="272891"/>
                </a:cxn>
                <a:cxn ang="0">
                  <a:pos x="288511" y="303212"/>
                </a:cxn>
                <a:cxn ang="0">
                  <a:pos x="349250" y="166767"/>
                </a:cxn>
                <a:cxn ang="0">
                  <a:pos x="334065" y="151606"/>
                </a:cxn>
              </a:cxnLst>
              <a:rect l="0" t="0" r="0" b="0"/>
              <a:pathLst>
                <a:path w="23" h="20">
                  <a:moveTo>
                    <a:pt x="22" y="10"/>
                  </a:moveTo>
                  <a:cubicBezTo>
                    <a:pt x="22" y="12"/>
                    <a:pt x="21" y="13"/>
                    <a:pt x="19" y="12"/>
                  </a:cubicBezTo>
                  <a:cubicBezTo>
                    <a:pt x="14" y="11"/>
                    <a:pt x="9" y="8"/>
                    <a:pt x="5" y="7"/>
                  </a:cubicBezTo>
                  <a:cubicBezTo>
                    <a:pt x="5" y="5"/>
                    <a:pt x="6" y="4"/>
                    <a:pt x="7" y="3"/>
                  </a:cubicBezTo>
                  <a:cubicBezTo>
                    <a:pt x="8" y="3"/>
                    <a:pt x="11" y="4"/>
                    <a:pt x="11" y="2"/>
                  </a:cubicBezTo>
                  <a:cubicBezTo>
                    <a:pt x="10" y="2"/>
                    <a:pt x="7" y="0"/>
                    <a:pt x="6" y="0"/>
                  </a:cubicBezTo>
                  <a:cubicBezTo>
                    <a:pt x="5" y="1"/>
                    <a:pt x="5" y="4"/>
                    <a:pt x="4" y="5"/>
                  </a:cubicBezTo>
                  <a:cubicBezTo>
                    <a:pt x="3" y="8"/>
                    <a:pt x="2" y="11"/>
                    <a:pt x="1" y="14"/>
                  </a:cubicBezTo>
                  <a:cubicBezTo>
                    <a:pt x="0" y="15"/>
                    <a:pt x="0" y="16"/>
                    <a:pt x="1" y="17"/>
                  </a:cubicBezTo>
                  <a:cubicBezTo>
                    <a:pt x="1" y="17"/>
                    <a:pt x="6" y="19"/>
                    <a:pt x="5" y="18"/>
                  </a:cubicBezTo>
                  <a:cubicBezTo>
                    <a:pt x="5" y="17"/>
                    <a:pt x="4" y="17"/>
                    <a:pt x="3" y="16"/>
                  </a:cubicBezTo>
                  <a:cubicBezTo>
                    <a:pt x="2" y="15"/>
                    <a:pt x="2" y="13"/>
                    <a:pt x="3" y="11"/>
                  </a:cubicBezTo>
                  <a:cubicBezTo>
                    <a:pt x="8" y="13"/>
                    <a:pt x="13" y="14"/>
                    <a:pt x="17" y="16"/>
                  </a:cubicBezTo>
                  <a:cubicBezTo>
                    <a:pt x="18" y="17"/>
                    <a:pt x="19" y="17"/>
                    <a:pt x="19" y="18"/>
                  </a:cubicBezTo>
                  <a:cubicBezTo>
                    <a:pt x="19" y="19"/>
                    <a:pt x="18" y="20"/>
                    <a:pt x="19" y="20"/>
                  </a:cubicBezTo>
                  <a:cubicBezTo>
                    <a:pt x="21" y="17"/>
                    <a:pt x="22" y="14"/>
                    <a:pt x="23" y="11"/>
                  </a:cubicBezTo>
                  <a:cubicBezTo>
                    <a:pt x="23" y="11"/>
                    <a:pt x="23" y="10"/>
                    <a:pt x="22" y="10"/>
                  </a:cubicBezTo>
                  <a:close/>
                </a:path>
              </a:pathLst>
            </a:custGeom>
            <a:solidFill>
              <a:srgbClr val="009C57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00" name="Freeform 171"/>
            <p:cNvSpPr/>
            <p:nvPr/>
          </p:nvSpPr>
          <p:spPr>
            <a:xfrm>
              <a:off x="10717213" y="5808663"/>
              <a:ext cx="319088" cy="273050"/>
            </a:xfrm>
            <a:custGeom>
              <a:avLst/>
              <a:gdLst/>
              <a:ahLst/>
              <a:cxnLst>
                <a:cxn ang="0">
                  <a:pos x="121557" y="30339"/>
                </a:cxn>
                <a:cxn ang="0">
                  <a:pos x="30389" y="0"/>
                </a:cxn>
                <a:cxn ang="0">
                  <a:pos x="45584" y="45508"/>
                </a:cxn>
                <a:cxn ang="0">
                  <a:pos x="15195" y="106186"/>
                </a:cxn>
                <a:cxn ang="0">
                  <a:pos x="45584" y="212372"/>
                </a:cxn>
                <a:cxn ang="0">
                  <a:pos x="197531" y="151694"/>
                </a:cxn>
                <a:cxn ang="0">
                  <a:pos x="288699" y="136525"/>
                </a:cxn>
                <a:cxn ang="0">
                  <a:pos x="227920" y="227542"/>
                </a:cxn>
                <a:cxn ang="0">
                  <a:pos x="182336" y="242711"/>
                </a:cxn>
                <a:cxn ang="0">
                  <a:pos x="273504" y="273050"/>
                </a:cxn>
                <a:cxn ang="0">
                  <a:pos x="273504" y="242711"/>
                </a:cxn>
                <a:cxn ang="0">
                  <a:pos x="288699" y="212372"/>
                </a:cxn>
                <a:cxn ang="0">
                  <a:pos x="288699" y="75847"/>
                </a:cxn>
                <a:cxn ang="0">
                  <a:pos x="182336" y="60678"/>
                </a:cxn>
                <a:cxn ang="0">
                  <a:pos x="30389" y="151694"/>
                </a:cxn>
                <a:cxn ang="0">
                  <a:pos x="30389" y="75847"/>
                </a:cxn>
                <a:cxn ang="0">
                  <a:pos x="121557" y="30339"/>
                </a:cxn>
              </a:cxnLst>
              <a:rect l="0" t="0" r="0" b="0"/>
              <a:pathLst>
                <a:path w="21" h="18">
                  <a:moveTo>
                    <a:pt x="8" y="2"/>
                  </a:moveTo>
                  <a:cubicBezTo>
                    <a:pt x="7" y="2"/>
                    <a:pt x="3" y="0"/>
                    <a:pt x="2" y="0"/>
                  </a:cubicBezTo>
                  <a:cubicBezTo>
                    <a:pt x="2" y="1"/>
                    <a:pt x="3" y="2"/>
                    <a:pt x="3" y="3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0" y="10"/>
                    <a:pt x="1" y="12"/>
                    <a:pt x="3" y="14"/>
                  </a:cubicBezTo>
                  <a:cubicBezTo>
                    <a:pt x="7" y="16"/>
                    <a:pt x="10" y="12"/>
                    <a:pt x="13" y="10"/>
                  </a:cubicBezTo>
                  <a:cubicBezTo>
                    <a:pt x="15" y="8"/>
                    <a:pt x="18" y="5"/>
                    <a:pt x="19" y="9"/>
                  </a:cubicBezTo>
                  <a:cubicBezTo>
                    <a:pt x="21" y="12"/>
                    <a:pt x="18" y="15"/>
                    <a:pt x="15" y="15"/>
                  </a:cubicBezTo>
                  <a:cubicBezTo>
                    <a:pt x="14" y="16"/>
                    <a:pt x="11" y="15"/>
                    <a:pt x="12" y="16"/>
                  </a:cubicBezTo>
                  <a:cubicBezTo>
                    <a:pt x="12" y="17"/>
                    <a:pt x="18" y="18"/>
                    <a:pt x="18" y="18"/>
                  </a:cubicBezTo>
                  <a:cubicBezTo>
                    <a:pt x="19" y="18"/>
                    <a:pt x="18" y="17"/>
                    <a:pt x="18" y="16"/>
                  </a:cubicBezTo>
                  <a:cubicBezTo>
                    <a:pt x="18" y="15"/>
                    <a:pt x="19" y="15"/>
                    <a:pt x="19" y="14"/>
                  </a:cubicBezTo>
                  <a:cubicBezTo>
                    <a:pt x="21" y="11"/>
                    <a:pt x="21" y="8"/>
                    <a:pt x="19" y="5"/>
                  </a:cubicBezTo>
                  <a:cubicBezTo>
                    <a:pt x="17" y="3"/>
                    <a:pt x="14" y="3"/>
                    <a:pt x="12" y="4"/>
                  </a:cubicBezTo>
                  <a:cubicBezTo>
                    <a:pt x="10" y="5"/>
                    <a:pt x="5" y="14"/>
                    <a:pt x="2" y="10"/>
                  </a:cubicBezTo>
                  <a:cubicBezTo>
                    <a:pt x="1" y="9"/>
                    <a:pt x="1" y="7"/>
                    <a:pt x="2" y="5"/>
                  </a:cubicBezTo>
                  <a:cubicBezTo>
                    <a:pt x="3" y="4"/>
                    <a:pt x="8" y="3"/>
                    <a:pt x="8" y="2"/>
                  </a:cubicBezTo>
                  <a:close/>
                </a:path>
              </a:pathLst>
            </a:custGeom>
            <a:solidFill>
              <a:srgbClr val="009C57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</p:grpSp>
      <p:grpSp>
        <p:nvGrpSpPr>
          <p:cNvPr id="501" name="组合 229"/>
          <p:cNvGrpSpPr/>
          <p:nvPr/>
        </p:nvGrpSpPr>
        <p:grpSpPr>
          <a:xfrm>
            <a:off x="2769692" y="5209406"/>
            <a:ext cx="1546225" cy="1520825"/>
            <a:chOff x="3336925" y="3794125"/>
            <a:chExt cx="1317625" cy="1296988"/>
          </a:xfrm>
        </p:grpSpPr>
        <p:sp>
          <p:nvSpPr>
            <p:cNvPr id="502" name="Freeform 176"/>
            <p:cNvSpPr>
              <a:spLocks noEditPoints="1"/>
            </p:cNvSpPr>
            <p:nvPr/>
          </p:nvSpPr>
          <p:spPr>
            <a:xfrm>
              <a:off x="3336925" y="3794125"/>
              <a:ext cx="1317625" cy="1296988"/>
            </a:xfrm>
            <a:custGeom>
              <a:avLst/>
              <a:gdLst/>
              <a:ahLst/>
              <a:cxnLst>
                <a:cxn ang="0">
                  <a:pos x="656680" y="46930"/>
                </a:cxn>
                <a:cxn ang="0">
                  <a:pos x="1002077" y="153591"/>
                </a:cxn>
                <a:cxn ang="0">
                  <a:pos x="1223814" y="443706"/>
                </a:cxn>
                <a:cxn ang="0">
                  <a:pos x="1236606" y="802085"/>
                </a:cxn>
                <a:cxn ang="0">
                  <a:pos x="1040455" y="1109266"/>
                </a:cxn>
                <a:cxn ang="0">
                  <a:pos x="703586" y="1245791"/>
                </a:cxn>
                <a:cxn ang="0">
                  <a:pos x="349661" y="1160463"/>
                </a:cxn>
                <a:cxn ang="0">
                  <a:pos x="106604" y="883146"/>
                </a:cxn>
                <a:cxn ang="0">
                  <a:pos x="68227" y="529035"/>
                </a:cxn>
                <a:cxn ang="0">
                  <a:pos x="243057" y="213320"/>
                </a:cxn>
                <a:cxn ang="0">
                  <a:pos x="567133" y="51197"/>
                </a:cxn>
                <a:cxn ang="0">
                  <a:pos x="656680" y="46930"/>
                </a:cxn>
                <a:cxn ang="0">
                  <a:pos x="656680" y="0"/>
                </a:cxn>
                <a:cxn ang="0">
                  <a:pos x="1027662" y="119459"/>
                </a:cxn>
                <a:cxn ang="0">
                  <a:pos x="1266455" y="426641"/>
                </a:cxn>
                <a:cxn ang="0">
                  <a:pos x="1279248" y="810618"/>
                </a:cxn>
                <a:cxn ang="0">
                  <a:pos x="1066040" y="1143397"/>
                </a:cxn>
                <a:cxn ang="0">
                  <a:pos x="703586" y="1288455"/>
                </a:cxn>
                <a:cxn ang="0">
                  <a:pos x="328340" y="1198861"/>
                </a:cxn>
                <a:cxn ang="0">
                  <a:pos x="68227" y="904478"/>
                </a:cxn>
                <a:cxn ang="0">
                  <a:pos x="25585" y="520502"/>
                </a:cxn>
                <a:cxn ang="0">
                  <a:pos x="213208" y="179189"/>
                </a:cxn>
                <a:cxn ang="0">
                  <a:pos x="562869" y="8533"/>
                </a:cxn>
                <a:cxn ang="0">
                  <a:pos x="656680" y="0"/>
                </a:cxn>
              </a:cxnLst>
              <a:rect l="0" t="0" r="0" b="0"/>
              <a:pathLst>
                <a:path w="309" h="304">
                  <a:moveTo>
                    <a:pt x="154" y="11"/>
                  </a:moveTo>
                  <a:cubicBezTo>
                    <a:pt x="183" y="11"/>
                    <a:pt x="211" y="19"/>
                    <a:pt x="235" y="36"/>
                  </a:cubicBezTo>
                  <a:cubicBezTo>
                    <a:pt x="259" y="53"/>
                    <a:pt x="277" y="77"/>
                    <a:pt x="287" y="104"/>
                  </a:cubicBezTo>
                  <a:cubicBezTo>
                    <a:pt x="296" y="131"/>
                    <a:pt x="298" y="160"/>
                    <a:pt x="290" y="188"/>
                  </a:cubicBezTo>
                  <a:cubicBezTo>
                    <a:pt x="283" y="216"/>
                    <a:pt x="266" y="241"/>
                    <a:pt x="244" y="260"/>
                  </a:cubicBezTo>
                  <a:cubicBezTo>
                    <a:pt x="221" y="278"/>
                    <a:pt x="194" y="290"/>
                    <a:pt x="165" y="292"/>
                  </a:cubicBezTo>
                  <a:cubicBezTo>
                    <a:pt x="136" y="294"/>
                    <a:pt x="107" y="287"/>
                    <a:pt x="82" y="272"/>
                  </a:cubicBezTo>
                  <a:cubicBezTo>
                    <a:pt x="57" y="257"/>
                    <a:pt x="37" y="234"/>
                    <a:pt x="25" y="207"/>
                  </a:cubicBezTo>
                  <a:cubicBezTo>
                    <a:pt x="14" y="181"/>
                    <a:pt x="11" y="152"/>
                    <a:pt x="16" y="124"/>
                  </a:cubicBezTo>
                  <a:cubicBezTo>
                    <a:pt x="22" y="96"/>
                    <a:pt x="37" y="70"/>
                    <a:pt x="57" y="50"/>
                  </a:cubicBezTo>
                  <a:cubicBezTo>
                    <a:pt x="78" y="30"/>
                    <a:pt x="105" y="17"/>
                    <a:pt x="133" y="12"/>
                  </a:cubicBezTo>
                  <a:cubicBezTo>
                    <a:pt x="140" y="11"/>
                    <a:pt x="147" y="11"/>
                    <a:pt x="154" y="11"/>
                  </a:cubicBezTo>
                  <a:moveTo>
                    <a:pt x="154" y="0"/>
                  </a:moveTo>
                  <a:cubicBezTo>
                    <a:pt x="186" y="1"/>
                    <a:pt x="216" y="10"/>
                    <a:pt x="241" y="28"/>
                  </a:cubicBezTo>
                  <a:cubicBezTo>
                    <a:pt x="266" y="46"/>
                    <a:pt x="286" y="71"/>
                    <a:pt x="297" y="100"/>
                  </a:cubicBezTo>
                  <a:cubicBezTo>
                    <a:pt x="307" y="129"/>
                    <a:pt x="309" y="161"/>
                    <a:pt x="300" y="190"/>
                  </a:cubicBezTo>
                  <a:cubicBezTo>
                    <a:pt x="292" y="221"/>
                    <a:pt x="275" y="248"/>
                    <a:pt x="250" y="268"/>
                  </a:cubicBezTo>
                  <a:cubicBezTo>
                    <a:pt x="226" y="288"/>
                    <a:pt x="196" y="300"/>
                    <a:pt x="165" y="302"/>
                  </a:cubicBezTo>
                  <a:cubicBezTo>
                    <a:pt x="134" y="304"/>
                    <a:pt x="103" y="297"/>
                    <a:pt x="77" y="281"/>
                  </a:cubicBezTo>
                  <a:cubicBezTo>
                    <a:pt x="50" y="265"/>
                    <a:pt x="29" y="240"/>
                    <a:pt x="16" y="212"/>
                  </a:cubicBezTo>
                  <a:cubicBezTo>
                    <a:pt x="3" y="184"/>
                    <a:pt x="0" y="152"/>
                    <a:pt x="6" y="122"/>
                  </a:cubicBezTo>
                  <a:cubicBezTo>
                    <a:pt x="12" y="91"/>
                    <a:pt x="28" y="63"/>
                    <a:pt x="50" y="42"/>
                  </a:cubicBezTo>
                  <a:cubicBezTo>
                    <a:pt x="73" y="21"/>
                    <a:pt x="101" y="7"/>
                    <a:pt x="132" y="2"/>
                  </a:cubicBezTo>
                  <a:cubicBezTo>
                    <a:pt x="139" y="1"/>
                    <a:pt x="147" y="0"/>
                    <a:pt x="154" y="0"/>
                  </a:cubicBezTo>
                </a:path>
              </a:pathLst>
            </a:custGeom>
            <a:solidFill>
              <a:srgbClr val="008CD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03" name="Freeform 177"/>
            <p:cNvSpPr/>
            <p:nvPr/>
          </p:nvSpPr>
          <p:spPr>
            <a:xfrm>
              <a:off x="3789363" y="4173538"/>
              <a:ext cx="439738" cy="265113"/>
            </a:xfrm>
            <a:custGeom>
              <a:avLst/>
              <a:gdLst/>
              <a:ahLst/>
              <a:cxnLst>
                <a:cxn ang="0">
                  <a:pos x="0" y="4276"/>
                </a:cxn>
                <a:cxn ang="0">
                  <a:pos x="140887" y="4276"/>
                </a:cxn>
                <a:cxn ang="0">
                  <a:pos x="157964" y="4276"/>
                </a:cxn>
                <a:cxn ang="0">
                  <a:pos x="175041" y="25656"/>
                </a:cxn>
                <a:cxn ang="0">
                  <a:pos x="217734" y="81244"/>
                </a:cxn>
                <a:cxn ang="0">
                  <a:pos x="264697" y="25656"/>
                </a:cxn>
                <a:cxn ang="0">
                  <a:pos x="281774" y="4276"/>
                </a:cxn>
                <a:cxn ang="0">
                  <a:pos x="307390" y="4276"/>
                </a:cxn>
                <a:cxn ang="0">
                  <a:pos x="401314" y="4276"/>
                </a:cxn>
                <a:cxn ang="0">
                  <a:pos x="435469" y="4276"/>
                </a:cxn>
                <a:cxn ang="0">
                  <a:pos x="439738" y="8552"/>
                </a:cxn>
                <a:cxn ang="0">
                  <a:pos x="439738" y="34208"/>
                </a:cxn>
                <a:cxn ang="0">
                  <a:pos x="439738" y="76968"/>
                </a:cxn>
                <a:cxn ang="0">
                  <a:pos x="439738" y="179593"/>
                </a:cxn>
                <a:cxn ang="0">
                  <a:pos x="439738" y="256561"/>
                </a:cxn>
                <a:cxn ang="0">
                  <a:pos x="439738" y="265113"/>
                </a:cxn>
                <a:cxn ang="0">
                  <a:pos x="405584" y="265113"/>
                </a:cxn>
                <a:cxn ang="0">
                  <a:pos x="350083" y="265113"/>
                </a:cxn>
                <a:cxn ang="0">
                  <a:pos x="320198" y="265113"/>
                </a:cxn>
                <a:cxn ang="0">
                  <a:pos x="320198" y="226629"/>
                </a:cxn>
                <a:cxn ang="0">
                  <a:pos x="320198" y="183869"/>
                </a:cxn>
                <a:cxn ang="0">
                  <a:pos x="281774" y="239457"/>
                </a:cxn>
                <a:cxn ang="0">
                  <a:pos x="264697" y="265113"/>
                </a:cxn>
                <a:cxn ang="0">
                  <a:pos x="222004" y="265113"/>
                </a:cxn>
                <a:cxn ang="0">
                  <a:pos x="179311" y="265113"/>
                </a:cxn>
                <a:cxn ang="0">
                  <a:pos x="157964" y="239457"/>
                </a:cxn>
                <a:cxn ang="0">
                  <a:pos x="119540" y="183869"/>
                </a:cxn>
                <a:cxn ang="0">
                  <a:pos x="119540" y="230905"/>
                </a:cxn>
                <a:cxn ang="0">
                  <a:pos x="119540" y="265113"/>
                </a:cxn>
                <a:cxn ang="0">
                  <a:pos x="98194" y="265113"/>
                </a:cxn>
                <a:cxn ang="0">
                  <a:pos x="68309" y="265113"/>
                </a:cxn>
                <a:cxn ang="0">
                  <a:pos x="8539" y="265113"/>
                </a:cxn>
                <a:cxn ang="0">
                  <a:pos x="0" y="256561"/>
                </a:cxn>
                <a:cxn ang="0">
                  <a:pos x="0" y="218077"/>
                </a:cxn>
                <a:cxn ang="0">
                  <a:pos x="0" y="89796"/>
                </a:cxn>
                <a:cxn ang="0">
                  <a:pos x="0" y="4276"/>
                </a:cxn>
              </a:cxnLst>
              <a:rect l="0" t="0" r="0" b="0"/>
              <a:pathLst>
                <a:path w="103" h="62">
                  <a:moveTo>
                    <a:pt x="0" y="1"/>
                  </a:moveTo>
                  <a:cubicBezTo>
                    <a:pt x="11" y="1"/>
                    <a:pt x="22" y="1"/>
                    <a:pt x="33" y="1"/>
                  </a:cubicBezTo>
                  <a:cubicBezTo>
                    <a:pt x="34" y="1"/>
                    <a:pt x="36" y="1"/>
                    <a:pt x="37" y="1"/>
                  </a:cubicBezTo>
                  <a:cubicBezTo>
                    <a:pt x="38" y="2"/>
                    <a:pt x="40" y="5"/>
                    <a:pt x="41" y="6"/>
                  </a:cubicBezTo>
                  <a:cubicBezTo>
                    <a:pt x="44" y="11"/>
                    <a:pt x="48" y="15"/>
                    <a:pt x="51" y="19"/>
                  </a:cubicBezTo>
                  <a:cubicBezTo>
                    <a:pt x="55" y="15"/>
                    <a:pt x="58" y="10"/>
                    <a:pt x="62" y="6"/>
                  </a:cubicBezTo>
                  <a:cubicBezTo>
                    <a:pt x="63" y="5"/>
                    <a:pt x="64" y="2"/>
                    <a:pt x="66" y="1"/>
                  </a:cubicBezTo>
                  <a:cubicBezTo>
                    <a:pt x="67" y="0"/>
                    <a:pt x="70" y="1"/>
                    <a:pt x="72" y="1"/>
                  </a:cubicBezTo>
                  <a:cubicBezTo>
                    <a:pt x="79" y="1"/>
                    <a:pt x="87" y="1"/>
                    <a:pt x="94" y="1"/>
                  </a:cubicBezTo>
                  <a:cubicBezTo>
                    <a:pt x="96" y="1"/>
                    <a:pt x="100" y="0"/>
                    <a:pt x="102" y="1"/>
                  </a:cubicBezTo>
                  <a:cubicBezTo>
                    <a:pt x="103" y="2"/>
                    <a:pt x="102" y="1"/>
                    <a:pt x="103" y="2"/>
                  </a:cubicBezTo>
                  <a:cubicBezTo>
                    <a:pt x="103" y="4"/>
                    <a:pt x="103" y="7"/>
                    <a:pt x="103" y="8"/>
                  </a:cubicBezTo>
                  <a:cubicBezTo>
                    <a:pt x="103" y="12"/>
                    <a:pt x="103" y="15"/>
                    <a:pt x="103" y="18"/>
                  </a:cubicBezTo>
                  <a:cubicBezTo>
                    <a:pt x="103" y="26"/>
                    <a:pt x="103" y="34"/>
                    <a:pt x="103" y="42"/>
                  </a:cubicBezTo>
                  <a:cubicBezTo>
                    <a:pt x="103" y="48"/>
                    <a:pt x="103" y="54"/>
                    <a:pt x="103" y="60"/>
                  </a:cubicBezTo>
                  <a:cubicBezTo>
                    <a:pt x="103" y="60"/>
                    <a:pt x="103" y="61"/>
                    <a:pt x="103" y="62"/>
                  </a:cubicBezTo>
                  <a:cubicBezTo>
                    <a:pt x="102" y="62"/>
                    <a:pt x="96" y="62"/>
                    <a:pt x="95" y="62"/>
                  </a:cubicBezTo>
                  <a:cubicBezTo>
                    <a:pt x="91" y="62"/>
                    <a:pt x="86" y="62"/>
                    <a:pt x="82" y="62"/>
                  </a:cubicBezTo>
                  <a:cubicBezTo>
                    <a:pt x="81" y="62"/>
                    <a:pt x="76" y="62"/>
                    <a:pt x="75" y="62"/>
                  </a:cubicBezTo>
                  <a:cubicBezTo>
                    <a:pt x="74" y="61"/>
                    <a:pt x="75" y="54"/>
                    <a:pt x="75" y="53"/>
                  </a:cubicBezTo>
                  <a:cubicBezTo>
                    <a:pt x="75" y="50"/>
                    <a:pt x="75" y="46"/>
                    <a:pt x="75" y="43"/>
                  </a:cubicBezTo>
                  <a:cubicBezTo>
                    <a:pt x="72" y="48"/>
                    <a:pt x="69" y="52"/>
                    <a:pt x="66" y="56"/>
                  </a:cubicBezTo>
                  <a:cubicBezTo>
                    <a:pt x="65" y="58"/>
                    <a:pt x="64" y="61"/>
                    <a:pt x="62" y="62"/>
                  </a:cubicBezTo>
                  <a:cubicBezTo>
                    <a:pt x="59" y="62"/>
                    <a:pt x="55" y="62"/>
                    <a:pt x="52" y="62"/>
                  </a:cubicBezTo>
                  <a:cubicBezTo>
                    <a:pt x="49" y="62"/>
                    <a:pt x="44" y="62"/>
                    <a:pt x="42" y="62"/>
                  </a:cubicBezTo>
                  <a:cubicBezTo>
                    <a:pt x="40" y="61"/>
                    <a:pt x="39" y="58"/>
                    <a:pt x="37" y="56"/>
                  </a:cubicBezTo>
                  <a:cubicBezTo>
                    <a:pt x="34" y="52"/>
                    <a:pt x="31" y="48"/>
                    <a:pt x="28" y="43"/>
                  </a:cubicBezTo>
                  <a:cubicBezTo>
                    <a:pt x="28" y="47"/>
                    <a:pt x="28" y="51"/>
                    <a:pt x="28" y="54"/>
                  </a:cubicBezTo>
                  <a:cubicBezTo>
                    <a:pt x="28" y="56"/>
                    <a:pt x="29" y="61"/>
                    <a:pt x="28" y="62"/>
                  </a:cubicBezTo>
                  <a:cubicBezTo>
                    <a:pt x="27" y="62"/>
                    <a:pt x="24" y="62"/>
                    <a:pt x="23" y="62"/>
                  </a:cubicBezTo>
                  <a:cubicBezTo>
                    <a:pt x="21" y="62"/>
                    <a:pt x="19" y="62"/>
                    <a:pt x="16" y="62"/>
                  </a:cubicBezTo>
                  <a:cubicBezTo>
                    <a:pt x="12" y="62"/>
                    <a:pt x="7" y="62"/>
                    <a:pt x="2" y="62"/>
                  </a:cubicBezTo>
                  <a:cubicBezTo>
                    <a:pt x="0" y="62"/>
                    <a:pt x="1" y="62"/>
                    <a:pt x="0" y="60"/>
                  </a:cubicBezTo>
                  <a:cubicBezTo>
                    <a:pt x="0" y="57"/>
                    <a:pt x="0" y="54"/>
                    <a:pt x="0" y="51"/>
                  </a:cubicBezTo>
                  <a:cubicBezTo>
                    <a:pt x="0" y="41"/>
                    <a:pt x="0" y="31"/>
                    <a:pt x="0" y="21"/>
                  </a:cubicBezTo>
                  <a:cubicBezTo>
                    <a:pt x="0" y="15"/>
                    <a:pt x="0" y="8"/>
                    <a:pt x="0" y="1"/>
                  </a:cubicBezTo>
                  <a:close/>
                </a:path>
              </a:pathLst>
            </a:custGeom>
            <a:solidFill>
              <a:srgbClr val="008CD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04" name="Freeform 178"/>
            <p:cNvSpPr/>
            <p:nvPr/>
          </p:nvSpPr>
          <p:spPr>
            <a:xfrm>
              <a:off x="3789363" y="4173538"/>
              <a:ext cx="439738" cy="265113"/>
            </a:xfrm>
            <a:custGeom>
              <a:avLst/>
              <a:gdLst/>
              <a:ahLst/>
              <a:cxnLst>
                <a:cxn ang="0">
                  <a:pos x="0" y="4276"/>
                </a:cxn>
                <a:cxn ang="0">
                  <a:pos x="140887" y="4276"/>
                </a:cxn>
                <a:cxn ang="0">
                  <a:pos x="157964" y="4276"/>
                </a:cxn>
                <a:cxn ang="0">
                  <a:pos x="175041" y="25656"/>
                </a:cxn>
                <a:cxn ang="0">
                  <a:pos x="217734" y="81244"/>
                </a:cxn>
                <a:cxn ang="0">
                  <a:pos x="264697" y="25656"/>
                </a:cxn>
                <a:cxn ang="0">
                  <a:pos x="281774" y="4276"/>
                </a:cxn>
                <a:cxn ang="0">
                  <a:pos x="307390" y="4276"/>
                </a:cxn>
                <a:cxn ang="0">
                  <a:pos x="401314" y="4276"/>
                </a:cxn>
                <a:cxn ang="0">
                  <a:pos x="435469" y="4276"/>
                </a:cxn>
                <a:cxn ang="0">
                  <a:pos x="439738" y="8552"/>
                </a:cxn>
                <a:cxn ang="0">
                  <a:pos x="439738" y="34208"/>
                </a:cxn>
                <a:cxn ang="0">
                  <a:pos x="439738" y="76968"/>
                </a:cxn>
                <a:cxn ang="0">
                  <a:pos x="439738" y="179593"/>
                </a:cxn>
                <a:cxn ang="0">
                  <a:pos x="439738" y="256561"/>
                </a:cxn>
                <a:cxn ang="0">
                  <a:pos x="439738" y="265113"/>
                </a:cxn>
                <a:cxn ang="0">
                  <a:pos x="405584" y="265113"/>
                </a:cxn>
                <a:cxn ang="0">
                  <a:pos x="350083" y="265113"/>
                </a:cxn>
                <a:cxn ang="0">
                  <a:pos x="320198" y="265113"/>
                </a:cxn>
                <a:cxn ang="0">
                  <a:pos x="320198" y="226629"/>
                </a:cxn>
                <a:cxn ang="0">
                  <a:pos x="320198" y="183869"/>
                </a:cxn>
                <a:cxn ang="0">
                  <a:pos x="281774" y="239457"/>
                </a:cxn>
                <a:cxn ang="0">
                  <a:pos x="264697" y="265113"/>
                </a:cxn>
                <a:cxn ang="0">
                  <a:pos x="222004" y="265113"/>
                </a:cxn>
                <a:cxn ang="0">
                  <a:pos x="179311" y="265113"/>
                </a:cxn>
                <a:cxn ang="0">
                  <a:pos x="157964" y="239457"/>
                </a:cxn>
                <a:cxn ang="0">
                  <a:pos x="119540" y="183869"/>
                </a:cxn>
                <a:cxn ang="0">
                  <a:pos x="119540" y="230905"/>
                </a:cxn>
                <a:cxn ang="0">
                  <a:pos x="119540" y="265113"/>
                </a:cxn>
                <a:cxn ang="0">
                  <a:pos x="98194" y="265113"/>
                </a:cxn>
                <a:cxn ang="0">
                  <a:pos x="68309" y="265113"/>
                </a:cxn>
                <a:cxn ang="0">
                  <a:pos x="8539" y="265113"/>
                </a:cxn>
                <a:cxn ang="0">
                  <a:pos x="0" y="256561"/>
                </a:cxn>
                <a:cxn ang="0">
                  <a:pos x="0" y="218077"/>
                </a:cxn>
                <a:cxn ang="0">
                  <a:pos x="0" y="89796"/>
                </a:cxn>
                <a:cxn ang="0">
                  <a:pos x="0" y="4276"/>
                </a:cxn>
              </a:cxnLst>
              <a:rect l="0" t="0" r="0" b="0"/>
              <a:pathLst>
                <a:path w="103" h="62">
                  <a:moveTo>
                    <a:pt x="0" y="1"/>
                  </a:moveTo>
                  <a:cubicBezTo>
                    <a:pt x="11" y="1"/>
                    <a:pt x="22" y="1"/>
                    <a:pt x="33" y="1"/>
                  </a:cubicBezTo>
                  <a:cubicBezTo>
                    <a:pt x="34" y="1"/>
                    <a:pt x="36" y="1"/>
                    <a:pt x="37" y="1"/>
                  </a:cubicBezTo>
                  <a:cubicBezTo>
                    <a:pt x="38" y="2"/>
                    <a:pt x="40" y="5"/>
                    <a:pt x="41" y="6"/>
                  </a:cubicBezTo>
                  <a:cubicBezTo>
                    <a:pt x="44" y="11"/>
                    <a:pt x="48" y="15"/>
                    <a:pt x="51" y="19"/>
                  </a:cubicBezTo>
                  <a:cubicBezTo>
                    <a:pt x="55" y="15"/>
                    <a:pt x="58" y="10"/>
                    <a:pt x="62" y="6"/>
                  </a:cubicBezTo>
                  <a:cubicBezTo>
                    <a:pt x="63" y="5"/>
                    <a:pt x="64" y="2"/>
                    <a:pt x="66" y="1"/>
                  </a:cubicBezTo>
                  <a:cubicBezTo>
                    <a:pt x="67" y="0"/>
                    <a:pt x="70" y="1"/>
                    <a:pt x="72" y="1"/>
                  </a:cubicBezTo>
                  <a:cubicBezTo>
                    <a:pt x="79" y="1"/>
                    <a:pt x="87" y="1"/>
                    <a:pt x="94" y="1"/>
                  </a:cubicBezTo>
                  <a:cubicBezTo>
                    <a:pt x="96" y="1"/>
                    <a:pt x="100" y="0"/>
                    <a:pt x="102" y="1"/>
                  </a:cubicBezTo>
                  <a:cubicBezTo>
                    <a:pt x="103" y="2"/>
                    <a:pt x="102" y="1"/>
                    <a:pt x="103" y="2"/>
                  </a:cubicBezTo>
                  <a:cubicBezTo>
                    <a:pt x="103" y="4"/>
                    <a:pt x="103" y="7"/>
                    <a:pt x="103" y="8"/>
                  </a:cubicBezTo>
                  <a:cubicBezTo>
                    <a:pt x="103" y="12"/>
                    <a:pt x="103" y="15"/>
                    <a:pt x="103" y="18"/>
                  </a:cubicBezTo>
                  <a:cubicBezTo>
                    <a:pt x="103" y="26"/>
                    <a:pt x="103" y="34"/>
                    <a:pt x="103" y="42"/>
                  </a:cubicBezTo>
                  <a:cubicBezTo>
                    <a:pt x="103" y="48"/>
                    <a:pt x="103" y="54"/>
                    <a:pt x="103" y="60"/>
                  </a:cubicBezTo>
                  <a:cubicBezTo>
                    <a:pt x="103" y="60"/>
                    <a:pt x="103" y="61"/>
                    <a:pt x="103" y="62"/>
                  </a:cubicBezTo>
                  <a:cubicBezTo>
                    <a:pt x="102" y="62"/>
                    <a:pt x="96" y="62"/>
                    <a:pt x="95" y="62"/>
                  </a:cubicBezTo>
                  <a:cubicBezTo>
                    <a:pt x="91" y="62"/>
                    <a:pt x="86" y="62"/>
                    <a:pt x="82" y="62"/>
                  </a:cubicBezTo>
                  <a:cubicBezTo>
                    <a:pt x="81" y="62"/>
                    <a:pt x="76" y="62"/>
                    <a:pt x="75" y="62"/>
                  </a:cubicBezTo>
                  <a:cubicBezTo>
                    <a:pt x="74" y="61"/>
                    <a:pt x="75" y="54"/>
                    <a:pt x="75" y="53"/>
                  </a:cubicBezTo>
                  <a:cubicBezTo>
                    <a:pt x="75" y="50"/>
                    <a:pt x="75" y="46"/>
                    <a:pt x="75" y="43"/>
                  </a:cubicBezTo>
                  <a:cubicBezTo>
                    <a:pt x="72" y="48"/>
                    <a:pt x="69" y="52"/>
                    <a:pt x="66" y="56"/>
                  </a:cubicBezTo>
                  <a:cubicBezTo>
                    <a:pt x="65" y="58"/>
                    <a:pt x="64" y="61"/>
                    <a:pt x="62" y="62"/>
                  </a:cubicBezTo>
                  <a:cubicBezTo>
                    <a:pt x="59" y="62"/>
                    <a:pt x="55" y="62"/>
                    <a:pt x="52" y="62"/>
                  </a:cubicBezTo>
                  <a:cubicBezTo>
                    <a:pt x="49" y="62"/>
                    <a:pt x="44" y="62"/>
                    <a:pt x="42" y="62"/>
                  </a:cubicBezTo>
                  <a:cubicBezTo>
                    <a:pt x="40" y="61"/>
                    <a:pt x="39" y="58"/>
                    <a:pt x="37" y="56"/>
                  </a:cubicBezTo>
                  <a:cubicBezTo>
                    <a:pt x="34" y="52"/>
                    <a:pt x="31" y="48"/>
                    <a:pt x="28" y="43"/>
                  </a:cubicBezTo>
                  <a:cubicBezTo>
                    <a:pt x="28" y="47"/>
                    <a:pt x="28" y="51"/>
                    <a:pt x="28" y="54"/>
                  </a:cubicBezTo>
                  <a:cubicBezTo>
                    <a:pt x="28" y="56"/>
                    <a:pt x="29" y="61"/>
                    <a:pt x="28" y="62"/>
                  </a:cubicBezTo>
                  <a:cubicBezTo>
                    <a:pt x="27" y="62"/>
                    <a:pt x="24" y="62"/>
                    <a:pt x="23" y="62"/>
                  </a:cubicBezTo>
                  <a:cubicBezTo>
                    <a:pt x="21" y="62"/>
                    <a:pt x="19" y="62"/>
                    <a:pt x="16" y="62"/>
                  </a:cubicBezTo>
                  <a:cubicBezTo>
                    <a:pt x="12" y="62"/>
                    <a:pt x="7" y="62"/>
                    <a:pt x="2" y="62"/>
                  </a:cubicBezTo>
                  <a:cubicBezTo>
                    <a:pt x="0" y="62"/>
                    <a:pt x="1" y="62"/>
                    <a:pt x="0" y="60"/>
                  </a:cubicBezTo>
                  <a:cubicBezTo>
                    <a:pt x="0" y="57"/>
                    <a:pt x="0" y="54"/>
                    <a:pt x="0" y="51"/>
                  </a:cubicBezTo>
                  <a:cubicBezTo>
                    <a:pt x="0" y="41"/>
                    <a:pt x="0" y="31"/>
                    <a:pt x="0" y="21"/>
                  </a:cubicBezTo>
                  <a:cubicBezTo>
                    <a:pt x="0" y="15"/>
                    <a:pt x="0" y="8"/>
                    <a:pt x="0" y="1"/>
                  </a:cubicBezTo>
                  <a:close/>
                </a:path>
              </a:pathLst>
            </a:custGeom>
            <a:solidFill>
              <a:srgbClr val="008CD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05" name="Freeform 179"/>
            <p:cNvSpPr/>
            <p:nvPr/>
          </p:nvSpPr>
          <p:spPr>
            <a:xfrm>
              <a:off x="3789363" y="4618038"/>
              <a:ext cx="439738" cy="17463"/>
            </a:xfrm>
            <a:custGeom>
              <a:avLst/>
              <a:gdLst/>
              <a:ahLst/>
              <a:cxnLst>
                <a:cxn ang="0">
                  <a:pos x="217734" y="13097"/>
                </a:cxn>
                <a:cxn ang="0">
                  <a:pos x="217734" y="13097"/>
                </a:cxn>
                <a:cxn ang="0">
                  <a:pos x="239081" y="13097"/>
                </a:cxn>
                <a:cxn ang="0">
                  <a:pos x="290312" y="13097"/>
                </a:cxn>
                <a:cxn ang="0">
                  <a:pos x="414122" y="13097"/>
                </a:cxn>
                <a:cxn ang="0">
                  <a:pos x="439738" y="13097"/>
                </a:cxn>
                <a:cxn ang="0">
                  <a:pos x="439738" y="0"/>
                </a:cxn>
                <a:cxn ang="0">
                  <a:pos x="435469" y="0"/>
                </a:cxn>
                <a:cxn ang="0">
                  <a:pos x="405584" y="0"/>
                </a:cxn>
                <a:cxn ang="0">
                  <a:pos x="362891" y="0"/>
                </a:cxn>
                <a:cxn ang="0">
                  <a:pos x="115271" y="0"/>
                </a:cxn>
                <a:cxn ang="0">
                  <a:pos x="21347" y="0"/>
                </a:cxn>
                <a:cxn ang="0">
                  <a:pos x="0" y="0"/>
                </a:cxn>
                <a:cxn ang="0">
                  <a:pos x="0" y="8732"/>
                </a:cxn>
                <a:cxn ang="0">
                  <a:pos x="4269" y="13097"/>
                </a:cxn>
                <a:cxn ang="0">
                  <a:pos x="46962" y="13097"/>
                </a:cxn>
                <a:cxn ang="0">
                  <a:pos x="119540" y="13097"/>
                </a:cxn>
                <a:cxn ang="0">
                  <a:pos x="217734" y="13097"/>
                </a:cxn>
              </a:cxnLst>
              <a:rect l="0" t="0" r="0" b="0"/>
              <a:pathLst>
                <a:path w="103" h="4">
                  <a:moveTo>
                    <a:pt x="51" y="3"/>
                  </a:moveTo>
                  <a:cubicBezTo>
                    <a:pt x="51" y="3"/>
                    <a:pt x="51" y="3"/>
                    <a:pt x="51" y="3"/>
                  </a:cubicBezTo>
                  <a:cubicBezTo>
                    <a:pt x="52" y="4"/>
                    <a:pt x="55" y="3"/>
                    <a:pt x="56" y="3"/>
                  </a:cubicBezTo>
                  <a:cubicBezTo>
                    <a:pt x="60" y="3"/>
                    <a:pt x="64" y="3"/>
                    <a:pt x="68" y="3"/>
                  </a:cubicBezTo>
                  <a:cubicBezTo>
                    <a:pt x="78" y="3"/>
                    <a:pt x="87" y="3"/>
                    <a:pt x="97" y="3"/>
                  </a:cubicBezTo>
                  <a:cubicBezTo>
                    <a:pt x="98" y="3"/>
                    <a:pt x="102" y="4"/>
                    <a:pt x="103" y="3"/>
                  </a:cubicBezTo>
                  <a:cubicBezTo>
                    <a:pt x="103" y="3"/>
                    <a:pt x="103" y="0"/>
                    <a:pt x="103" y="0"/>
                  </a:cubicBezTo>
                  <a:cubicBezTo>
                    <a:pt x="103" y="0"/>
                    <a:pt x="102" y="0"/>
                    <a:pt x="102" y="0"/>
                  </a:cubicBezTo>
                  <a:cubicBezTo>
                    <a:pt x="100" y="0"/>
                    <a:pt x="97" y="0"/>
                    <a:pt x="95" y="0"/>
                  </a:cubicBezTo>
                  <a:cubicBezTo>
                    <a:pt x="92" y="0"/>
                    <a:pt x="89" y="0"/>
                    <a:pt x="85" y="0"/>
                  </a:cubicBezTo>
                  <a:cubicBezTo>
                    <a:pt x="66" y="0"/>
                    <a:pt x="46" y="0"/>
                    <a:pt x="27" y="0"/>
                  </a:cubicBezTo>
                  <a:cubicBezTo>
                    <a:pt x="19" y="0"/>
                    <a:pt x="12" y="0"/>
                    <a:pt x="5" y="0"/>
                  </a:cubicBezTo>
                  <a:cubicBezTo>
                    <a:pt x="4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4"/>
                    <a:pt x="0" y="3"/>
                    <a:pt x="1" y="3"/>
                  </a:cubicBezTo>
                  <a:cubicBezTo>
                    <a:pt x="4" y="4"/>
                    <a:pt x="9" y="3"/>
                    <a:pt x="11" y="3"/>
                  </a:cubicBezTo>
                  <a:cubicBezTo>
                    <a:pt x="17" y="3"/>
                    <a:pt x="23" y="3"/>
                    <a:pt x="28" y="3"/>
                  </a:cubicBezTo>
                  <a:cubicBezTo>
                    <a:pt x="36" y="3"/>
                    <a:pt x="43" y="3"/>
                    <a:pt x="51" y="3"/>
                  </a:cubicBezTo>
                  <a:close/>
                </a:path>
              </a:pathLst>
            </a:custGeom>
            <a:solidFill>
              <a:srgbClr val="008CD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06" name="Freeform 180"/>
            <p:cNvSpPr/>
            <p:nvPr/>
          </p:nvSpPr>
          <p:spPr>
            <a:xfrm>
              <a:off x="3789363" y="4638675"/>
              <a:ext cx="207963" cy="22225"/>
            </a:xfrm>
            <a:custGeom>
              <a:avLst/>
              <a:gdLst/>
              <a:ahLst/>
              <a:cxnLst>
                <a:cxn ang="0">
                  <a:pos x="195231" y="17780"/>
                </a:cxn>
                <a:cxn ang="0">
                  <a:pos x="207963" y="4445"/>
                </a:cxn>
                <a:cxn ang="0">
                  <a:pos x="25465" y="4445"/>
                </a:cxn>
                <a:cxn ang="0">
                  <a:pos x="0" y="4445"/>
                </a:cxn>
                <a:cxn ang="0">
                  <a:pos x="0" y="17780"/>
                </a:cxn>
                <a:cxn ang="0">
                  <a:pos x="8488" y="17780"/>
                </a:cxn>
                <a:cxn ang="0">
                  <a:pos x="106104" y="17780"/>
                </a:cxn>
                <a:cxn ang="0">
                  <a:pos x="195231" y="17780"/>
                </a:cxn>
              </a:cxnLst>
              <a:rect l="0" t="0" r="0" b="0"/>
              <a:pathLst>
                <a:path w="49" h="5">
                  <a:moveTo>
                    <a:pt x="46" y="4"/>
                  </a:moveTo>
                  <a:cubicBezTo>
                    <a:pt x="47" y="3"/>
                    <a:pt x="48" y="2"/>
                    <a:pt x="49" y="1"/>
                  </a:cubicBezTo>
                  <a:cubicBezTo>
                    <a:pt x="35" y="1"/>
                    <a:pt x="20" y="1"/>
                    <a:pt x="6" y="1"/>
                  </a:cubicBezTo>
                  <a:cubicBezTo>
                    <a:pt x="5" y="1"/>
                    <a:pt x="1" y="0"/>
                    <a:pt x="0" y="1"/>
                  </a:cubicBezTo>
                  <a:cubicBezTo>
                    <a:pt x="0" y="1"/>
                    <a:pt x="0" y="4"/>
                    <a:pt x="0" y="4"/>
                  </a:cubicBezTo>
                  <a:cubicBezTo>
                    <a:pt x="0" y="4"/>
                    <a:pt x="2" y="4"/>
                    <a:pt x="2" y="4"/>
                  </a:cubicBezTo>
                  <a:cubicBezTo>
                    <a:pt x="9" y="5"/>
                    <a:pt x="18" y="4"/>
                    <a:pt x="25" y="4"/>
                  </a:cubicBezTo>
                  <a:cubicBezTo>
                    <a:pt x="32" y="4"/>
                    <a:pt x="39" y="4"/>
                    <a:pt x="46" y="4"/>
                  </a:cubicBezTo>
                  <a:close/>
                </a:path>
              </a:pathLst>
            </a:custGeom>
            <a:solidFill>
              <a:srgbClr val="008CD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07" name="Freeform 181"/>
            <p:cNvSpPr/>
            <p:nvPr/>
          </p:nvSpPr>
          <p:spPr>
            <a:xfrm>
              <a:off x="4014788" y="4643438"/>
              <a:ext cx="214313" cy="174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431" y="13097"/>
                </a:cxn>
                <a:cxn ang="0">
                  <a:pos x="68580" y="13097"/>
                </a:cxn>
                <a:cxn ang="0">
                  <a:pos x="188595" y="13097"/>
                </a:cxn>
                <a:cxn ang="0">
                  <a:pos x="214313" y="13097"/>
                </a:cxn>
                <a:cxn ang="0">
                  <a:pos x="214313" y="0"/>
                </a:cxn>
                <a:cxn ang="0">
                  <a:pos x="201454" y="0"/>
                </a:cxn>
                <a:cxn ang="0">
                  <a:pos x="94298" y="0"/>
                </a:cxn>
                <a:cxn ang="0">
                  <a:pos x="0" y="0"/>
                </a:cxn>
              </a:cxnLst>
              <a:rect l="0" t="0" r="0" b="0"/>
              <a:pathLst>
                <a:path w="50" h="4">
                  <a:moveTo>
                    <a:pt x="0" y="0"/>
                  </a:moveTo>
                  <a:cubicBezTo>
                    <a:pt x="2" y="2"/>
                    <a:pt x="2" y="3"/>
                    <a:pt x="5" y="3"/>
                  </a:cubicBezTo>
                  <a:cubicBezTo>
                    <a:pt x="9" y="3"/>
                    <a:pt x="12" y="3"/>
                    <a:pt x="16" y="3"/>
                  </a:cubicBezTo>
                  <a:cubicBezTo>
                    <a:pt x="25" y="3"/>
                    <a:pt x="35" y="3"/>
                    <a:pt x="44" y="3"/>
                  </a:cubicBezTo>
                  <a:cubicBezTo>
                    <a:pt x="45" y="3"/>
                    <a:pt x="49" y="4"/>
                    <a:pt x="50" y="3"/>
                  </a:cubicBezTo>
                  <a:cubicBezTo>
                    <a:pt x="50" y="3"/>
                    <a:pt x="50" y="0"/>
                    <a:pt x="50" y="0"/>
                  </a:cubicBezTo>
                  <a:cubicBezTo>
                    <a:pt x="49" y="0"/>
                    <a:pt x="48" y="0"/>
                    <a:pt x="47" y="0"/>
                  </a:cubicBezTo>
                  <a:cubicBezTo>
                    <a:pt x="39" y="0"/>
                    <a:pt x="30" y="0"/>
                    <a:pt x="22" y="0"/>
                  </a:cubicBezTo>
                  <a:cubicBezTo>
                    <a:pt x="15" y="0"/>
                    <a:pt x="7" y="0"/>
                    <a:pt x="0" y="0"/>
                  </a:cubicBezTo>
                  <a:close/>
                </a:path>
              </a:pathLst>
            </a:custGeom>
            <a:solidFill>
              <a:srgbClr val="008CD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08" name="Freeform 182"/>
            <p:cNvSpPr/>
            <p:nvPr/>
          </p:nvSpPr>
          <p:spPr>
            <a:xfrm>
              <a:off x="3789363" y="4664075"/>
              <a:ext cx="187325" cy="17463"/>
            </a:xfrm>
            <a:custGeom>
              <a:avLst/>
              <a:gdLst/>
              <a:ahLst/>
              <a:cxnLst>
                <a:cxn ang="0">
                  <a:pos x="178810" y="17463"/>
                </a:cxn>
                <a:cxn ang="0">
                  <a:pos x="187325" y="4366"/>
                </a:cxn>
                <a:cxn ang="0">
                  <a:pos x="21287" y="4366"/>
                </a:cxn>
                <a:cxn ang="0">
                  <a:pos x="0" y="4366"/>
                </a:cxn>
                <a:cxn ang="0">
                  <a:pos x="0" y="17463"/>
                </a:cxn>
                <a:cxn ang="0">
                  <a:pos x="8515" y="17463"/>
                </a:cxn>
                <a:cxn ang="0">
                  <a:pos x="42574" y="17463"/>
                </a:cxn>
                <a:cxn ang="0">
                  <a:pos x="93663" y="17463"/>
                </a:cxn>
                <a:cxn ang="0">
                  <a:pos x="178810" y="17463"/>
                </a:cxn>
              </a:cxnLst>
              <a:rect l="0" t="0" r="0" b="0"/>
              <a:pathLst>
                <a:path w="44" h="4">
                  <a:moveTo>
                    <a:pt x="42" y="4"/>
                  </a:moveTo>
                  <a:cubicBezTo>
                    <a:pt x="43" y="3"/>
                    <a:pt x="43" y="2"/>
                    <a:pt x="44" y="1"/>
                  </a:cubicBezTo>
                  <a:cubicBezTo>
                    <a:pt x="31" y="1"/>
                    <a:pt x="18" y="1"/>
                    <a:pt x="5" y="1"/>
                  </a:cubicBezTo>
                  <a:cubicBezTo>
                    <a:pt x="5" y="1"/>
                    <a:pt x="1" y="0"/>
                    <a:pt x="0" y="1"/>
                  </a:cubicBezTo>
                  <a:cubicBezTo>
                    <a:pt x="0" y="1"/>
                    <a:pt x="0" y="4"/>
                    <a:pt x="0" y="4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4" y="4"/>
                    <a:pt x="8" y="4"/>
                    <a:pt x="10" y="4"/>
                  </a:cubicBezTo>
                  <a:cubicBezTo>
                    <a:pt x="14" y="4"/>
                    <a:pt x="18" y="4"/>
                    <a:pt x="22" y="4"/>
                  </a:cubicBezTo>
                  <a:cubicBezTo>
                    <a:pt x="29" y="4"/>
                    <a:pt x="35" y="4"/>
                    <a:pt x="42" y="4"/>
                  </a:cubicBezTo>
                  <a:close/>
                </a:path>
              </a:pathLst>
            </a:custGeom>
            <a:solidFill>
              <a:srgbClr val="008CD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09" name="Freeform 183"/>
            <p:cNvSpPr/>
            <p:nvPr/>
          </p:nvSpPr>
          <p:spPr>
            <a:xfrm>
              <a:off x="4037013" y="4664075"/>
              <a:ext cx="192088" cy="17463"/>
            </a:xfrm>
            <a:custGeom>
              <a:avLst/>
              <a:gdLst/>
              <a:ahLst/>
              <a:cxnLst>
                <a:cxn ang="0">
                  <a:pos x="0" y="4366"/>
                </a:cxn>
                <a:cxn ang="0">
                  <a:pos x="17074" y="17463"/>
                </a:cxn>
                <a:cxn ang="0">
                  <a:pos x="59761" y="17463"/>
                </a:cxn>
                <a:cxn ang="0">
                  <a:pos x="166476" y="17463"/>
                </a:cxn>
                <a:cxn ang="0">
                  <a:pos x="192088" y="17463"/>
                </a:cxn>
                <a:cxn ang="0">
                  <a:pos x="192088" y="4366"/>
                </a:cxn>
                <a:cxn ang="0">
                  <a:pos x="183551" y="4366"/>
                </a:cxn>
                <a:cxn ang="0">
                  <a:pos x="85372" y="4366"/>
                </a:cxn>
                <a:cxn ang="0">
                  <a:pos x="0" y="4366"/>
                </a:cxn>
              </a:cxnLst>
              <a:rect l="0" t="0" r="0" b="0"/>
              <a:pathLst>
                <a:path w="45" h="4">
                  <a:moveTo>
                    <a:pt x="0" y="1"/>
                  </a:moveTo>
                  <a:cubicBezTo>
                    <a:pt x="1" y="3"/>
                    <a:pt x="2" y="4"/>
                    <a:pt x="4" y="4"/>
                  </a:cubicBezTo>
                  <a:cubicBezTo>
                    <a:pt x="7" y="4"/>
                    <a:pt x="11" y="4"/>
                    <a:pt x="14" y="4"/>
                  </a:cubicBezTo>
                  <a:cubicBezTo>
                    <a:pt x="22" y="4"/>
                    <a:pt x="31" y="4"/>
                    <a:pt x="39" y="4"/>
                  </a:cubicBezTo>
                  <a:cubicBezTo>
                    <a:pt x="40" y="4"/>
                    <a:pt x="44" y="4"/>
                    <a:pt x="45" y="4"/>
                  </a:cubicBezTo>
                  <a:cubicBezTo>
                    <a:pt x="45" y="4"/>
                    <a:pt x="45" y="1"/>
                    <a:pt x="45" y="1"/>
                  </a:cubicBezTo>
                  <a:cubicBezTo>
                    <a:pt x="44" y="0"/>
                    <a:pt x="43" y="1"/>
                    <a:pt x="43" y="1"/>
                  </a:cubicBezTo>
                  <a:cubicBezTo>
                    <a:pt x="35" y="1"/>
                    <a:pt x="27" y="1"/>
                    <a:pt x="20" y="1"/>
                  </a:cubicBezTo>
                  <a:cubicBezTo>
                    <a:pt x="13" y="1"/>
                    <a:pt x="6" y="1"/>
                    <a:pt x="0" y="1"/>
                  </a:cubicBezTo>
                  <a:close/>
                </a:path>
              </a:pathLst>
            </a:custGeom>
            <a:solidFill>
              <a:srgbClr val="008CD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10" name="Freeform 184"/>
            <p:cNvSpPr/>
            <p:nvPr/>
          </p:nvSpPr>
          <p:spPr>
            <a:xfrm>
              <a:off x="3789363" y="4689475"/>
              <a:ext cx="169863" cy="17463"/>
            </a:xfrm>
            <a:custGeom>
              <a:avLst/>
              <a:gdLst/>
              <a:ahLst/>
              <a:cxnLst>
                <a:cxn ang="0">
                  <a:pos x="0" y="17463"/>
                </a:cxn>
                <a:cxn ang="0">
                  <a:pos x="93425" y="17463"/>
                </a:cxn>
                <a:cxn ang="0">
                  <a:pos x="144384" y="17463"/>
                </a:cxn>
                <a:cxn ang="0">
                  <a:pos x="169863" y="4366"/>
                </a:cxn>
                <a:cxn ang="0">
                  <a:pos x="76438" y="4366"/>
                </a:cxn>
                <a:cxn ang="0">
                  <a:pos x="16986" y="4366"/>
                </a:cxn>
                <a:cxn ang="0">
                  <a:pos x="0" y="17463"/>
                </a:cxn>
              </a:cxnLst>
              <a:rect l="0" t="0" r="0" b="0"/>
              <a:pathLst>
                <a:path w="40" h="4">
                  <a:moveTo>
                    <a:pt x="0" y="4"/>
                  </a:moveTo>
                  <a:cubicBezTo>
                    <a:pt x="7" y="4"/>
                    <a:pt x="15" y="4"/>
                    <a:pt x="22" y="4"/>
                  </a:cubicBezTo>
                  <a:cubicBezTo>
                    <a:pt x="26" y="4"/>
                    <a:pt x="30" y="4"/>
                    <a:pt x="34" y="4"/>
                  </a:cubicBezTo>
                  <a:cubicBezTo>
                    <a:pt x="37" y="4"/>
                    <a:pt x="37" y="3"/>
                    <a:pt x="40" y="1"/>
                  </a:cubicBezTo>
                  <a:cubicBezTo>
                    <a:pt x="32" y="1"/>
                    <a:pt x="25" y="1"/>
                    <a:pt x="18" y="1"/>
                  </a:cubicBezTo>
                  <a:cubicBezTo>
                    <a:pt x="13" y="1"/>
                    <a:pt x="9" y="1"/>
                    <a:pt x="4" y="1"/>
                  </a:cubicBezTo>
                  <a:cubicBezTo>
                    <a:pt x="0" y="1"/>
                    <a:pt x="0" y="0"/>
                    <a:pt x="0" y="4"/>
                  </a:cubicBezTo>
                  <a:close/>
                </a:path>
              </a:pathLst>
            </a:custGeom>
            <a:solidFill>
              <a:srgbClr val="008CD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11" name="Freeform 185"/>
            <p:cNvSpPr/>
            <p:nvPr/>
          </p:nvSpPr>
          <p:spPr>
            <a:xfrm>
              <a:off x="4052888" y="4689475"/>
              <a:ext cx="176213" cy="17463"/>
            </a:xfrm>
            <a:custGeom>
              <a:avLst/>
              <a:gdLst/>
              <a:ahLst/>
              <a:cxnLst>
                <a:cxn ang="0">
                  <a:pos x="0" y="4366"/>
                </a:cxn>
                <a:cxn ang="0">
                  <a:pos x="21489" y="17463"/>
                </a:cxn>
                <a:cxn ang="0">
                  <a:pos x="55872" y="17463"/>
                </a:cxn>
                <a:cxn ang="0">
                  <a:pos x="154724" y="17463"/>
                </a:cxn>
                <a:cxn ang="0">
                  <a:pos x="176213" y="17463"/>
                </a:cxn>
                <a:cxn ang="0">
                  <a:pos x="176213" y="4366"/>
                </a:cxn>
                <a:cxn ang="0">
                  <a:pos x="167617" y="4366"/>
                </a:cxn>
                <a:cxn ang="0">
                  <a:pos x="81660" y="4366"/>
                </a:cxn>
                <a:cxn ang="0">
                  <a:pos x="0" y="4366"/>
                </a:cxn>
              </a:cxnLst>
              <a:rect l="0" t="0" r="0" b="0"/>
              <a:pathLst>
                <a:path w="41" h="4">
                  <a:moveTo>
                    <a:pt x="0" y="1"/>
                  </a:moveTo>
                  <a:cubicBezTo>
                    <a:pt x="2" y="2"/>
                    <a:pt x="3" y="3"/>
                    <a:pt x="5" y="4"/>
                  </a:cubicBezTo>
                  <a:cubicBezTo>
                    <a:pt x="7" y="4"/>
                    <a:pt x="10" y="4"/>
                    <a:pt x="13" y="4"/>
                  </a:cubicBezTo>
                  <a:cubicBezTo>
                    <a:pt x="20" y="4"/>
                    <a:pt x="28" y="4"/>
                    <a:pt x="36" y="4"/>
                  </a:cubicBezTo>
                  <a:cubicBezTo>
                    <a:pt x="37" y="4"/>
                    <a:pt x="40" y="4"/>
                    <a:pt x="41" y="4"/>
                  </a:cubicBezTo>
                  <a:cubicBezTo>
                    <a:pt x="41" y="3"/>
                    <a:pt x="41" y="1"/>
                    <a:pt x="41" y="1"/>
                  </a:cubicBezTo>
                  <a:cubicBezTo>
                    <a:pt x="41" y="0"/>
                    <a:pt x="39" y="1"/>
                    <a:pt x="39" y="1"/>
                  </a:cubicBezTo>
                  <a:cubicBezTo>
                    <a:pt x="33" y="0"/>
                    <a:pt x="25" y="1"/>
                    <a:pt x="19" y="1"/>
                  </a:cubicBezTo>
                  <a:cubicBezTo>
                    <a:pt x="12" y="1"/>
                    <a:pt x="6" y="1"/>
                    <a:pt x="0" y="1"/>
                  </a:cubicBezTo>
                  <a:close/>
                </a:path>
              </a:pathLst>
            </a:custGeom>
            <a:solidFill>
              <a:srgbClr val="008CD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12" name="Freeform 186"/>
            <p:cNvSpPr/>
            <p:nvPr/>
          </p:nvSpPr>
          <p:spPr>
            <a:xfrm>
              <a:off x="3784600" y="4592638"/>
              <a:ext cx="444500" cy="15875"/>
            </a:xfrm>
            <a:custGeom>
              <a:avLst/>
              <a:gdLst/>
              <a:ahLst/>
              <a:cxnLst>
                <a:cxn ang="0">
                  <a:pos x="444500" y="15875"/>
                </a:cxn>
                <a:cxn ang="0">
                  <a:pos x="435952" y="3969"/>
                </a:cxn>
                <a:cxn ang="0">
                  <a:pos x="410308" y="3969"/>
                </a:cxn>
                <a:cxn ang="0">
                  <a:pos x="307731" y="3969"/>
                </a:cxn>
                <a:cxn ang="0">
                  <a:pos x="59837" y="3969"/>
                </a:cxn>
                <a:cxn ang="0">
                  <a:pos x="25644" y="3969"/>
                </a:cxn>
                <a:cxn ang="0">
                  <a:pos x="4274" y="3969"/>
                </a:cxn>
                <a:cxn ang="0">
                  <a:pos x="8548" y="15875"/>
                </a:cxn>
                <a:cxn ang="0">
                  <a:pos x="29918" y="15875"/>
                </a:cxn>
                <a:cxn ang="0">
                  <a:pos x="256442" y="15875"/>
                </a:cxn>
                <a:cxn ang="0">
                  <a:pos x="444500" y="15875"/>
                </a:cxn>
              </a:cxnLst>
              <a:rect l="0" t="0" r="0" b="0"/>
              <a:pathLst>
                <a:path w="104" h="4">
                  <a:moveTo>
                    <a:pt x="104" y="4"/>
                  </a:moveTo>
                  <a:cubicBezTo>
                    <a:pt x="104" y="1"/>
                    <a:pt x="104" y="1"/>
                    <a:pt x="102" y="1"/>
                  </a:cubicBezTo>
                  <a:cubicBezTo>
                    <a:pt x="100" y="0"/>
                    <a:pt x="98" y="1"/>
                    <a:pt x="96" y="1"/>
                  </a:cubicBezTo>
                  <a:cubicBezTo>
                    <a:pt x="88" y="1"/>
                    <a:pt x="80" y="1"/>
                    <a:pt x="72" y="1"/>
                  </a:cubicBezTo>
                  <a:cubicBezTo>
                    <a:pt x="53" y="1"/>
                    <a:pt x="33" y="1"/>
                    <a:pt x="14" y="1"/>
                  </a:cubicBezTo>
                  <a:cubicBezTo>
                    <a:pt x="11" y="1"/>
                    <a:pt x="9" y="1"/>
                    <a:pt x="6" y="1"/>
                  </a:cubicBezTo>
                  <a:cubicBezTo>
                    <a:pt x="5" y="1"/>
                    <a:pt x="2" y="0"/>
                    <a:pt x="1" y="1"/>
                  </a:cubicBezTo>
                  <a:cubicBezTo>
                    <a:pt x="0" y="1"/>
                    <a:pt x="1" y="3"/>
                    <a:pt x="2" y="4"/>
                  </a:cubicBezTo>
                  <a:cubicBezTo>
                    <a:pt x="3" y="4"/>
                    <a:pt x="6" y="4"/>
                    <a:pt x="7" y="4"/>
                  </a:cubicBezTo>
                  <a:cubicBezTo>
                    <a:pt x="25" y="4"/>
                    <a:pt x="42" y="4"/>
                    <a:pt x="60" y="4"/>
                  </a:cubicBezTo>
                  <a:cubicBezTo>
                    <a:pt x="74" y="4"/>
                    <a:pt x="89" y="4"/>
                    <a:pt x="104" y="4"/>
                  </a:cubicBezTo>
                  <a:close/>
                </a:path>
              </a:pathLst>
            </a:custGeom>
            <a:solidFill>
              <a:srgbClr val="008CD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13" name="Freeform 187"/>
            <p:cNvSpPr/>
            <p:nvPr/>
          </p:nvSpPr>
          <p:spPr>
            <a:xfrm>
              <a:off x="3784600" y="4567238"/>
              <a:ext cx="444500" cy="20638"/>
            </a:xfrm>
            <a:custGeom>
              <a:avLst/>
              <a:gdLst/>
              <a:ahLst/>
              <a:cxnLst>
                <a:cxn ang="0">
                  <a:pos x="444500" y="16510"/>
                </a:cxn>
                <a:cxn ang="0">
                  <a:pos x="435952" y="4128"/>
                </a:cxn>
                <a:cxn ang="0">
                  <a:pos x="410308" y="4128"/>
                </a:cxn>
                <a:cxn ang="0">
                  <a:pos x="307731" y="4128"/>
                </a:cxn>
                <a:cxn ang="0">
                  <a:pos x="59837" y="4128"/>
                </a:cxn>
                <a:cxn ang="0">
                  <a:pos x="25644" y="4128"/>
                </a:cxn>
                <a:cxn ang="0">
                  <a:pos x="4274" y="4128"/>
                </a:cxn>
                <a:cxn ang="0">
                  <a:pos x="8548" y="16510"/>
                </a:cxn>
                <a:cxn ang="0">
                  <a:pos x="29918" y="16510"/>
                </a:cxn>
                <a:cxn ang="0">
                  <a:pos x="256442" y="16510"/>
                </a:cxn>
                <a:cxn ang="0">
                  <a:pos x="444500" y="16510"/>
                </a:cxn>
              </a:cxnLst>
              <a:rect l="0" t="0" r="0" b="0"/>
              <a:pathLst>
                <a:path w="104" h="5">
                  <a:moveTo>
                    <a:pt x="104" y="4"/>
                  </a:moveTo>
                  <a:cubicBezTo>
                    <a:pt x="104" y="1"/>
                    <a:pt x="104" y="1"/>
                    <a:pt x="102" y="1"/>
                  </a:cubicBezTo>
                  <a:cubicBezTo>
                    <a:pt x="100" y="1"/>
                    <a:pt x="98" y="1"/>
                    <a:pt x="96" y="1"/>
                  </a:cubicBezTo>
                  <a:cubicBezTo>
                    <a:pt x="88" y="1"/>
                    <a:pt x="80" y="1"/>
                    <a:pt x="72" y="1"/>
                  </a:cubicBezTo>
                  <a:cubicBezTo>
                    <a:pt x="53" y="1"/>
                    <a:pt x="33" y="1"/>
                    <a:pt x="14" y="1"/>
                  </a:cubicBezTo>
                  <a:cubicBezTo>
                    <a:pt x="11" y="1"/>
                    <a:pt x="9" y="1"/>
                    <a:pt x="6" y="1"/>
                  </a:cubicBezTo>
                  <a:cubicBezTo>
                    <a:pt x="5" y="1"/>
                    <a:pt x="2" y="0"/>
                    <a:pt x="1" y="1"/>
                  </a:cubicBezTo>
                  <a:cubicBezTo>
                    <a:pt x="0" y="2"/>
                    <a:pt x="1" y="4"/>
                    <a:pt x="2" y="4"/>
                  </a:cubicBezTo>
                  <a:cubicBezTo>
                    <a:pt x="3" y="5"/>
                    <a:pt x="6" y="4"/>
                    <a:pt x="7" y="4"/>
                  </a:cubicBezTo>
                  <a:cubicBezTo>
                    <a:pt x="25" y="4"/>
                    <a:pt x="42" y="4"/>
                    <a:pt x="60" y="4"/>
                  </a:cubicBezTo>
                  <a:cubicBezTo>
                    <a:pt x="74" y="4"/>
                    <a:pt x="89" y="4"/>
                    <a:pt x="104" y="4"/>
                  </a:cubicBezTo>
                  <a:close/>
                </a:path>
              </a:pathLst>
            </a:custGeom>
            <a:solidFill>
              <a:srgbClr val="008CD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14" name="Freeform 188"/>
            <p:cNvSpPr/>
            <p:nvPr/>
          </p:nvSpPr>
          <p:spPr>
            <a:xfrm>
              <a:off x="3784600" y="4545013"/>
              <a:ext cx="444500" cy="17463"/>
            </a:xfrm>
            <a:custGeom>
              <a:avLst/>
              <a:gdLst/>
              <a:ahLst/>
              <a:cxnLst>
                <a:cxn ang="0">
                  <a:pos x="444500" y="13097"/>
                </a:cxn>
                <a:cxn ang="0">
                  <a:pos x="435952" y="0"/>
                </a:cxn>
                <a:cxn ang="0">
                  <a:pos x="410308" y="0"/>
                </a:cxn>
                <a:cxn ang="0">
                  <a:pos x="307731" y="0"/>
                </a:cxn>
                <a:cxn ang="0">
                  <a:pos x="59837" y="0"/>
                </a:cxn>
                <a:cxn ang="0">
                  <a:pos x="25644" y="0"/>
                </a:cxn>
                <a:cxn ang="0">
                  <a:pos x="4274" y="0"/>
                </a:cxn>
                <a:cxn ang="0">
                  <a:pos x="8548" y="13097"/>
                </a:cxn>
                <a:cxn ang="0">
                  <a:pos x="29918" y="13097"/>
                </a:cxn>
                <a:cxn ang="0">
                  <a:pos x="256442" y="13097"/>
                </a:cxn>
                <a:cxn ang="0">
                  <a:pos x="444500" y="13097"/>
                </a:cxn>
              </a:cxnLst>
              <a:rect l="0" t="0" r="0" b="0"/>
              <a:pathLst>
                <a:path w="104" h="4">
                  <a:moveTo>
                    <a:pt x="104" y="3"/>
                  </a:moveTo>
                  <a:cubicBezTo>
                    <a:pt x="104" y="0"/>
                    <a:pt x="104" y="1"/>
                    <a:pt x="102" y="0"/>
                  </a:cubicBezTo>
                  <a:cubicBezTo>
                    <a:pt x="100" y="0"/>
                    <a:pt x="98" y="0"/>
                    <a:pt x="96" y="0"/>
                  </a:cubicBezTo>
                  <a:cubicBezTo>
                    <a:pt x="88" y="0"/>
                    <a:pt x="80" y="0"/>
                    <a:pt x="72" y="0"/>
                  </a:cubicBezTo>
                  <a:cubicBezTo>
                    <a:pt x="53" y="0"/>
                    <a:pt x="33" y="0"/>
                    <a:pt x="14" y="0"/>
                  </a:cubicBezTo>
                  <a:cubicBezTo>
                    <a:pt x="11" y="0"/>
                    <a:pt x="9" y="0"/>
                    <a:pt x="6" y="0"/>
                  </a:cubicBezTo>
                  <a:cubicBezTo>
                    <a:pt x="5" y="0"/>
                    <a:pt x="2" y="0"/>
                    <a:pt x="1" y="0"/>
                  </a:cubicBezTo>
                  <a:cubicBezTo>
                    <a:pt x="0" y="1"/>
                    <a:pt x="1" y="3"/>
                    <a:pt x="2" y="3"/>
                  </a:cubicBezTo>
                  <a:cubicBezTo>
                    <a:pt x="3" y="4"/>
                    <a:pt x="6" y="3"/>
                    <a:pt x="7" y="3"/>
                  </a:cubicBezTo>
                  <a:cubicBezTo>
                    <a:pt x="25" y="3"/>
                    <a:pt x="42" y="3"/>
                    <a:pt x="60" y="3"/>
                  </a:cubicBezTo>
                  <a:cubicBezTo>
                    <a:pt x="74" y="3"/>
                    <a:pt x="89" y="3"/>
                    <a:pt x="104" y="3"/>
                  </a:cubicBezTo>
                  <a:close/>
                </a:path>
              </a:pathLst>
            </a:custGeom>
            <a:solidFill>
              <a:srgbClr val="008CD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15" name="Freeform 189"/>
            <p:cNvSpPr/>
            <p:nvPr/>
          </p:nvSpPr>
          <p:spPr>
            <a:xfrm>
              <a:off x="3789363" y="4519613"/>
              <a:ext cx="439738" cy="17463"/>
            </a:xfrm>
            <a:custGeom>
              <a:avLst/>
              <a:gdLst/>
              <a:ahLst/>
              <a:cxnLst>
                <a:cxn ang="0">
                  <a:pos x="439738" y="17463"/>
                </a:cxn>
                <a:cxn ang="0">
                  <a:pos x="426930" y="4366"/>
                </a:cxn>
                <a:cxn ang="0">
                  <a:pos x="384237" y="4366"/>
                </a:cxn>
                <a:cxn ang="0">
                  <a:pos x="337275" y="4366"/>
                </a:cxn>
                <a:cxn ang="0">
                  <a:pos x="320198" y="8732"/>
                </a:cxn>
                <a:cxn ang="0">
                  <a:pos x="290312" y="4366"/>
                </a:cxn>
                <a:cxn ang="0">
                  <a:pos x="222004" y="4366"/>
                </a:cxn>
                <a:cxn ang="0">
                  <a:pos x="149426" y="4366"/>
                </a:cxn>
                <a:cxn ang="0">
                  <a:pos x="119540" y="8732"/>
                </a:cxn>
                <a:cxn ang="0">
                  <a:pos x="111002" y="4366"/>
                </a:cxn>
                <a:cxn ang="0">
                  <a:pos x="76847" y="4366"/>
                </a:cxn>
                <a:cxn ang="0">
                  <a:pos x="34154" y="4366"/>
                </a:cxn>
                <a:cxn ang="0">
                  <a:pos x="4269" y="4366"/>
                </a:cxn>
                <a:cxn ang="0">
                  <a:pos x="0" y="4366"/>
                </a:cxn>
                <a:cxn ang="0">
                  <a:pos x="0" y="17463"/>
                </a:cxn>
                <a:cxn ang="0">
                  <a:pos x="8539" y="17463"/>
                </a:cxn>
                <a:cxn ang="0">
                  <a:pos x="46962" y="17463"/>
                </a:cxn>
                <a:cxn ang="0">
                  <a:pos x="350083" y="17463"/>
                </a:cxn>
                <a:cxn ang="0">
                  <a:pos x="439738" y="17463"/>
                </a:cxn>
              </a:cxnLst>
              <a:rect l="0" t="0" r="0" b="0"/>
              <a:pathLst>
                <a:path w="103" h="4">
                  <a:moveTo>
                    <a:pt x="103" y="4"/>
                  </a:moveTo>
                  <a:cubicBezTo>
                    <a:pt x="103" y="0"/>
                    <a:pt x="103" y="1"/>
                    <a:pt x="100" y="1"/>
                  </a:cubicBezTo>
                  <a:cubicBezTo>
                    <a:pt x="97" y="1"/>
                    <a:pt x="93" y="1"/>
                    <a:pt x="90" y="1"/>
                  </a:cubicBezTo>
                  <a:cubicBezTo>
                    <a:pt x="86" y="1"/>
                    <a:pt x="83" y="1"/>
                    <a:pt x="79" y="1"/>
                  </a:cubicBezTo>
                  <a:cubicBezTo>
                    <a:pt x="78" y="1"/>
                    <a:pt x="74" y="0"/>
                    <a:pt x="75" y="2"/>
                  </a:cubicBezTo>
                  <a:cubicBezTo>
                    <a:pt x="74" y="0"/>
                    <a:pt x="71" y="1"/>
                    <a:pt x="68" y="1"/>
                  </a:cubicBezTo>
                  <a:cubicBezTo>
                    <a:pt x="63" y="1"/>
                    <a:pt x="57" y="1"/>
                    <a:pt x="52" y="1"/>
                  </a:cubicBezTo>
                  <a:cubicBezTo>
                    <a:pt x="46" y="1"/>
                    <a:pt x="41" y="1"/>
                    <a:pt x="35" y="1"/>
                  </a:cubicBezTo>
                  <a:cubicBezTo>
                    <a:pt x="33" y="1"/>
                    <a:pt x="30" y="0"/>
                    <a:pt x="28" y="2"/>
                  </a:cubicBezTo>
                  <a:cubicBezTo>
                    <a:pt x="29" y="0"/>
                    <a:pt x="27" y="1"/>
                    <a:pt x="26" y="1"/>
                  </a:cubicBezTo>
                  <a:cubicBezTo>
                    <a:pt x="23" y="1"/>
                    <a:pt x="21" y="1"/>
                    <a:pt x="18" y="1"/>
                  </a:cubicBezTo>
                  <a:cubicBezTo>
                    <a:pt x="15" y="1"/>
                    <a:pt x="12" y="1"/>
                    <a:pt x="8" y="1"/>
                  </a:cubicBezTo>
                  <a:cubicBezTo>
                    <a:pt x="6" y="1"/>
                    <a:pt x="3" y="0"/>
                    <a:pt x="1" y="1"/>
                  </a:cubicBezTo>
                  <a:cubicBezTo>
                    <a:pt x="1" y="1"/>
                    <a:pt x="0" y="0"/>
                    <a:pt x="0" y="1"/>
                  </a:cubicBezTo>
                  <a:cubicBezTo>
                    <a:pt x="0" y="1"/>
                    <a:pt x="0" y="4"/>
                    <a:pt x="0" y="4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4" y="4"/>
                    <a:pt x="8" y="4"/>
                    <a:pt x="11" y="4"/>
                  </a:cubicBezTo>
                  <a:cubicBezTo>
                    <a:pt x="34" y="4"/>
                    <a:pt x="58" y="4"/>
                    <a:pt x="82" y="4"/>
                  </a:cubicBezTo>
                  <a:cubicBezTo>
                    <a:pt x="89" y="4"/>
                    <a:pt x="96" y="4"/>
                    <a:pt x="103" y="4"/>
                  </a:cubicBezTo>
                  <a:close/>
                </a:path>
              </a:pathLst>
            </a:custGeom>
            <a:solidFill>
              <a:srgbClr val="008CD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16" name="Freeform 190"/>
            <p:cNvSpPr/>
            <p:nvPr/>
          </p:nvSpPr>
          <p:spPr>
            <a:xfrm>
              <a:off x="4108450" y="4494213"/>
              <a:ext cx="120650" cy="17463"/>
            </a:xfrm>
            <a:custGeom>
              <a:avLst/>
              <a:gdLst/>
              <a:ahLst/>
              <a:cxnLst>
                <a:cxn ang="0">
                  <a:pos x="120650" y="17463"/>
                </a:cxn>
                <a:cxn ang="0">
                  <a:pos x="112032" y="4366"/>
                </a:cxn>
                <a:cxn ang="0">
                  <a:pos x="68943" y="4366"/>
                </a:cxn>
                <a:cxn ang="0">
                  <a:pos x="21545" y="4366"/>
                </a:cxn>
                <a:cxn ang="0">
                  <a:pos x="0" y="4366"/>
                </a:cxn>
                <a:cxn ang="0">
                  <a:pos x="0" y="17463"/>
                </a:cxn>
                <a:cxn ang="0">
                  <a:pos x="8618" y="17463"/>
                </a:cxn>
                <a:cxn ang="0">
                  <a:pos x="47398" y="17463"/>
                </a:cxn>
                <a:cxn ang="0">
                  <a:pos x="120650" y="17463"/>
                </a:cxn>
              </a:cxnLst>
              <a:rect l="0" t="0" r="0" b="0"/>
              <a:pathLst>
                <a:path w="28" h="4">
                  <a:moveTo>
                    <a:pt x="28" y="4"/>
                  </a:moveTo>
                  <a:cubicBezTo>
                    <a:pt x="28" y="1"/>
                    <a:pt x="28" y="1"/>
                    <a:pt x="26" y="1"/>
                  </a:cubicBezTo>
                  <a:cubicBezTo>
                    <a:pt x="22" y="1"/>
                    <a:pt x="19" y="1"/>
                    <a:pt x="16" y="1"/>
                  </a:cubicBezTo>
                  <a:cubicBezTo>
                    <a:pt x="12" y="1"/>
                    <a:pt x="9" y="1"/>
                    <a:pt x="5" y="1"/>
                  </a:cubicBezTo>
                  <a:cubicBezTo>
                    <a:pt x="5" y="1"/>
                    <a:pt x="1" y="0"/>
                    <a:pt x="0" y="1"/>
                  </a:cubicBezTo>
                  <a:cubicBezTo>
                    <a:pt x="0" y="1"/>
                    <a:pt x="0" y="4"/>
                    <a:pt x="0" y="4"/>
                  </a:cubicBezTo>
                  <a:cubicBezTo>
                    <a:pt x="0" y="4"/>
                    <a:pt x="2" y="4"/>
                    <a:pt x="2" y="4"/>
                  </a:cubicBezTo>
                  <a:cubicBezTo>
                    <a:pt x="5" y="4"/>
                    <a:pt x="8" y="4"/>
                    <a:pt x="11" y="4"/>
                  </a:cubicBezTo>
                  <a:cubicBezTo>
                    <a:pt x="17" y="4"/>
                    <a:pt x="22" y="4"/>
                    <a:pt x="28" y="4"/>
                  </a:cubicBezTo>
                  <a:close/>
                </a:path>
              </a:pathLst>
            </a:custGeom>
            <a:solidFill>
              <a:srgbClr val="008CD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17" name="Freeform 191"/>
            <p:cNvSpPr/>
            <p:nvPr/>
          </p:nvSpPr>
          <p:spPr>
            <a:xfrm>
              <a:off x="3921125" y="4498975"/>
              <a:ext cx="174625" cy="12700"/>
            </a:xfrm>
            <a:custGeom>
              <a:avLst/>
              <a:gdLst/>
              <a:ahLst/>
              <a:cxnLst>
                <a:cxn ang="0">
                  <a:pos x="174625" y="12700"/>
                </a:cxn>
                <a:cxn ang="0">
                  <a:pos x="149070" y="0"/>
                </a:cxn>
                <a:cxn ang="0">
                  <a:pos x="89442" y="0"/>
                </a:cxn>
                <a:cxn ang="0">
                  <a:pos x="25555" y="0"/>
                </a:cxn>
                <a:cxn ang="0">
                  <a:pos x="0" y="12700"/>
                </a:cxn>
                <a:cxn ang="0">
                  <a:pos x="174625" y="12700"/>
                </a:cxn>
              </a:cxnLst>
              <a:rect l="0" t="0" r="0" b="0"/>
              <a:pathLst>
                <a:path w="41" h="3">
                  <a:moveTo>
                    <a:pt x="41" y="3"/>
                  </a:moveTo>
                  <a:cubicBezTo>
                    <a:pt x="39" y="0"/>
                    <a:pt x="39" y="0"/>
                    <a:pt x="35" y="0"/>
                  </a:cubicBezTo>
                  <a:cubicBezTo>
                    <a:pt x="31" y="0"/>
                    <a:pt x="26" y="0"/>
                    <a:pt x="21" y="0"/>
                  </a:cubicBezTo>
                  <a:cubicBezTo>
                    <a:pt x="16" y="0"/>
                    <a:pt x="11" y="0"/>
                    <a:pt x="6" y="0"/>
                  </a:cubicBezTo>
                  <a:cubicBezTo>
                    <a:pt x="2" y="0"/>
                    <a:pt x="2" y="0"/>
                    <a:pt x="0" y="3"/>
                  </a:cubicBezTo>
                  <a:cubicBezTo>
                    <a:pt x="14" y="3"/>
                    <a:pt x="28" y="3"/>
                    <a:pt x="41" y="3"/>
                  </a:cubicBezTo>
                  <a:close/>
                </a:path>
              </a:pathLst>
            </a:custGeom>
            <a:solidFill>
              <a:srgbClr val="008CD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18" name="Freeform 192"/>
            <p:cNvSpPr/>
            <p:nvPr/>
          </p:nvSpPr>
          <p:spPr>
            <a:xfrm>
              <a:off x="3789363" y="4494213"/>
              <a:ext cx="123825" cy="17463"/>
            </a:xfrm>
            <a:custGeom>
              <a:avLst/>
              <a:gdLst/>
              <a:ahLst/>
              <a:cxnLst>
                <a:cxn ang="0">
                  <a:pos x="119555" y="17463"/>
                </a:cxn>
                <a:cxn ang="0">
                  <a:pos x="111016" y="4366"/>
                </a:cxn>
                <a:cxn ang="0">
                  <a:pos x="68317" y="4366"/>
                </a:cxn>
                <a:cxn ang="0">
                  <a:pos x="25619" y="4366"/>
                </a:cxn>
                <a:cxn ang="0">
                  <a:pos x="0" y="4366"/>
                </a:cxn>
                <a:cxn ang="0">
                  <a:pos x="0" y="17463"/>
                </a:cxn>
                <a:cxn ang="0">
                  <a:pos x="8540" y="17463"/>
                </a:cxn>
                <a:cxn ang="0">
                  <a:pos x="46968" y="17463"/>
                </a:cxn>
                <a:cxn ang="0">
                  <a:pos x="119555" y="17463"/>
                </a:cxn>
              </a:cxnLst>
              <a:rect l="0" t="0" r="0" b="0"/>
              <a:pathLst>
                <a:path w="29" h="4">
                  <a:moveTo>
                    <a:pt x="28" y="4"/>
                  </a:moveTo>
                  <a:cubicBezTo>
                    <a:pt x="28" y="1"/>
                    <a:pt x="29" y="1"/>
                    <a:pt x="26" y="1"/>
                  </a:cubicBezTo>
                  <a:cubicBezTo>
                    <a:pt x="23" y="1"/>
                    <a:pt x="20" y="1"/>
                    <a:pt x="16" y="1"/>
                  </a:cubicBezTo>
                  <a:cubicBezTo>
                    <a:pt x="13" y="1"/>
                    <a:pt x="9" y="1"/>
                    <a:pt x="6" y="1"/>
                  </a:cubicBezTo>
                  <a:cubicBezTo>
                    <a:pt x="5" y="1"/>
                    <a:pt x="1" y="0"/>
                    <a:pt x="0" y="1"/>
                  </a:cubicBezTo>
                  <a:cubicBezTo>
                    <a:pt x="0" y="1"/>
                    <a:pt x="0" y="4"/>
                    <a:pt x="0" y="4"/>
                  </a:cubicBezTo>
                  <a:cubicBezTo>
                    <a:pt x="0" y="4"/>
                    <a:pt x="2" y="4"/>
                    <a:pt x="2" y="4"/>
                  </a:cubicBezTo>
                  <a:cubicBezTo>
                    <a:pt x="5" y="4"/>
                    <a:pt x="8" y="4"/>
                    <a:pt x="11" y="4"/>
                  </a:cubicBezTo>
                  <a:cubicBezTo>
                    <a:pt x="17" y="4"/>
                    <a:pt x="23" y="4"/>
                    <a:pt x="28" y="4"/>
                  </a:cubicBezTo>
                  <a:close/>
                </a:path>
              </a:pathLst>
            </a:custGeom>
            <a:solidFill>
              <a:srgbClr val="008CD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19" name="Freeform 193"/>
            <p:cNvSpPr/>
            <p:nvPr/>
          </p:nvSpPr>
          <p:spPr>
            <a:xfrm>
              <a:off x="4108450" y="4471988"/>
              <a:ext cx="120650" cy="17463"/>
            </a:xfrm>
            <a:custGeom>
              <a:avLst/>
              <a:gdLst/>
              <a:ahLst/>
              <a:cxnLst>
                <a:cxn ang="0">
                  <a:pos x="120650" y="13097"/>
                </a:cxn>
                <a:cxn ang="0">
                  <a:pos x="112032" y="0"/>
                </a:cxn>
                <a:cxn ang="0">
                  <a:pos x="68943" y="0"/>
                </a:cxn>
                <a:cxn ang="0">
                  <a:pos x="21545" y="0"/>
                </a:cxn>
                <a:cxn ang="0">
                  <a:pos x="0" y="0"/>
                </a:cxn>
                <a:cxn ang="0">
                  <a:pos x="0" y="13097"/>
                </a:cxn>
                <a:cxn ang="0">
                  <a:pos x="8618" y="13097"/>
                </a:cxn>
                <a:cxn ang="0">
                  <a:pos x="47398" y="13097"/>
                </a:cxn>
                <a:cxn ang="0">
                  <a:pos x="120650" y="13097"/>
                </a:cxn>
              </a:cxnLst>
              <a:rect l="0" t="0" r="0" b="0"/>
              <a:pathLst>
                <a:path w="28" h="4">
                  <a:moveTo>
                    <a:pt x="28" y="3"/>
                  </a:moveTo>
                  <a:cubicBezTo>
                    <a:pt x="28" y="0"/>
                    <a:pt x="28" y="0"/>
                    <a:pt x="26" y="0"/>
                  </a:cubicBezTo>
                  <a:cubicBezTo>
                    <a:pt x="22" y="0"/>
                    <a:pt x="19" y="0"/>
                    <a:pt x="16" y="0"/>
                  </a:cubicBezTo>
                  <a:cubicBezTo>
                    <a:pt x="12" y="0"/>
                    <a:pt x="9" y="0"/>
                    <a:pt x="5" y="0"/>
                  </a:cubicBezTo>
                  <a:cubicBezTo>
                    <a:pt x="5" y="0"/>
                    <a:pt x="1" y="0"/>
                    <a:pt x="0" y="0"/>
                  </a:cubicBezTo>
                  <a:cubicBezTo>
                    <a:pt x="0" y="0"/>
                    <a:pt x="0" y="3"/>
                    <a:pt x="0" y="3"/>
                  </a:cubicBezTo>
                  <a:cubicBezTo>
                    <a:pt x="0" y="4"/>
                    <a:pt x="2" y="3"/>
                    <a:pt x="2" y="3"/>
                  </a:cubicBezTo>
                  <a:cubicBezTo>
                    <a:pt x="5" y="3"/>
                    <a:pt x="8" y="3"/>
                    <a:pt x="11" y="3"/>
                  </a:cubicBezTo>
                  <a:cubicBezTo>
                    <a:pt x="17" y="3"/>
                    <a:pt x="22" y="3"/>
                    <a:pt x="28" y="3"/>
                  </a:cubicBezTo>
                  <a:close/>
                </a:path>
              </a:pathLst>
            </a:custGeom>
            <a:solidFill>
              <a:srgbClr val="008CD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20" name="Freeform 194"/>
            <p:cNvSpPr/>
            <p:nvPr/>
          </p:nvSpPr>
          <p:spPr>
            <a:xfrm>
              <a:off x="3938588" y="4471988"/>
              <a:ext cx="144463" cy="12700"/>
            </a:xfrm>
            <a:custGeom>
              <a:avLst/>
              <a:gdLst/>
              <a:ahLst/>
              <a:cxnLst>
                <a:cxn ang="0">
                  <a:pos x="144463" y="12700"/>
                </a:cxn>
                <a:cxn ang="0">
                  <a:pos x="123218" y="0"/>
                </a:cxn>
                <a:cxn ang="0">
                  <a:pos x="72232" y="0"/>
                </a:cxn>
                <a:cxn ang="0">
                  <a:pos x="21245" y="0"/>
                </a:cxn>
                <a:cxn ang="0">
                  <a:pos x="0" y="12700"/>
                </a:cxn>
                <a:cxn ang="0">
                  <a:pos x="144463" y="12700"/>
                </a:cxn>
              </a:cxnLst>
              <a:rect l="0" t="0" r="0" b="0"/>
              <a:pathLst>
                <a:path w="34" h="3">
                  <a:moveTo>
                    <a:pt x="34" y="3"/>
                  </a:moveTo>
                  <a:cubicBezTo>
                    <a:pt x="32" y="1"/>
                    <a:pt x="32" y="0"/>
                    <a:pt x="29" y="0"/>
                  </a:cubicBezTo>
                  <a:cubicBezTo>
                    <a:pt x="25" y="0"/>
                    <a:pt x="21" y="0"/>
                    <a:pt x="17" y="0"/>
                  </a:cubicBezTo>
                  <a:cubicBezTo>
                    <a:pt x="13" y="0"/>
                    <a:pt x="9" y="0"/>
                    <a:pt x="5" y="0"/>
                  </a:cubicBezTo>
                  <a:cubicBezTo>
                    <a:pt x="2" y="0"/>
                    <a:pt x="2" y="1"/>
                    <a:pt x="0" y="3"/>
                  </a:cubicBezTo>
                  <a:cubicBezTo>
                    <a:pt x="11" y="3"/>
                    <a:pt x="22" y="3"/>
                    <a:pt x="34" y="3"/>
                  </a:cubicBezTo>
                  <a:close/>
                </a:path>
              </a:pathLst>
            </a:custGeom>
            <a:solidFill>
              <a:srgbClr val="008CD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21" name="Freeform 195"/>
            <p:cNvSpPr/>
            <p:nvPr/>
          </p:nvSpPr>
          <p:spPr>
            <a:xfrm>
              <a:off x="3789363" y="4471988"/>
              <a:ext cx="123825" cy="17463"/>
            </a:xfrm>
            <a:custGeom>
              <a:avLst/>
              <a:gdLst/>
              <a:ahLst/>
              <a:cxnLst>
                <a:cxn ang="0">
                  <a:pos x="119555" y="13097"/>
                </a:cxn>
                <a:cxn ang="0">
                  <a:pos x="111016" y="0"/>
                </a:cxn>
                <a:cxn ang="0">
                  <a:pos x="68317" y="0"/>
                </a:cxn>
                <a:cxn ang="0">
                  <a:pos x="25619" y="0"/>
                </a:cxn>
                <a:cxn ang="0">
                  <a:pos x="0" y="0"/>
                </a:cxn>
                <a:cxn ang="0">
                  <a:pos x="0" y="13097"/>
                </a:cxn>
                <a:cxn ang="0">
                  <a:pos x="8540" y="13097"/>
                </a:cxn>
                <a:cxn ang="0">
                  <a:pos x="46968" y="13097"/>
                </a:cxn>
                <a:cxn ang="0">
                  <a:pos x="119555" y="13097"/>
                </a:cxn>
              </a:cxnLst>
              <a:rect l="0" t="0" r="0" b="0"/>
              <a:pathLst>
                <a:path w="29" h="4">
                  <a:moveTo>
                    <a:pt x="28" y="3"/>
                  </a:moveTo>
                  <a:cubicBezTo>
                    <a:pt x="28" y="0"/>
                    <a:pt x="29" y="0"/>
                    <a:pt x="26" y="0"/>
                  </a:cubicBezTo>
                  <a:cubicBezTo>
                    <a:pt x="23" y="0"/>
                    <a:pt x="20" y="0"/>
                    <a:pt x="16" y="0"/>
                  </a:cubicBezTo>
                  <a:cubicBezTo>
                    <a:pt x="13" y="0"/>
                    <a:pt x="9" y="0"/>
                    <a:pt x="6" y="0"/>
                  </a:cubicBezTo>
                  <a:cubicBezTo>
                    <a:pt x="5" y="0"/>
                    <a:pt x="1" y="0"/>
                    <a:pt x="0" y="0"/>
                  </a:cubicBezTo>
                  <a:cubicBezTo>
                    <a:pt x="0" y="0"/>
                    <a:pt x="0" y="3"/>
                    <a:pt x="0" y="3"/>
                  </a:cubicBezTo>
                  <a:cubicBezTo>
                    <a:pt x="0" y="4"/>
                    <a:pt x="2" y="3"/>
                    <a:pt x="2" y="3"/>
                  </a:cubicBezTo>
                  <a:cubicBezTo>
                    <a:pt x="5" y="3"/>
                    <a:pt x="8" y="3"/>
                    <a:pt x="11" y="3"/>
                  </a:cubicBezTo>
                  <a:cubicBezTo>
                    <a:pt x="17" y="3"/>
                    <a:pt x="23" y="3"/>
                    <a:pt x="28" y="3"/>
                  </a:cubicBezTo>
                  <a:close/>
                </a:path>
              </a:pathLst>
            </a:custGeom>
            <a:solidFill>
              <a:srgbClr val="008CD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22" name="Freeform 196"/>
            <p:cNvSpPr/>
            <p:nvPr/>
          </p:nvSpPr>
          <p:spPr>
            <a:xfrm>
              <a:off x="4108450" y="4446588"/>
              <a:ext cx="120650" cy="17463"/>
            </a:xfrm>
            <a:custGeom>
              <a:avLst/>
              <a:gdLst/>
              <a:ahLst/>
              <a:cxnLst>
                <a:cxn ang="0">
                  <a:pos x="120650" y="17463"/>
                </a:cxn>
                <a:cxn ang="0">
                  <a:pos x="112032" y="4366"/>
                </a:cxn>
                <a:cxn ang="0">
                  <a:pos x="68943" y="4366"/>
                </a:cxn>
                <a:cxn ang="0">
                  <a:pos x="21545" y="4366"/>
                </a:cxn>
                <a:cxn ang="0">
                  <a:pos x="0" y="4366"/>
                </a:cxn>
                <a:cxn ang="0">
                  <a:pos x="0" y="17463"/>
                </a:cxn>
                <a:cxn ang="0">
                  <a:pos x="8618" y="17463"/>
                </a:cxn>
                <a:cxn ang="0">
                  <a:pos x="47398" y="17463"/>
                </a:cxn>
                <a:cxn ang="0">
                  <a:pos x="120650" y="17463"/>
                </a:cxn>
              </a:cxnLst>
              <a:rect l="0" t="0" r="0" b="0"/>
              <a:pathLst>
                <a:path w="28" h="4">
                  <a:moveTo>
                    <a:pt x="28" y="4"/>
                  </a:moveTo>
                  <a:cubicBezTo>
                    <a:pt x="28" y="1"/>
                    <a:pt x="28" y="1"/>
                    <a:pt x="26" y="1"/>
                  </a:cubicBezTo>
                  <a:cubicBezTo>
                    <a:pt x="22" y="1"/>
                    <a:pt x="19" y="1"/>
                    <a:pt x="16" y="1"/>
                  </a:cubicBezTo>
                  <a:cubicBezTo>
                    <a:pt x="12" y="1"/>
                    <a:pt x="9" y="1"/>
                    <a:pt x="5" y="1"/>
                  </a:cubicBezTo>
                  <a:cubicBezTo>
                    <a:pt x="5" y="1"/>
                    <a:pt x="1" y="0"/>
                    <a:pt x="0" y="1"/>
                  </a:cubicBezTo>
                  <a:cubicBezTo>
                    <a:pt x="0" y="1"/>
                    <a:pt x="0" y="4"/>
                    <a:pt x="0" y="4"/>
                  </a:cubicBezTo>
                  <a:cubicBezTo>
                    <a:pt x="0" y="4"/>
                    <a:pt x="2" y="4"/>
                    <a:pt x="2" y="4"/>
                  </a:cubicBezTo>
                  <a:cubicBezTo>
                    <a:pt x="5" y="4"/>
                    <a:pt x="8" y="4"/>
                    <a:pt x="11" y="4"/>
                  </a:cubicBezTo>
                  <a:cubicBezTo>
                    <a:pt x="17" y="4"/>
                    <a:pt x="22" y="4"/>
                    <a:pt x="28" y="4"/>
                  </a:cubicBezTo>
                  <a:close/>
                </a:path>
              </a:pathLst>
            </a:custGeom>
            <a:solidFill>
              <a:srgbClr val="008CD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23" name="Freeform 197"/>
            <p:cNvSpPr/>
            <p:nvPr/>
          </p:nvSpPr>
          <p:spPr>
            <a:xfrm>
              <a:off x="3956050" y="4446588"/>
              <a:ext cx="109538" cy="17463"/>
            </a:xfrm>
            <a:custGeom>
              <a:avLst/>
              <a:gdLst/>
              <a:ahLst/>
              <a:cxnLst>
                <a:cxn ang="0">
                  <a:pos x="109538" y="17463"/>
                </a:cxn>
                <a:cxn ang="0">
                  <a:pos x="92686" y="4366"/>
                </a:cxn>
                <a:cxn ang="0">
                  <a:pos x="54769" y="4366"/>
                </a:cxn>
                <a:cxn ang="0">
                  <a:pos x="12639" y="4366"/>
                </a:cxn>
                <a:cxn ang="0">
                  <a:pos x="0" y="17463"/>
                </a:cxn>
                <a:cxn ang="0">
                  <a:pos x="109538" y="17463"/>
                </a:cxn>
              </a:cxnLst>
              <a:rect l="0" t="0" r="0" b="0"/>
              <a:pathLst>
                <a:path w="26" h="4">
                  <a:moveTo>
                    <a:pt x="26" y="4"/>
                  </a:moveTo>
                  <a:cubicBezTo>
                    <a:pt x="24" y="2"/>
                    <a:pt x="24" y="1"/>
                    <a:pt x="22" y="1"/>
                  </a:cubicBezTo>
                  <a:cubicBezTo>
                    <a:pt x="19" y="0"/>
                    <a:pt x="16" y="1"/>
                    <a:pt x="13" y="1"/>
                  </a:cubicBezTo>
                  <a:cubicBezTo>
                    <a:pt x="10" y="1"/>
                    <a:pt x="6" y="0"/>
                    <a:pt x="3" y="1"/>
                  </a:cubicBezTo>
                  <a:cubicBezTo>
                    <a:pt x="1" y="1"/>
                    <a:pt x="1" y="2"/>
                    <a:pt x="0" y="4"/>
                  </a:cubicBezTo>
                  <a:cubicBezTo>
                    <a:pt x="8" y="4"/>
                    <a:pt x="17" y="4"/>
                    <a:pt x="26" y="4"/>
                  </a:cubicBezTo>
                  <a:close/>
                </a:path>
              </a:pathLst>
            </a:custGeom>
            <a:solidFill>
              <a:srgbClr val="008CD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24" name="Freeform 198"/>
            <p:cNvSpPr/>
            <p:nvPr/>
          </p:nvSpPr>
          <p:spPr>
            <a:xfrm>
              <a:off x="3789363" y="4446588"/>
              <a:ext cx="123825" cy="17463"/>
            </a:xfrm>
            <a:custGeom>
              <a:avLst/>
              <a:gdLst/>
              <a:ahLst/>
              <a:cxnLst>
                <a:cxn ang="0">
                  <a:pos x="119555" y="17463"/>
                </a:cxn>
                <a:cxn ang="0">
                  <a:pos x="111016" y="4366"/>
                </a:cxn>
                <a:cxn ang="0">
                  <a:pos x="68317" y="4366"/>
                </a:cxn>
                <a:cxn ang="0">
                  <a:pos x="25619" y="4366"/>
                </a:cxn>
                <a:cxn ang="0">
                  <a:pos x="0" y="4366"/>
                </a:cxn>
                <a:cxn ang="0">
                  <a:pos x="0" y="17463"/>
                </a:cxn>
                <a:cxn ang="0">
                  <a:pos x="8540" y="17463"/>
                </a:cxn>
                <a:cxn ang="0">
                  <a:pos x="46968" y="17463"/>
                </a:cxn>
                <a:cxn ang="0">
                  <a:pos x="119555" y="17463"/>
                </a:cxn>
              </a:cxnLst>
              <a:rect l="0" t="0" r="0" b="0"/>
              <a:pathLst>
                <a:path w="29" h="4">
                  <a:moveTo>
                    <a:pt x="28" y="4"/>
                  </a:moveTo>
                  <a:cubicBezTo>
                    <a:pt x="28" y="1"/>
                    <a:pt x="29" y="1"/>
                    <a:pt x="26" y="1"/>
                  </a:cubicBezTo>
                  <a:cubicBezTo>
                    <a:pt x="23" y="1"/>
                    <a:pt x="20" y="1"/>
                    <a:pt x="16" y="1"/>
                  </a:cubicBezTo>
                  <a:cubicBezTo>
                    <a:pt x="13" y="1"/>
                    <a:pt x="9" y="1"/>
                    <a:pt x="6" y="1"/>
                  </a:cubicBezTo>
                  <a:cubicBezTo>
                    <a:pt x="5" y="1"/>
                    <a:pt x="1" y="0"/>
                    <a:pt x="0" y="1"/>
                  </a:cubicBezTo>
                  <a:cubicBezTo>
                    <a:pt x="0" y="1"/>
                    <a:pt x="0" y="4"/>
                    <a:pt x="0" y="4"/>
                  </a:cubicBezTo>
                  <a:cubicBezTo>
                    <a:pt x="0" y="4"/>
                    <a:pt x="2" y="4"/>
                    <a:pt x="2" y="4"/>
                  </a:cubicBezTo>
                  <a:cubicBezTo>
                    <a:pt x="5" y="4"/>
                    <a:pt x="8" y="4"/>
                    <a:pt x="11" y="4"/>
                  </a:cubicBezTo>
                  <a:cubicBezTo>
                    <a:pt x="17" y="4"/>
                    <a:pt x="23" y="4"/>
                    <a:pt x="28" y="4"/>
                  </a:cubicBezTo>
                  <a:close/>
                </a:path>
              </a:pathLst>
            </a:custGeom>
            <a:solidFill>
              <a:srgbClr val="008CD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25" name="Freeform 199"/>
            <p:cNvSpPr>
              <a:spLocks noEditPoints="1"/>
            </p:cNvSpPr>
            <p:nvPr/>
          </p:nvSpPr>
          <p:spPr>
            <a:xfrm>
              <a:off x="3481388" y="4519613"/>
              <a:ext cx="119063" cy="115888"/>
            </a:xfrm>
            <a:custGeom>
              <a:avLst/>
              <a:gdLst/>
              <a:ahLst/>
              <a:cxnLst>
                <a:cxn ang="0">
                  <a:pos x="106306" y="68674"/>
                </a:cxn>
                <a:cxn ang="0">
                  <a:pos x="59532" y="94427"/>
                </a:cxn>
                <a:cxn ang="0">
                  <a:pos x="46775" y="98719"/>
                </a:cxn>
                <a:cxn ang="0">
                  <a:pos x="34018" y="72967"/>
                </a:cxn>
                <a:cxn ang="0">
                  <a:pos x="17009" y="47214"/>
                </a:cxn>
                <a:cxn ang="0">
                  <a:pos x="25514" y="38629"/>
                </a:cxn>
                <a:cxn ang="0">
                  <a:pos x="72288" y="12876"/>
                </a:cxn>
                <a:cxn ang="0">
                  <a:pos x="106306" y="68674"/>
                </a:cxn>
                <a:cxn ang="0">
                  <a:pos x="76541" y="38629"/>
                </a:cxn>
                <a:cxn ang="0">
                  <a:pos x="72288" y="21461"/>
                </a:cxn>
                <a:cxn ang="0">
                  <a:pos x="63784" y="25753"/>
                </a:cxn>
                <a:cxn ang="0">
                  <a:pos x="68036" y="34337"/>
                </a:cxn>
                <a:cxn ang="0">
                  <a:pos x="72288" y="47214"/>
                </a:cxn>
                <a:cxn ang="0">
                  <a:pos x="55279" y="34337"/>
                </a:cxn>
                <a:cxn ang="0">
                  <a:pos x="51027" y="38629"/>
                </a:cxn>
                <a:cxn ang="0">
                  <a:pos x="55279" y="47214"/>
                </a:cxn>
                <a:cxn ang="0">
                  <a:pos x="55279" y="55798"/>
                </a:cxn>
                <a:cxn ang="0">
                  <a:pos x="42523" y="60090"/>
                </a:cxn>
                <a:cxn ang="0">
                  <a:pos x="34018" y="42921"/>
                </a:cxn>
                <a:cxn ang="0">
                  <a:pos x="25514" y="47214"/>
                </a:cxn>
                <a:cxn ang="0">
                  <a:pos x="51027" y="90135"/>
                </a:cxn>
                <a:cxn ang="0">
                  <a:pos x="59532" y="85843"/>
                </a:cxn>
                <a:cxn ang="0">
                  <a:pos x="46775" y="68674"/>
                </a:cxn>
                <a:cxn ang="0">
                  <a:pos x="63784" y="64382"/>
                </a:cxn>
                <a:cxn ang="0">
                  <a:pos x="72288" y="77259"/>
                </a:cxn>
                <a:cxn ang="0">
                  <a:pos x="80793" y="72967"/>
                </a:cxn>
                <a:cxn ang="0">
                  <a:pos x="72288" y="60090"/>
                </a:cxn>
                <a:cxn ang="0">
                  <a:pos x="76541" y="51506"/>
                </a:cxn>
                <a:cxn ang="0">
                  <a:pos x="89297" y="68674"/>
                </a:cxn>
                <a:cxn ang="0">
                  <a:pos x="93550" y="64382"/>
                </a:cxn>
                <a:cxn ang="0">
                  <a:pos x="76541" y="38629"/>
                </a:cxn>
                <a:cxn ang="0">
                  <a:pos x="63784" y="81551"/>
                </a:cxn>
                <a:cxn ang="0">
                  <a:pos x="59532" y="64382"/>
                </a:cxn>
                <a:cxn ang="0">
                  <a:pos x="63784" y="81551"/>
                </a:cxn>
                <a:cxn ang="0">
                  <a:pos x="80793" y="8584"/>
                </a:cxn>
                <a:cxn ang="0">
                  <a:pos x="76541" y="0"/>
                </a:cxn>
                <a:cxn ang="0">
                  <a:pos x="38270" y="21461"/>
                </a:cxn>
                <a:cxn ang="0">
                  <a:pos x="0" y="42921"/>
                </a:cxn>
                <a:cxn ang="0">
                  <a:pos x="4252" y="51506"/>
                </a:cxn>
                <a:cxn ang="0">
                  <a:pos x="12757" y="47214"/>
                </a:cxn>
                <a:cxn ang="0">
                  <a:pos x="34018" y="85843"/>
                </a:cxn>
                <a:cxn ang="0">
                  <a:pos x="38270" y="107304"/>
                </a:cxn>
                <a:cxn ang="0">
                  <a:pos x="42523" y="115888"/>
                </a:cxn>
                <a:cxn ang="0">
                  <a:pos x="76541" y="94427"/>
                </a:cxn>
                <a:cxn ang="0">
                  <a:pos x="119063" y="72967"/>
                </a:cxn>
                <a:cxn ang="0">
                  <a:pos x="80793" y="8584"/>
                </a:cxn>
              </a:cxnLst>
              <a:rect l="0" t="0" r="0" b="0"/>
              <a:pathLst>
                <a:path w="28" h="27">
                  <a:moveTo>
                    <a:pt x="25" y="16"/>
                  </a:moveTo>
                  <a:cubicBezTo>
                    <a:pt x="21" y="18"/>
                    <a:pt x="17" y="20"/>
                    <a:pt x="14" y="22"/>
                  </a:cubicBezTo>
                  <a:cubicBezTo>
                    <a:pt x="13" y="23"/>
                    <a:pt x="12" y="23"/>
                    <a:pt x="11" y="23"/>
                  </a:cubicBezTo>
                  <a:cubicBezTo>
                    <a:pt x="10" y="22"/>
                    <a:pt x="8" y="18"/>
                    <a:pt x="8" y="17"/>
                  </a:cubicBezTo>
                  <a:cubicBezTo>
                    <a:pt x="7" y="16"/>
                    <a:pt x="4" y="12"/>
                    <a:pt x="4" y="11"/>
                  </a:cubicBezTo>
                  <a:cubicBezTo>
                    <a:pt x="4" y="10"/>
                    <a:pt x="5" y="10"/>
                    <a:pt x="6" y="9"/>
                  </a:cubicBezTo>
                  <a:cubicBezTo>
                    <a:pt x="10" y="7"/>
                    <a:pt x="14" y="5"/>
                    <a:pt x="17" y="3"/>
                  </a:cubicBezTo>
                  <a:cubicBezTo>
                    <a:pt x="20" y="7"/>
                    <a:pt x="22" y="11"/>
                    <a:pt x="25" y="16"/>
                  </a:cubicBezTo>
                  <a:moveTo>
                    <a:pt x="18" y="9"/>
                  </a:moveTo>
                  <a:cubicBezTo>
                    <a:pt x="18" y="8"/>
                    <a:pt x="17" y="6"/>
                    <a:pt x="17" y="5"/>
                  </a:cubicBezTo>
                  <a:cubicBezTo>
                    <a:pt x="16" y="6"/>
                    <a:pt x="16" y="6"/>
                    <a:pt x="15" y="6"/>
                  </a:cubicBezTo>
                  <a:cubicBezTo>
                    <a:pt x="15" y="7"/>
                    <a:pt x="16" y="7"/>
                    <a:pt x="16" y="8"/>
                  </a:cubicBezTo>
                  <a:cubicBezTo>
                    <a:pt x="17" y="9"/>
                    <a:pt x="18" y="10"/>
                    <a:pt x="17" y="11"/>
                  </a:cubicBezTo>
                  <a:cubicBezTo>
                    <a:pt x="15" y="13"/>
                    <a:pt x="14" y="9"/>
                    <a:pt x="13" y="8"/>
                  </a:cubicBezTo>
                  <a:cubicBezTo>
                    <a:pt x="13" y="8"/>
                    <a:pt x="12" y="9"/>
                    <a:pt x="12" y="9"/>
                  </a:cubicBezTo>
                  <a:cubicBezTo>
                    <a:pt x="12" y="10"/>
                    <a:pt x="13" y="10"/>
                    <a:pt x="13" y="11"/>
                  </a:cubicBezTo>
                  <a:cubicBezTo>
                    <a:pt x="13" y="12"/>
                    <a:pt x="14" y="12"/>
                    <a:pt x="13" y="13"/>
                  </a:cubicBezTo>
                  <a:cubicBezTo>
                    <a:pt x="13" y="13"/>
                    <a:pt x="11" y="14"/>
                    <a:pt x="10" y="14"/>
                  </a:cubicBezTo>
                  <a:cubicBezTo>
                    <a:pt x="10" y="13"/>
                    <a:pt x="9" y="11"/>
                    <a:pt x="8" y="10"/>
                  </a:cubicBezTo>
                  <a:cubicBezTo>
                    <a:pt x="7" y="10"/>
                    <a:pt x="7" y="10"/>
                    <a:pt x="6" y="11"/>
                  </a:cubicBezTo>
                  <a:cubicBezTo>
                    <a:pt x="9" y="14"/>
                    <a:pt x="11" y="18"/>
                    <a:pt x="12" y="21"/>
                  </a:cubicBezTo>
                  <a:cubicBezTo>
                    <a:pt x="13" y="21"/>
                    <a:pt x="14" y="21"/>
                    <a:pt x="14" y="20"/>
                  </a:cubicBezTo>
                  <a:cubicBezTo>
                    <a:pt x="13" y="19"/>
                    <a:pt x="12" y="17"/>
                    <a:pt x="11" y="16"/>
                  </a:cubicBezTo>
                  <a:cubicBezTo>
                    <a:pt x="13" y="15"/>
                    <a:pt x="14" y="14"/>
                    <a:pt x="15" y="15"/>
                  </a:cubicBezTo>
                  <a:cubicBezTo>
                    <a:pt x="16" y="15"/>
                    <a:pt x="16" y="17"/>
                    <a:pt x="17" y="18"/>
                  </a:cubicBezTo>
                  <a:cubicBezTo>
                    <a:pt x="17" y="18"/>
                    <a:pt x="18" y="17"/>
                    <a:pt x="19" y="17"/>
                  </a:cubicBezTo>
                  <a:cubicBezTo>
                    <a:pt x="18" y="16"/>
                    <a:pt x="17" y="15"/>
                    <a:pt x="17" y="14"/>
                  </a:cubicBezTo>
                  <a:cubicBezTo>
                    <a:pt x="16" y="13"/>
                    <a:pt x="17" y="13"/>
                    <a:pt x="18" y="12"/>
                  </a:cubicBezTo>
                  <a:cubicBezTo>
                    <a:pt x="19" y="13"/>
                    <a:pt x="20" y="15"/>
                    <a:pt x="21" y="16"/>
                  </a:cubicBezTo>
                  <a:cubicBezTo>
                    <a:pt x="21" y="16"/>
                    <a:pt x="22" y="16"/>
                    <a:pt x="22" y="15"/>
                  </a:cubicBezTo>
                  <a:cubicBezTo>
                    <a:pt x="21" y="13"/>
                    <a:pt x="20" y="11"/>
                    <a:pt x="18" y="9"/>
                  </a:cubicBezTo>
                  <a:moveTo>
                    <a:pt x="15" y="19"/>
                  </a:moveTo>
                  <a:cubicBezTo>
                    <a:pt x="16" y="17"/>
                    <a:pt x="16" y="16"/>
                    <a:pt x="14" y="15"/>
                  </a:cubicBezTo>
                  <a:cubicBezTo>
                    <a:pt x="13" y="17"/>
                    <a:pt x="12" y="17"/>
                    <a:pt x="15" y="19"/>
                  </a:cubicBezTo>
                  <a:moveTo>
                    <a:pt x="19" y="2"/>
                  </a:moveTo>
                  <a:cubicBezTo>
                    <a:pt x="19" y="2"/>
                    <a:pt x="18" y="1"/>
                    <a:pt x="18" y="0"/>
                  </a:cubicBezTo>
                  <a:cubicBezTo>
                    <a:pt x="15" y="2"/>
                    <a:pt x="12" y="4"/>
                    <a:pt x="9" y="5"/>
                  </a:cubicBezTo>
                  <a:cubicBezTo>
                    <a:pt x="6" y="7"/>
                    <a:pt x="3" y="9"/>
                    <a:pt x="0" y="10"/>
                  </a:cubicBezTo>
                  <a:cubicBezTo>
                    <a:pt x="1" y="11"/>
                    <a:pt x="1" y="12"/>
                    <a:pt x="1" y="12"/>
                  </a:cubicBezTo>
                  <a:cubicBezTo>
                    <a:pt x="2" y="12"/>
                    <a:pt x="2" y="12"/>
                    <a:pt x="3" y="11"/>
                  </a:cubicBezTo>
                  <a:cubicBezTo>
                    <a:pt x="4" y="14"/>
                    <a:pt x="6" y="17"/>
                    <a:pt x="8" y="20"/>
                  </a:cubicBezTo>
                  <a:cubicBezTo>
                    <a:pt x="8" y="21"/>
                    <a:pt x="11" y="24"/>
                    <a:pt x="9" y="25"/>
                  </a:cubicBezTo>
                  <a:cubicBezTo>
                    <a:pt x="9" y="26"/>
                    <a:pt x="9" y="26"/>
                    <a:pt x="10" y="27"/>
                  </a:cubicBezTo>
                  <a:cubicBezTo>
                    <a:pt x="12" y="25"/>
                    <a:pt x="16" y="23"/>
                    <a:pt x="18" y="22"/>
                  </a:cubicBezTo>
                  <a:cubicBezTo>
                    <a:pt x="21" y="20"/>
                    <a:pt x="24" y="18"/>
                    <a:pt x="28" y="17"/>
                  </a:cubicBezTo>
                  <a:cubicBezTo>
                    <a:pt x="24" y="12"/>
                    <a:pt x="22" y="7"/>
                    <a:pt x="19" y="2"/>
                  </a:cubicBezTo>
                </a:path>
              </a:pathLst>
            </a:custGeom>
            <a:solidFill>
              <a:srgbClr val="322E27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26" name="Freeform 200"/>
            <p:cNvSpPr>
              <a:spLocks noEditPoints="1"/>
            </p:cNvSpPr>
            <p:nvPr/>
          </p:nvSpPr>
          <p:spPr>
            <a:xfrm>
              <a:off x="3546475" y="4605338"/>
              <a:ext cx="106363" cy="111125"/>
            </a:xfrm>
            <a:custGeom>
              <a:avLst/>
              <a:gdLst/>
              <a:ahLst/>
              <a:cxnLst>
                <a:cxn ang="0">
                  <a:pos x="63818" y="34192"/>
                </a:cxn>
                <a:cxn ang="0">
                  <a:pos x="55309" y="17096"/>
                </a:cxn>
                <a:cxn ang="0">
                  <a:pos x="46800" y="25644"/>
                </a:cxn>
                <a:cxn ang="0">
                  <a:pos x="59563" y="42740"/>
                </a:cxn>
                <a:cxn ang="0">
                  <a:pos x="25527" y="21370"/>
                </a:cxn>
                <a:cxn ang="0">
                  <a:pos x="29782" y="34192"/>
                </a:cxn>
                <a:cxn ang="0">
                  <a:pos x="51054" y="51288"/>
                </a:cxn>
                <a:cxn ang="0">
                  <a:pos x="12764" y="29918"/>
                </a:cxn>
                <a:cxn ang="0">
                  <a:pos x="17018" y="42740"/>
                </a:cxn>
                <a:cxn ang="0">
                  <a:pos x="42545" y="55563"/>
                </a:cxn>
                <a:cxn ang="0">
                  <a:pos x="46800" y="59837"/>
                </a:cxn>
                <a:cxn ang="0">
                  <a:pos x="29782" y="55563"/>
                </a:cxn>
                <a:cxn ang="0">
                  <a:pos x="0" y="42740"/>
                </a:cxn>
                <a:cxn ang="0">
                  <a:pos x="0" y="51288"/>
                </a:cxn>
                <a:cxn ang="0">
                  <a:pos x="8509" y="55563"/>
                </a:cxn>
                <a:cxn ang="0">
                  <a:pos x="42545" y="68385"/>
                </a:cxn>
                <a:cxn ang="0">
                  <a:pos x="17018" y="68385"/>
                </a:cxn>
                <a:cxn ang="0">
                  <a:pos x="12764" y="76933"/>
                </a:cxn>
                <a:cxn ang="0">
                  <a:pos x="34036" y="85481"/>
                </a:cxn>
                <a:cxn ang="0">
                  <a:pos x="55309" y="72659"/>
                </a:cxn>
                <a:cxn ang="0">
                  <a:pos x="46800" y="98303"/>
                </a:cxn>
                <a:cxn ang="0">
                  <a:pos x="59563" y="111125"/>
                </a:cxn>
                <a:cxn ang="0">
                  <a:pos x="59563" y="85481"/>
                </a:cxn>
                <a:cxn ang="0">
                  <a:pos x="63818" y="76933"/>
                </a:cxn>
                <a:cxn ang="0">
                  <a:pos x="76581" y="81207"/>
                </a:cxn>
                <a:cxn ang="0">
                  <a:pos x="76581" y="72659"/>
                </a:cxn>
                <a:cxn ang="0">
                  <a:pos x="63818" y="68385"/>
                </a:cxn>
                <a:cxn ang="0">
                  <a:pos x="55309" y="64111"/>
                </a:cxn>
                <a:cxn ang="0">
                  <a:pos x="55309" y="59837"/>
                </a:cxn>
                <a:cxn ang="0">
                  <a:pos x="55309" y="47014"/>
                </a:cxn>
                <a:cxn ang="0">
                  <a:pos x="85090" y="68385"/>
                </a:cxn>
                <a:cxn ang="0">
                  <a:pos x="89345" y="64111"/>
                </a:cxn>
                <a:cxn ang="0">
                  <a:pos x="63818" y="34192"/>
                </a:cxn>
                <a:cxn ang="0">
                  <a:pos x="85090" y="38466"/>
                </a:cxn>
                <a:cxn ang="0">
                  <a:pos x="85090" y="21370"/>
                </a:cxn>
                <a:cxn ang="0">
                  <a:pos x="80836" y="29918"/>
                </a:cxn>
                <a:cxn ang="0">
                  <a:pos x="55309" y="0"/>
                </a:cxn>
                <a:cxn ang="0">
                  <a:pos x="42545" y="12822"/>
                </a:cxn>
                <a:cxn ang="0">
                  <a:pos x="46800" y="21370"/>
                </a:cxn>
                <a:cxn ang="0">
                  <a:pos x="55309" y="12822"/>
                </a:cxn>
                <a:cxn ang="0">
                  <a:pos x="97854" y="64111"/>
                </a:cxn>
                <a:cxn ang="0">
                  <a:pos x="89345" y="68385"/>
                </a:cxn>
                <a:cxn ang="0">
                  <a:pos x="93599" y="76933"/>
                </a:cxn>
                <a:cxn ang="0">
                  <a:pos x="106363" y="64111"/>
                </a:cxn>
                <a:cxn ang="0">
                  <a:pos x="85090" y="38466"/>
                </a:cxn>
              </a:cxnLst>
              <a:rect l="0" t="0" r="0" b="0"/>
              <a:pathLst>
                <a:path w="25" h="26">
                  <a:moveTo>
                    <a:pt x="15" y="8"/>
                  </a:moveTo>
                  <a:cubicBezTo>
                    <a:pt x="14" y="7"/>
                    <a:pt x="13" y="6"/>
                    <a:pt x="13" y="4"/>
                  </a:cubicBezTo>
                  <a:cubicBezTo>
                    <a:pt x="12" y="5"/>
                    <a:pt x="12" y="5"/>
                    <a:pt x="11" y="6"/>
                  </a:cubicBezTo>
                  <a:cubicBezTo>
                    <a:pt x="12" y="7"/>
                    <a:pt x="13" y="8"/>
                    <a:pt x="14" y="10"/>
                  </a:cubicBezTo>
                  <a:cubicBezTo>
                    <a:pt x="11" y="9"/>
                    <a:pt x="8" y="7"/>
                    <a:pt x="6" y="5"/>
                  </a:cubicBezTo>
                  <a:cubicBezTo>
                    <a:pt x="6" y="7"/>
                    <a:pt x="5" y="7"/>
                    <a:pt x="7" y="8"/>
                  </a:cubicBezTo>
                  <a:cubicBezTo>
                    <a:pt x="9" y="9"/>
                    <a:pt x="12" y="10"/>
                    <a:pt x="12" y="12"/>
                  </a:cubicBezTo>
                  <a:cubicBezTo>
                    <a:pt x="8" y="11"/>
                    <a:pt x="5" y="10"/>
                    <a:pt x="3" y="7"/>
                  </a:cubicBezTo>
                  <a:cubicBezTo>
                    <a:pt x="3" y="9"/>
                    <a:pt x="2" y="9"/>
                    <a:pt x="4" y="10"/>
                  </a:cubicBezTo>
                  <a:cubicBezTo>
                    <a:pt x="6" y="12"/>
                    <a:pt x="8" y="12"/>
                    <a:pt x="10" y="13"/>
                  </a:cubicBezTo>
                  <a:cubicBezTo>
                    <a:pt x="11" y="13"/>
                    <a:pt x="12" y="13"/>
                    <a:pt x="11" y="14"/>
                  </a:cubicBezTo>
                  <a:cubicBezTo>
                    <a:pt x="11" y="15"/>
                    <a:pt x="8" y="14"/>
                    <a:pt x="7" y="13"/>
                  </a:cubicBezTo>
                  <a:cubicBezTo>
                    <a:pt x="4" y="13"/>
                    <a:pt x="2" y="11"/>
                    <a:pt x="0" y="10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0" y="12"/>
                    <a:pt x="1" y="13"/>
                    <a:pt x="2" y="13"/>
                  </a:cubicBezTo>
                  <a:cubicBezTo>
                    <a:pt x="5" y="15"/>
                    <a:pt x="8" y="15"/>
                    <a:pt x="10" y="16"/>
                  </a:cubicBezTo>
                  <a:cubicBezTo>
                    <a:pt x="8" y="18"/>
                    <a:pt x="6" y="18"/>
                    <a:pt x="4" y="16"/>
                  </a:cubicBezTo>
                  <a:cubicBezTo>
                    <a:pt x="4" y="17"/>
                    <a:pt x="3" y="17"/>
                    <a:pt x="3" y="18"/>
                  </a:cubicBezTo>
                  <a:cubicBezTo>
                    <a:pt x="4" y="19"/>
                    <a:pt x="6" y="20"/>
                    <a:pt x="8" y="20"/>
                  </a:cubicBezTo>
                  <a:cubicBezTo>
                    <a:pt x="10" y="19"/>
                    <a:pt x="11" y="16"/>
                    <a:pt x="13" y="17"/>
                  </a:cubicBezTo>
                  <a:cubicBezTo>
                    <a:pt x="12" y="19"/>
                    <a:pt x="11" y="21"/>
                    <a:pt x="11" y="23"/>
                  </a:cubicBezTo>
                  <a:cubicBezTo>
                    <a:pt x="11" y="26"/>
                    <a:pt x="12" y="25"/>
                    <a:pt x="14" y="26"/>
                  </a:cubicBezTo>
                  <a:cubicBezTo>
                    <a:pt x="13" y="24"/>
                    <a:pt x="13" y="22"/>
                    <a:pt x="14" y="20"/>
                  </a:cubicBezTo>
                  <a:cubicBezTo>
                    <a:pt x="14" y="19"/>
                    <a:pt x="14" y="18"/>
                    <a:pt x="15" y="18"/>
                  </a:cubicBezTo>
                  <a:cubicBezTo>
                    <a:pt x="16" y="18"/>
                    <a:pt x="18" y="19"/>
                    <a:pt x="18" y="19"/>
                  </a:cubicBezTo>
                  <a:cubicBezTo>
                    <a:pt x="18" y="19"/>
                    <a:pt x="19" y="18"/>
                    <a:pt x="18" y="17"/>
                  </a:cubicBezTo>
                  <a:cubicBezTo>
                    <a:pt x="18" y="16"/>
                    <a:pt x="17" y="16"/>
                    <a:pt x="15" y="16"/>
                  </a:cubicBezTo>
                  <a:cubicBezTo>
                    <a:pt x="15" y="16"/>
                    <a:pt x="14" y="16"/>
                    <a:pt x="13" y="15"/>
                  </a:cubicBezTo>
                  <a:cubicBezTo>
                    <a:pt x="13" y="15"/>
                    <a:pt x="13" y="15"/>
                    <a:pt x="13" y="14"/>
                  </a:cubicBezTo>
                  <a:cubicBezTo>
                    <a:pt x="13" y="13"/>
                    <a:pt x="13" y="12"/>
                    <a:pt x="13" y="11"/>
                  </a:cubicBezTo>
                  <a:cubicBezTo>
                    <a:pt x="17" y="12"/>
                    <a:pt x="18" y="14"/>
                    <a:pt x="20" y="16"/>
                  </a:cubicBezTo>
                  <a:cubicBezTo>
                    <a:pt x="20" y="16"/>
                    <a:pt x="21" y="15"/>
                    <a:pt x="21" y="15"/>
                  </a:cubicBezTo>
                  <a:cubicBezTo>
                    <a:pt x="19" y="13"/>
                    <a:pt x="17" y="10"/>
                    <a:pt x="15" y="8"/>
                  </a:cubicBezTo>
                  <a:moveTo>
                    <a:pt x="20" y="9"/>
                  </a:moveTo>
                  <a:cubicBezTo>
                    <a:pt x="22" y="7"/>
                    <a:pt x="22" y="7"/>
                    <a:pt x="20" y="5"/>
                  </a:cubicBezTo>
                  <a:cubicBezTo>
                    <a:pt x="20" y="6"/>
                    <a:pt x="19" y="7"/>
                    <a:pt x="19" y="7"/>
                  </a:cubicBezTo>
                  <a:cubicBezTo>
                    <a:pt x="17" y="5"/>
                    <a:pt x="15" y="3"/>
                    <a:pt x="13" y="0"/>
                  </a:cubicBezTo>
                  <a:cubicBezTo>
                    <a:pt x="12" y="1"/>
                    <a:pt x="11" y="2"/>
                    <a:pt x="10" y="3"/>
                  </a:cubicBezTo>
                  <a:cubicBezTo>
                    <a:pt x="10" y="3"/>
                    <a:pt x="11" y="4"/>
                    <a:pt x="11" y="5"/>
                  </a:cubicBezTo>
                  <a:cubicBezTo>
                    <a:pt x="12" y="4"/>
                    <a:pt x="13" y="3"/>
                    <a:pt x="13" y="3"/>
                  </a:cubicBezTo>
                  <a:cubicBezTo>
                    <a:pt x="16" y="7"/>
                    <a:pt x="20" y="11"/>
                    <a:pt x="23" y="15"/>
                  </a:cubicBezTo>
                  <a:cubicBezTo>
                    <a:pt x="22" y="15"/>
                    <a:pt x="22" y="16"/>
                    <a:pt x="21" y="16"/>
                  </a:cubicBezTo>
                  <a:cubicBezTo>
                    <a:pt x="21" y="17"/>
                    <a:pt x="22" y="17"/>
                    <a:pt x="22" y="18"/>
                  </a:cubicBezTo>
                  <a:cubicBezTo>
                    <a:pt x="23" y="17"/>
                    <a:pt x="24" y="16"/>
                    <a:pt x="25" y="15"/>
                  </a:cubicBezTo>
                  <a:cubicBezTo>
                    <a:pt x="24" y="13"/>
                    <a:pt x="22" y="11"/>
                    <a:pt x="20" y="9"/>
                  </a:cubicBezTo>
                </a:path>
              </a:pathLst>
            </a:custGeom>
            <a:solidFill>
              <a:srgbClr val="322E27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27" name="Freeform 201"/>
            <p:cNvSpPr>
              <a:spLocks noEditPoints="1"/>
            </p:cNvSpPr>
            <p:nvPr/>
          </p:nvSpPr>
          <p:spPr>
            <a:xfrm>
              <a:off x="3609975" y="4676775"/>
              <a:ext cx="114300" cy="115888"/>
            </a:xfrm>
            <a:custGeom>
              <a:avLst/>
              <a:gdLst/>
              <a:ahLst/>
              <a:cxnLst>
                <a:cxn ang="0">
                  <a:pos x="88900" y="34337"/>
                </a:cxn>
                <a:cxn ang="0">
                  <a:pos x="105833" y="47214"/>
                </a:cxn>
                <a:cxn ang="0">
                  <a:pos x="110067" y="47214"/>
                </a:cxn>
                <a:cxn ang="0">
                  <a:pos x="114300" y="42921"/>
                </a:cxn>
                <a:cxn ang="0">
                  <a:pos x="88900" y="21461"/>
                </a:cxn>
                <a:cxn ang="0">
                  <a:pos x="55033" y="0"/>
                </a:cxn>
                <a:cxn ang="0">
                  <a:pos x="0" y="55798"/>
                </a:cxn>
                <a:cxn ang="0">
                  <a:pos x="0" y="64382"/>
                </a:cxn>
                <a:cxn ang="0">
                  <a:pos x="25400" y="51506"/>
                </a:cxn>
                <a:cxn ang="0">
                  <a:pos x="42333" y="34337"/>
                </a:cxn>
                <a:cxn ang="0">
                  <a:pos x="55033" y="30045"/>
                </a:cxn>
                <a:cxn ang="0">
                  <a:pos x="71967" y="42921"/>
                </a:cxn>
                <a:cxn ang="0">
                  <a:pos x="55033" y="42921"/>
                </a:cxn>
                <a:cxn ang="0">
                  <a:pos x="50800" y="38629"/>
                </a:cxn>
                <a:cxn ang="0">
                  <a:pos x="29633" y="64382"/>
                </a:cxn>
                <a:cxn ang="0">
                  <a:pos x="38100" y="68674"/>
                </a:cxn>
                <a:cxn ang="0">
                  <a:pos x="50800" y="47214"/>
                </a:cxn>
                <a:cxn ang="0">
                  <a:pos x="80433" y="72967"/>
                </a:cxn>
                <a:cxn ang="0">
                  <a:pos x="63500" y="90135"/>
                </a:cxn>
                <a:cxn ang="0">
                  <a:pos x="71967" y="94427"/>
                </a:cxn>
                <a:cxn ang="0">
                  <a:pos x="93133" y="68674"/>
                </a:cxn>
                <a:cxn ang="0">
                  <a:pos x="67733" y="55798"/>
                </a:cxn>
                <a:cxn ang="0">
                  <a:pos x="76200" y="47214"/>
                </a:cxn>
                <a:cxn ang="0">
                  <a:pos x="88900" y="55798"/>
                </a:cxn>
                <a:cxn ang="0">
                  <a:pos x="105833" y="68674"/>
                </a:cxn>
                <a:cxn ang="0">
                  <a:pos x="101600" y="55798"/>
                </a:cxn>
                <a:cxn ang="0">
                  <a:pos x="80433" y="42921"/>
                </a:cxn>
                <a:cxn ang="0">
                  <a:pos x="88900" y="34337"/>
                </a:cxn>
                <a:cxn ang="0">
                  <a:pos x="59267" y="12876"/>
                </a:cxn>
                <a:cxn ang="0">
                  <a:pos x="80433" y="30045"/>
                </a:cxn>
                <a:cxn ang="0">
                  <a:pos x="67733" y="34337"/>
                </a:cxn>
                <a:cxn ang="0">
                  <a:pos x="50800" y="21461"/>
                </a:cxn>
                <a:cxn ang="0">
                  <a:pos x="59267" y="12876"/>
                </a:cxn>
                <a:cxn ang="0">
                  <a:pos x="59267" y="60090"/>
                </a:cxn>
                <a:cxn ang="0">
                  <a:pos x="12700" y="68674"/>
                </a:cxn>
                <a:cxn ang="0">
                  <a:pos x="21167" y="81551"/>
                </a:cxn>
                <a:cxn ang="0">
                  <a:pos x="38100" y="85843"/>
                </a:cxn>
                <a:cxn ang="0">
                  <a:pos x="67733" y="68674"/>
                </a:cxn>
                <a:cxn ang="0">
                  <a:pos x="59267" y="60090"/>
                </a:cxn>
                <a:cxn ang="0">
                  <a:pos x="71967" y="111596"/>
                </a:cxn>
                <a:cxn ang="0">
                  <a:pos x="63500" y="94427"/>
                </a:cxn>
                <a:cxn ang="0">
                  <a:pos x="50800" y="85843"/>
                </a:cxn>
                <a:cxn ang="0">
                  <a:pos x="59267" y="115888"/>
                </a:cxn>
                <a:cxn ang="0">
                  <a:pos x="71967" y="111596"/>
                </a:cxn>
              </a:cxnLst>
              <a:rect l="0" t="0" r="0" b="0"/>
              <a:pathLst>
                <a:path w="27" h="27">
                  <a:moveTo>
                    <a:pt x="21" y="8"/>
                  </a:moveTo>
                  <a:cubicBezTo>
                    <a:pt x="22" y="9"/>
                    <a:pt x="24" y="10"/>
                    <a:pt x="25" y="11"/>
                  </a:cubicBezTo>
                  <a:cubicBezTo>
                    <a:pt x="26" y="11"/>
                    <a:pt x="26" y="12"/>
                    <a:pt x="26" y="11"/>
                  </a:cubicBezTo>
                  <a:cubicBezTo>
                    <a:pt x="27" y="11"/>
                    <a:pt x="27" y="10"/>
                    <a:pt x="27" y="10"/>
                  </a:cubicBezTo>
                  <a:cubicBezTo>
                    <a:pt x="26" y="8"/>
                    <a:pt x="22" y="6"/>
                    <a:pt x="21" y="5"/>
                  </a:cubicBezTo>
                  <a:cubicBezTo>
                    <a:pt x="18" y="4"/>
                    <a:pt x="15" y="2"/>
                    <a:pt x="13" y="0"/>
                  </a:cubicBezTo>
                  <a:cubicBezTo>
                    <a:pt x="11" y="5"/>
                    <a:pt x="5" y="12"/>
                    <a:pt x="0" y="13"/>
                  </a:cubicBezTo>
                  <a:cubicBezTo>
                    <a:pt x="0" y="14"/>
                    <a:pt x="0" y="15"/>
                    <a:pt x="0" y="15"/>
                  </a:cubicBezTo>
                  <a:cubicBezTo>
                    <a:pt x="2" y="15"/>
                    <a:pt x="4" y="14"/>
                    <a:pt x="6" y="12"/>
                  </a:cubicBezTo>
                  <a:cubicBezTo>
                    <a:pt x="7" y="11"/>
                    <a:pt x="9" y="9"/>
                    <a:pt x="10" y="8"/>
                  </a:cubicBezTo>
                  <a:cubicBezTo>
                    <a:pt x="11" y="6"/>
                    <a:pt x="11" y="6"/>
                    <a:pt x="13" y="7"/>
                  </a:cubicBezTo>
                  <a:cubicBezTo>
                    <a:pt x="14" y="7"/>
                    <a:pt x="15" y="9"/>
                    <a:pt x="17" y="10"/>
                  </a:cubicBezTo>
                  <a:cubicBezTo>
                    <a:pt x="15" y="11"/>
                    <a:pt x="15" y="12"/>
                    <a:pt x="13" y="10"/>
                  </a:cubicBezTo>
                  <a:cubicBezTo>
                    <a:pt x="13" y="10"/>
                    <a:pt x="12" y="9"/>
                    <a:pt x="12" y="9"/>
                  </a:cubicBezTo>
                  <a:cubicBezTo>
                    <a:pt x="10" y="11"/>
                    <a:pt x="8" y="13"/>
                    <a:pt x="7" y="15"/>
                  </a:cubicBezTo>
                  <a:cubicBezTo>
                    <a:pt x="7" y="15"/>
                    <a:pt x="8" y="16"/>
                    <a:pt x="9" y="16"/>
                  </a:cubicBezTo>
                  <a:cubicBezTo>
                    <a:pt x="10" y="14"/>
                    <a:pt x="11" y="13"/>
                    <a:pt x="12" y="11"/>
                  </a:cubicBezTo>
                  <a:cubicBezTo>
                    <a:pt x="13" y="12"/>
                    <a:pt x="19" y="15"/>
                    <a:pt x="19" y="17"/>
                  </a:cubicBezTo>
                  <a:cubicBezTo>
                    <a:pt x="19" y="17"/>
                    <a:pt x="16" y="20"/>
                    <a:pt x="15" y="21"/>
                  </a:cubicBezTo>
                  <a:cubicBezTo>
                    <a:pt x="16" y="21"/>
                    <a:pt x="16" y="22"/>
                    <a:pt x="17" y="22"/>
                  </a:cubicBezTo>
                  <a:cubicBezTo>
                    <a:pt x="18" y="20"/>
                    <a:pt x="20" y="18"/>
                    <a:pt x="22" y="16"/>
                  </a:cubicBezTo>
                  <a:cubicBezTo>
                    <a:pt x="20" y="15"/>
                    <a:pt x="18" y="14"/>
                    <a:pt x="16" y="13"/>
                  </a:cubicBezTo>
                  <a:cubicBezTo>
                    <a:pt x="17" y="12"/>
                    <a:pt x="18" y="11"/>
                    <a:pt x="18" y="11"/>
                  </a:cubicBezTo>
                  <a:cubicBezTo>
                    <a:pt x="19" y="11"/>
                    <a:pt x="21" y="13"/>
                    <a:pt x="21" y="13"/>
                  </a:cubicBezTo>
                  <a:cubicBezTo>
                    <a:pt x="22" y="14"/>
                    <a:pt x="24" y="15"/>
                    <a:pt x="25" y="16"/>
                  </a:cubicBezTo>
                  <a:cubicBezTo>
                    <a:pt x="26" y="14"/>
                    <a:pt x="26" y="14"/>
                    <a:pt x="24" y="13"/>
                  </a:cubicBezTo>
                  <a:cubicBezTo>
                    <a:pt x="22" y="12"/>
                    <a:pt x="21" y="11"/>
                    <a:pt x="19" y="10"/>
                  </a:cubicBezTo>
                  <a:cubicBezTo>
                    <a:pt x="20" y="9"/>
                    <a:pt x="20" y="8"/>
                    <a:pt x="21" y="8"/>
                  </a:cubicBezTo>
                  <a:moveTo>
                    <a:pt x="14" y="3"/>
                  </a:moveTo>
                  <a:cubicBezTo>
                    <a:pt x="16" y="4"/>
                    <a:pt x="17" y="5"/>
                    <a:pt x="19" y="7"/>
                  </a:cubicBezTo>
                  <a:cubicBezTo>
                    <a:pt x="18" y="8"/>
                    <a:pt x="18" y="9"/>
                    <a:pt x="16" y="8"/>
                  </a:cubicBezTo>
                  <a:cubicBezTo>
                    <a:pt x="15" y="7"/>
                    <a:pt x="14" y="6"/>
                    <a:pt x="12" y="5"/>
                  </a:cubicBezTo>
                  <a:cubicBezTo>
                    <a:pt x="13" y="4"/>
                    <a:pt x="13" y="3"/>
                    <a:pt x="14" y="3"/>
                  </a:cubicBezTo>
                  <a:moveTo>
                    <a:pt x="14" y="14"/>
                  </a:moveTo>
                  <a:cubicBezTo>
                    <a:pt x="11" y="19"/>
                    <a:pt x="8" y="18"/>
                    <a:pt x="3" y="16"/>
                  </a:cubicBezTo>
                  <a:cubicBezTo>
                    <a:pt x="4" y="18"/>
                    <a:pt x="2" y="18"/>
                    <a:pt x="5" y="19"/>
                  </a:cubicBezTo>
                  <a:cubicBezTo>
                    <a:pt x="6" y="19"/>
                    <a:pt x="8" y="20"/>
                    <a:pt x="9" y="20"/>
                  </a:cubicBezTo>
                  <a:cubicBezTo>
                    <a:pt x="12" y="20"/>
                    <a:pt x="13" y="16"/>
                    <a:pt x="16" y="16"/>
                  </a:cubicBezTo>
                  <a:cubicBezTo>
                    <a:pt x="15" y="15"/>
                    <a:pt x="15" y="14"/>
                    <a:pt x="14" y="14"/>
                  </a:cubicBezTo>
                  <a:moveTo>
                    <a:pt x="17" y="26"/>
                  </a:moveTo>
                  <a:cubicBezTo>
                    <a:pt x="16" y="25"/>
                    <a:pt x="16" y="23"/>
                    <a:pt x="15" y="22"/>
                  </a:cubicBezTo>
                  <a:cubicBezTo>
                    <a:pt x="14" y="20"/>
                    <a:pt x="14" y="19"/>
                    <a:pt x="12" y="20"/>
                  </a:cubicBezTo>
                  <a:cubicBezTo>
                    <a:pt x="13" y="22"/>
                    <a:pt x="14" y="24"/>
                    <a:pt x="14" y="27"/>
                  </a:cubicBezTo>
                  <a:cubicBezTo>
                    <a:pt x="15" y="27"/>
                    <a:pt x="16" y="26"/>
                    <a:pt x="17" y="26"/>
                  </a:cubicBezTo>
                </a:path>
              </a:pathLst>
            </a:custGeom>
            <a:solidFill>
              <a:srgbClr val="322E27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28" name="Freeform 202"/>
            <p:cNvSpPr>
              <a:spLocks noEditPoints="1"/>
            </p:cNvSpPr>
            <p:nvPr/>
          </p:nvSpPr>
          <p:spPr>
            <a:xfrm>
              <a:off x="3690938" y="4732338"/>
              <a:ext cx="115888" cy="115888"/>
            </a:xfrm>
            <a:custGeom>
              <a:avLst/>
              <a:gdLst/>
              <a:ahLst/>
              <a:cxnLst>
                <a:cxn ang="0">
                  <a:pos x="68674" y="8584"/>
                </a:cxn>
                <a:cxn ang="0">
                  <a:pos x="55798" y="0"/>
                </a:cxn>
                <a:cxn ang="0">
                  <a:pos x="42921" y="25753"/>
                </a:cxn>
                <a:cxn ang="0">
                  <a:pos x="72967" y="38629"/>
                </a:cxn>
                <a:cxn ang="0">
                  <a:pos x="103012" y="55798"/>
                </a:cxn>
                <a:cxn ang="0">
                  <a:pos x="115888" y="34337"/>
                </a:cxn>
                <a:cxn ang="0">
                  <a:pos x="68674" y="8584"/>
                </a:cxn>
                <a:cxn ang="0">
                  <a:pos x="60090" y="8584"/>
                </a:cxn>
                <a:cxn ang="0">
                  <a:pos x="103012" y="34337"/>
                </a:cxn>
                <a:cxn ang="0">
                  <a:pos x="85843" y="25753"/>
                </a:cxn>
                <a:cxn ang="0">
                  <a:pos x="60090" y="12876"/>
                </a:cxn>
                <a:cxn ang="0">
                  <a:pos x="60090" y="8584"/>
                </a:cxn>
                <a:cxn ang="0">
                  <a:pos x="98719" y="42921"/>
                </a:cxn>
                <a:cxn ang="0">
                  <a:pos x="77259" y="34337"/>
                </a:cxn>
                <a:cxn ang="0">
                  <a:pos x="55798" y="21461"/>
                </a:cxn>
                <a:cxn ang="0">
                  <a:pos x="77259" y="30045"/>
                </a:cxn>
                <a:cxn ang="0">
                  <a:pos x="98719" y="42921"/>
                </a:cxn>
                <a:cxn ang="0">
                  <a:pos x="42921" y="30045"/>
                </a:cxn>
                <a:cxn ang="0">
                  <a:pos x="30045" y="21461"/>
                </a:cxn>
                <a:cxn ang="0">
                  <a:pos x="25753" y="25753"/>
                </a:cxn>
                <a:cxn ang="0">
                  <a:pos x="107304" y="72967"/>
                </a:cxn>
                <a:cxn ang="0">
                  <a:pos x="111596" y="64382"/>
                </a:cxn>
                <a:cxn ang="0">
                  <a:pos x="42921" y="30045"/>
                </a:cxn>
                <a:cxn ang="0">
                  <a:pos x="47214" y="42921"/>
                </a:cxn>
                <a:cxn ang="0">
                  <a:pos x="34337" y="34337"/>
                </a:cxn>
                <a:cxn ang="0">
                  <a:pos x="21461" y="60090"/>
                </a:cxn>
                <a:cxn ang="0">
                  <a:pos x="47214" y="72967"/>
                </a:cxn>
                <a:cxn ang="0">
                  <a:pos x="17169" y="60090"/>
                </a:cxn>
                <a:cxn ang="0">
                  <a:pos x="17169" y="68674"/>
                </a:cxn>
                <a:cxn ang="0">
                  <a:pos x="42921" y="85843"/>
                </a:cxn>
                <a:cxn ang="0">
                  <a:pos x="4292" y="64382"/>
                </a:cxn>
                <a:cxn ang="0">
                  <a:pos x="0" y="72967"/>
                </a:cxn>
                <a:cxn ang="0">
                  <a:pos x="81551" y="115888"/>
                </a:cxn>
                <a:cxn ang="0">
                  <a:pos x="85843" y="111596"/>
                </a:cxn>
                <a:cxn ang="0">
                  <a:pos x="72967" y="103012"/>
                </a:cxn>
                <a:cxn ang="0">
                  <a:pos x="51506" y="85843"/>
                </a:cxn>
                <a:cxn ang="0">
                  <a:pos x="81551" y="103012"/>
                </a:cxn>
                <a:cxn ang="0">
                  <a:pos x="81551" y="94427"/>
                </a:cxn>
                <a:cxn ang="0">
                  <a:pos x="55798" y="81551"/>
                </a:cxn>
                <a:cxn ang="0">
                  <a:pos x="55798" y="77259"/>
                </a:cxn>
                <a:cxn ang="0">
                  <a:pos x="81551" y="94427"/>
                </a:cxn>
                <a:cxn ang="0">
                  <a:pos x="94427" y="68674"/>
                </a:cxn>
                <a:cxn ang="0">
                  <a:pos x="47214" y="42921"/>
                </a:cxn>
                <a:cxn ang="0">
                  <a:pos x="85843" y="68674"/>
                </a:cxn>
                <a:cxn ang="0">
                  <a:pos x="64382" y="64382"/>
                </a:cxn>
                <a:cxn ang="0">
                  <a:pos x="85843" y="68674"/>
                </a:cxn>
                <a:cxn ang="0">
                  <a:pos x="60090" y="55798"/>
                </a:cxn>
                <a:cxn ang="0">
                  <a:pos x="38629" y="42921"/>
                </a:cxn>
                <a:cxn ang="0">
                  <a:pos x="60090" y="55798"/>
                </a:cxn>
                <a:cxn ang="0">
                  <a:pos x="60090" y="68674"/>
                </a:cxn>
                <a:cxn ang="0">
                  <a:pos x="77259" y="81551"/>
                </a:cxn>
                <a:cxn ang="0">
                  <a:pos x="60090" y="72967"/>
                </a:cxn>
                <a:cxn ang="0">
                  <a:pos x="60090" y="68674"/>
                </a:cxn>
                <a:cxn ang="0">
                  <a:pos x="55798" y="64382"/>
                </a:cxn>
                <a:cxn ang="0">
                  <a:pos x="51506" y="68674"/>
                </a:cxn>
                <a:cxn ang="0">
                  <a:pos x="34337" y="51506"/>
                </a:cxn>
                <a:cxn ang="0">
                  <a:pos x="55798" y="64382"/>
                </a:cxn>
              </a:cxnLst>
              <a:rect l="0" t="0" r="0" b="0"/>
              <a:pathLst>
                <a:path w="27" h="27">
                  <a:moveTo>
                    <a:pt x="16" y="2"/>
                  </a:moveTo>
                  <a:cubicBezTo>
                    <a:pt x="15" y="1"/>
                    <a:pt x="14" y="1"/>
                    <a:pt x="13" y="0"/>
                  </a:cubicBezTo>
                  <a:cubicBezTo>
                    <a:pt x="13" y="2"/>
                    <a:pt x="11" y="4"/>
                    <a:pt x="10" y="6"/>
                  </a:cubicBezTo>
                  <a:cubicBezTo>
                    <a:pt x="13" y="6"/>
                    <a:pt x="15" y="8"/>
                    <a:pt x="17" y="9"/>
                  </a:cubicBezTo>
                  <a:cubicBezTo>
                    <a:pt x="19" y="10"/>
                    <a:pt x="22" y="12"/>
                    <a:pt x="24" y="13"/>
                  </a:cubicBezTo>
                  <a:cubicBezTo>
                    <a:pt x="25" y="11"/>
                    <a:pt x="26" y="9"/>
                    <a:pt x="27" y="8"/>
                  </a:cubicBezTo>
                  <a:cubicBezTo>
                    <a:pt x="23" y="6"/>
                    <a:pt x="19" y="4"/>
                    <a:pt x="16" y="2"/>
                  </a:cubicBezTo>
                  <a:moveTo>
                    <a:pt x="14" y="2"/>
                  </a:moveTo>
                  <a:cubicBezTo>
                    <a:pt x="18" y="4"/>
                    <a:pt x="21" y="6"/>
                    <a:pt x="24" y="8"/>
                  </a:cubicBezTo>
                  <a:cubicBezTo>
                    <a:pt x="24" y="10"/>
                    <a:pt x="21" y="7"/>
                    <a:pt x="20" y="6"/>
                  </a:cubicBezTo>
                  <a:cubicBezTo>
                    <a:pt x="18" y="5"/>
                    <a:pt x="16" y="4"/>
                    <a:pt x="14" y="3"/>
                  </a:cubicBezTo>
                  <a:cubicBezTo>
                    <a:pt x="14" y="3"/>
                    <a:pt x="14" y="3"/>
                    <a:pt x="14" y="2"/>
                  </a:cubicBezTo>
                  <a:moveTo>
                    <a:pt x="23" y="10"/>
                  </a:moveTo>
                  <a:cubicBezTo>
                    <a:pt x="23" y="12"/>
                    <a:pt x="19" y="9"/>
                    <a:pt x="18" y="8"/>
                  </a:cubicBezTo>
                  <a:cubicBezTo>
                    <a:pt x="16" y="7"/>
                    <a:pt x="15" y="6"/>
                    <a:pt x="13" y="5"/>
                  </a:cubicBezTo>
                  <a:cubicBezTo>
                    <a:pt x="13" y="3"/>
                    <a:pt x="16" y="6"/>
                    <a:pt x="18" y="7"/>
                  </a:cubicBezTo>
                  <a:cubicBezTo>
                    <a:pt x="19" y="8"/>
                    <a:pt x="21" y="9"/>
                    <a:pt x="23" y="10"/>
                  </a:cubicBezTo>
                  <a:moveTo>
                    <a:pt x="10" y="7"/>
                  </a:moveTo>
                  <a:cubicBezTo>
                    <a:pt x="9" y="6"/>
                    <a:pt x="8" y="5"/>
                    <a:pt x="7" y="5"/>
                  </a:cubicBezTo>
                  <a:cubicBezTo>
                    <a:pt x="7" y="5"/>
                    <a:pt x="7" y="6"/>
                    <a:pt x="6" y="6"/>
                  </a:cubicBezTo>
                  <a:cubicBezTo>
                    <a:pt x="13" y="10"/>
                    <a:pt x="19" y="13"/>
                    <a:pt x="25" y="17"/>
                  </a:cubicBezTo>
                  <a:cubicBezTo>
                    <a:pt x="25" y="16"/>
                    <a:pt x="26" y="16"/>
                    <a:pt x="26" y="15"/>
                  </a:cubicBezTo>
                  <a:cubicBezTo>
                    <a:pt x="21" y="14"/>
                    <a:pt x="15" y="10"/>
                    <a:pt x="10" y="7"/>
                  </a:cubicBezTo>
                  <a:moveTo>
                    <a:pt x="11" y="10"/>
                  </a:moveTo>
                  <a:cubicBezTo>
                    <a:pt x="10" y="9"/>
                    <a:pt x="9" y="9"/>
                    <a:pt x="8" y="8"/>
                  </a:cubicBezTo>
                  <a:cubicBezTo>
                    <a:pt x="8" y="10"/>
                    <a:pt x="6" y="12"/>
                    <a:pt x="5" y="14"/>
                  </a:cubicBezTo>
                  <a:cubicBezTo>
                    <a:pt x="7" y="15"/>
                    <a:pt x="9" y="16"/>
                    <a:pt x="11" y="17"/>
                  </a:cubicBezTo>
                  <a:cubicBezTo>
                    <a:pt x="11" y="19"/>
                    <a:pt x="6" y="15"/>
                    <a:pt x="4" y="14"/>
                  </a:cubicBezTo>
                  <a:cubicBezTo>
                    <a:pt x="4" y="15"/>
                    <a:pt x="4" y="15"/>
                    <a:pt x="4" y="16"/>
                  </a:cubicBezTo>
                  <a:cubicBezTo>
                    <a:pt x="5" y="16"/>
                    <a:pt x="11" y="19"/>
                    <a:pt x="10" y="20"/>
                  </a:cubicBezTo>
                  <a:cubicBezTo>
                    <a:pt x="7" y="18"/>
                    <a:pt x="4" y="17"/>
                    <a:pt x="1" y="15"/>
                  </a:cubicBezTo>
                  <a:cubicBezTo>
                    <a:pt x="1" y="16"/>
                    <a:pt x="1" y="16"/>
                    <a:pt x="0" y="17"/>
                  </a:cubicBezTo>
                  <a:cubicBezTo>
                    <a:pt x="7" y="20"/>
                    <a:pt x="13" y="23"/>
                    <a:pt x="19" y="27"/>
                  </a:cubicBezTo>
                  <a:cubicBezTo>
                    <a:pt x="20" y="27"/>
                    <a:pt x="20" y="26"/>
                    <a:pt x="20" y="26"/>
                  </a:cubicBezTo>
                  <a:cubicBezTo>
                    <a:pt x="19" y="25"/>
                    <a:pt x="18" y="25"/>
                    <a:pt x="17" y="24"/>
                  </a:cubicBezTo>
                  <a:cubicBezTo>
                    <a:pt x="16" y="23"/>
                    <a:pt x="11" y="21"/>
                    <a:pt x="12" y="20"/>
                  </a:cubicBezTo>
                  <a:cubicBezTo>
                    <a:pt x="14" y="21"/>
                    <a:pt x="16" y="23"/>
                    <a:pt x="19" y="24"/>
                  </a:cubicBezTo>
                  <a:cubicBezTo>
                    <a:pt x="19" y="24"/>
                    <a:pt x="19" y="23"/>
                    <a:pt x="19" y="22"/>
                  </a:cubicBezTo>
                  <a:cubicBezTo>
                    <a:pt x="17" y="21"/>
                    <a:pt x="15" y="20"/>
                    <a:pt x="13" y="19"/>
                  </a:cubicBezTo>
                  <a:cubicBezTo>
                    <a:pt x="13" y="19"/>
                    <a:pt x="13" y="18"/>
                    <a:pt x="13" y="18"/>
                  </a:cubicBezTo>
                  <a:cubicBezTo>
                    <a:pt x="15" y="19"/>
                    <a:pt x="17" y="20"/>
                    <a:pt x="19" y="22"/>
                  </a:cubicBezTo>
                  <a:cubicBezTo>
                    <a:pt x="20" y="20"/>
                    <a:pt x="21" y="18"/>
                    <a:pt x="22" y="16"/>
                  </a:cubicBezTo>
                  <a:cubicBezTo>
                    <a:pt x="18" y="15"/>
                    <a:pt x="15" y="12"/>
                    <a:pt x="11" y="10"/>
                  </a:cubicBezTo>
                  <a:moveTo>
                    <a:pt x="20" y="16"/>
                  </a:moveTo>
                  <a:cubicBezTo>
                    <a:pt x="20" y="18"/>
                    <a:pt x="16" y="15"/>
                    <a:pt x="15" y="15"/>
                  </a:cubicBezTo>
                  <a:cubicBezTo>
                    <a:pt x="16" y="13"/>
                    <a:pt x="19" y="16"/>
                    <a:pt x="20" y="16"/>
                  </a:cubicBezTo>
                  <a:moveTo>
                    <a:pt x="14" y="13"/>
                  </a:moveTo>
                  <a:cubicBezTo>
                    <a:pt x="13" y="15"/>
                    <a:pt x="8" y="12"/>
                    <a:pt x="9" y="10"/>
                  </a:cubicBezTo>
                  <a:cubicBezTo>
                    <a:pt x="11" y="11"/>
                    <a:pt x="12" y="12"/>
                    <a:pt x="14" y="13"/>
                  </a:cubicBezTo>
                  <a:moveTo>
                    <a:pt x="14" y="16"/>
                  </a:moveTo>
                  <a:cubicBezTo>
                    <a:pt x="15" y="17"/>
                    <a:pt x="20" y="18"/>
                    <a:pt x="18" y="19"/>
                  </a:cubicBezTo>
                  <a:cubicBezTo>
                    <a:pt x="17" y="19"/>
                    <a:pt x="15" y="18"/>
                    <a:pt x="14" y="17"/>
                  </a:cubicBezTo>
                  <a:cubicBezTo>
                    <a:pt x="14" y="16"/>
                    <a:pt x="14" y="16"/>
                    <a:pt x="14" y="16"/>
                  </a:cubicBezTo>
                  <a:moveTo>
                    <a:pt x="13" y="15"/>
                  </a:moveTo>
                  <a:cubicBezTo>
                    <a:pt x="12" y="15"/>
                    <a:pt x="12" y="16"/>
                    <a:pt x="12" y="16"/>
                  </a:cubicBezTo>
                  <a:cubicBezTo>
                    <a:pt x="11" y="15"/>
                    <a:pt x="7" y="14"/>
                    <a:pt x="8" y="12"/>
                  </a:cubicBezTo>
                  <a:cubicBezTo>
                    <a:pt x="10" y="13"/>
                    <a:pt x="11" y="14"/>
                    <a:pt x="13" y="15"/>
                  </a:cubicBezTo>
                </a:path>
              </a:pathLst>
            </a:custGeom>
            <a:solidFill>
              <a:srgbClr val="322E27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29" name="Freeform 203"/>
            <p:cNvSpPr>
              <a:spLocks noEditPoints="1"/>
            </p:cNvSpPr>
            <p:nvPr/>
          </p:nvSpPr>
          <p:spPr>
            <a:xfrm>
              <a:off x="3792538" y="4779963"/>
              <a:ext cx="107950" cy="101600"/>
            </a:xfrm>
            <a:custGeom>
              <a:avLst/>
              <a:gdLst/>
              <a:ahLst/>
              <a:cxnLst>
                <a:cxn ang="0">
                  <a:pos x="77724" y="21167"/>
                </a:cxn>
                <a:cxn ang="0">
                  <a:pos x="77724" y="4233"/>
                </a:cxn>
                <a:cxn ang="0">
                  <a:pos x="51816" y="42333"/>
                </a:cxn>
                <a:cxn ang="0">
                  <a:pos x="60452" y="42333"/>
                </a:cxn>
                <a:cxn ang="0">
                  <a:pos x="73406" y="29633"/>
                </a:cxn>
                <a:cxn ang="0">
                  <a:pos x="103632" y="38100"/>
                </a:cxn>
                <a:cxn ang="0">
                  <a:pos x="107950" y="29633"/>
                </a:cxn>
                <a:cxn ang="0">
                  <a:pos x="77724" y="21167"/>
                </a:cxn>
                <a:cxn ang="0">
                  <a:pos x="56134" y="8467"/>
                </a:cxn>
                <a:cxn ang="0">
                  <a:pos x="60452" y="4233"/>
                </a:cxn>
                <a:cxn ang="0">
                  <a:pos x="51816" y="0"/>
                </a:cxn>
                <a:cxn ang="0">
                  <a:pos x="38862" y="46567"/>
                </a:cxn>
                <a:cxn ang="0">
                  <a:pos x="47498" y="50800"/>
                </a:cxn>
                <a:cxn ang="0">
                  <a:pos x="56134" y="8467"/>
                </a:cxn>
                <a:cxn ang="0">
                  <a:pos x="38862" y="8467"/>
                </a:cxn>
                <a:cxn ang="0">
                  <a:pos x="30226" y="0"/>
                </a:cxn>
                <a:cxn ang="0">
                  <a:pos x="25908" y="12700"/>
                </a:cxn>
                <a:cxn ang="0">
                  <a:pos x="21590" y="33867"/>
                </a:cxn>
                <a:cxn ang="0">
                  <a:pos x="25908" y="38100"/>
                </a:cxn>
                <a:cxn ang="0">
                  <a:pos x="30226" y="33867"/>
                </a:cxn>
                <a:cxn ang="0">
                  <a:pos x="38862" y="8467"/>
                </a:cxn>
                <a:cxn ang="0">
                  <a:pos x="90678" y="55033"/>
                </a:cxn>
                <a:cxn ang="0">
                  <a:pos x="86360" y="42333"/>
                </a:cxn>
                <a:cxn ang="0">
                  <a:pos x="73406" y="38100"/>
                </a:cxn>
                <a:cxn ang="0">
                  <a:pos x="82042" y="59267"/>
                </a:cxn>
                <a:cxn ang="0">
                  <a:pos x="90678" y="55033"/>
                </a:cxn>
                <a:cxn ang="0">
                  <a:pos x="82042" y="76200"/>
                </a:cxn>
                <a:cxn ang="0">
                  <a:pos x="86360" y="63500"/>
                </a:cxn>
                <a:cxn ang="0">
                  <a:pos x="17272" y="42333"/>
                </a:cxn>
                <a:cxn ang="0">
                  <a:pos x="12954" y="71967"/>
                </a:cxn>
                <a:cxn ang="0">
                  <a:pos x="0" y="67733"/>
                </a:cxn>
                <a:cxn ang="0">
                  <a:pos x="0" y="76200"/>
                </a:cxn>
                <a:cxn ang="0">
                  <a:pos x="56134" y="88900"/>
                </a:cxn>
                <a:cxn ang="0">
                  <a:pos x="86360" y="101600"/>
                </a:cxn>
                <a:cxn ang="0">
                  <a:pos x="90678" y="93133"/>
                </a:cxn>
                <a:cxn ang="0">
                  <a:pos x="77724" y="88900"/>
                </a:cxn>
                <a:cxn ang="0">
                  <a:pos x="82042" y="76200"/>
                </a:cxn>
                <a:cxn ang="0">
                  <a:pos x="56134" y="63500"/>
                </a:cxn>
                <a:cxn ang="0">
                  <a:pos x="51816" y="80433"/>
                </a:cxn>
                <a:cxn ang="0">
                  <a:pos x="38862" y="80433"/>
                </a:cxn>
                <a:cxn ang="0">
                  <a:pos x="43180" y="63500"/>
                </a:cxn>
                <a:cxn ang="0">
                  <a:pos x="56134" y="63500"/>
                </a:cxn>
                <a:cxn ang="0">
                  <a:pos x="38862" y="59267"/>
                </a:cxn>
                <a:cxn ang="0">
                  <a:pos x="30226" y="76200"/>
                </a:cxn>
                <a:cxn ang="0">
                  <a:pos x="17272" y="71967"/>
                </a:cxn>
                <a:cxn ang="0">
                  <a:pos x="25908" y="55033"/>
                </a:cxn>
                <a:cxn ang="0">
                  <a:pos x="38862" y="59267"/>
                </a:cxn>
                <a:cxn ang="0">
                  <a:pos x="64770" y="67733"/>
                </a:cxn>
                <a:cxn ang="0">
                  <a:pos x="77724" y="67733"/>
                </a:cxn>
                <a:cxn ang="0">
                  <a:pos x="73406" y="84667"/>
                </a:cxn>
                <a:cxn ang="0">
                  <a:pos x="60452" y="84667"/>
                </a:cxn>
                <a:cxn ang="0">
                  <a:pos x="64770" y="67733"/>
                </a:cxn>
              </a:cxnLst>
              <a:rect l="0" t="0" r="0" b="0"/>
              <a:pathLst>
                <a:path w="25" h="24">
                  <a:moveTo>
                    <a:pt x="18" y="5"/>
                  </a:moveTo>
                  <a:cubicBezTo>
                    <a:pt x="20" y="3"/>
                    <a:pt x="21" y="3"/>
                    <a:pt x="18" y="1"/>
                  </a:cubicBezTo>
                  <a:cubicBezTo>
                    <a:pt x="17" y="5"/>
                    <a:pt x="14" y="8"/>
                    <a:pt x="12" y="10"/>
                  </a:cubicBezTo>
                  <a:cubicBezTo>
                    <a:pt x="13" y="10"/>
                    <a:pt x="13" y="11"/>
                    <a:pt x="14" y="10"/>
                  </a:cubicBezTo>
                  <a:cubicBezTo>
                    <a:pt x="15" y="10"/>
                    <a:pt x="16" y="8"/>
                    <a:pt x="17" y="7"/>
                  </a:cubicBezTo>
                  <a:cubicBezTo>
                    <a:pt x="18" y="7"/>
                    <a:pt x="22" y="8"/>
                    <a:pt x="24" y="9"/>
                  </a:cubicBezTo>
                  <a:cubicBezTo>
                    <a:pt x="24" y="8"/>
                    <a:pt x="24" y="8"/>
                    <a:pt x="25" y="7"/>
                  </a:cubicBezTo>
                  <a:cubicBezTo>
                    <a:pt x="22" y="7"/>
                    <a:pt x="20" y="6"/>
                    <a:pt x="18" y="5"/>
                  </a:cubicBezTo>
                  <a:moveTo>
                    <a:pt x="13" y="2"/>
                  </a:moveTo>
                  <a:cubicBezTo>
                    <a:pt x="14" y="2"/>
                    <a:pt x="14" y="1"/>
                    <a:pt x="14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1" y="3"/>
                    <a:pt x="10" y="7"/>
                    <a:pt x="9" y="11"/>
                  </a:cubicBezTo>
                  <a:cubicBezTo>
                    <a:pt x="9" y="11"/>
                    <a:pt x="10" y="11"/>
                    <a:pt x="11" y="12"/>
                  </a:cubicBezTo>
                  <a:cubicBezTo>
                    <a:pt x="12" y="8"/>
                    <a:pt x="12" y="5"/>
                    <a:pt x="13" y="2"/>
                  </a:cubicBezTo>
                  <a:moveTo>
                    <a:pt x="9" y="2"/>
                  </a:moveTo>
                  <a:cubicBezTo>
                    <a:pt x="10" y="0"/>
                    <a:pt x="8" y="0"/>
                    <a:pt x="7" y="0"/>
                  </a:cubicBezTo>
                  <a:cubicBezTo>
                    <a:pt x="7" y="1"/>
                    <a:pt x="7" y="2"/>
                    <a:pt x="6" y="3"/>
                  </a:cubicBezTo>
                  <a:cubicBezTo>
                    <a:pt x="6" y="4"/>
                    <a:pt x="5" y="7"/>
                    <a:pt x="5" y="8"/>
                  </a:cubicBezTo>
                  <a:cubicBezTo>
                    <a:pt x="5" y="9"/>
                    <a:pt x="4" y="9"/>
                    <a:pt x="6" y="9"/>
                  </a:cubicBezTo>
                  <a:cubicBezTo>
                    <a:pt x="7" y="9"/>
                    <a:pt x="6" y="9"/>
                    <a:pt x="7" y="8"/>
                  </a:cubicBezTo>
                  <a:cubicBezTo>
                    <a:pt x="8" y="6"/>
                    <a:pt x="8" y="4"/>
                    <a:pt x="9" y="2"/>
                  </a:cubicBezTo>
                  <a:moveTo>
                    <a:pt x="21" y="13"/>
                  </a:moveTo>
                  <a:cubicBezTo>
                    <a:pt x="21" y="12"/>
                    <a:pt x="20" y="11"/>
                    <a:pt x="20" y="10"/>
                  </a:cubicBezTo>
                  <a:cubicBezTo>
                    <a:pt x="19" y="8"/>
                    <a:pt x="19" y="8"/>
                    <a:pt x="17" y="9"/>
                  </a:cubicBezTo>
                  <a:cubicBezTo>
                    <a:pt x="17" y="11"/>
                    <a:pt x="18" y="12"/>
                    <a:pt x="19" y="14"/>
                  </a:cubicBezTo>
                  <a:cubicBezTo>
                    <a:pt x="19" y="13"/>
                    <a:pt x="20" y="13"/>
                    <a:pt x="21" y="13"/>
                  </a:cubicBezTo>
                  <a:moveTo>
                    <a:pt x="19" y="18"/>
                  </a:moveTo>
                  <a:cubicBezTo>
                    <a:pt x="20" y="17"/>
                    <a:pt x="20" y="16"/>
                    <a:pt x="20" y="15"/>
                  </a:cubicBezTo>
                  <a:cubicBezTo>
                    <a:pt x="15" y="14"/>
                    <a:pt x="9" y="12"/>
                    <a:pt x="4" y="10"/>
                  </a:cubicBezTo>
                  <a:cubicBezTo>
                    <a:pt x="4" y="13"/>
                    <a:pt x="3" y="15"/>
                    <a:pt x="3" y="17"/>
                  </a:cubicBezTo>
                  <a:cubicBezTo>
                    <a:pt x="2" y="16"/>
                    <a:pt x="1" y="16"/>
                    <a:pt x="0" y="16"/>
                  </a:cubicBezTo>
                  <a:cubicBezTo>
                    <a:pt x="0" y="16"/>
                    <a:pt x="0" y="17"/>
                    <a:pt x="0" y="18"/>
                  </a:cubicBezTo>
                  <a:cubicBezTo>
                    <a:pt x="4" y="18"/>
                    <a:pt x="8" y="20"/>
                    <a:pt x="13" y="21"/>
                  </a:cubicBezTo>
                  <a:cubicBezTo>
                    <a:pt x="15" y="22"/>
                    <a:pt x="18" y="23"/>
                    <a:pt x="20" y="24"/>
                  </a:cubicBezTo>
                  <a:cubicBezTo>
                    <a:pt x="21" y="23"/>
                    <a:pt x="21" y="22"/>
                    <a:pt x="21" y="22"/>
                  </a:cubicBezTo>
                  <a:cubicBezTo>
                    <a:pt x="20" y="22"/>
                    <a:pt x="19" y="21"/>
                    <a:pt x="18" y="21"/>
                  </a:cubicBezTo>
                  <a:cubicBezTo>
                    <a:pt x="19" y="20"/>
                    <a:pt x="19" y="19"/>
                    <a:pt x="19" y="18"/>
                  </a:cubicBezTo>
                  <a:moveTo>
                    <a:pt x="13" y="15"/>
                  </a:moveTo>
                  <a:cubicBezTo>
                    <a:pt x="13" y="16"/>
                    <a:pt x="13" y="19"/>
                    <a:pt x="12" y="19"/>
                  </a:cubicBezTo>
                  <a:cubicBezTo>
                    <a:pt x="12" y="19"/>
                    <a:pt x="9" y="19"/>
                    <a:pt x="9" y="19"/>
                  </a:cubicBezTo>
                  <a:cubicBezTo>
                    <a:pt x="9" y="18"/>
                    <a:pt x="10" y="15"/>
                    <a:pt x="10" y="15"/>
                  </a:cubicBezTo>
                  <a:cubicBezTo>
                    <a:pt x="11" y="14"/>
                    <a:pt x="12" y="15"/>
                    <a:pt x="13" y="15"/>
                  </a:cubicBezTo>
                  <a:moveTo>
                    <a:pt x="9" y="14"/>
                  </a:moveTo>
                  <a:cubicBezTo>
                    <a:pt x="8" y="15"/>
                    <a:pt x="8" y="17"/>
                    <a:pt x="7" y="18"/>
                  </a:cubicBezTo>
                  <a:cubicBezTo>
                    <a:pt x="6" y="18"/>
                    <a:pt x="5" y="18"/>
                    <a:pt x="4" y="17"/>
                  </a:cubicBezTo>
                  <a:cubicBezTo>
                    <a:pt x="5" y="16"/>
                    <a:pt x="5" y="14"/>
                    <a:pt x="6" y="13"/>
                  </a:cubicBezTo>
                  <a:cubicBezTo>
                    <a:pt x="6" y="13"/>
                    <a:pt x="8" y="13"/>
                    <a:pt x="9" y="14"/>
                  </a:cubicBezTo>
                  <a:moveTo>
                    <a:pt x="15" y="16"/>
                  </a:moveTo>
                  <a:cubicBezTo>
                    <a:pt x="16" y="16"/>
                    <a:pt x="17" y="16"/>
                    <a:pt x="18" y="16"/>
                  </a:cubicBezTo>
                  <a:cubicBezTo>
                    <a:pt x="18" y="17"/>
                    <a:pt x="17" y="20"/>
                    <a:pt x="17" y="20"/>
                  </a:cubicBezTo>
                  <a:cubicBezTo>
                    <a:pt x="16" y="21"/>
                    <a:pt x="15" y="20"/>
                    <a:pt x="14" y="20"/>
                  </a:cubicBezTo>
                  <a:cubicBezTo>
                    <a:pt x="14" y="18"/>
                    <a:pt x="14" y="17"/>
                    <a:pt x="15" y="16"/>
                  </a:cubicBezTo>
                </a:path>
              </a:pathLst>
            </a:custGeom>
            <a:solidFill>
              <a:srgbClr val="322E27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30" name="Freeform 204"/>
            <p:cNvSpPr>
              <a:spLocks noEditPoints="1"/>
            </p:cNvSpPr>
            <p:nvPr/>
          </p:nvSpPr>
          <p:spPr>
            <a:xfrm>
              <a:off x="3903663" y="4797425"/>
              <a:ext cx="93663" cy="101600"/>
            </a:xfrm>
            <a:custGeom>
              <a:avLst/>
              <a:gdLst/>
              <a:ahLst/>
              <a:cxnLst>
                <a:cxn ang="0">
                  <a:pos x="29802" y="4233"/>
                </a:cxn>
                <a:cxn ang="0">
                  <a:pos x="25544" y="0"/>
                </a:cxn>
                <a:cxn ang="0">
                  <a:pos x="21287" y="21167"/>
                </a:cxn>
                <a:cxn ang="0">
                  <a:pos x="0" y="16933"/>
                </a:cxn>
                <a:cxn ang="0">
                  <a:pos x="0" y="25400"/>
                </a:cxn>
                <a:cxn ang="0">
                  <a:pos x="25544" y="25400"/>
                </a:cxn>
                <a:cxn ang="0">
                  <a:pos x="21287" y="46567"/>
                </a:cxn>
                <a:cxn ang="0">
                  <a:pos x="29802" y="50800"/>
                </a:cxn>
                <a:cxn ang="0">
                  <a:pos x="29802" y="38100"/>
                </a:cxn>
                <a:cxn ang="0">
                  <a:pos x="38317" y="29633"/>
                </a:cxn>
                <a:cxn ang="0">
                  <a:pos x="51089" y="29633"/>
                </a:cxn>
                <a:cxn ang="0">
                  <a:pos x="51089" y="25400"/>
                </a:cxn>
                <a:cxn ang="0">
                  <a:pos x="29802" y="12700"/>
                </a:cxn>
                <a:cxn ang="0">
                  <a:pos x="51089" y="12700"/>
                </a:cxn>
                <a:cxn ang="0">
                  <a:pos x="29802" y="4233"/>
                </a:cxn>
                <a:cxn ang="0">
                  <a:pos x="34059" y="33867"/>
                </a:cxn>
                <a:cxn ang="0">
                  <a:pos x="59604" y="50800"/>
                </a:cxn>
                <a:cxn ang="0">
                  <a:pos x="72376" y="46567"/>
                </a:cxn>
                <a:cxn ang="0">
                  <a:pos x="80891" y="55033"/>
                </a:cxn>
                <a:cxn ang="0">
                  <a:pos x="89406" y="50800"/>
                </a:cxn>
                <a:cxn ang="0">
                  <a:pos x="72376" y="42333"/>
                </a:cxn>
                <a:cxn ang="0">
                  <a:pos x="93663" y="12700"/>
                </a:cxn>
                <a:cxn ang="0">
                  <a:pos x="55346" y="8467"/>
                </a:cxn>
                <a:cxn ang="0">
                  <a:pos x="55346" y="16933"/>
                </a:cxn>
                <a:cxn ang="0">
                  <a:pos x="80891" y="21167"/>
                </a:cxn>
                <a:cxn ang="0">
                  <a:pos x="68119" y="33867"/>
                </a:cxn>
                <a:cxn ang="0">
                  <a:pos x="63861" y="21167"/>
                </a:cxn>
                <a:cxn ang="0">
                  <a:pos x="55346" y="25400"/>
                </a:cxn>
                <a:cxn ang="0">
                  <a:pos x="63861" y="38100"/>
                </a:cxn>
                <a:cxn ang="0">
                  <a:pos x="42574" y="46567"/>
                </a:cxn>
                <a:cxn ang="0">
                  <a:pos x="46832" y="42333"/>
                </a:cxn>
                <a:cxn ang="0">
                  <a:pos x="34059" y="33867"/>
                </a:cxn>
                <a:cxn ang="0">
                  <a:pos x="12772" y="25400"/>
                </a:cxn>
                <a:cxn ang="0">
                  <a:pos x="0" y="42333"/>
                </a:cxn>
                <a:cxn ang="0">
                  <a:pos x="12772" y="38100"/>
                </a:cxn>
                <a:cxn ang="0">
                  <a:pos x="12772" y="25400"/>
                </a:cxn>
                <a:cxn ang="0">
                  <a:pos x="21287" y="55033"/>
                </a:cxn>
                <a:cxn ang="0">
                  <a:pos x="46832" y="59267"/>
                </a:cxn>
                <a:cxn ang="0">
                  <a:pos x="63861" y="67733"/>
                </a:cxn>
                <a:cxn ang="0">
                  <a:pos x="38317" y="63500"/>
                </a:cxn>
                <a:cxn ang="0">
                  <a:pos x="21287" y="55033"/>
                </a:cxn>
                <a:cxn ang="0">
                  <a:pos x="17030" y="71967"/>
                </a:cxn>
                <a:cxn ang="0">
                  <a:pos x="38317" y="67733"/>
                </a:cxn>
                <a:cxn ang="0">
                  <a:pos x="63861" y="71967"/>
                </a:cxn>
                <a:cxn ang="0">
                  <a:pos x="46832" y="76200"/>
                </a:cxn>
                <a:cxn ang="0">
                  <a:pos x="17030" y="71967"/>
                </a:cxn>
                <a:cxn ang="0">
                  <a:pos x="17030" y="80433"/>
                </a:cxn>
                <a:cxn ang="0">
                  <a:pos x="38317" y="80433"/>
                </a:cxn>
                <a:cxn ang="0">
                  <a:pos x="63861" y="88900"/>
                </a:cxn>
                <a:cxn ang="0">
                  <a:pos x="17030" y="80433"/>
                </a:cxn>
                <a:cxn ang="0">
                  <a:pos x="68119" y="55033"/>
                </a:cxn>
                <a:cxn ang="0">
                  <a:pos x="12772" y="46567"/>
                </a:cxn>
                <a:cxn ang="0">
                  <a:pos x="4257" y="88900"/>
                </a:cxn>
                <a:cxn ang="0">
                  <a:pos x="12772" y="93133"/>
                </a:cxn>
                <a:cxn ang="0">
                  <a:pos x="12772" y="88900"/>
                </a:cxn>
                <a:cxn ang="0">
                  <a:pos x="63861" y="93133"/>
                </a:cxn>
                <a:cxn ang="0">
                  <a:pos x="59604" y="97367"/>
                </a:cxn>
                <a:cxn ang="0">
                  <a:pos x="68119" y="101600"/>
                </a:cxn>
                <a:cxn ang="0">
                  <a:pos x="76633" y="55033"/>
                </a:cxn>
                <a:cxn ang="0">
                  <a:pos x="68119" y="55033"/>
                </a:cxn>
              </a:cxnLst>
              <a:rect l="0" t="0" r="0" b="0"/>
              <a:pathLst>
                <a:path w="22" h="24">
                  <a:moveTo>
                    <a:pt x="7" y="1"/>
                  </a:moveTo>
                  <a:cubicBezTo>
                    <a:pt x="8" y="0"/>
                    <a:pt x="7" y="0"/>
                    <a:pt x="6" y="0"/>
                  </a:cubicBezTo>
                  <a:cubicBezTo>
                    <a:pt x="6" y="2"/>
                    <a:pt x="5" y="3"/>
                    <a:pt x="5" y="5"/>
                  </a:cubicBezTo>
                  <a:cubicBezTo>
                    <a:pt x="4" y="5"/>
                    <a:pt x="2" y="4"/>
                    <a:pt x="0" y="4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1" y="6"/>
                    <a:pt x="5" y="6"/>
                    <a:pt x="6" y="6"/>
                  </a:cubicBezTo>
                  <a:cubicBezTo>
                    <a:pt x="6" y="7"/>
                    <a:pt x="5" y="10"/>
                    <a:pt x="5" y="11"/>
                  </a:cubicBezTo>
                  <a:cubicBezTo>
                    <a:pt x="6" y="11"/>
                    <a:pt x="6" y="11"/>
                    <a:pt x="7" y="12"/>
                  </a:cubicBezTo>
                  <a:cubicBezTo>
                    <a:pt x="7" y="11"/>
                    <a:pt x="7" y="10"/>
                    <a:pt x="7" y="9"/>
                  </a:cubicBezTo>
                  <a:cubicBezTo>
                    <a:pt x="7" y="7"/>
                    <a:pt x="7" y="7"/>
                    <a:pt x="9" y="7"/>
                  </a:cubicBezTo>
                  <a:cubicBezTo>
                    <a:pt x="10" y="6"/>
                    <a:pt x="11" y="7"/>
                    <a:pt x="12" y="7"/>
                  </a:cubicBezTo>
                  <a:cubicBezTo>
                    <a:pt x="12" y="7"/>
                    <a:pt x="13" y="6"/>
                    <a:pt x="12" y="6"/>
                  </a:cubicBezTo>
                  <a:cubicBezTo>
                    <a:pt x="11" y="5"/>
                    <a:pt x="6" y="6"/>
                    <a:pt x="7" y="3"/>
                  </a:cubicBezTo>
                  <a:cubicBezTo>
                    <a:pt x="9" y="4"/>
                    <a:pt x="12" y="5"/>
                    <a:pt x="12" y="3"/>
                  </a:cubicBezTo>
                  <a:cubicBezTo>
                    <a:pt x="11" y="3"/>
                    <a:pt x="7" y="2"/>
                    <a:pt x="7" y="1"/>
                  </a:cubicBezTo>
                  <a:moveTo>
                    <a:pt x="8" y="8"/>
                  </a:moveTo>
                  <a:cubicBezTo>
                    <a:pt x="10" y="10"/>
                    <a:pt x="10" y="13"/>
                    <a:pt x="14" y="12"/>
                  </a:cubicBezTo>
                  <a:cubicBezTo>
                    <a:pt x="15" y="11"/>
                    <a:pt x="16" y="11"/>
                    <a:pt x="17" y="11"/>
                  </a:cubicBezTo>
                  <a:cubicBezTo>
                    <a:pt x="18" y="11"/>
                    <a:pt x="18" y="13"/>
                    <a:pt x="19" y="13"/>
                  </a:cubicBezTo>
                  <a:cubicBezTo>
                    <a:pt x="20" y="14"/>
                    <a:pt x="20" y="13"/>
                    <a:pt x="21" y="12"/>
                  </a:cubicBezTo>
                  <a:cubicBezTo>
                    <a:pt x="20" y="11"/>
                    <a:pt x="19" y="11"/>
                    <a:pt x="17" y="10"/>
                  </a:cubicBezTo>
                  <a:cubicBezTo>
                    <a:pt x="19" y="8"/>
                    <a:pt x="21" y="6"/>
                    <a:pt x="22" y="3"/>
                  </a:cubicBezTo>
                  <a:cubicBezTo>
                    <a:pt x="19" y="3"/>
                    <a:pt x="16" y="3"/>
                    <a:pt x="13" y="2"/>
                  </a:cubicBezTo>
                  <a:cubicBezTo>
                    <a:pt x="13" y="3"/>
                    <a:pt x="13" y="4"/>
                    <a:pt x="13" y="4"/>
                  </a:cubicBezTo>
                  <a:cubicBezTo>
                    <a:pt x="15" y="4"/>
                    <a:pt x="17" y="5"/>
                    <a:pt x="19" y="5"/>
                  </a:cubicBezTo>
                  <a:cubicBezTo>
                    <a:pt x="18" y="6"/>
                    <a:pt x="17" y="7"/>
                    <a:pt x="16" y="8"/>
                  </a:cubicBezTo>
                  <a:cubicBezTo>
                    <a:pt x="16" y="7"/>
                    <a:pt x="15" y="6"/>
                    <a:pt x="15" y="5"/>
                  </a:cubicBezTo>
                  <a:cubicBezTo>
                    <a:pt x="14" y="5"/>
                    <a:pt x="14" y="5"/>
                    <a:pt x="13" y="6"/>
                  </a:cubicBezTo>
                  <a:cubicBezTo>
                    <a:pt x="14" y="7"/>
                    <a:pt x="14" y="8"/>
                    <a:pt x="15" y="9"/>
                  </a:cubicBezTo>
                  <a:cubicBezTo>
                    <a:pt x="14" y="10"/>
                    <a:pt x="12" y="11"/>
                    <a:pt x="10" y="11"/>
                  </a:cubicBezTo>
                  <a:cubicBezTo>
                    <a:pt x="10" y="10"/>
                    <a:pt x="11" y="10"/>
                    <a:pt x="11" y="10"/>
                  </a:cubicBezTo>
                  <a:cubicBezTo>
                    <a:pt x="10" y="8"/>
                    <a:pt x="10" y="6"/>
                    <a:pt x="8" y="8"/>
                  </a:cubicBezTo>
                  <a:moveTo>
                    <a:pt x="3" y="6"/>
                  </a:moveTo>
                  <a:cubicBezTo>
                    <a:pt x="2" y="7"/>
                    <a:pt x="1" y="9"/>
                    <a:pt x="0" y="10"/>
                  </a:cubicBezTo>
                  <a:cubicBezTo>
                    <a:pt x="1" y="11"/>
                    <a:pt x="2" y="11"/>
                    <a:pt x="3" y="9"/>
                  </a:cubicBezTo>
                  <a:cubicBezTo>
                    <a:pt x="4" y="8"/>
                    <a:pt x="5" y="7"/>
                    <a:pt x="3" y="6"/>
                  </a:cubicBezTo>
                  <a:moveTo>
                    <a:pt x="5" y="13"/>
                  </a:moveTo>
                  <a:cubicBezTo>
                    <a:pt x="7" y="13"/>
                    <a:pt x="9" y="14"/>
                    <a:pt x="11" y="14"/>
                  </a:cubicBezTo>
                  <a:cubicBezTo>
                    <a:pt x="13" y="14"/>
                    <a:pt x="16" y="14"/>
                    <a:pt x="15" y="16"/>
                  </a:cubicBezTo>
                  <a:cubicBezTo>
                    <a:pt x="13" y="16"/>
                    <a:pt x="11" y="15"/>
                    <a:pt x="9" y="15"/>
                  </a:cubicBezTo>
                  <a:cubicBezTo>
                    <a:pt x="7" y="15"/>
                    <a:pt x="3" y="15"/>
                    <a:pt x="5" y="13"/>
                  </a:cubicBezTo>
                  <a:moveTo>
                    <a:pt x="4" y="17"/>
                  </a:moveTo>
                  <a:cubicBezTo>
                    <a:pt x="4" y="14"/>
                    <a:pt x="7" y="16"/>
                    <a:pt x="9" y="16"/>
                  </a:cubicBezTo>
                  <a:cubicBezTo>
                    <a:pt x="11" y="16"/>
                    <a:pt x="13" y="17"/>
                    <a:pt x="15" y="17"/>
                  </a:cubicBezTo>
                  <a:cubicBezTo>
                    <a:pt x="16" y="20"/>
                    <a:pt x="12" y="18"/>
                    <a:pt x="11" y="18"/>
                  </a:cubicBezTo>
                  <a:cubicBezTo>
                    <a:pt x="8" y="18"/>
                    <a:pt x="6" y="17"/>
                    <a:pt x="4" y="17"/>
                  </a:cubicBezTo>
                  <a:moveTo>
                    <a:pt x="4" y="19"/>
                  </a:moveTo>
                  <a:cubicBezTo>
                    <a:pt x="3" y="17"/>
                    <a:pt x="8" y="19"/>
                    <a:pt x="9" y="19"/>
                  </a:cubicBezTo>
                  <a:cubicBezTo>
                    <a:pt x="11" y="19"/>
                    <a:pt x="16" y="19"/>
                    <a:pt x="15" y="21"/>
                  </a:cubicBezTo>
                  <a:cubicBezTo>
                    <a:pt x="11" y="20"/>
                    <a:pt x="7" y="20"/>
                    <a:pt x="4" y="19"/>
                  </a:cubicBezTo>
                  <a:moveTo>
                    <a:pt x="16" y="13"/>
                  </a:moveTo>
                  <a:cubicBezTo>
                    <a:pt x="11" y="13"/>
                    <a:pt x="7" y="12"/>
                    <a:pt x="3" y="11"/>
                  </a:cubicBezTo>
                  <a:cubicBezTo>
                    <a:pt x="3" y="15"/>
                    <a:pt x="2" y="18"/>
                    <a:pt x="1" y="21"/>
                  </a:cubicBezTo>
                  <a:cubicBezTo>
                    <a:pt x="2" y="22"/>
                    <a:pt x="3" y="22"/>
                    <a:pt x="3" y="22"/>
                  </a:cubicBezTo>
                  <a:cubicBezTo>
                    <a:pt x="3" y="21"/>
                    <a:pt x="4" y="21"/>
                    <a:pt x="3" y="21"/>
                  </a:cubicBezTo>
                  <a:cubicBezTo>
                    <a:pt x="7" y="21"/>
                    <a:pt x="11" y="22"/>
                    <a:pt x="15" y="22"/>
                  </a:cubicBezTo>
                  <a:cubicBezTo>
                    <a:pt x="14" y="22"/>
                    <a:pt x="14" y="23"/>
                    <a:pt x="14" y="23"/>
                  </a:cubicBezTo>
                  <a:cubicBezTo>
                    <a:pt x="15" y="23"/>
                    <a:pt x="16" y="24"/>
                    <a:pt x="16" y="24"/>
                  </a:cubicBezTo>
                  <a:cubicBezTo>
                    <a:pt x="16" y="20"/>
                    <a:pt x="17" y="17"/>
                    <a:pt x="18" y="13"/>
                  </a:cubicBezTo>
                  <a:cubicBezTo>
                    <a:pt x="17" y="13"/>
                    <a:pt x="16" y="13"/>
                    <a:pt x="16" y="13"/>
                  </a:cubicBezTo>
                </a:path>
              </a:pathLst>
            </a:custGeom>
            <a:solidFill>
              <a:srgbClr val="322E27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31" name="Freeform 205"/>
            <p:cNvSpPr>
              <a:spLocks noEditPoints="1"/>
            </p:cNvSpPr>
            <p:nvPr/>
          </p:nvSpPr>
          <p:spPr>
            <a:xfrm>
              <a:off x="3997325" y="4800600"/>
              <a:ext cx="98425" cy="98425"/>
            </a:xfrm>
            <a:custGeom>
              <a:avLst/>
              <a:gdLst/>
              <a:ahLst/>
              <a:cxnLst>
                <a:cxn ang="0">
                  <a:pos x="55632" y="0"/>
                </a:cxn>
                <a:cxn ang="0">
                  <a:pos x="29955" y="42793"/>
                </a:cxn>
                <a:cxn ang="0">
                  <a:pos x="47073" y="38514"/>
                </a:cxn>
                <a:cxn ang="0">
                  <a:pos x="59911" y="8559"/>
                </a:cxn>
                <a:cxn ang="0">
                  <a:pos x="89866" y="42793"/>
                </a:cxn>
                <a:cxn ang="0">
                  <a:pos x="98425" y="29955"/>
                </a:cxn>
                <a:cxn ang="0">
                  <a:pos x="68470" y="8559"/>
                </a:cxn>
                <a:cxn ang="0">
                  <a:pos x="55632" y="0"/>
                </a:cxn>
                <a:cxn ang="0">
                  <a:pos x="25676" y="25676"/>
                </a:cxn>
                <a:cxn ang="0">
                  <a:pos x="25676" y="8559"/>
                </a:cxn>
                <a:cxn ang="0">
                  <a:pos x="12838" y="4279"/>
                </a:cxn>
                <a:cxn ang="0">
                  <a:pos x="17117" y="25676"/>
                </a:cxn>
                <a:cxn ang="0">
                  <a:pos x="4279" y="25676"/>
                </a:cxn>
                <a:cxn ang="0">
                  <a:pos x="4279" y="34235"/>
                </a:cxn>
                <a:cxn ang="0">
                  <a:pos x="17117" y="29955"/>
                </a:cxn>
                <a:cxn ang="0">
                  <a:pos x="8559" y="55632"/>
                </a:cxn>
                <a:cxn ang="0">
                  <a:pos x="8559" y="72749"/>
                </a:cxn>
                <a:cxn ang="0">
                  <a:pos x="17117" y="47073"/>
                </a:cxn>
                <a:cxn ang="0">
                  <a:pos x="21397" y="98425"/>
                </a:cxn>
                <a:cxn ang="0">
                  <a:pos x="29955" y="94146"/>
                </a:cxn>
                <a:cxn ang="0">
                  <a:pos x="25676" y="51352"/>
                </a:cxn>
                <a:cxn ang="0">
                  <a:pos x="34235" y="64190"/>
                </a:cxn>
                <a:cxn ang="0">
                  <a:pos x="42793" y="59911"/>
                </a:cxn>
                <a:cxn ang="0">
                  <a:pos x="25676" y="47073"/>
                </a:cxn>
                <a:cxn ang="0">
                  <a:pos x="25676" y="29955"/>
                </a:cxn>
                <a:cxn ang="0">
                  <a:pos x="38514" y="29955"/>
                </a:cxn>
                <a:cxn ang="0">
                  <a:pos x="38514" y="21397"/>
                </a:cxn>
                <a:cxn ang="0">
                  <a:pos x="25676" y="25676"/>
                </a:cxn>
                <a:cxn ang="0">
                  <a:pos x="77028" y="81308"/>
                </a:cxn>
                <a:cxn ang="0">
                  <a:pos x="89866" y="51352"/>
                </a:cxn>
                <a:cxn ang="0">
                  <a:pos x="89866" y="47073"/>
                </a:cxn>
                <a:cxn ang="0">
                  <a:pos x="81308" y="42793"/>
                </a:cxn>
                <a:cxn ang="0">
                  <a:pos x="72749" y="77028"/>
                </a:cxn>
                <a:cxn ang="0">
                  <a:pos x="34235" y="81308"/>
                </a:cxn>
                <a:cxn ang="0">
                  <a:pos x="38514" y="89866"/>
                </a:cxn>
                <a:cxn ang="0">
                  <a:pos x="98425" y="85587"/>
                </a:cxn>
                <a:cxn ang="0">
                  <a:pos x="98425" y="77028"/>
                </a:cxn>
                <a:cxn ang="0">
                  <a:pos x="77028" y="81308"/>
                </a:cxn>
                <a:cxn ang="0">
                  <a:pos x="72749" y="68470"/>
                </a:cxn>
                <a:cxn ang="0">
                  <a:pos x="68470" y="51352"/>
                </a:cxn>
                <a:cxn ang="0">
                  <a:pos x="55632" y="47073"/>
                </a:cxn>
                <a:cxn ang="0">
                  <a:pos x="64190" y="68470"/>
                </a:cxn>
                <a:cxn ang="0">
                  <a:pos x="72749" y="68470"/>
                </a:cxn>
                <a:cxn ang="0">
                  <a:pos x="55632" y="72749"/>
                </a:cxn>
                <a:cxn ang="0">
                  <a:pos x="42793" y="51352"/>
                </a:cxn>
                <a:cxn ang="0">
                  <a:pos x="47073" y="72749"/>
                </a:cxn>
                <a:cxn ang="0">
                  <a:pos x="55632" y="72749"/>
                </a:cxn>
                <a:cxn ang="0">
                  <a:pos x="51352" y="38514"/>
                </a:cxn>
                <a:cxn ang="0">
                  <a:pos x="77028" y="38514"/>
                </a:cxn>
                <a:cxn ang="0">
                  <a:pos x="77028" y="29955"/>
                </a:cxn>
                <a:cxn ang="0">
                  <a:pos x="51352" y="34235"/>
                </a:cxn>
                <a:cxn ang="0">
                  <a:pos x="51352" y="38514"/>
                </a:cxn>
              </a:cxnLst>
              <a:rect l="0" t="0" r="0" b="0"/>
              <a:pathLst>
                <a:path w="23" h="23">
                  <a:moveTo>
                    <a:pt x="13" y="0"/>
                  </a:moveTo>
                  <a:cubicBezTo>
                    <a:pt x="12" y="4"/>
                    <a:pt x="10" y="8"/>
                    <a:pt x="7" y="10"/>
                  </a:cubicBezTo>
                  <a:cubicBezTo>
                    <a:pt x="9" y="10"/>
                    <a:pt x="9" y="11"/>
                    <a:pt x="11" y="9"/>
                  </a:cubicBezTo>
                  <a:cubicBezTo>
                    <a:pt x="12" y="7"/>
                    <a:pt x="13" y="5"/>
                    <a:pt x="14" y="2"/>
                  </a:cubicBezTo>
                  <a:cubicBezTo>
                    <a:pt x="15" y="5"/>
                    <a:pt x="18" y="8"/>
                    <a:pt x="21" y="10"/>
                  </a:cubicBezTo>
                  <a:cubicBezTo>
                    <a:pt x="22" y="9"/>
                    <a:pt x="22" y="8"/>
                    <a:pt x="23" y="7"/>
                  </a:cubicBezTo>
                  <a:cubicBezTo>
                    <a:pt x="20" y="7"/>
                    <a:pt x="17" y="5"/>
                    <a:pt x="16" y="2"/>
                  </a:cubicBezTo>
                  <a:cubicBezTo>
                    <a:pt x="15" y="0"/>
                    <a:pt x="16" y="0"/>
                    <a:pt x="13" y="0"/>
                  </a:cubicBezTo>
                  <a:moveTo>
                    <a:pt x="6" y="6"/>
                  </a:moveTo>
                  <a:cubicBezTo>
                    <a:pt x="6" y="5"/>
                    <a:pt x="6" y="3"/>
                    <a:pt x="6" y="2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4" y="3"/>
                    <a:pt x="4" y="4"/>
                    <a:pt x="4" y="6"/>
                  </a:cubicBezTo>
                  <a:cubicBezTo>
                    <a:pt x="3" y="6"/>
                    <a:pt x="2" y="6"/>
                    <a:pt x="1" y="6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2" y="8"/>
                    <a:pt x="3" y="7"/>
                    <a:pt x="4" y="7"/>
                  </a:cubicBezTo>
                  <a:cubicBezTo>
                    <a:pt x="3" y="9"/>
                    <a:pt x="3" y="11"/>
                    <a:pt x="2" y="13"/>
                  </a:cubicBezTo>
                  <a:cubicBezTo>
                    <a:pt x="1" y="15"/>
                    <a:pt x="0" y="15"/>
                    <a:pt x="2" y="17"/>
                  </a:cubicBezTo>
                  <a:cubicBezTo>
                    <a:pt x="3" y="15"/>
                    <a:pt x="4" y="13"/>
                    <a:pt x="4" y="11"/>
                  </a:cubicBezTo>
                  <a:cubicBezTo>
                    <a:pt x="5" y="15"/>
                    <a:pt x="5" y="19"/>
                    <a:pt x="5" y="23"/>
                  </a:cubicBezTo>
                  <a:cubicBezTo>
                    <a:pt x="6" y="22"/>
                    <a:pt x="6" y="22"/>
                    <a:pt x="7" y="22"/>
                  </a:cubicBezTo>
                  <a:cubicBezTo>
                    <a:pt x="6" y="19"/>
                    <a:pt x="6" y="15"/>
                    <a:pt x="6" y="12"/>
                  </a:cubicBezTo>
                  <a:cubicBezTo>
                    <a:pt x="7" y="13"/>
                    <a:pt x="8" y="14"/>
                    <a:pt x="8" y="15"/>
                  </a:cubicBezTo>
                  <a:cubicBezTo>
                    <a:pt x="9" y="14"/>
                    <a:pt x="9" y="14"/>
                    <a:pt x="10" y="14"/>
                  </a:cubicBezTo>
                  <a:cubicBezTo>
                    <a:pt x="9" y="12"/>
                    <a:pt x="8" y="10"/>
                    <a:pt x="6" y="11"/>
                  </a:cubicBezTo>
                  <a:cubicBezTo>
                    <a:pt x="6" y="10"/>
                    <a:pt x="6" y="9"/>
                    <a:pt x="6" y="7"/>
                  </a:cubicBezTo>
                  <a:cubicBezTo>
                    <a:pt x="7" y="7"/>
                    <a:pt x="8" y="7"/>
                    <a:pt x="9" y="7"/>
                  </a:cubicBezTo>
                  <a:cubicBezTo>
                    <a:pt x="9" y="7"/>
                    <a:pt x="9" y="6"/>
                    <a:pt x="9" y="5"/>
                  </a:cubicBezTo>
                  <a:cubicBezTo>
                    <a:pt x="8" y="6"/>
                    <a:pt x="7" y="6"/>
                    <a:pt x="6" y="6"/>
                  </a:cubicBezTo>
                  <a:moveTo>
                    <a:pt x="18" y="19"/>
                  </a:moveTo>
                  <a:cubicBezTo>
                    <a:pt x="19" y="17"/>
                    <a:pt x="20" y="14"/>
                    <a:pt x="21" y="12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0"/>
                    <a:pt x="19" y="10"/>
                    <a:pt x="19" y="10"/>
                  </a:cubicBezTo>
                  <a:cubicBezTo>
                    <a:pt x="18" y="12"/>
                    <a:pt x="18" y="17"/>
                    <a:pt x="17" y="18"/>
                  </a:cubicBezTo>
                  <a:cubicBezTo>
                    <a:pt x="15" y="20"/>
                    <a:pt x="10" y="19"/>
                    <a:pt x="8" y="19"/>
                  </a:cubicBezTo>
                  <a:cubicBezTo>
                    <a:pt x="8" y="20"/>
                    <a:pt x="9" y="20"/>
                    <a:pt x="9" y="21"/>
                  </a:cubicBezTo>
                  <a:cubicBezTo>
                    <a:pt x="13" y="20"/>
                    <a:pt x="18" y="20"/>
                    <a:pt x="23" y="20"/>
                  </a:cubicBezTo>
                  <a:cubicBezTo>
                    <a:pt x="23" y="19"/>
                    <a:pt x="23" y="19"/>
                    <a:pt x="23" y="18"/>
                  </a:cubicBezTo>
                  <a:cubicBezTo>
                    <a:pt x="21" y="18"/>
                    <a:pt x="20" y="18"/>
                    <a:pt x="18" y="19"/>
                  </a:cubicBezTo>
                  <a:moveTo>
                    <a:pt x="17" y="16"/>
                  </a:moveTo>
                  <a:cubicBezTo>
                    <a:pt x="16" y="15"/>
                    <a:pt x="16" y="14"/>
                    <a:pt x="16" y="12"/>
                  </a:cubicBezTo>
                  <a:cubicBezTo>
                    <a:pt x="15" y="11"/>
                    <a:pt x="15" y="11"/>
                    <a:pt x="13" y="11"/>
                  </a:cubicBezTo>
                  <a:cubicBezTo>
                    <a:pt x="14" y="13"/>
                    <a:pt x="14" y="15"/>
                    <a:pt x="15" y="16"/>
                  </a:cubicBezTo>
                  <a:cubicBezTo>
                    <a:pt x="15" y="16"/>
                    <a:pt x="16" y="16"/>
                    <a:pt x="17" y="16"/>
                  </a:cubicBezTo>
                  <a:moveTo>
                    <a:pt x="13" y="17"/>
                  </a:moveTo>
                  <a:cubicBezTo>
                    <a:pt x="13" y="15"/>
                    <a:pt x="12" y="10"/>
                    <a:pt x="10" y="12"/>
                  </a:cubicBezTo>
                  <a:cubicBezTo>
                    <a:pt x="11" y="14"/>
                    <a:pt x="11" y="15"/>
                    <a:pt x="11" y="17"/>
                  </a:cubicBezTo>
                  <a:cubicBezTo>
                    <a:pt x="12" y="17"/>
                    <a:pt x="13" y="17"/>
                    <a:pt x="13" y="17"/>
                  </a:cubicBezTo>
                  <a:moveTo>
                    <a:pt x="12" y="9"/>
                  </a:moveTo>
                  <a:cubicBezTo>
                    <a:pt x="14" y="9"/>
                    <a:pt x="16" y="9"/>
                    <a:pt x="18" y="9"/>
                  </a:cubicBezTo>
                  <a:cubicBezTo>
                    <a:pt x="18" y="9"/>
                    <a:pt x="18" y="8"/>
                    <a:pt x="18" y="7"/>
                  </a:cubicBezTo>
                  <a:cubicBezTo>
                    <a:pt x="16" y="8"/>
                    <a:pt x="14" y="8"/>
                    <a:pt x="12" y="8"/>
                  </a:cubicBezTo>
                  <a:cubicBezTo>
                    <a:pt x="12" y="8"/>
                    <a:pt x="12" y="9"/>
                    <a:pt x="12" y="9"/>
                  </a:cubicBezTo>
                </a:path>
              </a:pathLst>
            </a:custGeom>
            <a:solidFill>
              <a:srgbClr val="322E27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32" name="Freeform 206"/>
            <p:cNvSpPr>
              <a:spLocks noEditPoints="1"/>
            </p:cNvSpPr>
            <p:nvPr/>
          </p:nvSpPr>
          <p:spPr>
            <a:xfrm>
              <a:off x="4092575" y="4784725"/>
              <a:ext cx="106363" cy="101600"/>
            </a:xfrm>
            <a:custGeom>
              <a:avLst/>
              <a:gdLst/>
              <a:ahLst/>
              <a:cxnLst>
                <a:cxn ang="0">
                  <a:pos x="51054" y="0"/>
                </a:cxn>
                <a:cxn ang="0">
                  <a:pos x="38291" y="42333"/>
                </a:cxn>
                <a:cxn ang="0">
                  <a:pos x="46800" y="46567"/>
                </a:cxn>
                <a:cxn ang="0">
                  <a:pos x="59563" y="8467"/>
                </a:cxn>
                <a:cxn ang="0">
                  <a:pos x="93599" y="29633"/>
                </a:cxn>
                <a:cxn ang="0">
                  <a:pos x="97854" y="16933"/>
                </a:cxn>
                <a:cxn ang="0">
                  <a:pos x="68072" y="8467"/>
                </a:cxn>
                <a:cxn ang="0">
                  <a:pos x="51054" y="0"/>
                </a:cxn>
                <a:cxn ang="0">
                  <a:pos x="89345" y="71967"/>
                </a:cxn>
                <a:cxn ang="0">
                  <a:pos x="93599" y="42333"/>
                </a:cxn>
                <a:cxn ang="0">
                  <a:pos x="80836" y="38100"/>
                </a:cxn>
                <a:cxn ang="0">
                  <a:pos x="85090" y="71967"/>
                </a:cxn>
                <a:cxn ang="0">
                  <a:pos x="68072" y="80433"/>
                </a:cxn>
                <a:cxn ang="0">
                  <a:pos x="55309" y="84667"/>
                </a:cxn>
                <a:cxn ang="0">
                  <a:pos x="59563" y="88900"/>
                </a:cxn>
                <a:cxn ang="0">
                  <a:pos x="106363" y="76200"/>
                </a:cxn>
                <a:cxn ang="0">
                  <a:pos x="106363" y="67733"/>
                </a:cxn>
                <a:cxn ang="0">
                  <a:pos x="89345" y="71967"/>
                </a:cxn>
                <a:cxn ang="0">
                  <a:pos x="80836" y="63500"/>
                </a:cxn>
                <a:cxn ang="0">
                  <a:pos x="76581" y="50800"/>
                </a:cxn>
                <a:cxn ang="0">
                  <a:pos x="63818" y="46567"/>
                </a:cxn>
                <a:cxn ang="0">
                  <a:pos x="72327" y="67733"/>
                </a:cxn>
                <a:cxn ang="0">
                  <a:pos x="80836" y="63500"/>
                </a:cxn>
                <a:cxn ang="0">
                  <a:pos x="72327" y="71967"/>
                </a:cxn>
                <a:cxn ang="0">
                  <a:pos x="51054" y="50800"/>
                </a:cxn>
                <a:cxn ang="0">
                  <a:pos x="63818" y="76200"/>
                </a:cxn>
                <a:cxn ang="0">
                  <a:pos x="72327" y="71967"/>
                </a:cxn>
                <a:cxn ang="0">
                  <a:pos x="38291" y="71967"/>
                </a:cxn>
                <a:cxn ang="0">
                  <a:pos x="17018" y="80433"/>
                </a:cxn>
                <a:cxn ang="0">
                  <a:pos x="21273" y="88900"/>
                </a:cxn>
                <a:cxn ang="0">
                  <a:pos x="38291" y="71967"/>
                </a:cxn>
                <a:cxn ang="0">
                  <a:pos x="4255" y="33867"/>
                </a:cxn>
                <a:cxn ang="0">
                  <a:pos x="25527" y="25400"/>
                </a:cxn>
                <a:cxn ang="0">
                  <a:pos x="34036" y="55033"/>
                </a:cxn>
                <a:cxn ang="0">
                  <a:pos x="25527" y="59267"/>
                </a:cxn>
                <a:cxn ang="0">
                  <a:pos x="21273" y="55033"/>
                </a:cxn>
                <a:cxn ang="0">
                  <a:pos x="8509" y="38100"/>
                </a:cxn>
                <a:cxn ang="0">
                  <a:pos x="17018" y="71967"/>
                </a:cxn>
                <a:cxn ang="0">
                  <a:pos x="42545" y="59267"/>
                </a:cxn>
                <a:cxn ang="0">
                  <a:pos x="34036" y="93133"/>
                </a:cxn>
                <a:cxn ang="0">
                  <a:pos x="38291" y="97367"/>
                </a:cxn>
                <a:cxn ang="0">
                  <a:pos x="51054" y="88900"/>
                </a:cxn>
                <a:cxn ang="0">
                  <a:pos x="46800" y="50800"/>
                </a:cxn>
                <a:cxn ang="0">
                  <a:pos x="38291" y="55033"/>
                </a:cxn>
                <a:cxn ang="0">
                  <a:pos x="34036" y="12700"/>
                </a:cxn>
                <a:cxn ang="0">
                  <a:pos x="0" y="25400"/>
                </a:cxn>
                <a:cxn ang="0">
                  <a:pos x="4255" y="33867"/>
                </a:cxn>
                <a:cxn ang="0">
                  <a:pos x="63818" y="29633"/>
                </a:cxn>
                <a:cxn ang="0">
                  <a:pos x="51054" y="33867"/>
                </a:cxn>
                <a:cxn ang="0">
                  <a:pos x="55309" y="42333"/>
                </a:cxn>
                <a:cxn ang="0">
                  <a:pos x="85090" y="33867"/>
                </a:cxn>
                <a:cxn ang="0">
                  <a:pos x="80836" y="25400"/>
                </a:cxn>
                <a:cxn ang="0">
                  <a:pos x="63818" y="29633"/>
                </a:cxn>
              </a:cxnLst>
              <a:rect l="0" t="0" r="0" b="0"/>
              <a:pathLst>
                <a:path w="25" h="24">
                  <a:moveTo>
                    <a:pt x="12" y="0"/>
                  </a:moveTo>
                  <a:cubicBezTo>
                    <a:pt x="12" y="4"/>
                    <a:pt x="11" y="7"/>
                    <a:pt x="9" y="10"/>
                  </a:cubicBezTo>
                  <a:cubicBezTo>
                    <a:pt x="10" y="10"/>
                    <a:pt x="10" y="10"/>
                    <a:pt x="11" y="11"/>
                  </a:cubicBezTo>
                  <a:cubicBezTo>
                    <a:pt x="12" y="8"/>
                    <a:pt x="14" y="5"/>
                    <a:pt x="14" y="2"/>
                  </a:cubicBezTo>
                  <a:cubicBezTo>
                    <a:pt x="16" y="5"/>
                    <a:pt x="19" y="6"/>
                    <a:pt x="22" y="7"/>
                  </a:cubicBezTo>
                  <a:cubicBezTo>
                    <a:pt x="22" y="6"/>
                    <a:pt x="22" y="5"/>
                    <a:pt x="23" y="4"/>
                  </a:cubicBezTo>
                  <a:cubicBezTo>
                    <a:pt x="20" y="4"/>
                    <a:pt x="17" y="3"/>
                    <a:pt x="16" y="2"/>
                  </a:cubicBezTo>
                  <a:cubicBezTo>
                    <a:pt x="14" y="0"/>
                    <a:pt x="15" y="0"/>
                    <a:pt x="12" y="0"/>
                  </a:cubicBezTo>
                  <a:moveTo>
                    <a:pt x="21" y="17"/>
                  </a:moveTo>
                  <a:cubicBezTo>
                    <a:pt x="21" y="15"/>
                    <a:pt x="22" y="12"/>
                    <a:pt x="22" y="10"/>
                  </a:cubicBezTo>
                  <a:cubicBezTo>
                    <a:pt x="21" y="9"/>
                    <a:pt x="21" y="9"/>
                    <a:pt x="19" y="9"/>
                  </a:cubicBezTo>
                  <a:cubicBezTo>
                    <a:pt x="20" y="11"/>
                    <a:pt x="20" y="14"/>
                    <a:pt x="20" y="17"/>
                  </a:cubicBezTo>
                  <a:cubicBezTo>
                    <a:pt x="19" y="18"/>
                    <a:pt x="18" y="18"/>
                    <a:pt x="16" y="19"/>
                  </a:cubicBezTo>
                  <a:cubicBezTo>
                    <a:pt x="15" y="19"/>
                    <a:pt x="14" y="19"/>
                    <a:pt x="13" y="20"/>
                  </a:cubicBezTo>
                  <a:cubicBezTo>
                    <a:pt x="13" y="20"/>
                    <a:pt x="14" y="21"/>
                    <a:pt x="14" y="21"/>
                  </a:cubicBezTo>
                  <a:cubicBezTo>
                    <a:pt x="17" y="20"/>
                    <a:pt x="21" y="18"/>
                    <a:pt x="25" y="18"/>
                  </a:cubicBezTo>
                  <a:cubicBezTo>
                    <a:pt x="25" y="17"/>
                    <a:pt x="25" y="17"/>
                    <a:pt x="25" y="16"/>
                  </a:cubicBezTo>
                  <a:cubicBezTo>
                    <a:pt x="24" y="17"/>
                    <a:pt x="23" y="17"/>
                    <a:pt x="21" y="17"/>
                  </a:cubicBezTo>
                  <a:moveTo>
                    <a:pt x="19" y="15"/>
                  </a:moveTo>
                  <a:cubicBezTo>
                    <a:pt x="19" y="14"/>
                    <a:pt x="18" y="13"/>
                    <a:pt x="18" y="12"/>
                  </a:cubicBezTo>
                  <a:cubicBezTo>
                    <a:pt x="17" y="10"/>
                    <a:pt x="17" y="10"/>
                    <a:pt x="15" y="11"/>
                  </a:cubicBezTo>
                  <a:cubicBezTo>
                    <a:pt x="16" y="12"/>
                    <a:pt x="17" y="14"/>
                    <a:pt x="17" y="16"/>
                  </a:cubicBezTo>
                  <a:cubicBezTo>
                    <a:pt x="18" y="16"/>
                    <a:pt x="18" y="15"/>
                    <a:pt x="19" y="15"/>
                  </a:cubicBezTo>
                  <a:moveTo>
                    <a:pt x="17" y="17"/>
                  </a:moveTo>
                  <a:cubicBezTo>
                    <a:pt x="16" y="15"/>
                    <a:pt x="14" y="10"/>
                    <a:pt x="12" y="12"/>
                  </a:cubicBezTo>
                  <a:cubicBezTo>
                    <a:pt x="13" y="14"/>
                    <a:pt x="14" y="16"/>
                    <a:pt x="15" y="18"/>
                  </a:cubicBezTo>
                  <a:cubicBezTo>
                    <a:pt x="15" y="18"/>
                    <a:pt x="16" y="17"/>
                    <a:pt x="17" y="17"/>
                  </a:cubicBezTo>
                  <a:moveTo>
                    <a:pt x="9" y="17"/>
                  </a:moveTo>
                  <a:cubicBezTo>
                    <a:pt x="7" y="18"/>
                    <a:pt x="6" y="18"/>
                    <a:pt x="4" y="19"/>
                  </a:cubicBezTo>
                  <a:cubicBezTo>
                    <a:pt x="4" y="20"/>
                    <a:pt x="5" y="20"/>
                    <a:pt x="5" y="21"/>
                  </a:cubicBezTo>
                  <a:cubicBezTo>
                    <a:pt x="7" y="20"/>
                    <a:pt x="10" y="19"/>
                    <a:pt x="9" y="17"/>
                  </a:cubicBezTo>
                  <a:moveTo>
                    <a:pt x="1" y="8"/>
                  </a:moveTo>
                  <a:cubicBezTo>
                    <a:pt x="2" y="7"/>
                    <a:pt x="4" y="6"/>
                    <a:pt x="6" y="6"/>
                  </a:cubicBezTo>
                  <a:cubicBezTo>
                    <a:pt x="6" y="7"/>
                    <a:pt x="8" y="12"/>
                    <a:pt x="8" y="13"/>
                  </a:cubicBezTo>
                  <a:cubicBezTo>
                    <a:pt x="8" y="14"/>
                    <a:pt x="7" y="14"/>
                    <a:pt x="6" y="14"/>
                  </a:cubicBezTo>
                  <a:cubicBezTo>
                    <a:pt x="5" y="14"/>
                    <a:pt x="6" y="14"/>
                    <a:pt x="5" y="13"/>
                  </a:cubicBezTo>
                  <a:cubicBezTo>
                    <a:pt x="4" y="11"/>
                    <a:pt x="6" y="7"/>
                    <a:pt x="2" y="9"/>
                  </a:cubicBezTo>
                  <a:cubicBezTo>
                    <a:pt x="3" y="11"/>
                    <a:pt x="4" y="14"/>
                    <a:pt x="4" y="17"/>
                  </a:cubicBezTo>
                  <a:cubicBezTo>
                    <a:pt x="6" y="16"/>
                    <a:pt x="8" y="15"/>
                    <a:pt x="10" y="14"/>
                  </a:cubicBezTo>
                  <a:cubicBezTo>
                    <a:pt x="11" y="18"/>
                    <a:pt x="12" y="21"/>
                    <a:pt x="8" y="22"/>
                  </a:cubicBezTo>
                  <a:cubicBezTo>
                    <a:pt x="8" y="22"/>
                    <a:pt x="9" y="23"/>
                    <a:pt x="9" y="23"/>
                  </a:cubicBezTo>
                  <a:cubicBezTo>
                    <a:pt x="10" y="24"/>
                    <a:pt x="12" y="22"/>
                    <a:pt x="12" y="21"/>
                  </a:cubicBezTo>
                  <a:cubicBezTo>
                    <a:pt x="14" y="19"/>
                    <a:pt x="12" y="15"/>
                    <a:pt x="11" y="12"/>
                  </a:cubicBezTo>
                  <a:cubicBezTo>
                    <a:pt x="11" y="13"/>
                    <a:pt x="10" y="13"/>
                    <a:pt x="9" y="13"/>
                  </a:cubicBezTo>
                  <a:cubicBezTo>
                    <a:pt x="9" y="10"/>
                    <a:pt x="8" y="7"/>
                    <a:pt x="8" y="3"/>
                  </a:cubicBezTo>
                  <a:cubicBezTo>
                    <a:pt x="5" y="4"/>
                    <a:pt x="3" y="5"/>
                    <a:pt x="0" y="6"/>
                  </a:cubicBezTo>
                  <a:cubicBezTo>
                    <a:pt x="0" y="6"/>
                    <a:pt x="0" y="7"/>
                    <a:pt x="1" y="8"/>
                  </a:cubicBezTo>
                  <a:moveTo>
                    <a:pt x="15" y="7"/>
                  </a:moveTo>
                  <a:cubicBezTo>
                    <a:pt x="14" y="8"/>
                    <a:pt x="13" y="8"/>
                    <a:pt x="12" y="8"/>
                  </a:cubicBezTo>
                  <a:cubicBezTo>
                    <a:pt x="12" y="9"/>
                    <a:pt x="13" y="9"/>
                    <a:pt x="13" y="10"/>
                  </a:cubicBezTo>
                  <a:cubicBezTo>
                    <a:pt x="15" y="9"/>
                    <a:pt x="17" y="8"/>
                    <a:pt x="20" y="8"/>
                  </a:cubicBezTo>
                  <a:cubicBezTo>
                    <a:pt x="20" y="7"/>
                    <a:pt x="19" y="7"/>
                    <a:pt x="19" y="6"/>
                  </a:cubicBezTo>
                  <a:cubicBezTo>
                    <a:pt x="18" y="7"/>
                    <a:pt x="16" y="7"/>
                    <a:pt x="15" y="7"/>
                  </a:cubicBezTo>
                </a:path>
              </a:pathLst>
            </a:custGeom>
            <a:solidFill>
              <a:srgbClr val="322E27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33" name="Freeform 207"/>
            <p:cNvSpPr>
              <a:spLocks noEditPoints="1"/>
            </p:cNvSpPr>
            <p:nvPr/>
          </p:nvSpPr>
          <p:spPr>
            <a:xfrm>
              <a:off x="4189413" y="4741863"/>
              <a:ext cx="111125" cy="106363"/>
            </a:xfrm>
            <a:custGeom>
              <a:avLst/>
              <a:gdLst/>
              <a:ahLst/>
              <a:cxnLst>
                <a:cxn ang="0">
                  <a:pos x="38466" y="4255"/>
                </a:cxn>
                <a:cxn ang="0">
                  <a:pos x="29918" y="55309"/>
                </a:cxn>
                <a:cxn ang="0">
                  <a:pos x="42740" y="46800"/>
                </a:cxn>
                <a:cxn ang="0">
                  <a:pos x="47014" y="12764"/>
                </a:cxn>
                <a:cxn ang="0">
                  <a:pos x="85481" y="29782"/>
                </a:cxn>
                <a:cxn ang="0">
                  <a:pos x="89755" y="17018"/>
                </a:cxn>
                <a:cxn ang="0">
                  <a:pos x="55563" y="8509"/>
                </a:cxn>
                <a:cxn ang="0">
                  <a:pos x="38466" y="4255"/>
                </a:cxn>
                <a:cxn ang="0">
                  <a:pos x="21370" y="38291"/>
                </a:cxn>
                <a:cxn ang="0">
                  <a:pos x="12822" y="25527"/>
                </a:cxn>
                <a:cxn ang="0">
                  <a:pos x="4274" y="25527"/>
                </a:cxn>
                <a:cxn ang="0">
                  <a:pos x="8548" y="38291"/>
                </a:cxn>
                <a:cxn ang="0">
                  <a:pos x="8548" y="46800"/>
                </a:cxn>
                <a:cxn ang="0">
                  <a:pos x="0" y="51054"/>
                </a:cxn>
                <a:cxn ang="0">
                  <a:pos x="4274" y="55309"/>
                </a:cxn>
                <a:cxn ang="0">
                  <a:pos x="17096" y="51054"/>
                </a:cxn>
                <a:cxn ang="0">
                  <a:pos x="17096" y="76581"/>
                </a:cxn>
                <a:cxn ang="0">
                  <a:pos x="25644" y="89345"/>
                </a:cxn>
                <a:cxn ang="0">
                  <a:pos x="21370" y="63818"/>
                </a:cxn>
                <a:cxn ang="0">
                  <a:pos x="42740" y="106363"/>
                </a:cxn>
                <a:cxn ang="0">
                  <a:pos x="51288" y="102108"/>
                </a:cxn>
                <a:cxn ang="0">
                  <a:pos x="29918" y="63818"/>
                </a:cxn>
                <a:cxn ang="0">
                  <a:pos x="42740" y="72327"/>
                </a:cxn>
                <a:cxn ang="0">
                  <a:pos x="47014" y="63818"/>
                </a:cxn>
                <a:cxn ang="0">
                  <a:pos x="29918" y="59563"/>
                </a:cxn>
                <a:cxn ang="0">
                  <a:pos x="21370" y="46800"/>
                </a:cxn>
                <a:cxn ang="0">
                  <a:pos x="34192" y="42545"/>
                </a:cxn>
                <a:cxn ang="0">
                  <a:pos x="29918" y="34036"/>
                </a:cxn>
                <a:cxn ang="0">
                  <a:pos x="21370" y="38291"/>
                </a:cxn>
                <a:cxn ang="0">
                  <a:pos x="89755" y="72327"/>
                </a:cxn>
                <a:cxn ang="0">
                  <a:pos x="89755" y="38291"/>
                </a:cxn>
                <a:cxn ang="0">
                  <a:pos x="89755" y="34036"/>
                </a:cxn>
                <a:cxn ang="0">
                  <a:pos x="76933" y="38291"/>
                </a:cxn>
                <a:cxn ang="0">
                  <a:pos x="81207" y="72327"/>
                </a:cxn>
                <a:cxn ang="0">
                  <a:pos x="51288" y="89345"/>
                </a:cxn>
                <a:cxn ang="0">
                  <a:pos x="55563" y="97854"/>
                </a:cxn>
                <a:cxn ang="0">
                  <a:pos x="111125" y="68072"/>
                </a:cxn>
                <a:cxn ang="0">
                  <a:pos x="106851" y="63818"/>
                </a:cxn>
                <a:cxn ang="0">
                  <a:pos x="89755" y="72327"/>
                </a:cxn>
                <a:cxn ang="0">
                  <a:pos x="81207" y="63818"/>
                </a:cxn>
                <a:cxn ang="0">
                  <a:pos x="68385" y="51054"/>
                </a:cxn>
                <a:cxn ang="0">
                  <a:pos x="55563" y="51054"/>
                </a:cxn>
                <a:cxn ang="0">
                  <a:pos x="72659" y="68072"/>
                </a:cxn>
                <a:cxn ang="0">
                  <a:pos x="81207" y="63818"/>
                </a:cxn>
                <a:cxn ang="0">
                  <a:pos x="68385" y="72327"/>
                </a:cxn>
                <a:cxn ang="0">
                  <a:pos x="47014" y="55309"/>
                </a:cxn>
                <a:cxn ang="0">
                  <a:pos x="59837" y="76581"/>
                </a:cxn>
                <a:cxn ang="0">
                  <a:pos x="68385" y="72327"/>
                </a:cxn>
                <a:cxn ang="0">
                  <a:pos x="51288" y="42545"/>
                </a:cxn>
                <a:cxn ang="0">
                  <a:pos x="72659" y="34036"/>
                </a:cxn>
                <a:cxn ang="0">
                  <a:pos x="47014" y="38291"/>
                </a:cxn>
                <a:cxn ang="0">
                  <a:pos x="51288" y="42545"/>
                </a:cxn>
              </a:cxnLst>
              <a:rect l="0" t="0" r="0" b="0"/>
              <a:pathLst>
                <a:path w="26" h="25">
                  <a:moveTo>
                    <a:pt x="9" y="1"/>
                  </a:moveTo>
                  <a:cubicBezTo>
                    <a:pt x="10" y="5"/>
                    <a:pt x="10" y="9"/>
                    <a:pt x="7" y="13"/>
                  </a:cubicBezTo>
                  <a:cubicBezTo>
                    <a:pt x="9" y="12"/>
                    <a:pt x="10" y="13"/>
                    <a:pt x="10" y="11"/>
                  </a:cubicBezTo>
                  <a:cubicBezTo>
                    <a:pt x="11" y="8"/>
                    <a:pt x="11" y="6"/>
                    <a:pt x="11" y="3"/>
                  </a:cubicBezTo>
                  <a:cubicBezTo>
                    <a:pt x="14" y="5"/>
                    <a:pt x="17" y="7"/>
                    <a:pt x="20" y="7"/>
                  </a:cubicBezTo>
                  <a:cubicBezTo>
                    <a:pt x="20" y="6"/>
                    <a:pt x="21" y="5"/>
                    <a:pt x="21" y="4"/>
                  </a:cubicBezTo>
                  <a:cubicBezTo>
                    <a:pt x="18" y="5"/>
                    <a:pt x="15" y="4"/>
                    <a:pt x="13" y="2"/>
                  </a:cubicBezTo>
                  <a:cubicBezTo>
                    <a:pt x="11" y="1"/>
                    <a:pt x="12" y="0"/>
                    <a:pt x="9" y="1"/>
                  </a:cubicBezTo>
                  <a:moveTo>
                    <a:pt x="5" y="9"/>
                  </a:moveTo>
                  <a:cubicBezTo>
                    <a:pt x="4" y="8"/>
                    <a:pt x="4" y="7"/>
                    <a:pt x="3" y="6"/>
                  </a:cubicBezTo>
                  <a:cubicBezTo>
                    <a:pt x="3" y="5"/>
                    <a:pt x="2" y="5"/>
                    <a:pt x="1" y="6"/>
                  </a:cubicBezTo>
                  <a:cubicBezTo>
                    <a:pt x="1" y="7"/>
                    <a:pt x="2" y="8"/>
                    <a:pt x="2" y="9"/>
                  </a:cubicBezTo>
                  <a:cubicBezTo>
                    <a:pt x="3" y="11"/>
                    <a:pt x="3" y="10"/>
                    <a:pt x="2" y="11"/>
                  </a:cubicBezTo>
                  <a:cubicBezTo>
                    <a:pt x="2" y="11"/>
                    <a:pt x="1" y="11"/>
                    <a:pt x="0" y="12"/>
                  </a:cubicBezTo>
                  <a:cubicBezTo>
                    <a:pt x="0" y="12"/>
                    <a:pt x="0" y="13"/>
                    <a:pt x="1" y="13"/>
                  </a:cubicBezTo>
                  <a:cubicBezTo>
                    <a:pt x="2" y="13"/>
                    <a:pt x="3" y="12"/>
                    <a:pt x="4" y="12"/>
                  </a:cubicBezTo>
                  <a:cubicBezTo>
                    <a:pt x="4" y="14"/>
                    <a:pt x="4" y="16"/>
                    <a:pt x="4" y="18"/>
                  </a:cubicBezTo>
                  <a:cubicBezTo>
                    <a:pt x="4" y="20"/>
                    <a:pt x="3" y="20"/>
                    <a:pt x="6" y="21"/>
                  </a:cubicBezTo>
                  <a:cubicBezTo>
                    <a:pt x="6" y="19"/>
                    <a:pt x="6" y="17"/>
                    <a:pt x="5" y="15"/>
                  </a:cubicBezTo>
                  <a:cubicBezTo>
                    <a:pt x="7" y="18"/>
                    <a:pt x="9" y="22"/>
                    <a:pt x="10" y="25"/>
                  </a:cubicBezTo>
                  <a:cubicBezTo>
                    <a:pt x="11" y="25"/>
                    <a:pt x="11" y="25"/>
                    <a:pt x="12" y="24"/>
                  </a:cubicBezTo>
                  <a:cubicBezTo>
                    <a:pt x="10" y="21"/>
                    <a:pt x="9" y="18"/>
                    <a:pt x="7" y="15"/>
                  </a:cubicBezTo>
                  <a:cubicBezTo>
                    <a:pt x="8" y="15"/>
                    <a:pt x="9" y="16"/>
                    <a:pt x="10" y="17"/>
                  </a:cubicBezTo>
                  <a:cubicBezTo>
                    <a:pt x="11" y="16"/>
                    <a:pt x="11" y="16"/>
                    <a:pt x="11" y="15"/>
                  </a:cubicBezTo>
                  <a:cubicBezTo>
                    <a:pt x="10" y="14"/>
                    <a:pt x="8" y="12"/>
                    <a:pt x="7" y="14"/>
                  </a:cubicBezTo>
                  <a:cubicBezTo>
                    <a:pt x="6" y="13"/>
                    <a:pt x="6" y="12"/>
                    <a:pt x="5" y="11"/>
                  </a:cubicBezTo>
                  <a:cubicBezTo>
                    <a:pt x="6" y="10"/>
                    <a:pt x="7" y="10"/>
                    <a:pt x="8" y="10"/>
                  </a:cubicBezTo>
                  <a:cubicBezTo>
                    <a:pt x="8" y="9"/>
                    <a:pt x="7" y="8"/>
                    <a:pt x="7" y="8"/>
                  </a:cubicBezTo>
                  <a:cubicBezTo>
                    <a:pt x="6" y="9"/>
                    <a:pt x="5" y="9"/>
                    <a:pt x="5" y="9"/>
                  </a:cubicBezTo>
                  <a:moveTo>
                    <a:pt x="21" y="17"/>
                  </a:moveTo>
                  <a:cubicBezTo>
                    <a:pt x="21" y="14"/>
                    <a:pt x="21" y="11"/>
                    <a:pt x="21" y="9"/>
                  </a:cubicBezTo>
                  <a:cubicBezTo>
                    <a:pt x="21" y="9"/>
                    <a:pt x="21" y="9"/>
                    <a:pt x="21" y="8"/>
                  </a:cubicBezTo>
                  <a:cubicBezTo>
                    <a:pt x="20" y="8"/>
                    <a:pt x="19" y="8"/>
                    <a:pt x="18" y="9"/>
                  </a:cubicBezTo>
                  <a:cubicBezTo>
                    <a:pt x="19" y="10"/>
                    <a:pt x="20" y="15"/>
                    <a:pt x="19" y="17"/>
                  </a:cubicBezTo>
                  <a:cubicBezTo>
                    <a:pt x="19" y="19"/>
                    <a:pt x="14" y="20"/>
                    <a:pt x="12" y="21"/>
                  </a:cubicBezTo>
                  <a:cubicBezTo>
                    <a:pt x="12" y="21"/>
                    <a:pt x="13" y="22"/>
                    <a:pt x="13" y="23"/>
                  </a:cubicBezTo>
                  <a:cubicBezTo>
                    <a:pt x="17" y="20"/>
                    <a:pt x="21" y="18"/>
                    <a:pt x="26" y="16"/>
                  </a:cubicBezTo>
                  <a:cubicBezTo>
                    <a:pt x="25" y="16"/>
                    <a:pt x="25" y="15"/>
                    <a:pt x="25" y="15"/>
                  </a:cubicBezTo>
                  <a:cubicBezTo>
                    <a:pt x="24" y="15"/>
                    <a:pt x="22" y="16"/>
                    <a:pt x="21" y="17"/>
                  </a:cubicBezTo>
                  <a:moveTo>
                    <a:pt x="19" y="15"/>
                  </a:moveTo>
                  <a:cubicBezTo>
                    <a:pt x="18" y="14"/>
                    <a:pt x="17" y="13"/>
                    <a:pt x="16" y="12"/>
                  </a:cubicBezTo>
                  <a:cubicBezTo>
                    <a:pt x="15" y="10"/>
                    <a:pt x="15" y="10"/>
                    <a:pt x="13" y="12"/>
                  </a:cubicBezTo>
                  <a:cubicBezTo>
                    <a:pt x="15" y="13"/>
                    <a:pt x="16" y="14"/>
                    <a:pt x="17" y="16"/>
                  </a:cubicBezTo>
                  <a:cubicBezTo>
                    <a:pt x="18" y="16"/>
                    <a:pt x="18" y="15"/>
                    <a:pt x="19" y="15"/>
                  </a:cubicBezTo>
                  <a:moveTo>
                    <a:pt x="16" y="17"/>
                  </a:moveTo>
                  <a:cubicBezTo>
                    <a:pt x="15" y="15"/>
                    <a:pt x="13" y="11"/>
                    <a:pt x="11" y="13"/>
                  </a:cubicBezTo>
                  <a:cubicBezTo>
                    <a:pt x="12" y="15"/>
                    <a:pt x="13" y="16"/>
                    <a:pt x="14" y="18"/>
                  </a:cubicBezTo>
                  <a:cubicBezTo>
                    <a:pt x="15" y="18"/>
                    <a:pt x="15" y="17"/>
                    <a:pt x="16" y="17"/>
                  </a:cubicBezTo>
                  <a:moveTo>
                    <a:pt x="12" y="10"/>
                  </a:moveTo>
                  <a:cubicBezTo>
                    <a:pt x="14" y="10"/>
                    <a:pt x="15" y="9"/>
                    <a:pt x="17" y="8"/>
                  </a:cubicBezTo>
                  <a:cubicBezTo>
                    <a:pt x="17" y="5"/>
                    <a:pt x="13" y="8"/>
                    <a:pt x="11" y="9"/>
                  </a:cubicBezTo>
                  <a:cubicBezTo>
                    <a:pt x="11" y="9"/>
                    <a:pt x="12" y="10"/>
                    <a:pt x="12" y="10"/>
                  </a:cubicBezTo>
                </a:path>
              </a:pathLst>
            </a:custGeom>
            <a:solidFill>
              <a:srgbClr val="322E27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34" name="Freeform 208"/>
            <p:cNvSpPr>
              <a:spLocks noEditPoints="1"/>
            </p:cNvSpPr>
            <p:nvPr/>
          </p:nvSpPr>
          <p:spPr>
            <a:xfrm>
              <a:off x="4271963" y="4681538"/>
              <a:ext cx="114300" cy="115888"/>
            </a:xfrm>
            <a:custGeom>
              <a:avLst/>
              <a:gdLst/>
              <a:ahLst/>
              <a:cxnLst>
                <a:cxn ang="0">
                  <a:pos x="42333" y="17169"/>
                </a:cxn>
                <a:cxn ang="0">
                  <a:pos x="25400" y="21461"/>
                </a:cxn>
                <a:cxn ang="0">
                  <a:pos x="33867" y="25753"/>
                </a:cxn>
                <a:cxn ang="0">
                  <a:pos x="8467" y="47214"/>
                </a:cxn>
                <a:cxn ang="0">
                  <a:pos x="25400" y="68674"/>
                </a:cxn>
                <a:cxn ang="0">
                  <a:pos x="21167" y="90135"/>
                </a:cxn>
                <a:cxn ang="0">
                  <a:pos x="29633" y="94427"/>
                </a:cxn>
                <a:cxn ang="0">
                  <a:pos x="33867" y="77259"/>
                </a:cxn>
                <a:cxn ang="0">
                  <a:pos x="46567" y="115888"/>
                </a:cxn>
                <a:cxn ang="0">
                  <a:pos x="55033" y="115888"/>
                </a:cxn>
                <a:cxn ang="0">
                  <a:pos x="16933" y="47214"/>
                </a:cxn>
                <a:cxn ang="0">
                  <a:pos x="71967" y="4292"/>
                </a:cxn>
                <a:cxn ang="0">
                  <a:pos x="63500" y="0"/>
                </a:cxn>
                <a:cxn ang="0">
                  <a:pos x="42333" y="17169"/>
                </a:cxn>
                <a:cxn ang="0">
                  <a:pos x="21167" y="72967"/>
                </a:cxn>
                <a:cxn ang="0">
                  <a:pos x="0" y="64382"/>
                </a:cxn>
                <a:cxn ang="0">
                  <a:pos x="16933" y="77259"/>
                </a:cxn>
                <a:cxn ang="0">
                  <a:pos x="21167" y="72967"/>
                </a:cxn>
                <a:cxn ang="0">
                  <a:pos x="42333" y="38629"/>
                </a:cxn>
                <a:cxn ang="0">
                  <a:pos x="33867" y="42921"/>
                </a:cxn>
                <a:cxn ang="0">
                  <a:pos x="38100" y="68674"/>
                </a:cxn>
                <a:cxn ang="0">
                  <a:pos x="50800" y="55798"/>
                </a:cxn>
                <a:cxn ang="0">
                  <a:pos x="46567" y="47214"/>
                </a:cxn>
                <a:cxn ang="0">
                  <a:pos x="46567" y="42921"/>
                </a:cxn>
                <a:cxn ang="0">
                  <a:pos x="59267" y="34337"/>
                </a:cxn>
                <a:cxn ang="0">
                  <a:pos x="71967" y="42921"/>
                </a:cxn>
                <a:cxn ang="0">
                  <a:pos x="80433" y="34337"/>
                </a:cxn>
                <a:cxn ang="0">
                  <a:pos x="80433" y="25753"/>
                </a:cxn>
                <a:cxn ang="0">
                  <a:pos x="59267" y="21461"/>
                </a:cxn>
                <a:cxn ang="0">
                  <a:pos x="42333" y="38629"/>
                </a:cxn>
                <a:cxn ang="0">
                  <a:pos x="55033" y="64382"/>
                </a:cxn>
                <a:cxn ang="0">
                  <a:pos x="42333" y="72967"/>
                </a:cxn>
                <a:cxn ang="0">
                  <a:pos x="50800" y="77259"/>
                </a:cxn>
                <a:cxn ang="0">
                  <a:pos x="80433" y="51506"/>
                </a:cxn>
                <a:cxn ang="0">
                  <a:pos x="76200" y="72967"/>
                </a:cxn>
                <a:cxn ang="0">
                  <a:pos x="59267" y="77259"/>
                </a:cxn>
                <a:cxn ang="0">
                  <a:pos x="76200" y="77259"/>
                </a:cxn>
                <a:cxn ang="0">
                  <a:pos x="55033" y="103012"/>
                </a:cxn>
                <a:cxn ang="0">
                  <a:pos x="71967" y="98719"/>
                </a:cxn>
                <a:cxn ang="0">
                  <a:pos x="88900" y="77259"/>
                </a:cxn>
                <a:cxn ang="0">
                  <a:pos x="105833" y="68674"/>
                </a:cxn>
                <a:cxn ang="0">
                  <a:pos x="110067" y="55798"/>
                </a:cxn>
                <a:cxn ang="0">
                  <a:pos x="84667" y="68674"/>
                </a:cxn>
                <a:cxn ang="0">
                  <a:pos x="84667" y="38629"/>
                </a:cxn>
                <a:cxn ang="0">
                  <a:pos x="55033" y="64382"/>
                </a:cxn>
              </a:cxnLst>
              <a:rect l="0" t="0" r="0" b="0"/>
              <a:pathLst>
                <a:path w="27" h="27">
                  <a:moveTo>
                    <a:pt x="10" y="4"/>
                  </a:moveTo>
                  <a:cubicBezTo>
                    <a:pt x="8" y="3"/>
                    <a:pt x="8" y="3"/>
                    <a:pt x="6" y="5"/>
                  </a:cubicBezTo>
                  <a:cubicBezTo>
                    <a:pt x="7" y="5"/>
                    <a:pt x="7" y="5"/>
                    <a:pt x="8" y="6"/>
                  </a:cubicBezTo>
                  <a:cubicBezTo>
                    <a:pt x="6" y="8"/>
                    <a:pt x="4" y="10"/>
                    <a:pt x="2" y="11"/>
                  </a:cubicBezTo>
                  <a:cubicBezTo>
                    <a:pt x="3" y="12"/>
                    <a:pt x="6" y="14"/>
                    <a:pt x="6" y="16"/>
                  </a:cubicBezTo>
                  <a:cubicBezTo>
                    <a:pt x="7" y="18"/>
                    <a:pt x="6" y="20"/>
                    <a:pt x="5" y="21"/>
                  </a:cubicBezTo>
                  <a:cubicBezTo>
                    <a:pt x="5" y="21"/>
                    <a:pt x="6" y="22"/>
                    <a:pt x="7" y="22"/>
                  </a:cubicBezTo>
                  <a:cubicBezTo>
                    <a:pt x="7" y="21"/>
                    <a:pt x="7" y="19"/>
                    <a:pt x="8" y="18"/>
                  </a:cubicBezTo>
                  <a:cubicBezTo>
                    <a:pt x="10" y="21"/>
                    <a:pt x="11" y="24"/>
                    <a:pt x="11" y="27"/>
                  </a:cubicBezTo>
                  <a:cubicBezTo>
                    <a:pt x="11" y="27"/>
                    <a:pt x="12" y="27"/>
                    <a:pt x="13" y="27"/>
                  </a:cubicBezTo>
                  <a:cubicBezTo>
                    <a:pt x="13" y="21"/>
                    <a:pt x="8" y="16"/>
                    <a:pt x="4" y="11"/>
                  </a:cubicBezTo>
                  <a:cubicBezTo>
                    <a:pt x="8" y="8"/>
                    <a:pt x="12" y="4"/>
                    <a:pt x="17" y="1"/>
                  </a:cubicBezTo>
                  <a:cubicBezTo>
                    <a:pt x="16" y="1"/>
                    <a:pt x="16" y="0"/>
                    <a:pt x="15" y="0"/>
                  </a:cubicBezTo>
                  <a:cubicBezTo>
                    <a:pt x="14" y="1"/>
                    <a:pt x="12" y="3"/>
                    <a:pt x="10" y="4"/>
                  </a:cubicBezTo>
                  <a:moveTo>
                    <a:pt x="5" y="17"/>
                  </a:moveTo>
                  <a:cubicBezTo>
                    <a:pt x="4" y="16"/>
                    <a:pt x="2" y="12"/>
                    <a:pt x="0" y="15"/>
                  </a:cubicBezTo>
                  <a:cubicBezTo>
                    <a:pt x="1" y="16"/>
                    <a:pt x="3" y="17"/>
                    <a:pt x="4" y="18"/>
                  </a:cubicBezTo>
                  <a:cubicBezTo>
                    <a:pt x="4" y="18"/>
                    <a:pt x="5" y="18"/>
                    <a:pt x="5" y="17"/>
                  </a:cubicBezTo>
                  <a:moveTo>
                    <a:pt x="10" y="9"/>
                  </a:moveTo>
                  <a:cubicBezTo>
                    <a:pt x="9" y="9"/>
                    <a:pt x="9" y="10"/>
                    <a:pt x="8" y="10"/>
                  </a:cubicBezTo>
                  <a:cubicBezTo>
                    <a:pt x="10" y="12"/>
                    <a:pt x="11" y="14"/>
                    <a:pt x="9" y="16"/>
                  </a:cubicBezTo>
                  <a:cubicBezTo>
                    <a:pt x="11" y="15"/>
                    <a:pt x="12" y="16"/>
                    <a:pt x="12" y="13"/>
                  </a:cubicBezTo>
                  <a:cubicBezTo>
                    <a:pt x="12" y="13"/>
                    <a:pt x="11" y="12"/>
                    <a:pt x="11" y="11"/>
                  </a:cubicBezTo>
                  <a:cubicBezTo>
                    <a:pt x="11" y="11"/>
                    <a:pt x="11" y="11"/>
                    <a:pt x="11" y="10"/>
                  </a:cubicBezTo>
                  <a:cubicBezTo>
                    <a:pt x="11" y="10"/>
                    <a:pt x="13" y="8"/>
                    <a:pt x="14" y="8"/>
                  </a:cubicBezTo>
                  <a:cubicBezTo>
                    <a:pt x="15" y="9"/>
                    <a:pt x="16" y="10"/>
                    <a:pt x="17" y="10"/>
                  </a:cubicBezTo>
                  <a:cubicBezTo>
                    <a:pt x="18" y="10"/>
                    <a:pt x="19" y="9"/>
                    <a:pt x="19" y="8"/>
                  </a:cubicBezTo>
                  <a:cubicBezTo>
                    <a:pt x="21" y="7"/>
                    <a:pt x="20" y="7"/>
                    <a:pt x="19" y="6"/>
                  </a:cubicBezTo>
                  <a:cubicBezTo>
                    <a:pt x="17" y="9"/>
                    <a:pt x="16" y="8"/>
                    <a:pt x="14" y="5"/>
                  </a:cubicBezTo>
                  <a:cubicBezTo>
                    <a:pt x="13" y="6"/>
                    <a:pt x="11" y="8"/>
                    <a:pt x="10" y="9"/>
                  </a:cubicBezTo>
                  <a:moveTo>
                    <a:pt x="13" y="15"/>
                  </a:moveTo>
                  <a:cubicBezTo>
                    <a:pt x="12" y="15"/>
                    <a:pt x="11" y="16"/>
                    <a:pt x="10" y="17"/>
                  </a:cubicBezTo>
                  <a:cubicBezTo>
                    <a:pt x="11" y="17"/>
                    <a:pt x="11" y="18"/>
                    <a:pt x="12" y="18"/>
                  </a:cubicBezTo>
                  <a:cubicBezTo>
                    <a:pt x="14" y="16"/>
                    <a:pt x="17" y="14"/>
                    <a:pt x="19" y="12"/>
                  </a:cubicBezTo>
                  <a:cubicBezTo>
                    <a:pt x="19" y="13"/>
                    <a:pt x="19" y="16"/>
                    <a:pt x="18" y="17"/>
                  </a:cubicBezTo>
                  <a:cubicBezTo>
                    <a:pt x="16" y="18"/>
                    <a:pt x="16" y="15"/>
                    <a:pt x="14" y="18"/>
                  </a:cubicBezTo>
                  <a:cubicBezTo>
                    <a:pt x="15" y="18"/>
                    <a:pt x="17" y="18"/>
                    <a:pt x="18" y="18"/>
                  </a:cubicBezTo>
                  <a:cubicBezTo>
                    <a:pt x="17" y="20"/>
                    <a:pt x="15" y="22"/>
                    <a:pt x="13" y="24"/>
                  </a:cubicBezTo>
                  <a:cubicBezTo>
                    <a:pt x="16" y="24"/>
                    <a:pt x="15" y="25"/>
                    <a:pt x="17" y="23"/>
                  </a:cubicBezTo>
                  <a:cubicBezTo>
                    <a:pt x="18" y="21"/>
                    <a:pt x="19" y="19"/>
                    <a:pt x="21" y="18"/>
                  </a:cubicBezTo>
                  <a:cubicBezTo>
                    <a:pt x="22" y="17"/>
                    <a:pt x="24" y="17"/>
                    <a:pt x="25" y="16"/>
                  </a:cubicBezTo>
                  <a:cubicBezTo>
                    <a:pt x="27" y="15"/>
                    <a:pt x="26" y="15"/>
                    <a:pt x="26" y="13"/>
                  </a:cubicBezTo>
                  <a:cubicBezTo>
                    <a:pt x="25" y="14"/>
                    <a:pt x="22" y="16"/>
                    <a:pt x="20" y="16"/>
                  </a:cubicBezTo>
                  <a:cubicBezTo>
                    <a:pt x="21" y="14"/>
                    <a:pt x="21" y="11"/>
                    <a:pt x="20" y="9"/>
                  </a:cubicBezTo>
                  <a:cubicBezTo>
                    <a:pt x="18" y="11"/>
                    <a:pt x="15" y="13"/>
                    <a:pt x="13" y="15"/>
                  </a:cubicBezTo>
                </a:path>
              </a:pathLst>
            </a:custGeom>
            <a:solidFill>
              <a:srgbClr val="322E27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35" name="Freeform 209"/>
            <p:cNvSpPr>
              <a:spLocks noEditPoints="1"/>
            </p:cNvSpPr>
            <p:nvPr/>
          </p:nvSpPr>
          <p:spPr>
            <a:xfrm>
              <a:off x="4352925" y="4618038"/>
              <a:ext cx="96838" cy="101600"/>
            </a:xfrm>
            <a:custGeom>
              <a:avLst/>
              <a:gdLst/>
              <a:ahLst/>
              <a:cxnLst>
                <a:cxn ang="0">
                  <a:pos x="33683" y="21167"/>
                </a:cxn>
                <a:cxn ang="0">
                  <a:pos x="33683" y="4233"/>
                </a:cxn>
                <a:cxn ang="0">
                  <a:pos x="21052" y="8467"/>
                </a:cxn>
                <a:cxn ang="0">
                  <a:pos x="25262" y="29633"/>
                </a:cxn>
                <a:cxn ang="0">
                  <a:pos x="4210" y="55033"/>
                </a:cxn>
                <a:cxn ang="0">
                  <a:pos x="29472" y="76200"/>
                </a:cxn>
                <a:cxn ang="0">
                  <a:pos x="67366" y="29633"/>
                </a:cxn>
                <a:cxn ang="0">
                  <a:pos x="46314" y="8467"/>
                </a:cxn>
                <a:cxn ang="0">
                  <a:pos x="33683" y="21167"/>
                </a:cxn>
                <a:cxn ang="0">
                  <a:pos x="16841" y="29633"/>
                </a:cxn>
                <a:cxn ang="0">
                  <a:pos x="4210" y="29633"/>
                </a:cxn>
                <a:cxn ang="0">
                  <a:pos x="0" y="42333"/>
                </a:cxn>
                <a:cxn ang="0">
                  <a:pos x="8421" y="38100"/>
                </a:cxn>
                <a:cxn ang="0">
                  <a:pos x="16841" y="29633"/>
                </a:cxn>
                <a:cxn ang="0">
                  <a:pos x="16841" y="50800"/>
                </a:cxn>
                <a:cxn ang="0">
                  <a:pos x="46314" y="16933"/>
                </a:cxn>
                <a:cxn ang="0">
                  <a:pos x="50524" y="38100"/>
                </a:cxn>
                <a:cxn ang="0">
                  <a:pos x="29472" y="63500"/>
                </a:cxn>
                <a:cxn ang="0">
                  <a:pos x="16841" y="50800"/>
                </a:cxn>
                <a:cxn ang="0">
                  <a:pos x="67366" y="55033"/>
                </a:cxn>
                <a:cxn ang="0">
                  <a:pos x="50524" y="59267"/>
                </a:cxn>
                <a:cxn ang="0">
                  <a:pos x="67366" y="63500"/>
                </a:cxn>
                <a:cxn ang="0">
                  <a:pos x="67366" y="55033"/>
                </a:cxn>
                <a:cxn ang="0">
                  <a:pos x="96838" y="33867"/>
                </a:cxn>
                <a:cxn ang="0">
                  <a:pos x="79997" y="29633"/>
                </a:cxn>
                <a:cxn ang="0">
                  <a:pos x="71576" y="38100"/>
                </a:cxn>
                <a:cxn ang="0">
                  <a:pos x="92628" y="42333"/>
                </a:cxn>
                <a:cxn ang="0">
                  <a:pos x="96838" y="33867"/>
                </a:cxn>
                <a:cxn ang="0">
                  <a:pos x="29472" y="84667"/>
                </a:cxn>
                <a:cxn ang="0">
                  <a:pos x="42103" y="101600"/>
                </a:cxn>
                <a:cxn ang="0">
                  <a:pos x="46314" y="88900"/>
                </a:cxn>
                <a:cxn ang="0">
                  <a:pos x="37893" y="80433"/>
                </a:cxn>
                <a:cxn ang="0">
                  <a:pos x="29472" y="84667"/>
                </a:cxn>
                <a:cxn ang="0">
                  <a:pos x="54735" y="71967"/>
                </a:cxn>
                <a:cxn ang="0">
                  <a:pos x="42103" y="71967"/>
                </a:cxn>
                <a:cxn ang="0">
                  <a:pos x="71576" y="80433"/>
                </a:cxn>
                <a:cxn ang="0">
                  <a:pos x="84207" y="46567"/>
                </a:cxn>
                <a:cxn ang="0">
                  <a:pos x="71576" y="50800"/>
                </a:cxn>
                <a:cxn ang="0">
                  <a:pos x="71576" y="67733"/>
                </a:cxn>
                <a:cxn ang="0">
                  <a:pos x="54735" y="71967"/>
                </a:cxn>
              </a:cxnLst>
              <a:rect l="0" t="0" r="0" b="0"/>
              <a:pathLst>
                <a:path w="23" h="24">
                  <a:moveTo>
                    <a:pt x="8" y="5"/>
                  </a:moveTo>
                  <a:cubicBezTo>
                    <a:pt x="8" y="4"/>
                    <a:pt x="8" y="1"/>
                    <a:pt x="8" y="1"/>
                  </a:cubicBezTo>
                  <a:cubicBezTo>
                    <a:pt x="7" y="0"/>
                    <a:pt x="5" y="1"/>
                    <a:pt x="5" y="2"/>
                  </a:cubicBezTo>
                  <a:cubicBezTo>
                    <a:pt x="5" y="3"/>
                    <a:pt x="7" y="5"/>
                    <a:pt x="6" y="7"/>
                  </a:cubicBezTo>
                  <a:cubicBezTo>
                    <a:pt x="6" y="9"/>
                    <a:pt x="3" y="11"/>
                    <a:pt x="1" y="13"/>
                  </a:cubicBezTo>
                  <a:cubicBezTo>
                    <a:pt x="3" y="14"/>
                    <a:pt x="5" y="16"/>
                    <a:pt x="7" y="18"/>
                  </a:cubicBezTo>
                  <a:cubicBezTo>
                    <a:pt x="9" y="14"/>
                    <a:pt x="13" y="9"/>
                    <a:pt x="16" y="7"/>
                  </a:cubicBezTo>
                  <a:cubicBezTo>
                    <a:pt x="14" y="5"/>
                    <a:pt x="12" y="3"/>
                    <a:pt x="11" y="2"/>
                  </a:cubicBezTo>
                  <a:cubicBezTo>
                    <a:pt x="10" y="3"/>
                    <a:pt x="9" y="4"/>
                    <a:pt x="8" y="5"/>
                  </a:cubicBezTo>
                  <a:moveTo>
                    <a:pt x="4" y="7"/>
                  </a:moveTo>
                  <a:cubicBezTo>
                    <a:pt x="4" y="7"/>
                    <a:pt x="2" y="7"/>
                    <a:pt x="1" y="7"/>
                  </a:cubicBezTo>
                  <a:cubicBezTo>
                    <a:pt x="0" y="8"/>
                    <a:pt x="0" y="8"/>
                    <a:pt x="0" y="10"/>
                  </a:cubicBezTo>
                  <a:cubicBezTo>
                    <a:pt x="0" y="9"/>
                    <a:pt x="1" y="10"/>
                    <a:pt x="2" y="9"/>
                  </a:cubicBezTo>
                  <a:cubicBezTo>
                    <a:pt x="4" y="9"/>
                    <a:pt x="4" y="10"/>
                    <a:pt x="4" y="7"/>
                  </a:cubicBezTo>
                  <a:moveTo>
                    <a:pt x="4" y="12"/>
                  </a:moveTo>
                  <a:cubicBezTo>
                    <a:pt x="6" y="10"/>
                    <a:pt x="9" y="7"/>
                    <a:pt x="11" y="4"/>
                  </a:cubicBezTo>
                  <a:cubicBezTo>
                    <a:pt x="13" y="7"/>
                    <a:pt x="14" y="6"/>
                    <a:pt x="12" y="9"/>
                  </a:cubicBezTo>
                  <a:cubicBezTo>
                    <a:pt x="10" y="11"/>
                    <a:pt x="8" y="13"/>
                    <a:pt x="7" y="15"/>
                  </a:cubicBezTo>
                  <a:cubicBezTo>
                    <a:pt x="6" y="14"/>
                    <a:pt x="5" y="13"/>
                    <a:pt x="4" y="12"/>
                  </a:cubicBezTo>
                  <a:moveTo>
                    <a:pt x="16" y="13"/>
                  </a:moveTo>
                  <a:cubicBezTo>
                    <a:pt x="14" y="12"/>
                    <a:pt x="13" y="11"/>
                    <a:pt x="12" y="14"/>
                  </a:cubicBezTo>
                  <a:cubicBezTo>
                    <a:pt x="13" y="14"/>
                    <a:pt x="14" y="14"/>
                    <a:pt x="16" y="15"/>
                  </a:cubicBezTo>
                  <a:cubicBezTo>
                    <a:pt x="16" y="14"/>
                    <a:pt x="16" y="14"/>
                    <a:pt x="16" y="13"/>
                  </a:cubicBezTo>
                  <a:moveTo>
                    <a:pt x="23" y="8"/>
                  </a:moveTo>
                  <a:cubicBezTo>
                    <a:pt x="21" y="8"/>
                    <a:pt x="20" y="7"/>
                    <a:pt x="19" y="7"/>
                  </a:cubicBezTo>
                  <a:cubicBezTo>
                    <a:pt x="17" y="7"/>
                    <a:pt x="17" y="7"/>
                    <a:pt x="17" y="9"/>
                  </a:cubicBezTo>
                  <a:cubicBezTo>
                    <a:pt x="18" y="9"/>
                    <a:pt x="20" y="10"/>
                    <a:pt x="22" y="10"/>
                  </a:cubicBezTo>
                  <a:cubicBezTo>
                    <a:pt x="22" y="9"/>
                    <a:pt x="22" y="8"/>
                    <a:pt x="23" y="8"/>
                  </a:cubicBezTo>
                  <a:moveTo>
                    <a:pt x="7" y="20"/>
                  </a:moveTo>
                  <a:cubicBezTo>
                    <a:pt x="8" y="21"/>
                    <a:pt x="9" y="23"/>
                    <a:pt x="10" y="24"/>
                  </a:cubicBezTo>
                  <a:cubicBezTo>
                    <a:pt x="12" y="23"/>
                    <a:pt x="12" y="23"/>
                    <a:pt x="11" y="21"/>
                  </a:cubicBezTo>
                  <a:cubicBezTo>
                    <a:pt x="10" y="21"/>
                    <a:pt x="10" y="20"/>
                    <a:pt x="9" y="19"/>
                  </a:cubicBezTo>
                  <a:cubicBezTo>
                    <a:pt x="8" y="18"/>
                    <a:pt x="9" y="18"/>
                    <a:pt x="7" y="20"/>
                  </a:cubicBezTo>
                  <a:moveTo>
                    <a:pt x="13" y="17"/>
                  </a:moveTo>
                  <a:cubicBezTo>
                    <a:pt x="11" y="15"/>
                    <a:pt x="11" y="15"/>
                    <a:pt x="10" y="17"/>
                  </a:cubicBezTo>
                  <a:cubicBezTo>
                    <a:pt x="13" y="19"/>
                    <a:pt x="14" y="22"/>
                    <a:pt x="17" y="19"/>
                  </a:cubicBezTo>
                  <a:cubicBezTo>
                    <a:pt x="20" y="16"/>
                    <a:pt x="22" y="14"/>
                    <a:pt x="20" y="11"/>
                  </a:cubicBezTo>
                  <a:cubicBezTo>
                    <a:pt x="19" y="11"/>
                    <a:pt x="18" y="12"/>
                    <a:pt x="17" y="12"/>
                  </a:cubicBezTo>
                  <a:cubicBezTo>
                    <a:pt x="19" y="13"/>
                    <a:pt x="18" y="15"/>
                    <a:pt x="17" y="16"/>
                  </a:cubicBezTo>
                  <a:cubicBezTo>
                    <a:pt x="15" y="19"/>
                    <a:pt x="15" y="19"/>
                    <a:pt x="13" y="17"/>
                  </a:cubicBezTo>
                </a:path>
              </a:pathLst>
            </a:custGeom>
            <a:solidFill>
              <a:srgbClr val="322E27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36" name="Freeform 210"/>
            <p:cNvSpPr>
              <a:spLocks noEditPoints="1"/>
            </p:cNvSpPr>
            <p:nvPr/>
          </p:nvSpPr>
          <p:spPr>
            <a:xfrm>
              <a:off x="4398963" y="4527550"/>
              <a:ext cx="111125" cy="115888"/>
            </a:xfrm>
            <a:custGeom>
              <a:avLst/>
              <a:gdLst/>
              <a:ahLst/>
              <a:cxnLst>
                <a:cxn ang="0">
                  <a:pos x="38466" y="12876"/>
                </a:cxn>
                <a:cxn ang="0">
                  <a:pos x="38466" y="34337"/>
                </a:cxn>
                <a:cxn ang="0">
                  <a:pos x="21370" y="60090"/>
                </a:cxn>
                <a:cxn ang="0">
                  <a:pos x="21370" y="42921"/>
                </a:cxn>
                <a:cxn ang="0">
                  <a:pos x="38466" y="12876"/>
                </a:cxn>
                <a:cxn ang="0">
                  <a:pos x="59837" y="68674"/>
                </a:cxn>
                <a:cxn ang="0">
                  <a:pos x="68385" y="51506"/>
                </a:cxn>
                <a:cxn ang="0">
                  <a:pos x="81207" y="55798"/>
                </a:cxn>
                <a:cxn ang="0">
                  <a:pos x="68385" y="72967"/>
                </a:cxn>
                <a:cxn ang="0">
                  <a:pos x="59837" y="68674"/>
                </a:cxn>
                <a:cxn ang="0">
                  <a:pos x="51288" y="72967"/>
                </a:cxn>
                <a:cxn ang="0">
                  <a:pos x="72659" y="85843"/>
                </a:cxn>
                <a:cxn ang="0">
                  <a:pos x="89755" y="51506"/>
                </a:cxn>
                <a:cxn ang="0">
                  <a:pos x="68385" y="38629"/>
                </a:cxn>
                <a:cxn ang="0">
                  <a:pos x="51288" y="72967"/>
                </a:cxn>
                <a:cxn ang="0">
                  <a:pos x="51288" y="25753"/>
                </a:cxn>
                <a:cxn ang="0">
                  <a:pos x="59837" y="12876"/>
                </a:cxn>
                <a:cxn ang="0">
                  <a:pos x="34192" y="0"/>
                </a:cxn>
                <a:cxn ang="0">
                  <a:pos x="17096" y="30045"/>
                </a:cxn>
                <a:cxn ang="0">
                  <a:pos x="0" y="60090"/>
                </a:cxn>
                <a:cxn ang="0">
                  <a:pos x="64111" y="115888"/>
                </a:cxn>
                <a:cxn ang="0">
                  <a:pos x="72659" y="107304"/>
                </a:cxn>
                <a:cxn ang="0">
                  <a:pos x="47014" y="81551"/>
                </a:cxn>
                <a:cxn ang="0">
                  <a:pos x="42740" y="68674"/>
                </a:cxn>
                <a:cxn ang="0">
                  <a:pos x="64111" y="34337"/>
                </a:cxn>
                <a:cxn ang="0">
                  <a:pos x="72659" y="25753"/>
                </a:cxn>
                <a:cxn ang="0">
                  <a:pos x="89755" y="38629"/>
                </a:cxn>
                <a:cxn ang="0">
                  <a:pos x="94029" y="55798"/>
                </a:cxn>
                <a:cxn ang="0">
                  <a:pos x="106851" y="51506"/>
                </a:cxn>
                <a:cxn ang="0">
                  <a:pos x="106851" y="38629"/>
                </a:cxn>
                <a:cxn ang="0">
                  <a:pos x="94029" y="25753"/>
                </a:cxn>
                <a:cxn ang="0">
                  <a:pos x="68385" y="12876"/>
                </a:cxn>
                <a:cxn ang="0">
                  <a:pos x="34192" y="68674"/>
                </a:cxn>
                <a:cxn ang="0">
                  <a:pos x="29918" y="55798"/>
                </a:cxn>
                <a:cxn ang="0">
                  <a:pos x="51288" y="25753"/>
                </a:cxn>
              </a:cxnLst>
              <a:rect l="0" t="0" r="0" b="0"/>
              <a:pathLst>
                <a:path w="26" h="27">
                  <a:moveTo>
                    <a:pt x="9" y="3"/>
                  </a:moveTo>
                  <a:cubicBezTo>
                    <a:pt x="12" y="5"/>
                    <a:pt x="11" y="5"/>
                    <a:pt x="9" y="8"/>
                  </a:cubicBezTo>
                  <a:cubicBezTo>
                    <a:pt x="8" y="10"/>
                    <a:pt x="6" y="12"/>
                    <a:pt x="5" y="14"/>
                  </a:cubicBezTo>
                  <a:cubicBezTo>
                    <a:pt x="2" y="13"/>
                    <a:pt x="3" y="12"/>
                    <a:pt x="5" y="10"/>
                  </a:cubicBezTo>
                  <a:cubicBezTo>
                    <a:pt x="6" y="7"/>
                    <a:pt x="7" y="5"/>
                    <a:pt x="9" y="3"/>
                  </a:cubicBezTo>
                  <a:moveTo>
                    <a:pt x="14" y="16"/>
                  </a:moveTo>
                  <a:cubicBezTo>
                    <a:pt x="15" y="15"/>
                    <a:pt x="15" y="13"/>
                    <a:pt x="16" y="12"/>
                  </a:cubicBezTo>
                  <a:cubicBezTo>
                    <a:pt x="17" y="12"/>
                    <a:pt x="18" y="12"/>
                    <a:pt x="19" y="13"/>
                  </a:cubicBezTo>
                  <a:cubicBezTo>
                    <a:pt x="18" y="15"/>
                    <a:pt x="17" y="16"/>
                    <a:pt x="16" y="17"/>
                  </a:cubicBezTo>
                  <a:cubicBezTo>
                    <a:pt x="16" y="17"/>
                    <a:pt x="15" y="16"/>
                    <a:pt x="14" y="16"/>
                  </a:cubicBezTo>
                  <a:moveTo>
                    <a:pt x="12" y="17"/>
                  </a:moveTo>
                  <a:cubicBezTo>
                    <a:pt x="13" y="18"/>
                    <a:pt x="15" y="19"/>
                    <a:pt x="17" y="20"/>
                  </a:cubicBezTo>
                  <a:cubicBezTo>
                    <a:pt x="18" y="17"/>
                    <a:pt x="20" y="15"/>
                    <a:pt x="21" y="12"/>
                  </a:cubicBezTo>
                  <a:cubicBezTo>
                    <a:pt x="20" y="12"/>
                    <a:pt x="18" y="10"/>
                    <a:pt x="16" y="9"/>
                  </a:cubicBezTo>
                  <a:cubicBezTo>
                    <a:pt x="15" y="12"/>
                    <a:pt x="13" y="14"/>
                    <a:pt x="12" y="17"/>
                  </a:cubicBezTo>
                  <a:moveTo>
                    <a:pt x="12" y="6"/>
                  </a:moveTo>
                  <a:cubicBezTo>
                    <a:pt x="12" y="5"/>
                    <a:pt x="13" y="4"/>
                    <a:pt x="14" y="3"/>
                  </a:cubicBezTo>
                  <a:cubicBezTo>
                    <a:pt x="12" y="2"/>
                    <a:pt x="10" y="1"/>
                    <a:pt x="8" y="0"/>
                  </a:cubicBezTo>
                  <a:cubicBezTo>
                    <a:pt x="8" y="2"/>
                    <a:pt x="6" y="5"/>
                    <a:pt x="4" y="7"/>
                  </a:cubicBezTo>
                  <a:cubicBezTo>
                    <a:pt x="3" y="9"/>
                    <a:pt x="1" y="12"/>
                    <a:pt x="0" y="14"/>
                  </a:cubicBezTo>
                  <a:cubicBezTo>
                    <a:pt x="6" y="17"/>
                    <a:pt x="12" y="20"/>
                    <a:pt x="15" y="27"/>
                  </a:cubicBezTo>
                  <a:cubicBezTo>
                    <a:pt x="15" y="26"/>
                    <a:pt x="16" y="25"/>
                    <a:pt x="17" y="25"/>
                  </a:cubicBezTo>
                  <a:cubicBezTo>
                    <a:pt x="15" y="23"/>
                    <a:pt x="13" y="20"/>
                    <a:pt x="11" y="19"/>
                  </a:cubicBezTo>
                  <a:cubicBezTo>
                    <a:pt x="10" y="17"/>
                    <a:pt x="9" y="18"/>
                    <a:pt x="10" y="16"/>
                  </a:cubicBezTo>
                  <a:cubicBezTo>
                    <a:pt x="12" y="13"/>
                    <a:pt x="13" y="11"/>
                    <a:pt x="15" y="8"/>
                  </a:cubicBezTo>
                  <a:cubicBezTo>
                    <a:pt x="16" y="6"/>
                    <a:pt x="16" y="6"/>
                    <a:pt x="17" y="6"/>
                  </a:cubicBezTo>
                  <a:cubicBezTo>
                    <a:pt x="18" y="7"/>
                    <a:pt x="20" y="8"/>
                    <a:pt x="21" y="9"/>
                  </a:cubicBezTo>
                  <a:cubicBezTo>
                    <a:pt x="23" y="10"/>
                    <a:pt x="23" y="11"/>
                    <a:pt x="22" y="13"/>
                  </a:cubicBezTo>
                  <a:cubicBezTo>
                    <a:pt x="23" y="13"/>
                    <a:pt x="24" y="14"/>
                    <a:pt x="25" y="12"/>
                  </a:cubicBezTo>
                  <a:cubicBezTo>
                    <a:pt x="25" y="12"/>
                    <a:pt x="26" y="10"/>
                    <a:pt x="25" y="9"/>
                  </a:cubicBezTo>
                  <a:cubicBezTo>
                    <a:pt x="25" y="8"/>
                    <a:pt x="22" y="7"/>
                    <a:pt x="22" y="6"/>
                  </a:cubicBezTo>
                  <a:cubicBezTo>
                    <a:pt x="20" y="5"/>
                    <a:pt x="18" y="4"/>
                    <a:pt x="16" y="3"/>
                  </a:cubicBezTo>
                  <a:cubicBezTo>
                    <a:pt x="14" y="7"/>
                    <a:pt x="11" y="12"/>
                    <a:pt x="8" y="16"/>
                  </a:cubicBezTo>
                  <a:cubicBezTo>
                    <a:pt x="6" y="15"/>
                    <a:pt x="6" y="15"/>
                    <a:pt x="7" y="13"/>
                  </a:cubicBezTo>
                  <a:cubicBezTo>
                    <a:pt x="9" y="11"/>
                    <a:pt x="10" y="9"/>
                    <a:pt x="12" y="6"/>
                  </a:cubicBezTo>
                </a:path>
              </a:pathLst>
            </a:custGeom>
            <a:solidFill>
              <a:srgbClr val="322E27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37" name="Freeform 211"/>
            <p:cNvSpPr>
              <a:spLocks noEditPoints="1"/>
            </p:cNvSpPr>
            <p:nvPr/>
          </p:nvSpPr>
          <p:spPr>
            <a:xfrm>
              <a:off x="3840163" y="4921250"/>
              <a:ext cx="60325" cy="71438"/>
            </a:xfrm>
            <a:custGeom>
              <a:avLst/>
              <a:gdLst/>
              <a:ahLst/>
              <a:cxnLst>
                <a:cxn ang="0">
                  <a:pos x="0" y="58831"/>
                </a:cxn>
                <a:cxn ang="0">
                  <a:pos x="21545" y="25213"/>
                </a:cxn>
                <a:cxn ang="0">
                  <a:pos x="47398" y="0"/>
                </a:cxn>
                <a:cxn ang="0">
                  <a:pos x="56016" y="33618"/>
                </a:cxn>
                <a:cxn ang="0">
                  <a:pos x="60325" y="71438"/>
                </a:cxn>
                <a:cxn ang="0">
                  <a:pos x="51707" y="58831"/>
                </a:cxn>
                <a:cxn ang="0">
                  <a:pos x="34471" y="46225"/>
                </a:cxn>
                <a:cxn ang="0">
                  <a:pos x="17236" y="50427"/>
                </a:cxn>
                <a:cxn ang="0">
                  <a:pos x="0" y="58831"/>
                </a:cxn>
                <a:cxn ang="0">
                  <a:pos x="25854" y="37820"/>
                </a:cxn>
                <a:cxn ang="0">
                  <a:pos x="47398" y="42022"/>
                </a:cxn>
                <a:cxn ang="0">
                  <a:pos x="43089" y="8404"/>
                </a:cxn>
                <a:cxn ang="0">
                  <a:pos x="25854" y="37820"/>
                </a:cxn>
              </a:cxnLst>
              <a:rect l="0" t="0" r="0" b="0"/>
              <a:pathLst>
                <a:path w="14" h="17">
                  <a:moveTo>
                    <a:pt x="0" y="14"/>
                  </a:moveTo>
                  <a:cubicBezTo>
                    <a:pt x="2" y="11"/>
                    <a:pt x="3" y="9"/>
                    <a:pt x="5" y="6"/>
                  </a:cubicBezTo>
                  <a:cubicBezTo>
                    <a:pt x="6" y="5"/>
                    <a:pt x="8" y="0"/>
                    <a:pt x="11" y="0"/>
                  </a:cubicBezTo>
                  <a:cubicBezTo>
                    <a:pt x="13" y="1"/>
                    <a:pt x="12" y="6"/>
                    <a:pt x="13" y="8"/>
                  </a:cubicBezTo>
                  <a:cubicBezTo>
                    <a:pt x="13" y="11"/>
                    <a:pt x="14" y="14"/>
                    <a:pt x="14" y="17"/>
                  </a:cubicBezTo>
                  <a:cubicBezTo>
                    <a:pt x="11" y="17"/>
                    <a:pt x="12" y="16"/>
                    <a:pt x="12" y="14"/>
                  </a:cubicBezTo>
                  <a:cubicBezTo>
                    <a:pt x="11" y="11"/>
                    <a:pt x="11" y="12"/>
                    <a:pt x="8" y="11"/>
                  </a:cubicBezTo>
                  <a:cubicBezTo>
                    <a:pt x="6" y="10"/>
                    <a:pt x="5" y="10"/>
                    <a:pt x="4" y="12"/>
                  </a:cubicBezTo>
                  <a:cubicBezTo>
                    <a:pt x="2" y="14"/>
                    <a:pt x="3" y="15"/>
                    <a:pt x="0" y="14"/>
                  </a:cubicBezTo>
                  <a:moveTo>
                    <a:pt x="6" y="9"/>
                  </a:moveTo>
                  <a:cubicBezTo>
                    <a:pt x="8" y="9"/>
                    <a:pt x="9" y="10"/>
                    <a:pt x="11" y="10"/>
                  </a:cubicBezTo>
                  <a:cubicBezTo>
                    <a:pt x="11" y="7"/>
                    <a:pt x="10" y="5"/>
                    <a:pt x="10" y="2"/>
                  </a:cubicBezTo>
                  <a:cubicBezTo>
                    <a:pt x="9" y="4"/>
                    <a:pt x="7" y="7"/>
                    <a:pt x="6" y="9"/>
                  </a:cubicBezTo>
                </a:path>
              </a:pathLst>
            </a:custGeom>
            <a:solidFill>
              <a:srgbClr val="322E27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38" name="Freeform 212"/>
            <p:cNvSpPr>
              <a:spLocks noEditPoints="1"/>
            </p:cNvSpPr>
            <p:nvPr/>
          </p:nvSpPr>
          <p:spPr>
            <a:xfrm>
              <a:off x="3913188" y="4916488"/>
              <a:ext cx="68263" cy="98425"/>
            </a:xfrm>
            <a:custGeom>
              <a:avLst/>
              <a:gdLst/>
              <a:ahLst/>
              <a:cxnLst>
                <a:cxn ang="0">
                  <a:pos x="51197" y="81308"/>
                </a:cxn>
                <a:cxn ang="0">
                  <a:pos x="63997" y="85587"/>
                </a:cxn>
                <a:cxn ang="0">
                  <a:pos x="42664" y="85587"/>
                </a:cxn>
                <a:cxn ang="0">
                  <a:pos x="21332" y="85587"/>
                </a:cxn>
                <a:cxn ang="0">
                  <a:pos x="0" y="47073"/>
                </a:cxn>
                <a:cxn ang="0">
                  <a:pos x="63997" y="38514"/>
                </a:cxn>
                <a:cxn ang="0">
                  <a:pos x="51197" y="81308"/>
                </a:cxn>
                <a:cxn ang="0">
                  <a:pos x="34132" y="64190"/>
                </a:cxn>
                <a:cxn ang="0">
                  <a:pos x="46931" y="72749"/>
                </a:cxn>
                <a:cxn ang="0">
                  <a:pos x="55464" y="55632"/>
                </a:cxn>
                <a:cxn ang="0">
                  <a:pos x="42664" y="25676"/>
                </a:cxn>
                <a:cxn ang="0">
                  <a:pos x="12799" y="64190"/>
                </a:cxn>
                <a:cxn ang="0">
                  <a:pos x="38398" y="77028"/>
                </a:cxn>
                <a:cxn ang="0">
                  <a:pos x="29865" y="72749"/>
                </a:cxn>
                <a:cxn ang="0">
                  <a:pos x="34132" y="64190"/>
                </a:cxn>
              </a:cxnLst>
              <a:rect l="0" t="0" r="0" b="0"/>
              <a:pathLst>
                <a:path w="16" h="23">
                  <a:moveTo>
                    <a:pt x="12" y="19"/>
                  </a:moveTo>
                  <a:cubicBezTo>
                    <a:pt x="13" y="19"/>
                    <a:pt x="14" y="20"/>
                    <a:pt x="15" y="20"/>
                  </a:cubicBezTo>
                  <a:cubicBezTo>
                    <a:pt x="14" y="23"/>
                    <a:pt x="12" y="20"/>
                    <a:pt x="10" y="20"/>
                  </a:cubicBezTo>
                  <a:cubicBezTo>
                    <a:pt x="9" y="19"/>
                    <a:pt x="7" y="20"/>
                    <a:pt x="5" y="20"/>
                  </a:cubicBezTo>
                  <a:cubicBezTo>
                    <a:pt x="2" y="18"/>
                    <a:pt x="0" y="15"/>
                    <a:pt x="0" y="11"/>
                  </a:cubicBezTo>
                  <a:cubicBezTo>
                    <a:pt x="1" y="3"/>
                    <a:pt x="12" y="0"/>
                    <a:pt x="15" y="9"/>
                  </a:cubicBezTo>
                  <a:cubicBezTo>
                    <a:pt x="16" y="12"/>
                    <a:pt x="15" y="16"/>
                    <a:pt x="12" y="19"/>
                  </a:cubicBezTo>
                  <a:moveTo>
                    <a:pt x="8" y="15"/>
                  </a:moveTo>
                  <a:cubicBezTo>
                    <a:pt x="9" y="16"/>
                    <a:pt x="10" y="17"/>
                    <a:pt x="11" y="17"/>
                  </a:cubicBezTo>
                  <a:cubicBezTo>
                    <a:pt x="12" y="16"/>
                    <a:pt x="13" y="14"/>
                    <a:pt x="13" y="13"/>
                  </a:cubicBezTo>
                  <a:cubicBezTo>
                    <a:pt x="13" y="10"/>
                    <a:pt x="13" y="7"/>
                    <a:pt x="10" y="6"/>
                  </a:cubicBezTo>
                  <a:cubicBezTo>
                    <a:pt x="5" y="4"/>
                    <a:pt x="1" y="10"/>
                    <a:pt x="3" y="15"/>
                  </a:cubicBezTo>
                  <a:cubicBezTo>
                    <a:pt x="4" y="17"/>
                    <a:pt x="7" y="19"/>
                    <a:pt x="9" y="18"/>
                  </a:cubicBezTo>
                  <a:cubicBezTo>
                    <a:pt x="9" y="17"/>
                    <a:pt x="8" y="17"/>
                    <a:pt x="7" y="17"/>
                  </a:cubicBezTo>
                  <a:cubicBezTo>
                    <a:pt x="7" y="16"/>
                    <a:pt x="8" y="16"/>
                    <a:pt x="8" y="15"/>
                  </a:cubicBezTo>
                </a:path>
              </a:pathLst>
            </a:custGeom>
            <a:solidFill>
              <a:srgbClr val="322E27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39" name="Freeform 213"/>
            <p:cNvSpPr/>
            <p:nvPr/>
          </p:nvSpPr>
          <p:spPr>
            <a:xfrm>
              <a:off x="3989388" y="4933950"/>
              <a:ext cx="55563" cy="76200"/>
            </a:xfrm>
            <a:custGeom>
              <a:avLst/>
              <a:gdLst/>
              <a:ahLst/>
              <a:cxnLst>
                <a:cxn ang="0">
                  <a:pos x="0" y="46567"/>
                </a:cxn>
                <a:cxn ang="0">
                  <a:pos x="8548" y="50800"/>
                </a:cxn>
                <a:cxn ang="0">
                  <a:pos x="17096" y="59267"/>
                </a:cxn>
                <a:cxn ang="0">
                  <a:pos x="29919" y="63500"/>
                </a:cxn>
                <a:cxn ang="0">
                  <a:pos x="34193" y="42333"/>
                </a:cxn>
                <a:cxn ang="0">
                  <a:pos x="0" y="21167"/>
                </a:cxn>
                <a:cxn ang="0">
                  <a:pos x="21370" y="0"/>
                </a:cxn>
                <a:cxn ang="0">
                  <a:pos x="51289" y="16933"/>
                </a:cxn>
                <a:cxn ang="0">
                  <a:pos x="42741" y="21167"/>
                </a:cxn>
                <a:cxn ang="0">
                  <a:pos x="38467" y="12700"/>
                </a:cxn>
                <a:cxn ang="0">
                  <a:pos x="25644" y="8467"/>
                </a:cxn>
                <a:cxn ang="0">
                  <a:pos x="8548" y="21167"/>
                </a:cxn>
                <a:cxn ang="0">
                  <a:pos x="25644" y="29633"/>
                </a:cxn>
                <a:cxn ang="0">
                  <a:pos x="51289" y="46567"/>
                </a:cxn>
                <a:cxn ang="0">
                  <a:pos x="0" y="46567"/>
                </a:cxn>
              </a:cxnLst>
              <a:rect l="0" t="0" r="0" b="0"/>
              <a:pathLst>
                <a:path w="13" h="18">
                  <a:moveTo>
                    <a:pt x="0" y="11"/>
                  </a:moveTo>
                  <a:cubicBezTo>
                    <a:pt x="2" y="11"/>
                    <a:pt x="1" y="11"/>
                    <a:pt x="2" y="12"/>
                  </a:cubicBezTo>
                  <a:cubicBezTo>
                    <a:pt x="3" y="13"/>
                    <a:pt x="3" y="14"/>
                    <a:pt x="4" y="14"/>
                  </a:cubicBezTo>
                  <a:cubicBezTo>
                    <a:pt x="5" y="15"/>
                    <a:pt x="6" y="15"/>
                    <a:pt x="7" y="15"/>
                  </a:cubicBezTo>
                  <a:cubicBezTo>
                    <a:pt x="11" y="14"/>
                    <a:pt x="11" y="11"/>
                    <a:pt x="8" y="10"/>
                  </a:cubicBezTo>
                  <a:cubicBezTo>
                    <a:pt x="5" y="9"/>
                    <a:pt x="0" y="9"/>
                    <a:pt x="0" y="5"/>
                  </a:cubicBezTo>
                  <a:cubicBezTo>
                    <a:pt x="0" y="2"/>
                    <a:pt x="3" y="1"/>
                    <a:pt x="5" y="0"/>
                  </a:cubicBezTo>
                  <a:cubicBezTo>
                    <a:pt x="8" y="0"/>
                    <a:pt x="11" y="1"/>
                    <a:pt x="12" y="4"/>
                  </a:cubicBezTo>
                  <a:cubicBezTo>
                    <a:pt x="12" y="5"/>
                    <a:pt x="11" y="6"/>
                    <a:pt x="10" y="5"/>
                  </a:cubicBezTo>
                  <a:cubicBezTo>
                    <a:pt x="10" y="5"/>
                    <a:pt x="10" y="4"/>
                    <a:pt x="9" y="3"/>
                  </a:cubicBezTo>
                  <a:cubicBezTo>
                    <a:pt x="8" y="2"/>
                    <a:pt x="7" y="2"/>
                    <a:pt x="6" y="2"/>
                  </a:cubicBezTo>
                  <a:cubicBezTo>
                    <a:pt x="4" y="2"/>
                    <a:pt x="2" y="3"/>
                    <a:pt x="2" y="5"/>
                  </a:cubicBezTo>
                  <a:cubicBezTo>
                    <a:pt x="2" y="6"/>
                    <a:pt x="4" y="7"/>
                    <a:pt x="6" y="7"/>
                  </a:cubicBezTo>
                  <a:cubicBezTo>
                    <a:pt x="8" y="8"/>
                    <a:pt x="12" y="8"/>
                    <a:pt x="12" y="11"/>
                  </a:cubicBezTo>
                  <a:cubicBezTo>
                    <a:pt x="13" y="18"/>
                    <a:pt x="0" y="18"/>
                    <a:pt x="0" y="11"/>
                  </a:cubicBezTo>
                  <a:close/>
                </a:path>
              </a:pathLst>
            </a:custGeom>
            <a:solidFill>
              <a:srgbClr val="322E27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40" name="Freeform 214"/>
            <p:cNvSpPr/>
            <p:nvPr/>
          </p:nvSpPr>
          <p:spPr>
            <a:xfrm>
              <a:off x="4052888" y="4933950"/>
              <a:ext cx="17463" cy="68263"/>
            </a:xfrm>
            <a:custGeom>
              <a:avLst/>
              <a:gdLst/>
              <a:ahLst/>
              <a:cxnLst>
                <a:cxn ang="0">
                  <a:pos x="8732" y="68263"/>
                </a:cxn>
                <a:cxn ang="0">
                  <a:pos x="0" y="0"/>
                </a:cxn>
                <a:cxn ang="0">
                  <a:pos x="13097" y="4266"/>
                </a:cxn>
                <a:cxn ang="0">
                  <a:pos x="13097" y="25599"/>
                </a:cxn>
                <a:cxn ang="0">
                  <a:pos x="17463" y="68263"/>
                </a:cxn>
                <a:cxn ang="0">
                  <a:pos x="8732" y="68263"/>
                </a:cxn>
              </a:cxnLst>
              <a:rect l="0" t="0" r="0" b="0"/>
              <a:pathLst>
                <a:path w="4" h="16">
                  <a:moveTo>
                    <a:pt x="2" y="16"/>
                  </a:moveTo>
                  <a:cubicBezTo>
                    <a:pt x="1" y="10"/>
                    <a:pt x="1" y="5"/>
                    <a:pt x="0" y="0"/>
                  </a:cubicBezTo>
                  <a:cubicBezTo>
                    <a:pt x="2" y="0"/>
                    <a:pt x="2" y="0"/>
                    <a:pt x="3" y="1"/>
                  </a:cubicBezTo>
                  <a:cubicBezTo>
                    <a:pt x="3" y="2"/>
                    <a:pt x="3" y="5"/>
                    <a:pt x="3" y="6"/>
                  </a:cubicBezTo>
                  <a:cubicBezTo>
                    <a:pt x="3" y="9"/>
                    <a:pt x="4" y="12"/>
                    <a:pt x="4" y="16"/>
                  </a:cubicBezTo>
                  <a:cubicBezTo>
                    <a:pt x="3" y="16"/>
                    <a:pt x="2" y="16"/>
                    <a:pt x="2" y="16"/>
                  </a:cubicBezTo>
                  <a:close/>
                </a:path>
              </a:pathLst>
            </a:custGeom>
            <a:solidFill>
              <a:srgbClr val="322E27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41" name="Freeform 215"/>
            <p:cNvSpPr>
              <a:spLocks noEditPoints="1"/>
            </p:cNvSpPr>
            <p:nvPr/>
          </p:nvSpPr>
          <p:spPr>
            <a:xfrm>
              <a:off x="4075113" y="4908550"/>
              <a:ext cx="76200" cy="88900"/>
            </a:xfrm>
            <a:custGeom>
              <a:avLst/>
              <a:gdLst/>
              <a:ahLst/>
              <a:cxnLst>
                <a:cxn ang="0">
                  <a:pos x="63500" y="71967"/>
                </a:cxn>
                <a:cxn ang="0">
                  <a:pos x="76200" y="76200"/>
                </a:cxn>
                <a:cxn ang="0">
                  <a:pos x="59267" y="76200"/>
                </a:cxn>
                <a:cxn ang="0">
                  <a:pos x="38100" y="84667"/>
                </a:cxn>
                <a:cxn ang="0">
                  <a:pos x="4233" y="55033"/>
                </a:cxn>
                <a:cxn ang="0">
                  <a:pos x="63500" y="29633"/>
                </a:cxn>
                <a:cxn ang="0">
                  <a:pos x="63500" y="71967"/>
                </a:cxn>
                <a:cxn ang="0">
                  <a:pos x="42333" y="63500"/>
                </a:cxn>
                <a:cxn ang="0">
                  <a:pos x="59267" y="63500"/>
                </a:cxn>
                <a:cxn ang="0">
                  <a:pos x="59267" y="50800"/>
                </a:cxn>
                <a:cxn ang="0">
                  <a:pos x="38100" y="25400"/>
                </a:cxn>
                <a:cxn ang="0">
                  <a:pos x="21167" y="67733"/>
                </a:cxn>
                <a:cxn ang="0">
                  <a:pos x="50800" y="71967"/>
                </a:cxn>
                <a:cxn ang="0">
                  <a:pos x="42333" y="71967"/>
                </a:cxn>
                <a:cxn ang="0">
                  <a:pos x="42333" y="63500"/>
                </a:cxn>
              </a:cxnLst>
              <a:rect l="0" t="0" r="0" b="0"/>
              <a:pathLst>
                <a:path w="18" h="21">
                  <a:moveTo>
                    <a:pt x="15" y="17"/>
                  </a:moveTo>
                  <a:cubicBezTo>
                    <a:pt x="16" y="17"/>
                    <a:pt x="17" y="18"/>
                    <a:pt x="18" y="18"/>
                  </a:cubicBezTo>
                  <a:cubicBezTo>
                    <a:pt x="18" y="21"/>
                    <a:pt x="15" y="18"/>
                    <a:pt x="14" y="18"/>
                  </a:cubicBezTo>
                  <a:cubicBezTo>
                    <a:pt x="12" y="19"/>
                    <a:pt x="11" y="20"/>
                    <a:pt x="9" y="20"/>
                  </a:cubicBezTo>
                  <a:cubicBezTo>
                    <a:pt x="5" y="20"/>
                    <a:pt x="2" y="17"/>
                    <a:pt x="1" y="13"/>
                  </a:cubicBezTo>
                  <a:cubicBezTo>
                    <a:pt x="0" y="6"/>
                    <a:pt x="10" y="0"/>
                    <a:pt x="15" y="7"/>
                  </a:cubicBezTo>
                  <a:cubicBezTo>
                    <a:pt x="17" y="10"/>
                    <a:pt x="17" y="14"/>
                    <a:pt x="15" y="17"/>
                  </a:cubicBezTo>
                  <a:moveTo>
                    <a:pt x="10" y="15"/>
                  </a:moveTo>
                  <a:cubicBezTo>
                    <a:pt x="12" y="15"/>
                    <a:pt x="13" y="16"/>
                    <a:pt x="14" y="15"/>
                  </a:cubicBezTo>
                  <a:cubicBezTo>
                    <a:pt x="14" y="14"/>
                    <a:pt x="14" y="13"/>
                    <a:pt x="14" y="12"/>
                  </a:cubicBezTo>
                  <a:cubicBezTo>
                    <a:pt x="14" y="9"/>
                    <a:pt x="12" y="6"/>
                    <a:pt x="9" y="6"/>
                  </a:cubicBezTo>
                  <a:cubicBezTo>
                    <a:pt x="3" y="5"/>
                    <a:pt x="2" y="12"/>
                    <a:pt x="5" y="16"/>
                  </a:cubicBezTo>
                  <a:cubicBezTo>
                    <a:pt x="7" y="18"/>
                    <a:pt x="10" y="19"/>
                    <a:pt x="12" y="17"/>
                  </a:cubicBezTo>
                  <a:cubicBezTo>
                    <a:pt x="11" y="17"/>
                    <a:pt x="11" y="17"/>
                    <a:pt x="10" y="17"/>
                  </a:cubicBezTo>
                  <a:cubicBezTo>
                    <a:pt x="10" y="16"/>
                    <a:pt x="10" y="16"/>
                    <a:pt x="10" y="15"/>
                  </a:cubicBezTo>
                </a:path>
              </a:pathLst>
            </a:custGeom>
            <a:solidFill>
              <a:srgbClr val="322E27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42" name="Freeform 216"/>
            <p:cNvSpPr>
              <a:spLocks noEditPoints="1"/>
            </p:cNvSpPr>
            <p:nvPr/>
          </p:nvSpPr>
          <p:spPr>
            <a:xfrm>
              <a:off x="3549650" y="4046538"/>
              <a:ext cx="133350" cy="131763"/>
            </a:xfrm>
            <a:custGeom>
              <a:avLst/>
              <a:gdLst/>
              <a:ahLst/>
              <a:cxnLst>
                <a:cxn ang="0">
                  <a:pos x="60223" y="12751"/>
                </a:cxn>
                <a:cxn ang="0">
                  <a:pos x="116144" y="63756"/>
                </a:cxn>
                <a:cxn ang="0">
                  <a:pos x="77429" y="106260"/>
                </a:cxn>
                <a:cxn ang="0">
                  <a:pos x="64524" y="114761"/>
                </a:cxn>
                <a:cxn ang="0">
                  <a:pos x="38715" y="89259"/>
                </a:cxn>
                <a:cxn ang="0">
                  <a:pos x="12905" y="68007"/>
                </a:cxn>
                <a:cxn ang="0">
                  <a:pos x="17206" y="59506"/>
                </a:cxn>
                <a:cxn ang="0">
                  <a:pos x="60223" y="12751"/>
                </a:cxn>
                <a:cxn ang="0">
                  <a:pos x="38715" y="55255"/>
                </a:cxn>
                <a:cxn ang="0">
                  <a:pos x="25810" y="63756"/>
                </a:cxn>
                <a:cxn ang="0">
                  <a:pos x="30111" y="72257"/>
                </a:cxn>
                <a:cxn ang="0">
                  <a:pos x="47318" y="55255"/>
                </a:cxn>
                <a:cxn ang="0">
                  <a:pos x="51619" y="59506"/>
                </a:cxn>
                <a:cxn ang="0">
                  <a:pos x="51619" y="68007"/>
                </a:cxn>
                <a:cxn ang="0">
                  <a:pos x="43016" y="76508"/>
                </a:cxn>
                <a:cxn ang="0">
                  <a:pos x="47318" y="85008"/>
                </a:cxn>
                <a:cxn ang="0">
                  <a:pos x="55921" y="72257"/>
                </a:cxn>
                <a:cxn ang="0">
                  <a:pos x="64524" y="68007"/>
                </a:cxn>
                <a:cxn ang="0">
                  <a:pos x="77429" y="80758"/>
                </a:cxn>
                <a:cxn ang="0">
                  <a:pos x="55921" y="97760"/>
                </a:cxn>
                <a:cxn ang="0">
                  <a:pos x="64524" y="106260"/>
                </a:cxn>
                <a:cxn ang="0">
                  <a:pos x="107540" y="59506"/>
                </a:cxn>
                <a:cxn ang="0">
                  <a:pos x="98937" y="55255"/>
                </a:cxn>
                <a:cxn ang="0">
                  <a:pos x="90334" y="63756"/>
                </a:cxn>
                <a:cxn ang="0">
                  <a:pos x="81731" y="72257"/>
                </a:cxn>
                <a:cxn ang="0">
                  <a:pos x="68826" y="63756"/>
                </a:cxn>
                <a:cxn ang="0">
                  <a:pos x="81731" y="46755"/>
                </a:cxn>
                <a:cxn ang="0">
                  <a:pos x="77429" y="38254"/>
                </a:cxn>
                <a:cxn ang="0">
                  <a:pos x="60223" y="55255"/>
                </a:cxn>
                <a:cxn ang="0">
                  <a:pos x="51619" y="46755"/>
                </a:cxn>
                <a:cxn ang="0">
                  <a:pos x="68826" y="29753"/>
                </a:cxn>
                <a:cxn ang="0">
                  <a:pos x="64524" y="25503"/>
                </a:cxn>
                <a:cxn ang="0">
                  <a:pos x="38715" y="55255"/>
                </a:cxn>
                <a:cxn ang="0">
                  <a:pos x="90334" y="55255"/>
                </a:cxn>
                <a:cxn ang="0">
                  <a:pos x="73127" y="63756"/>
                </a:cxn>
                <a:cxn ang="0">
                  <a:pos x="86032" y="63756"/>
                </a:cxn>
                <a:cxn ang="0">
                  <a:pos x="90334" y="55255"/>
                </a:cxn>
                <a:cxn ang="0">
                  <a:pos x="8603" y="59506"/>
                </a:cxn>
                <a:cxn ang="0">
                  <a:pos x="0" y="68007"/>
                </a:cxn>
                <a:cxn ang="0">
                  <a:pos x="38715" y="102010"/>
                </a:cxn>
                <a:cxn ang="0">
                  <a:pos x="73127" y="131763"/>
                </a:cxn>
                <a:cxn ang="0">
                  <a:pos x="77429" y="123262"/>
                </a:cxn>
                <a:cxn ang="0">
                  <a:pos x="73127" y="119012"/>
                </a:cxn>
                <a:cxn ang="0">
                  <a:pos x="107540" y="85008"/>
                </a:cxn>
                <a:cxn ang="0">
                  <a:pos x="124747" y="72257"/>
                </a:cxn>
                <a:cxn ang="0">
                  <a:pos x="133350" y="63756"/>
                </a:cxn>
                <a:cxn ang="0">
                  <a:pos x="98937" y="34003"/>
                </a:cxn>
                <a:cxn ang="0">
                  <a:pos x="60223" y="0"/>
                </a:cxn>
                <a:cxn ang="0">
                  <a:pos x="8603" y="59506"/>
                </a:cxn>
              </a:cxnLst>
              <a:rect l="0" t="0" r="0" b="0"/>
              <a:pathLst>
                <a:path w="31" h="31">
                  <a:moveTo>
                    <a:pt x="14" y="3"/>
                  </a:moveTo>
                  <a:cubicBezTo>
                    <a:pt x="18" y="7"/>
                    <a:pt x="23" y="11"/>
                    <a:pt x="27" y="15"/>
                  </a:cubicBezTo>
                  <a:cubicBezTo>
                    <a:pt x="24" y="18"/>
                    <a:pt x="21" y="22"/>
                    <a:pt x="18" y="25"/>
                  </a:cubicBezTo>
                  <a:cubicBezTo>
                    <a:pt x="16" y="27"/>
                    <a:pt x="16" y="27"/>
                    <a:pt x="15" y="27"/>
                  </a:cubicBezTo>
                  <a:cubicBezTo>
                    <a:pt x="14" y="26"/>
                    <a:pt x="11" y="22"/>
                    <a:pt x="9" y="21"/>
                  </a:cubicBezTo>
                  <a:cubicBezTo>
                    <a:pt x="8" y="20"/>
                    <a:pt x="4" y="18"/>
                    <a:pt x="3" y="16"/>
                  </a:cubicBezTo>
                  <a:cubicBezTo>
                    <a:pt x="3" y="15"/>
                    <a:pt x="3" y="15"/>
                    <a:pt x="4" y="14"/>
                  </a:cubicBezTo>
                  <a:cubicBezTo>
                    <a:pt x="8" y="10"/>
                    <a:pt x="11" y="7"/>
                    <a:pt x="14" y="3"/>
                  </a:cubicBezTo>
                  <a:moveTo>
                    <a:pt x="9" y="13"/>
                  </a:moveTo>
                  <a:cubicBezTo>
                    <a:pt x="8" y="14"/>
                    <a:pt x="7" y="15"/>
                    <a:pt x="6" y="15"/>
                  </a:cubicBezTo>
                  <a:cubicBezTo>
                    <a:pt x="6" y="16"/>
                    <a:pt x="7" y="16"/>
                    <a:pt x="7" y="17"/>
                  </a:cubicBezTo>
                  <a:cubicBezTo>
                    <a:pt x="8" y="16"/>
                    <a:pt x="10" y="13"/>
                    <a:pt x="11" y="13"/>
                  </a:cubicBezTo>
                  <a:cubicBezTo>
                    <a:pt x="11" y="13"/>
                    <a:pt x="12" y="14"/>
                    <a:pt x="12" y="14"/>
                  </a:cubicBezTo>
                  <a:cubicBezTo>
                    <a:pt x="13" y="15"/>
                    <a:pt x="13" y="14"/>
                    <a:pt x="12" y="16"/>
                  </a:cubicBezTo>
                  <a:cubicBezTo>
                    <a:pt x="12" y="17"/>
                    <a:pt x="11" y="18"/>
                    <a:pt x="10" y="18"/>
                  </a:cubicBezTo>
                  <a:cubicBezTo>
                    <a:pt x="10" y="19"/>
                    <a:pt x="11" y="19"/>
                    <a:pt x="11" y="20"/>
                  </a:cubicBezTo>
                  <a:cubicBezTo>
                    <a:pt x="12" y="19"/>
                    <a:pt x="13" y="18"/>
                    <a:pt x="13" y="17"/>
                  </a:cubicBezTo>
                  <a:cubicBezTo>
                    <a:pt x="14" y="17"/>
                    <a:pt x="14" y="16"/>
                    <a:pt x="15" y="16"/>
                  </a:cubicBezTo>
                  <a:cubicBezTo>
                    <a:pt x="15" y="17"/>
                    <a:pt x="17" y="18"/>
                    <a:pt x="18" y="19"/>
                  </a:cubicBezTo>
                  <a:cubicBezTo>
                    <a:pt x="16" y="20"/>
                    <a:pt x="15" y="22"/>
                    <a:pt x="13" y="23"/>
                  </a:cubicBezTo>
                  <a:cubicBezTo>
                    <a:pt x="14" y="24"/>
                    <a:pt x="15" y="24"/>
                    <a:pt x="15" y="25"/>
                  </a:cubicBezTo>
                  <a:cubicBezTo>
                    <a:pt x="18" y="21"/>
                    <a:pt x="21" y="18"/>
                    <a:pt x="25" y="14"/>
                  </a:cubicBezTo>
                  <a:cubicBezTo>
                    <a:pt x="24" y="14"/>
                    <a:pt x="23" y="13"/>
                    <a:pt x="23" y="13"/>
                  </a:cubicBezTo>
                  <a:cubicBezTo>
                    <a:pt x="22" y="14"/>
                    <a:pt x="21" y="15"/>
                    <a:pt x="21" y="15"/>
                  </a:cubicBezTo>
                  <a:cubicBezTo>
                    <a:pt x="20" y="16"/>
                    <a:pt x="19" y="17"/>
                    <a:pt x="19" y="17"/>
                  </a:cubicBezTo>
                  <a:cubicBezTo>
                    <a:pt x="18" y="17"/>
                    <a:pt x="16" y="15"/>
                    <a:pt x="16" y="15"/>
                  </a:cubicBezTo>
                  <a:cubicBezTo>
                    <a:pt x="17" y="13"/>
                    <a:pt x="18" y="12"/>
                    <a:pt x="19" y="11"/>
                  </a:cubicBezTo>
                  <a:cubicBezTo>
                    <a:pt x="19" y="10"/>
                    <a:pt x="18" y="10"/>
                    <a:pt x="18" y="9"/>
                  </a:cubicBezTo>
                  <a:cubicBezTo>
                    <a:pt x="17" y="11"/>
                    <a:pt x="16" y="12"/>
                    <a:pt x="14" y="13"/>
                  </a:cubicBezTo>
                  <a:cubicBezTo>
                    <a:pt x="14" y="13"/>
                    <a:pt x="13" y="12"/>
                    <a:pt x="12" y="11"/>
                  </a:cubicBezTo>
                  <a:cubicBezTo>
                    <a:pt x="13" y="10"/>
                    <a:pt x="15" y="8"/>
                    <a:pt x="16" y="7"/>
                  </a:cubicBezTo>
                  <a:cubicBezTo>
                    <a:pt x="16" y="7"/>
                    <a:pt x="15" y="6"/>
                    <a:pt x="15" y="6"/>
                  </a:cubicBezTo>
                  <a:cubicBezTo>
                    <a:pt x="13" y="8"/>
                    <a:pt x="11" y="10"/>
                    <a:pt x="9" y="13"/>
                  </a:cubicBezTo>
                  <a:moveTo>
                    <a:pt x="21" y="13"/>
                  </a:moveTo>
                  <a:cubicBezTo>
                    <a:pt x="18" y="13"/>
                    <a:pt x="18" y="12"/>
                    <a:pt x="17" y="15"/>
                  </a:cubicBezTo>
                  <a:cubicBezTo>
                    <a:pt x="18" y="15"/>
                    <a:pt x="19" y="15"/>
                    <a:pt x="20" y="15"/>
                  </a:cubicBezTo>
                  <a:cubicBezTo>
                    <a:pt x="21" y="14"/>
                    <a:pt x="21" y="14"/>
                    <a:pt x="21" y="13"/>
                  </a:cubicBezTo>
                  <a:moveTo>
                    <a:pt x="2" y="14"/>
                  </a:moveTo>
                  <a:cubicBezTo>
                    <a:pt x="1" y="15"/>
                    <a:pt x="0" y="15"/>
                    <a:pt x="0" y="16"/>
                  </a:cubicBezTo>
                  <a:cubicBezTo>
                    <a:pt x="3" y="18"/>
                    <a:pt x="6" y="21"/>
                    <a:pt x="9" y="24"/>
                  </a:cubicBezTo>
                  <a:cubicBezTo>
                    <a:pt x="11" y="26"/>
                    <a:pt x="15" y="28"/>
                    <a:pt x="17" y="31"/>
                  </a:cubicBezTo>
                  <a:cubicBezTo>
                    <a:pt x="17" y="31"/>
                    <a:pt x="18" y="30"/>
                    <a:pt x="18" y="29"/>
                  </a:cubicBezTo>
                  <a:cubicBezTo>
                    <a:pt x="18" y="29"/>
                    <a:pt x="18" y="29"/>
                    <a:pt x="17" y="28"/>
                  </a:cubicBezTo>
                  <a:cubicBezTo>
                    <a:pt x="20" y="26"/>
                    <a:pt x="22" y="23"/>
                    <a:pt x="25" y="20"/>
                  </a:cubicBezTo>
                  <a:cubicBezTo>
                    <a:pt x="26" y="19"/>
                    <a:pt x="28" y="15"/>
                    <a:pt x="29" y="17"/>
                  </a:cubicBezTo>
                  <a:cubicBezTo>
                    <a:pt x="30" y="17"/>
                    <a:pt x="31" y="16"/>
                    <a:pt x="31" y="15"/>
                  </a:cubicBezTo>
                  <a:cubicBezTo>
                    <a:pt x="28" y="14"/>
                    <a:pt x="25" y="10"/>
                    <a:pt x="23" y="8"/>
                  </a:cubicBezTo>
                  <a:cubicBezTo>
                    <a:pt x="20" y="5"/>
                    <a:pt x="16" y="3"/>
                    <a:pt x="14" y="0"/>
                  </a:cubicBezTo>
                  <a:cubicBezTo>
                    <a:pt x="11" y="5"/>
                    <a:pt x="6" y="9"/>
                    <a:pt x="2" y="14"/>
                  </a:cubicBezTo>
                </a:path>
              </a:pathLst>
            </a:custGeom>
            <a:solidFill>
              <a:srgbClr val="322E27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43" name="Freeform 217"/>
            <p:cNvSpPr>
              <a:spLocks noEditPoints="1"/>
            </p:cNvSpPr>
            <p:nvPr/>
          </p:nvSpPr>
          <p:spPr>
            <a:xfrm>
              <a:off x="3690938" y="3943350"/>
              <a:ext cx="119063" cy="119063"/>
            </a:xfrm>
            <a:custGeom>
              <a:avLst/>
              <a:gdLst/>
              <a:ahLst/>
              <a:cxnLst>
                <a:cxn ang="0">
                  <a:pos x="34018" y="42523"/>
                </a:cxn>
                <a:cxn ang="0">
                  <a:pos x="17009" y="51027"/>
                </a:cxn>
                <a:cxn ang="0">
                  <a:pos x="21261" y="59532"/>
                </a:cxn>
                <a:cxn ang="0">
                  <a:pos x="46775" y="46775"/>
                </a:cxn>
                <a:cxn ang="0">
                  <a:pos x="12757" y="85045"/>
                </a:cxn>
                <a:cxn ang="0">
                  <a:pos x="21261" y="85045"/>
                </a:cxn>
                <a:cxn ang="0">
                  <a:pos x="34018" y="80793"/>
                </a:cxn>
                <a:cxn ang="0">
                  <a:pos x="51027" y="59532"/>
                </a:cxn>
                <a:cxn ang="0">
                  <a:pos x="21261" y="97802"/>
                </a:cxn>
                <a:cxn ang="0">
                  <a:pos x="29766" y="102054"/>
                </a:cxn>
                <a:cxn ang="0">
                  <a:pos x="42523" y="93550"/>
                </a:cxn>
                <a:cxn ang="0">
                  <a:pos x="59532" y="63784"/>
                </a:cxn>
                <a:cxn ang="0">
                  <a:pos x="29766" y="114811"/>
                </a:cxn>
                <a:cxn ang="0">
                  <a:pos x="42523" y="119063"/>
                </a:cxn>
                <a:cxn ang="0">
                  <a:pos x="68036" y="72288"/>
                </a:cxn>
                <a:cxn ang="0">
                  <a:pos x="63784" y="102054"/>
                </a:cxn>
                <a:cxn ang="0">
                  <a:pos x="72288" y="110559"/>
                </a:cxn>
                <a:cxn ang="0">
                  <a:pos x="85045" y="85045"/>
                </a:cxn>
                <a:cxn ang="0">
                  <a:pos x="76541" y="59532"/>
                </a:cxn>
                <a:cxn ang="0">
                  <a:pos x="102054" y="76541"/>
                </a:cxn>
                <a:cxn ang="0">
                  <a:pos x="110559" y="76541"/>
                </a:cxn>
                <a:cxn ang="0">
                  <a:pos x="114811" y="72288"/>
                </a:cxn>
                <a:cxn ang="0">
                  <a:pos x="119063" y="63784"/>
                </a:cxn>
                <a:cxn ang="0">
                  <a:pos x="85045" y="51027"/>
                </a:cxn>
                <a:cxn ang="0">
                  <a:pos x="89297" y="38270"/>
                </a:cxn>
                <a:cxn ang="0">
                  <a:pos x="80793" y="34018"/>
                </a:cxn>
                <a:cxn ang="0">
                  <a:pos x="68036" y="59532"/>
                </a:cxn>
                <a:cxn ang="0">
                  <a:pos x="51027" y="55279"/>
                </a:cxn>
                <a:cxn ang="0">
                  <a:pos x="80793" y="29766"/>
                </a:cxn>
                <a:cxn ang="0">
                  <a:pos x="76541" y="21261"/>
                </a:cxn>
                <a:cxn ang="0">
                  <a:pos x="34018" y="42523"/>
                </a:cxn>
                <a:cxn ang="0">
                  <a:pos x="46775" y="21261"/>
                </a:cxn>
                <a:cxn ang="0">
                  <a:pos x="29766" y="17009"/>
                </a:cxn>
                <a:cxn ang="0">
                  <a:pos x="38270" y="25514"/>
                </a:cxn>
                <a:cxn ang="0">
                  <a:pos x="0" y="42523"/>
                </a:cxn>
                <a:cxn ang="0">
                  <a:pos x="8505" y="59532"/>
                </a:cxn>
                <a:cxn ang="0">
                  <a:pos x="17009" y="55279"/>
                </a:cxn>
                <a:cxn ang="0">
                  <a:pos x="12757" y="46775"/>
                </a:cxn>
                <a:cxn ang="0">
                  <a:pos x="76541" y="12757"/>
                </a:cxn>
                <a:cxn ang="0">
                  <a:pos x="80793" y="21261"/>
                </a:cxn>
                <a:cxn ang="0">
                  <a:pos x="89297" y="17009"/>
                </a:cxn>
                <a:cxn ang="0">
                  <a:pos x="80793" y="0"/>
                </a:cxn>
                <a:cxn ang="0">
                  <a:pos x="46775" y="21261"/>
                </a:cxn>
              </a:cxnLst>
              <a:rect l="0" t="0" r="0" b="0"/>
              <a:pathLst>
                <a:path w="28" h="28">
                  <a:moveTo>
                    <a:pt x="8" y="10"/>
                  </a:moveTo>
                  <a:cubicBezTo>
                    <a:pt x="7" y="11"/>
                    <a:pt x="6" y="11"/>
                    <a:pt x="4" y="12"/>
                  </a:cubicBezTo>
                  <a:cubicBezTo>
                    <a:pt x="5" y="13"/>
                    <a:pt x="5" y="13"/>
                    <a:pt x="5" y="14"/>
                  </a:cubicBezTo>
                  <a:cubicBezTo>
                    <a:pt x="7" y="13"/>
                    <a:pt x="9" y="12"/>
                    <a:pt x="11" y="11"/>
                  </a:cubicBezTo>
                  <a:cubicBezTo>
                    <a:pt x="9" y="14"/>
                    <a:pt x="6" y="17"/>
                    <a:pt x="3" y="20"/>
                  </a:cubicBezTo>
                  <a:cubicBezTo>
                    <a:pt x="4" y="20"/>
                    <a:pt x="5" y="20"/>
                    <a:pt x="5" y="20"/>
                  </a:cubicBezTo>
                  <a:cubicBezTo>
                    <a:pt x="6" y="20"/>
                    <a:pt x="7" y="19"/>
                    <a:pt x="8" y="19"/>
                  </a:cubicBezTo>
                  <a:cubicBezTo>
                    <a:pt x="9" y="17"/>
                    <a:pt x="11" y="13"/>
                    <a:pt x="12" y="14"/>
                  </a:cubicBezTo>
                  <a:cubicBezTo>
                    <a:pt x="11" y="18"/>
                    <a:pt x="8" y="21"/>
                    <a:pt x="5" y="23"/>
                  </a:cubicBezTo>
                  <a:cubicBezTo>
                    <a:pt x="6" y="23"/>
                    <a:pt x="7" y="24"/>
                    <a:pt x="7" y="24"/>
                  </a:cubicBezTo>
                  <a:cubicBezTo>
                    <a:pt x="8" y="24"/>
                    <a:pt x="9" y="23"/>
                    <a:pt x="10" y="22"/>
                  </a:cubicBezTo>
                  <a:cubicBezTo>
                    <a:pt x="11" y="20"/>
                    <a:pt x="13" y="18"/>
                    <a:pt x="14" y="15"/>
                  </a:cubicBezTo>
                  <a:cubicBezTo>
                    <a:pt x="17" y="16"/>
                    <a:pt x="9" y="26"/>
                    <a:pt x="7" y="27"/>
                  </a:cubicBezTo>
                  <a:cubicBezTo>
                    <a:pt x="8" y="27"/>
                    <a:pt x="9" y="27"/>
                    <a:pt x="10" y="28"/>
                  </a:cubicBezTo>
                  <a:cubicBezTo>
                    <a:pt x="12" y="25"/>
                    <a:pt x="15" y="21"/>
                    <a:pt x="16" y="17"/>
                  </a:cubicBezTo>
                  <a:cubicBezTo>
                    <a:pt x="19" y="20"/>
                    <a:pt x="18" y="22"/>
                    <a:pt x="15" y="24"/>
                  </a:cubicBezTo>
                  <a:cubicBezTo>
                    <a:pt x="16" y="24"/>
                    <a:pt x="16" y="25"/>
                    <a:pt x="17" y="26"/>
                  </a:cubicBezTo>
                  <a:cubicBezTo>
                    <a:pt x="19" y="24"/>
                    <a:pt x="20" y="23"/>
                    <a:pt x="20" y="20"/>
                  </a:cubicBezTo>
                  <a:cubicBezTo>
                    <a:pt x="20" y="18"/>
                    <a:pt x="17" y="16"/>
                    <a:pt x="18" y="14"/>
                  </a:cubicBezTo>
                  <a:cubicBezTo>
                    <a:pt x="20" y="16"/>
                    <a:pt x="22" y="17"/>
                    <a:pt x="24" y="18"/>
                  </a:cubicBezTo>
                  <a:cubicBezTo>
                    <a:pt x="25" y="18"/>
                    <a:pt x="26" y="18"/>
                    <a:pt x="26" y="18"/>
                  </a:cubicBezTo>
                  <a:cubicBezTo>
                    <a:pt x="27" y="18"/>
                    <a:pt x="26" y="18"/>
                    <a:pt x="27" y="17"/>
                  </a:cubicBezTo>
                  <a:cubicBezTo>
                    <a:pt x="28" y="17"/>
                    <a:pt x="28" y="16"/>
                    <a:pt x="28" y="15"/>
                  </a:cubicBezTo>
                  <a:cubicBezTo>
                    <a:pt x="26" y="15"/>
                    <a:pt x="19" y="15"/>
                    <a:pt x="20" y="12"/>
                  </a:cubicBezTo>
                  <a:cubicBezTo>
                    <a:pt x="20" y="11"/>
                    <a:pt x="21" y="9"/>
                    <a:pt x="21" y="9"/>
                  </a:cubicBezTo>
                  <a:cubicBezTo>
                    <a:pt x="21" y="8"/>
                    <a:pt x="19" y="8"/>
                    <a:pt x="19" y="8"/>
                  </a:cubicBezTo>
                  <a:cubicBezTo>
                    <a:pt x="18" y="9"/>
                    <a:pt x="18" y="14"/>
                    <a:pt x="16" y="14"/>
                  </a:cubicBezTo>
                  <a:cubicBezTo>
                    <a:pt x="15" y="14"/>
                    <a:pt x="13" y="13"/>
                    <a:pt x="12" y="13"/>
                  </a:cubicBezTo>
                  <a:cubicBezTo>
                    <a:pt x="13" y="9"/>
                    <a:pt x="16" y="8"/>
                    <a:pt x="19" y="7"/>
                  </a:cubicBezTo>
                  <a:cubicBezTo>
                    <a:pt x="19" y="6"/>
                    <a:pt x="18" y="5"/>
                    <a:pt x="18" y="5"/>
                  </a:cubicBezTo>
                  <a:cubicBezTo>
                    <a:pt x="15" y="7"/>
                    <a:pt x="11" y="8"/>
                    <a:pt x="8" y="10"/>
                  </a:cubicBezTo>
                  <a:moveTo>
                    <a:pt x="11" y="5"/>
                  </a:moveTo>
                  <a:cubicBezTo>
                    <a:pt x="9" y="2"/>
                    <a:pt x="9" y="2"/>
                    <a:pt x="7" y="4"/>
                  </a:cubicBezTo>
                  <a:cubicBezTo>
                    <a:pt x="7" y="5"/>
                    <a:pt x="8" y="5"/>
                    <a:pt x="9" y="6"/>
                  </a:cubicBezTo>
                  <a:cubicBezTo>
                    <a:pt x="6" y="7"/>
                    <a:pt x="3" y="9"/>
                    <a:pt x="0" y="10"/>
                  </a:cubicBezTo>
                  <a:cubicBezTo>
                    <a:pt x="1" y="12"/>
                    <a:pt x="1" y="13"/>
                    <a:pt x="2" y="14"/>
                  </a:cubicBezTo>
                  <a:cubicBezTo>
                    <a:pt x="3" y="14"/>
                    <a:pt x="3" y="14"/>
                    <a:pt x="4" y="13"/>
                  </a:cubicBezTo>
                  <a:cubicBezTo>
                    <a:pt x="4" y="13"/>
                    <a:pt x="3" y="12"/>
                    <a:pt x="3" y="11"/>
                  </a:cubicBezTo>
                  <a:cubicBezTo>
                    <a:pt x="8" y="8"/>
                    <a:pt x="13" y="6"/>
                    <a:pt x="18" y="3"/>
                  </a:cubicBezTo>
                  <a:cubicBezTo>
                    <a:pt x="18" y="4"/>
                    <a:pt x="19" y="4"/>
                    <a:pt x="19" y="5"/>
                  </a:cubicBezTo>
                  <a:cubicBezTo>
                    <a:pt x="20" y="5"/>
                    <a:pt x="21" y="4"/>
                    <a:pt x="21" y="4"/>
                  </a:cubicBezTo>
                  <a:cubicBezTo>
                    <a:pt x="20" y="3"/>
                    <a:pt x="20" y="1"/>
                    <a:pt x="19" y="0"/>
                  </a:cubicBezTo>
                  <a:cubicBezTo>
                    <a:pt x="16" y="2"/>
                    <a:pt x="14" y="3"/>
                    <a:pt x="11" y="5"/>
                  </a:cubicBezTo>
                </a:path>
              </a:pathLst>
            </a:custGeom>
            <a:solidFill>
              <a:srgbClr val="322E27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44" name="Freeform 218"/>
            <p:cNvSpPr>
              <a:spLocks noEditPoints="1"/>
            </p:cNvSpPr>
            <p:nvPr/>
          </p:nvSpPr>
          <p:spPr>
            <a:xfrm>
              <a:off x="3857625" y="3892550"/>
              <a:ext cx="111125" cy="111125"/>
            </a:xfrm>
            <a:custGeom>
              <a:avLst/>
              <a:gdLst/>
              <a:ahLst/>
              <a:cxnLst>
                <a:cxn ang="0">
                  <a:pos x="34192" y="17096"/>
                </a:cxn>
                <a:cxn ang="0">
                  <a:pos x="42740" y="4274"/>
                </a:cxn>
                <a:cxn ang="0">
                  <a:pos x="29918" y="4274"/>
                </a:cxn>
                <a:cxn ang="0">
                  <a:pos x="17096" y="25644"/>
                </a:cxn>
                <a:cxn ang="0">
                  <a:pos x="0" y="47014"/>
                </a:cxn>
                <a:cxn ang="0">
                  <a:pos x="8548" y="51288"/>
                </a:cxn>
                <a:cxn ang="0">
                  <a:pos x="17096" y="42740"/>
                </a:cxn>
                <a:cxn ang="0">
                  <a:pos x="21370" y="76933"/>
                </a:cxn>
                <a:cxn ang="0">
                  <a:pos x="29918" y="72659"/>
                </a:cxn>
                <a:cxn ang="0">
                  <a:pos x="29918" y="68385"/>
                </a:cxn>
                <a:cxn ang="0">
                  <a:pos x="51288" y="64111"/>
                </a:cxn>
                <a:cxn ang="0">
                  <a:pos x="12822" y="102577"/>
                </a:cxn>
                <a:cxn ang="0">
                  <a:pos x="29918" y="102577"/>
                </a:cxn>
                <a:cxn ang="0">
                  <a:pos x="51288" y="85481"/>
                </a:cxn>
                <a:cxn ang="0">
                  <a:pos x="59837" y="64111"/>
                </a:cxn>
                <a:cxn ang="0">
                  <a:pos x="94029" y="59837"/>
                </a:cxn>
                <a:cxn ang="0">
                  <a:pos x="89755" y="25644"/>
                </a:cxn>
                <a:cxn ang="0">
                  <a:pos x="64111" y="29918"/>
                </a:cxn>
                <a:cxn ang="0">
                  <a:pos x="76933" y="8548"/>
                </a:cxn>
                <a:cxn ang="0">
                  <a:pos x="34192" y="17096"/>
                </a:cxn>
                <a:cxn ang="0">
                  <a:pos x="59837" y="17096"/>
                </a:cxn>
                <a:cxn ang="0">
                  <a:pos x="55563" y="29918"/>
                </a:cxn>
                <a:cxn ang="0">
                  <a:pos x="34192" y="34192"/>
                </a:cxn>
                <a:cxn ang="0">
                  <a:pos x="21370" y="34192"/>
                </a:cxn>
                <a:cxn ang="0">
                  <a:pos x="34192" y="21370"/>
                </a:cxn>
                <a:cxn ang="0">
                  <a:pos x="59837" y="17096"/>
                </a:cxn>
                <a:cxn ang="0">
                  <a:pos x="25644" y="42740"/>
                </a:cxn>
                <a:cxn ang="0">
                  <a:pos x="51288" y="38466"/>
                </a:cxn>
                <a:cxn ang="0">
                  <a:pos x="51288" y="55563"/>
                </a:cxn>
                <a:cxn ang="0">
                  <a:pos x="29918" y="59837"/>
                </a:cxn>
                <a:cxn ang="0">
                  <a:pos x="25644" y="42740"/>
                </a:cxn>
                <a:cxn ang="0">
                  <a:pos x="59837" y="55563"/>
                </a:cxn>
                <a:cxn ang="0">
                  <a:pos x="59837" y="42740"/>
                </a:cxn>
                <a:cxn ang="0">
                  <a:pos x="64111" y="38466"/>
                </a:cxn>
                <a:cxn ang="0">
                  <a:pos x="85481" y="34192"/>
                </a:cxn>
                <a:cxn ang="0">
                  <a:pos x="85481" y="51288"/>
                </a:cxn>
                <a:cxn ang="0">
                  <a:pos x="59837" y="55563"/>
                </a:cxn>
                <a:cxn ang="0">
                  <a:pos x="68385" y="72659"/>
                </a:cxn>
                <a:cxn ang="0">
                  <a:pos x="72659" y="64111"/>
                </a:cxn>
                <a:cxn ang="0">
                  <a:pos x="59837" y="68385"/>
                </a:cxn>
                <a:cxn ang="0">
                  <a:pos x="68385" y="98303"/>
                </a:cxn>
                <a:cxn ang="0">
                  <a:pos x="98303" y="94029"/>
                </a:cxn>
                <a:cxn ang="0">
                  <a:pos x="111125" y="85481"/>
                </a:cxn>
                <a:cxn ang="0">
                  <a:pos x="98303" y="72659"/>
                </a:cxn>
                <a:cxn ang="0">
                  <a:pos x="89755" y="85481"/>
                </a:cxn>
                <a:cxn ang="0">
                  <a:pos x="68385" y="72659"/>
                </a:cxn>
              </a:cxnLst>
              <a:rect l="0" t="0" r="0" b="0"/>
              <a:pathLst>
                <a:path w="26" h="26">
                  <a:moveTo>
                    <a:pt x="8" y="4"/>
                  </a:moveTo>
                  <a:cubicBezTo>
                    <a:pt x="8" y="3"/>
                    <a:pt x="10" y="2"/>
                    <a:pt x="10" y="1"/>
                  </a:cubicBezTo>
                  <a:cubicBezTo>
                    <a:pt x="10" y="1"/>
                    <a:pt x="8" y="0"/>
                    <a:pt x="7" y="1"/>
                  </a:cubicBezTo>
                  <a:cubicBezTo>
                    <a:pt x="6" y="1"/>
                    <a:pt x="5" y="5"/>
                    <a:pt x="4" y="6"/>
                  </a:cubicBezTo>
                  <a:cubicBezTo>
                    <a:pt x="3" y="8"/>
                    <a:pt x="2" y="9"/>
                    <a:pt x="0" y="11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3" y="12"/>
                    <a:pt x="3" y="10"/>
                    <a:pt x="4" y="10"/>
                  </a:cubicBezTo>
                  <a:cubicBezTo>
                    <a:pt x="5" y="12"/>
                    <a:pt x="5" y="15"/>
                    <a:pt x="5" y="18"/>
                  </a:cubicBezTo>
                  <a:cubicBezTo>
                    <a:pt x="6" y="18"/>
                    <a:pt x="7" y="18"/>
                    <a:pt x="7" y="17"/>
                  </a:cubicBezTo>
                  <a:cubicBezTo>
                    <a:pt x="7" y="17"/>
                    <a:pt x="7" y="16"/>
                    <a:pt x="7" y="16"/>
                  </a:cubicBezTo>
                  <a:cubicBezTo>
                    <a:pt x="9" y="16"/>
                    <a:pt x="10" y="15"/>
                    <a:pt x="12" y="15"/>
                  </a:cubicBezTo>
                  <a:cubicBezTo>
                    <a:pt x="11" y="19"/>
                    <a:pt x="7" y="22"/>
                    <a:pt x="3" y="24"/>
                  </a:cubicBezTo>
                  <a:cubicBezTo>
                    <a:pt x="5" y="25"/>
                    <a:pt x="5" y="26"/>
                    <a:pt x="7" y="24"/>
                  </a:cubicBezTo>
                  <a:cubicBezTo>
                    <a:pt x="9" y="23"/>
                    <a:pt x="11" y="22"/>
                    <a:pt x="12" y="20"/>
                  </a:cubicBezTo>
                  <a:cubicBezTo>
                    <a:pt x="13" y="19"/>
                    <a:pt x="13" y="17"/>
                    <a:pt x="14" y="15"/>
                  </a:cubicBezTo>
                  <a:cubicBezTo>
                    <a:pt x="15" y="14"/>
                    <a:pt x="20" y="14"/>
                    <a:pt x="22" y="14"/>
                  </a:cubicBezTo>
                  <a:cubicBezTo>
                    <a:pt x="22" y="11"/>
                    <a:pt x="22" y="8"/>
                    <a:pt x="21" y="6"/>
                  </a:cubicBezTo>
                  <a:cubicBezTo>
                    <a:pt x="19" y="7"/>
                    <a:pt x="17" y="7"/>
                    <a:pt x="15" y="7"/>
                  </a:cubicBezTo>
                  <a:cubicBezTo>
                    <a:pt x="16" y="5"/>
                    <a:pt x="17" y="4"/>
                    <a:pt x="18" y="2"/>
                  </a:cubicBezTo>
                  <a:cubicBezTo>
                    <a:pt x="15" y="3"/>
                    <a:pt x="11" y="3"/>
                    <a:pt x="8" y="4"/>
                  </a:cubicBezTo>
                  <a:moveTo>
                    <a:pt x="14" y="4"/>
                  </a:moveTo>
                  <a:cubicBezTo>
                    <a:pt x="14" y="5"/>
                    <a:pt x="13" y="7"/>
                    <a:pt x="13" y="7"/>
                  </a:cubicBezTo>
                  <a:cubicBezTo>
                    <a:pt x="12" y="8"/>
                    <a:pt x="9" y="8"/>
                    <a:pt x="8" y="8"/>
                  </a:cubicBezTo>
                  <a:cubicBezTo>
                    <a:pt x="7" y="8"/>
                    <a:pt x="6" y="9"/>
                    <a:pt x="5" y="8"/>
                  </a:cubicBezTo>
                  <a:cubicBezTo>
                    <a:pt x="6" y="7"/>
                    <a:pt x="6" y="6"/>
                    <a:pt x="8" y="5"/>
                  </a:cubicBezTo>
                  <a:cubicBezTo>
                    <a:pt x="10" y="5"/>
                    <a:pt x="12" y="5"/>
                    <a:pt x="14" y="4"/>
                  </a:cubicBezTo>
                  <a:moveTo>
                    <a:pt x="6" y="10"/>
                  </a:moveTo>
                  <a:cubicBezTo>
                    <a:pt x="8" y="10"/>
                    <a:pt x="10" y="10"/>
                    <a:pt x="12" y="9"/>
                  </a:cubicBezTo>
                  <a:cubicBezTo>
                    <a:pt x="12" y="10"/>
                    <a:pt x="12" y="12"/>
                    <a:pt x="12" y="13"/>
                  </a:cubicBezTo>
                  <a:cubicBezTo>
                    <a:pt x="11" y="14"/>
                    <a:pt x="8" y="14"/>
                    <a:pt x="7" y="14"/>
                  </a:cubicBezTo>
                  <a:cubicBezTo>
                    <a:pt x="7" y="13"/>
                    <a:pt x="6" y="11"/>
                    <a:pt x="6" y="10"/>
                  </a:cubicBezTo>
                  <a:moveTo>
                    <a:pt x="14" y="13"/>
                  </a:moveTo>
                  <a:cubicBezTo>
                    <a:pt x="14" y="12"/>
                    <a:pt x="14" y="11"/>
                    <a:pt x="14" y="10"/>
                  </a:cubicBezTo>
                  <a:cubicBezTo>
                    <a:pt x="14" y="9"/>
                    <a:pt x="14" y="10"/>
                    <a:pt x="15" y="9"/>
                  </a:cubicBezTo>
                  <a:cubicBezTo>
                    <a:pt x="16" y="8"/>
                    <a:pt x="18" y="8"/>
                    <a:pt x="20" y="8"/>
                  </a:cubicBezTo>
                  <a:cubicBezTo>
                    <a:pt x="20" y="9"/>
                    <a:pt x="20" y="11"/>
                    <a:pt x="20" y="12"/>
                  </a:cubicBezTo>
                  <a:cubicBezTo>
                    <a:pt x="19" y="13"/>
                    <a:pt x="15" y="13"/>
                    <a:pt x="14" y="13"/>
                  </a:cubicBezTo>
                  <a:moveTo>
                    <a:pt x="16" y="17"/>
                  </a:moveTo>
                  <a:cubicBezTo>
                    <a:pt x="16" y="17"/>
                    <a:pt x="16" y="16"/>
                    <a:pt x="17" y="15"/>
                  </a:cubicBezTo>
                  <a:cubicBezTo>
                    <a:pt x="16" y="15"/>
                    <a:pt x="15" y="15"/>
                    <a:pt x="14" y="16"/>
                  </a:cubicBezTo>
                  <a:cubicBezTo>
                    <a:pt x="15" y="17"/>
                    <a:pt x="14" y="22"/>
                    <a:pt x="16" y="23"/>
                  </a:cubicBezTo>
                  <a:cubicBezTo>
                    <a:pt x="17" y="24"/>
                    <a:pt x="22" y="22"/>
                    <a:pt x="23" y="22"/>
                  </a:cubicBezTo>
                  <a:cubicBezTo>
                    <a:pt x="25" y="22"/>
                    <a:pt x="25" y="21"/>
                    <a:pt x="26" y="20"/>
                  </a:cubicBezTo>
                  <a:cubicBezTo>
                    <a:pt x="26" y="17"/>
                    <a:pt x="25" y="18"/>
                    <a:pt x="23" y="17"/>
                  </a:cubicBezTo>
                  <a:cubicBezTo>
                    <a:pt x="24" y="19"/>
                    <a:pt x="23" y="20"/>
                    <a:pt x="21" y="20"/>
                  </a:cubicBezTo>
                  <a:cubicBezTo>
                    <a:pt x="17" y="21"/>
                    <a:pt x="17" y="21"/>
                    <a:pt x="16" y="17"/>
                  </a:cubicBezTo>
                </a:path>
              </a:pathLst>
            </a:custGeom>
            <a:solidFill>
              <a:srgbClr val="322E27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45" name="Freeform 219"/>
            <p:cNvSpPr>
              <a:spLocks noEditPoints="1"/>
            </p:cNvSpPr>
            <p:nvPr/>
          </p:nvSpPr>
          <p:spPr>
            <a:xfrm>
              <a:off x="4024313" y="3887788"/>
              <a:ext cx="114300" cy="111125"/>
            </a:xfrm>
            <a:custGeom>
              <a:avLst/>
              <a:gdLst/>
              <a:ahLst/>
              <a:cxnLst>
                <a:cxn ang="0">
                  <a:pos x="76200" y="4274"/>
                </a:cxn>
                <a:cxn ang="0">
                  <a:pos x="38100" y="42740"/>
                </a:cxn>
                <a:cxn ang="0">
                  <a:pos x="46567" y="51288"/>
                </a:cxn>
                <a:cxn ang="0">
                  <a:pos x="55033" y="47014"/>
                </a:cxn>
                <a:cxn ang="0">
                  <a:pos x="80433" y="17096"/>
                </a:cxn>
                <a:cxn ang="0">
                  <a:pos x="105833" y="59837"/>
                </a:cxn>
                <a:cxn ang="0">
                  <a:pos x="114300" y="51288"/>
                </a:cxn>
                <a:cxn ang="0">
                  <a:pos x="88900" y="25644"/>
                </a:cxn>
                <a:cxn ang="0">
                  <a:pos x="76200" y="4274"/>
                </a:cxn>
                <a:cxn ang="0">
                  <a:pos x="38100" y="25644"/>
                </a:cxn>
                <a:cxn ang="0">
                  <a:pos x="38100" y="8548"/>
                </a:cxn>
                <a:cxn ang="0">
                  <a:pos x="38100" y="0"/>
                </a:cxn>
                <a:cxn ang="0">
                  <a:pos x="29633" y="0"/>
                </a:cxn>
                <a:cxn ang="0">
                  <a:pos x="29633" y="21370"/>
                </a:cxn>
                <a:cxn ang="0">
                  <a:pos x="12700" y="21370"/>
                </a:cxn>
                <a:cxn ang="0">
                  <a:pos x="12700" y="29918"/>
                </a:cxn>
                <a:cxn ang="0">
                  <a:pos x="25400" y="29918"/>
                </a:cxn>
                <a:cxn ang="0">
                  <a:pos x="12700" y="55563"/>
                </a:cxn>
                <a:cxn ang="0">
                  <a:pos x="8467" y="72659"/>
                </a:cxn>
                <a:cxn ang="0">
                  <a:pos x="25400" y="47014"/>
                </a:cxn>
                <a:cxn ang="0">
                  <a:pos x="12700" y="102577"/>
                </a:cxn>
                <a:cxn ang="0">
                  <a:pos x="25400" y="102577"/>
                </a:cxn>
                <a:cxn ang="0">
                  <a:pos x="29633" y="51288"/>
                </a:cxn>
                <a:cxn ang="0">
                  <a:pos x="38100" y="68385"/>
                </a:cxn>
                <a:cxn ang="0">
                  <a:pos x="46567" y="64111"/>
                </a:cxn>
                <a:cxn ang="0">
                  <a:pos x="33867" y="51288"/>
                </a:cxn>
                <a:cxn ang="0">
                  <a:pos x="38100" y="29918"/>
                </a:cxn>
                <a:cxn ang="0">
                  <a:pos x="46567" y="34192"/>
                </a:cxn>
                <a:cxn ang="0">
                  <a:pos x="50800" y="25644"/>
                </a:cxn>
                <a:cxn ang="0">
                  <a:pos x="38100" y="25644"/>
                </a:cxn>
                <a:cxn ang="0">
                  <a:pos x="80433" y="98303"/>
                </a:cxn>
                <a:cxn ang="0">
                  <a:pos x="93133" y="76933"/>
                </a:cxn>
                <a:cxn ang="0">
                  <a:pos x="101600" y="68385"/>
                </a:cxn>
                <a:cxn ang="0">
                  <a:pos x="101600" y="64111"/>
                </a:cxn>
                <a:cxn ang="0">
                  <a:pos x="93133" y="59837"/>
                </a:cxn>
                <a:cxn ang="0">
                  <a:pos x="71967" y="94029"/>
                </a:cxn>
                <a:cxn ang="0">
                  <a:pos x="33867" y="89755"/>
                </a:cxn>
                <a:cxn ang="0">
                  <a:pos x="33867" y="98303"/>
                </a:cxn>
                <a:cxn ang="0">
                  <a:pos x="101600" y="111125"/>
                </a:cxn>
                <a:cxn ang="0">
                  <a:pos x="101600" y="98303"/>
                </a:cxn>
                <a:cxn ang="0">
                  <a:pos x="80433" y="98303"/>
                </a:cxn>
                <a:cxn ang="0">
                  <a:pos x="76200" y="85481"/>
                </a:cxn>
                <a:cxn ang="0">
                  <a:pos x="76200" y="64111"/>
                </a:cxn>
                <a:cxn ang="0">
                  <a:pos x="63500" y="55563"/>
                </a:cxn>
                <a:cxn ang="0">
                  <a:pos x="67733" y="85481"/>
                </a:cxn>
                <a:cxn ang="0">
                  <a:pos x="76200" y="85481"/>
                </a:cxn>
                <a:cxn ang="0">
                  <a:pos x="59267" y="85481"/>
                </a:cxn>
                <a:cxn ang="0">
                  <a:pos x="59267" y="68385"/>
                </a:cxn>
                <a:cxn ang="0">
                  <a:pos x="50800" y="55563"/>
                </a:cxn>
                <a:cxn ang="0">
                  <a:pos x="50800" y="85481"/>
                </a:cxn>
                <a:cxn ang="0">
                  <a:pos x="59267" y="85481"/>
                </a:cxn>
                <a:cxn ang="0">
                  <a:pos x="63500" y="47014"/>
                </a:cxn>
                <a:cxn ang="0">
                  <a:pos x="88900" y="51288"/>
                </a:cxn>
                <a:cxn ang="0">
                  <a:pos x="80433" y="42740"/>
                </a:cxn>
                <a:cxn ang="0">
                  <a:pos x="63500" y="38466"/>
                </a:cxn>
                <a:cxn ang="0">
                  <a:pos x="63500" y="47014"/>
                </a:cxn>
              </a:cxnLst>
              <a:rect l="0" t="0" r="0" b="0"/>
              <a:pathLst>
                <a:path w="27" h="26">
                  <a:moveTo>
                    <a:pt x="18" y="1"/>
                  </a:moveTo>
                  <a:cubicBezTo>
                    <a:pt x="16" y="5"/>
                    <a:pt x="13" y="9"/>
                    <a:pt x="9" y="10"/>
                  </a:cubicBezTo>
                  <a:cubicBezTo>
                    <a:pt x="9" y="11"/>
                    <a:pt x="10" y="11"/>
                    <a:pt x="11" y="12"/>
                  </a:cubicBezTo>
                  <a:cubicBezTo>
                    <a:pt x="12" y="12"/>
                    <a:pt x="12" y="11"/>
                    <a:pt x="13" y="11"/>
                  </a:cubicBezTo>
                  <a:cubicBezTo>
                    <a:pt x="15" y="9"/>
                    <a:pt x="17" y="6"/>
                    <a:pt x="19" y="4"/>
                  </a:cubicBezTo>
                  <a:cubicBezTo>
                    <a:pt x="19" y="8"/>
                    <a:pt x="22" y="11"/>
                    <a:pt x="25" y="14"/>
                  </a:cubicBezTo>
                  <a:cubicBezTo>
                    <a:pt x="25" y="13"/>
                    <a:pt x="26" y="12"/>
                    <a:pt x="27" y="12"/>
                  </a:cubicBezTo>
                  <a:cubicBezTo>
                    <a:pt x="24" y="10"/>
                    <a:pt x="22" y="8"/>
                    <a:pt x="21" y="6"/>
                  </a:cubicBezTo>
                  <a:cubicBezTo>
                    <a:pt x="20" y="3"/>
                    <a:pt x="22" y="2"/>
                    <a:pt x="18" y="1"/>
                  </a:cubicBezTo>
                  <a:moveTo>
                    <a:pt x="9" y="6"/>
                  </a:moveTo>
                  <a:cubicBezTo>
                    <a:pt x="9" y="4"/>
                    <a:pt x="9" y="3"/>
                    <a:pt x="9" y="2"/>
                  </a:cubicBezTo>
                  <a:cubicBezTo>
                    <a:pt x="10" y="1"/>
                    <a:pt x="10" y="1"/>
                    <a:pt x="9" y="0"/>
                  </a:cubicBezTo>
                  <a:cubicBezTo>
                    <a:pt x="9" y="0"/>
                    <a:pt x="8" y="0"/>
                    <a:pt x="7" y="0"/>
                  </a:cubicBezTo>
                  <a:cubicBezTo>
                    <a:pt x="7" y="2"/>
                    <a:pt x="7" y="4"/>
                    <a:pt x="7" y="5"/>
                  </a:cubicBezTo>
                  <a:cubicBezTo>
                    <a:pt x="5" y="5"/>
                    <a:pt x="4" y="5"/>
                    <a:pt x="3" y="5"/>
                  </a:cubicBezTo>
                  <a:cubicBezTo>
                    <a:pt x="3" y="5"/>
                    <a:pt x="3" y="6"/>
                    <a:pt x="3" y="7"/>
                  </a:cubicBezTo>
                  <a:cubicBezTo>
                    <a:pt x="4" y="7"/>
                    <a:pt x="5" y="7"/>
                    <a:pt x="6" y="7"/>
                  </a:cubicBezTo>
                  <a:cubicBezTo>
                    <a:pt x="5" y="9"/>
                    <a:pt x="4" y="11"/>
                    <a:pt x="3" y="13"/>
                  </a:cubicBezTo>
                  <a:cubicBezTo>
                    <a:pt x="1" y="15"/>
                    <a:pt x="0" y="15"/>
                    <a:pt x="2" y="17"/>
                  </a:cubicBezTo>
                  <a:cubicBezTo>
                    <a:pt x="3" y="16"/>
                    <a:pt x="5" y="13"/>
                    <a:pt x="6" y="11"/>
                  </a:cubicBezTo>
                  <a:cubicBezTo>
                    <a:pt x="5" y="15"/>
                    <a:pt x="5" y="20"/>
                    <a:pt x="3" y="24"/>
                  </a:cubicBezTo>
                  <a:cubicBezTo>
                    <a:pt x="4" y="24"/>
                    <a:pt x="5" y="24"/>
                    <a:pt x="6" y="24"/>
                  </a:cubicBezTo>
                  <a:cubicBezTo>
                    <a:pt x="6" y="20"/>
                    <a:pt x="7" y="16"/>
                    <a:pt x="7" y="12"/>
                  </a:cubicBezTo>
                  <a:cubicBezTo>
                    <a:pt x="8" y="14"/>
                    <a:pt x="9" y="15"/>
                    <a:pt x="9" y="16"/>
                  </a:cubicBezTo>
                  <a:cubicBezTo>
                    <a:pt x="10" y="16"/>
                    <a:pt x="10" y="15"/>
                    <a:pt x="11" y="15"/>
                  </a:cubicBezTo>
                  <a:cubicBezTo>
                    <a:pt x="10" y="13"/>
                    <a:pt x="10" y="10"/>
                    <a:pt x="8" y="12"/>
                  </a:cubicBezTo>
                  <a:cubicBezTo>
                    <a:pt x="8" y="10"/>
                    <a:pt x="8" y="8"/>
                    <a:pt x="9" y="7"/>
                  </a:cubicBezTo>
                  <a:cubicBezTo>
                    <a:pt x="10" y="7"/>
                    <a:pt x="11" y="8"/>
                    <a:pt x="11" y="8"/>
                  </a:cubicBezTo>
                  <a:cubicBezTo>
                    <a:pt x="12" y="7"/>
                    <a:pt x="12" y="7"/>
                    <a:pt x="12" y="6"/>
                  </a:cubicBezTo>
                  <a:cubicBezTo>
                    <a:pt x="11" y="6"/>
                    <a:pt x="10" y="6"/>
                    <a:pt x="9" y="6"/>
                  </a:cubicBezTo>
                  <a:moveTo>
                    <a:pt x="19" y="23"/>
                  </a:moveTo>
                  <a:cubicBezTo>
                    <a:pt x="20" y="21"/>
                    <a:pt x="21" y="20"/>
                    <a:pt x="22" y="18"/>
                  </a:cubicBezTo>
                  <a:cubicBezTo>
                    <a:pt x="22" y="18"/>
                    <a:pt x="24" y="16"/>
                    <a:pt x="24" y="16"/>
                  </a:cubicBezTo>
                  <a:cubicBezTo>
                    <a:pt x="24" y="15"/>
                    <a:pt x="24" y="16"/>
                    <a:pt x="24" y="15"/>
                  </a:cubicBezTo>
                  <a:cubicBezTo>
                    <a:pt x="23" y="14"/>
                    <a:pt x="22" y="14"/>
                    <a:pt x="22" y="14"/>
                  </a:cubicBezTo>
                  <a:cubicBezTo>
                    <a:pt x="21" y="16"/>
                    <a:pt x="19" y="21"/>
                    <a:pt x="17" y="22"/>
                  </a:cubicBezTo>
                  <a:cubicBezTo>
                    <a:pt x="16" y="23"/>
                    <a:pt x="10" y="21"/>
                    <a:pt x="8" y="21"/>
                  </a:cubicBezTo>
                  <a:cubicBezTo>
                    <a:pt x="8" y="22"/>
                    <a:pt x="8" y="22"/>
                    <a:pt x="8" y="23"/>
                  </a:cubicBezTo>
                  <a:cubicBezTo>
                    <a:pt x="13" y="23"/>
                    <a:pt x="18" y="24"/>
                    <a:pt x="24" y="26"/>
                  </a:cubicBezTo>
                  <a:cubicBezTo>
                    <a:pt x="24" y="25"/>
                    <a:pt x="24" y="24"/>
                    <a:pt x="24" y="23"/>
                  </a:cubicBezTo>
                  <a:cubicBezTo>
                    <a:pt x="22" y="23"/>
                    <a:pt x="21" y="23"/>
                    <a:pt x="19" y="23"/>
                  </a:cubicBezTo>
                  <a:moveTo>
                    <a:pt x="18" y="20"/>
                  </a:moveTo>
                  <a:cubicBezTo>
                    <a:pt x="18" y="18"/>
                    <a:pt x="18" y="17"/>
                    <a:pt x="18" y="15"/>
                  </a:cubicBezTo>
                  <a:cubicBezTo>
                    <a:pt x="17" y="13"/>
                    <a:pt x="18" y="13"/>
                    <a:pt x="15" y="13"/>
                  </a:cubicBezTo>
                  <a:cubicBezTo>
                    <a:pt x="16" y="15"/>
                    <a:pt x="16" y="18"/>
                    <a:pt x="16" y="20"/>
                  </a:cubicBezTo>
                  <a:cubicBezTo>
                    <a:pt x="16" y="20"/>
                    <a:pt x="17" y="20"/>
                    <a:pt x="18" y="20"/>
                  </a:cubicBezTo>
                  <a:moveTo>
                    <a:pt x="14" y="20"/>
                  </a:moveTo>
                  <a:cubicBezTo>
                    <a:pt x="14" y="19"/>
                    <a:pt x="14" y="17"/>
                    <a:pt x="14" y="16"/>
                  </a:cubicBezTo>
                  <a:cubicBezTo>
                    <a:pt x="14" y="14"/>
                    <a:pt x="14" y="13"/>
                    <a:pt x="12" y="13"/>
                  </a:cubicBezTo>
                  <a:cubicBezTo>
                    <a:pt x="12" y="15"/>
                    <a:pt x="12" y="18"/>
                    <a:pt x="12" y="20"/>
                  </a:cubicBezTo>
                  <a:cubicBezTo>
                    <a:pt x="13" y="20"/>
                    <a:pt x="13" y="20"/>
                    <a:pt x="14" y="20"/>
                  </a:cubicBezTo>
                  <a:moveTo>
                    <a:pt x="15" y="11"/>
                  </a:moveTo>
                  <a:cubicBezTo>
                    <a:pt x="17" y="11"/>
                    <a:pt x="19" y="12"/>
                    <a:pt x="21" y="12"/>
                  </a:cubicBezTo>
                  <a:cubicBezTo>
                    <a:pt x="22" y="10"/>
                    <a:pt x="21" y="10"/>
                    <a:pt x="19" y="10"/>
                  </a:cubicBezTo>
                  <a:cubicBezTo>
                    <a:pt x="18" y="10"/>
                    <a:pt x="16" y="10"/>
                    <a:pt x="15" y="9"/>
                  </a:cubicBezTo>
                  <a:cubicBezTo>
                    <a:pt x="15" y="10"/>
                    <a:pt x="15" y="11"/>
                    <a:pt x="15" y="11"/>
                  </a:cubicBezTo>
                </a:path>
              </a:pathLst>
            </a:custGeom>
            <a:solidFill>
              <a:srgbClr val="322E27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46" name="Freeform 220"/>
            <p:cNvSpPr>
              <a:spLocks noEditPoints="1"/>
            </p:cNvSpPr>
            <p:nvPr/>
          </p:nvSpPr>
          <p:spPr>
            <a:xfrm>
              <a:off x="4173538" y="3943350"/>
              <a:ext cx="136525" cy="80963"/>
            </a:xfrm>
            <a:custGeom>
              <a:avLst/>
              <a:gdLst/>
              <a:ahLst/>
              <a:cxnLst>
                <a:cxn ang="0">
                  <a:pos x="98127" y="29828"/>
                </a:cxn>
                <a:cxn ang="0">
                  <a:pos x="98127" y="17045"/>
                </a:cxn>
                <a:cxn ang="0">
                  <a:pos x="89595" y="12784"/>
                </a:cxn>
                <a:cxn ang="0">
                  <a:pos x="89595" y="25567"/>
                </a:cxn>
                <a:cxn ang="0">
                  <a:pos x="46930" y="0"/>
                </a:cxn>
                <a:cxn ang="0">
                  <a:pos x="55463" y="17045"/>
                </a:cxn>
                <a:cxn ang="0">
                  <a:pos x="85328" y="29828"/>
                </a:cxn>
                <a:cxn ang="0">
                  <a:pos x="119459" y="51135"/>
                </a:cxn>
                <a:cxn ang="0">
                  <a:pos x="136525" y="46873"/>
                </a:cxn>
                <a:cxn ang="0">
                  <a:pos x="98127" y="29828"/>
                </a:cxn>
                <a:cxn ang="0">
                  <a:pos x="93861" y="55396"/>
                </a:cxn>
                <a:cxn ang="0">
                  <a:pos x="102394" y="42612"/>
                </a:cxn>
                <a:cxn ang="0">
                  <a:pos x="89595" y="51135"/>
                </a:cxn>
                <a:cxn ang="0">
                  <a:pos x="68263" y="42612"/>
                </a:cxn>
                <a:cxn ang="0">
                  <a:pos x="72529" y="34090"/>
                </a:cxn>
                <a:cxn ang="0">
                  <a:pos x="63996" y="25567"/>
                </a:cxn>
                <a:cxn ang="0">
                  <a:pos x="63996" y="42612"/>
                </a:cxn>
                <a:cxn ang="0">
                  <a:pos x="42664" y="29828"/>
                </a:cxn>
                <a:cxn ang="0">
                  <a:pos x="0" y="72441"/>
                </a:cxn>
                <a:cxn ang="0">
                  <a:pos x="8533" y="80963"/>
                </a:cxn>
                <a:cxn ang="0">
                  <a:pos x="25598" y="72441"/>
                </a:cxn>
                <a:cxn ang="0">
                  <a:pos x="42664" y="51135"/>
                </a:cxn>
                <a:cxn ang="0">
                  <a:pos x="55463" y="46873"/>
                </a:cxn>
                <a:cxn ang="0">
                  <a:pos x="89595" y="63918"/>
                </a:cxn>
                <a:cxn ang="0">
                  <a:pos x="115193" y="76702"/>
                </a:cxn>
                <a:cxn ang="0">
                  <a:pos x="110927" y="68179"/>
                </a:cxn>
                <a:cxn ang="0">
                  <a:pos x="93861" y="55396"/>
                </a:cxn>
              </a:cxnLst>
              <a:rect l="0" t="0" r="0" b="0"/>
              <a:pathLst>
                <a:path w="32" h="19">
                  <a:moveTo>
                    <a:pt x="23" y="7"/>
                  </a:moveTo>
                  <a:cubicBezTo>
                    <a:pt x="23" y="6"/>
                    <a:pt x="23" y="5"/>
                    <a:pt x="23" y="4"/>
                  </a:cubicBezTo>
                  <a:cubicBezTo>
                    <a:pt x="23" y="3"/>
                    <a:pt x="23" y="3"/>
                    <a:pt x="21" y="3"/>
                  </a:cubicBezTo>
                  <a:cubicBezTo>
                    <a:pt x="21" y="4"/>
                    <a:pt x="21" y="5"/>
                    <a:pt x="21" y="6"/>
                  </a:cubicBezTo>
                  <a:cubicBezTo>
                    <a:pt x="18" y="4"/>
                    <a:pt x="14" y="2"/>
                    <a:pt x="11" y="0"/>
                  </a:cubicBezTo>
                  <a:cubicBezTo>
                    <a:pt x="10" y="3"/>
                    <a:pt x="10" y="3"/>
                    <a:pt x="13" y="4"/>
                  </a:cubicBezTo>
                  <a:cubicBezTo>
                    <a:pt x="15" y="5"/>
                    <a:pt x="18" y="6"/>
                    <a:pt x="20" y="7"/>
                  </a:cubicBezTo>
                  <a:cubicBezTo>
                    <a:pt x="22" y="9"/>
                    <a:pt x="25" y="10"/>
                    <a:pt x="28" y="12"/>
                  </a:cubicBezTo>
                  <a:cubicBezTo>
                    <a:pt x="30" y="13"/>
                    <a:pt x="30" y="14"/>
                    <a:pt x="32" y="11"/>
                  </a:cubicBezTo>
                  <a:cubicBezTo>
                    <a:pt x="29" y="10"/>
                    <a:pt x="26" y="8"/>
                    <a:pt x="23" y="7"/>
                  </a:cubicBezTo>
                  <a:moveTo>
                    <a:pt x="22" y="13"/>
                  </a:moveTo>
                  <a:cubicBezTo>
                    <a:pt x="23" y="13"/>
                    <a:pt x="27" y="12"/>
                    <a:pt x="24" y="10"/>
                  </a:cubicBezTo>
                  <a:cubicBezTo>
                    <a:pt x="23" y="10"/>
                    <a:pt x="22" y="11"/>
                    <a:pt x="21" y="12"/>
                  </a:cubicBezTo>
                  <a:cubicBezTo>
                    <a:pt x="19" y="12"/>
                    <a:pt x="18" y="11"/>
                    <a:pt x="16" y="10"/>
                  </a:cubicBezTo>
                  <a:cubicBezTo>
                    <a:pt x="18" y="11"/>
                    <a:pt x="17" y="10"/>
                    <a:pt x="17" y="8"/>
                  </a:cubicBezTo>
                  <a:cubicBezTo>
                    <a:pt x="18" y="6"/>
                    <a:pt x="17" y="6"/>
                    <a:pt x="15" y="6"/>
                  </a:cubicBezTo>
                  <a:cubicBezTo>
                    <a:pt x="15" y="7"/>
                    <a:pt x="15" y="9"/>
                    <a:pt x="15" y="10"/>
                  </a:cubicBezTo>
                  <a:cubicBezTo>
                    <a:pt x="13" y="9"/>
                    <a:pt x="12" y="8"/>
                    <a:pt x="10" y="7"/>
                  </a:cubicBezTo>
                  <a:cubicBezTo>
                    <a:pt x="8" y="12"/>
                    <a:pt x="5" y="16"/>
                    <a:pt x="0" y="17"/>
                  </a:cubicBezTo>
                  <a:cubicBezTo>
                    <a:pt x="1" y="18"/>
                    <a:pt x="1" y="19"/>
                    <a:pt x="2" y="19"/>
                  </a:cubicBezTo>
                  <a:cubicBezTo>
                    <a:pt x="3" y="19"/>
                    <a:pt x="5" y="18"/>
                    <a:pt x="6" y="17"/>
                  </a:cubicBezTo>
                  <a:cubicBezTo>
                    <a:pt x="8" y="16"/>
                    <a:pt x="9" y="14"/>
                    <a:pt x="10" y="12"/>
                  </a:cubicBezTo>
                  <a:cubicBezTo>
                    <a:pt x="11" y="10"/>
                    <a:pt x="11" y="10"/>
                    <a:pt x="13" y="11"/>
                  </a:cubicBezTo>
                  <a:cubicBezTo>
                    <a:pt x="16" y="13"/>
                    <a:pt x="19" y="14"/>
                    <a:pt x="21" y="15"/>
                  </a:cubicBezTo>
                  <a:cubicBezTo>
                    <a:pt x="23" y="16"/>
                    <a:pt x="25" y="17"/>
                    <a:pt x="27" y="18"/>
                  </a:cubicBezTo>
                  <a:cubicBezTo>
                    <a:pt x="28" y="16"/>
                    <a:pt x="28" y="17"/>
                    <a:pt x="26" y="16"/>
                  </a:cubicBezTo>
                  <a:cubicBezTo>
                    <a:pt x="25" y="15"/>
                    <a:pt x="23" y="14"/>
                    <a:pt x="22" y="13"/>
                  </a:cubicBezTo>
                </a:path>
              </a:pathLst>
            </a:custGeom>
            <a:solidFill>
              <a:srgbClr val="322E27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47" name="Freeform 221"/>
            <p:cNvSpPr>
              <a:spLocks noEditPoints="1"/>
            </p:cNvSpPr>
            <p:nvPr/>
          </p:nvSpPr>
          <p:spPr>
            <a:xfrm>
              <a:off x="4310063" y="4054475"/>
              <a:ext cx="123825" cy="123825"/>
            </a:xfrm>
            <a:custGeom>
              <a:avLst/>
              <a:gdLst/>
              <a:ahLst/>
              <a:cxnLst>
                <a:cxn ang="0">
                  <a:pos x="68317" y="29889"/>
                </a:cxn>
                <a:cxn ang="0">
                  <a:pos x="81127" y="17079"/>
                </a:cxn>
                <a:cxn ang="0">
                  <a:pos x="85397" y="21349"/>
                </a:cxn>
                <a:cxn ang="0">
                  <a:pos x="111016" y="46968"/>
                </a:cxn>
                <a:cxn ang="0">
                  <a:pos x="98206" y="59778"/>
                </a:cxn>
                <a:cxn ang="0">
                  <a:pos x="89666" y="55508"/>
                </a:cxn>
                <a:cxn ang="0">
                  <a:pos x="68317" y="29889"/>
                </a:cxn>
                <a:cxn ang="0">
                  <a:pos x="72587" y="72587"/>
                </a:cxn>
                <a:cxn ang="0">
                  <a:pos x="85397" y="89666"/>
                </a:cxn>
                <a:cxn ang="0">
                  <a:pos x="68317" y="106746"/>
                </a:cxn>
                <a:cxn ang="0">
                  <a:pos x="51238" y="89666"/>
                </a:cxn>
                <a:cxn ang="0">
                  <a:pos x="72587" y="72587"/>
                </a:cxn>
                <a:cxn ang="0">
                  <a:pos x="38428" y="34159"/>
                </a:cxn>
                <a:cxn ang="0">
                  <a:pos x="51238" y="51238"/>
                </a:cxn>
                <a:cxn ang="0">
                  <a:pos x="34159" y="68317"/>
                </a:cxn>
                <a:cxn ang="0">
                  <a:pos x="21349" y="51238"/>
                </a:cxn>
                <a:cxn ang="0">
                  <a:pos x="38428" y="34159"/>
                </a:cxn>
                <a:cxn ang="0">
                  <a:pos x="115285" y="55508"/>
                </a:cxn>
                <a:cxn ang="0">
                  <a:pos x="123825" y="46968"/>
                </a:cxn>
                <a:cxn ang="0">
                  <a:pos x="81127" y="0"/>
                </a:cxn>
                <a:cxn ang="0">
                  <a:pos x="55508" y="25619"/>
                </a:cxn>
                <a:cxn ang="0">
                  <a:pos x="93936" y="72587"/>
                </a:cxn>
                <a:cxn ang="0">
                  <a:pos x="115285" y="55508"/>
                </a:cxn>
                <a:cxn ang="0">
                  <a:pos x="93936" y="98206"/>
                </a:cxn>
                <a:cxn ang="0">
                  <a:pos x="98206" y="89666"/>
                </a:cxn>
                <a:cxn ang="0">
                  <a:pos x="72587" y="59778"/>
                </a:cxn>
                <a:cxn ang="0">
                  <a:pos x="34159" y="93936"/>
                </a:cxn>
                <a:cxn ang="0">
                  <a:pos x="42698" y="102476"/>
                </a:cxn>
                <a:cxn ang="0">
                  <a:pos x="46968" y="93936"/>
                </a:cxn>
                <a:cxn ang="0">
                  <a:pos x="64047" y="111016"/>
                </a:cxn>
                <a:cxn ang="0">
                  <a:pos x="55508" y="115285"/>
                </a:cxn>
                <a:cxn ang="0">
                  <a:pos x="64047" y="123825"/>
                </a:cxn>
                <a:cxn ang="0">
                  <a:pos x="93936" y="98206"/>
                </a:cxn>
                <a:cxn ang="0">
                  <a:pos x="59778" y="59778"/>
                </a:cxn>
                <a:cxn ang="0">
                  <a:pos x="64047" y="51238"/>
                </a:cxn>
                <a:cxn ang="0">
                  <a:pos x="38428" y="21349"/>
                </a:cxn>
                <a:cxn ang="0">
                  <a:pos x="0" y="55508"/>
                </a:cxn>
                <a:cxn ang="0">
                  <a:pos x="8540" y="64047"/>
                </a:cxn>
                <a:cxn ang="0">
                  <a:pos x="12809" y="55508"/>
                </a:cxn>
                <a:cxn ang="0">
                  <a:pos x="25619" y="72587"/>
                </a:cxn>
                <a:cxn ang="0">
                  <a:pos x="21349" y="76857"/>
                </a:cxn>
                <a:cxn ang="0">
                  <a:pos x="29889" y="85397"/>
                </a:cxn>
                <a:cxn ang="0">
                  <a:pos x="59778" y="59778"/>
                </a:cxn>
              </a:cxnLst>
              <a:rect l="0" t="0" r="0" b="0"/>
              <a:pathLst>
                <a:path w="29" h="29">
                  <a:moveTo>
                    <a:pt x="16" y="7"/>
                  </a:moveTo>
                  <a:cubicBezTo>
                    <a:pt x="16" y="6"/>
                    <a:pt x="18" y="4"/>
                    <a:pt x="19" y="4"/>
                  </a:cubicBezTo>
                  <a:cubicBezTo>
                    <a:pt x="20" y="4"/>
                    <a:pt x="19" y="4"/>
                    <a:pt x="20" y="5"/>
                  </a:cubicBezTo>
                  <a:cubicBezTo>
                    <a:pt x="22" y="7"/>
                    <a:pt x="24" y="9"/>
                    <a:pt x="26" y="11"/>
                  </a:cubicBezTo>
                  <a:cubicBezTo>
                    <a:pt x="25" y="12"/>
                    <a:pt x="24" y="13"/>
                    <a:pt x="23" y="14"/>
                  </a:cubicBezTo>
                  <a:cubicBezTo>
                    <a:pt x="22" y="14"/>
                    <a:pt x="22" y="14"/>
                    <a:pt x="21" y="13"/>
                  </a:cubicBezTo>
                  <a:cubicBezTo>
                    <a:pt x="19" y="11"/>
                    <a:pt x="18" y="9"/>
                    <a:pt x="16" y="7"/>
                  </a:cubicBezTo>
                  <a:moveTo>
                    <a:pt x="17" y="17"/>
                  </a:moveTo>
                  <a:cubicBezTo>
                    <a:pt x="17" y="18"/>
                    <a:pt x="20" y="20"/>
                    <a:pt x="20" y="21"/>
                  </a:cubicBezTo>
                  <a:cubicBezTo>
                    <a:pt x="20" y="22"/>
                    <a:pt x="17" y="24"/>
                    <a:pt x="16" y="25"/>
                  </a:cubicBezTo>
                  <a:cubicBezTo>
                    <a:pt x="15" y="23"/>
                    <a:pt x="14" y="22"/>
                    <a:pt x="12" y="21"/>
                  </a:cubicBezTo>
                  <a:cubicBezTo>
                    <a:pt x="14" y="19"/>
                    <a:pt x="15" y="18"/>
                    <a:pt x="17" y="17"/>
                  </a:cubicBezTo>
                  <a:moveTo>
                    <a:pt x="9" y="8"/>
                  </a:moveTo>
                  <a:cubicBezTo>
                    <a:pt x="10" y="10"/>
                    <a:pt x="11" y="11"/>
                    <a:pt x="12" y="12"/>
                  </a:cubicBezTo>
                  <a:cubicBezTo>
                    <a:pt x="11" y="13"/>
                    <a:pt x="9" y="16"/>
                    <a:pt x="8" y="16"/>
                  </a:cubicBezTo>
                  <a:cubicBezTo>
                    <a:pt x="7" y="16"/>
                    <a:pt x="5" y="13"/>
                    <a:pt x="5" y="12"/>
                  </a:cubicBezTo>
                  <a:cubicBezTo>
                    <a:pt x="6" y="11"/>
                    <a:pt x="7" y="10"/>
                    <a:pt x="9" y="8"/>
                  </a:cubicBezTo>
                  <a:moveTo>
                    <a:pt x="27" y="13"/>
                  </a:moveTo>
                  <a:cubicBezTo>
                    <a:pt x="28" y="12"/>
                    <a:pt x="28" y="12"/>
                    <a:pt x="29" y="11"/>
                  </a:cubicBezTo>
                  <a:cubicBezTo>
                    <a:pt x="25" y="8"/>
                    <a:pt x="22" y="4"/>
                    <a:pt x="19" y="0"/>
                  </a:cubicBezTo>
                  <a:cubicBezTo>
                    <a:pt x="17" y="3"/>
                    <a:pt x="15" y="5"/>
                    <a:pt x="13" y="6"/>
                  </a:cubicBezTo>
                  <a:cubicBezTo>
                    <a:pt x="16" y="10"/>
                    <a:pt x="19" y="13"/>
                    <a:pt x="22" y="17"/>
                  </a:cubicBezTo>
                  <a:cubicBezTo>
                    <a:pt x="24" y="16"/>
                    <a:pt x="26" y="14"/>
                    <a:pt x="27" y="13"/>
                  </a:cubicBezTo>
                  <a:moveTo>
                    <a:pt x="22" y="23"/>
                  </a:moveTo>
                  <a:cubicBezTo>
                    <a:pt x="22" y="22"/>
                    <a:pt x="23" y="22"/>
                    <a:pt x="23" y="21"/>
                  </a:cubicBezTo>
                  <a:cubicBezTo>
                    <a:pt x="21" y="19"/>
                    <a:pt x="19" y="17"/>
                    <a:pt x="17" y="14"/>
                  </a:cubicBezTo>
                  <a:cubicBezTo>
                    <a:pt x="14" y="17"/>
                    <a:pt x="11" y="19"/>
                    <a:pt x="8" y="22"/>
                  </a:cubicBezTo>
                  <a:cubicBezTo>
                    <a:pt x="8" y="22"/>
                    <a:pt x="9" y="23"/>
                    <a:pt x="10" y="24"/>
                  </a:cubicBezTo>
                  <a:cubicBezTo>
                    <a:pt x="10" y="23"/>
                    <a:pt x="10" y="23"/>
                    <a:pt x="11" y="22"/>
                  </a:cubicBezTo>
                  <a:cubicBezTo>
                    <a:pt x="12" y="23"/>
                    <a:pt x="13" y="25"/>
                    <a:pt x="15" y="26"/>
                  </a:cubicBezTo>
                  <a:cubicBezTo>
                    <a:pt x="14" y="26"/>
                    <a:pt x="14" y="27"/>
                    <a:pt x="13" y="27"/>
                  </a:cubicBezTo>
                  <a:cubicBezTo>
                    <a:pt x="14" y="28"/>
                    <a:pt x="14" y="28"/>
                    <a:pt x="15" y="29"/>
                  </a:cubicBezTo>
                  <a:cubicBezTo>
                    <a:pt x="17" y="27"/>
                    <a:pt x="20" y="25"/>
                    <a:pt x="22" y="23"/>
                  </a:cubicBezTo>
                  <a:moveTo>
                    <a:pt x="14" y="14"/>
                  </a:moveTo>
                  <a:cubicBezTo>
                    <a:pt x="14" y="13"/>
                    <a:pt x="15" y="13"/>
                    <a:pt x="15" y="12"/>
                  </a:cubicBezTo>
                  <a:cubicBezTo>
                    <a:pt x="13" y="10"/>
                    <a:pt x="11" y="8"/>
                    <a:pt x="9" y="5"/>
                  </a:cubicBezTo>
                  <a:cubicBezTo>
                    <a:pt x="6" y="8"/>
                    <a:pt x="3" y="10"/>
                    <a:pt x="0" y="13"/>
                  </a:cubicBezTo>
                  <a:cubicBezTo>
                    <a:pt x="0" y="14"/>
                    <a:pt x="1" y="14"/>
                    <a:pt x="2" y="15"/>
                  </a:cubicBezTo>
                  <a:cubicBezTo>
                    <a:pt x="2" y="14"/>
                    <a:pt x="3" y="14"/>
                    <a:pt x="3" y="13"/>
                  </a:cubicBezTo>
                  <a:cubicBezTo>
                    <a:pt x="4" y="15"/>
                    <a:pt x="5" y="16"/>
                    <a:pt x="6" y="17"/>
                  </a:cubicBezTo>
                  <a:cubicBezTo>
                    <a:pt x="6" y="17"/>
                    <a:pt x="5" y="18"/>
                    <a:pt x="5" y="18"/>
                  </a:cubicBezTo>
                  <a:cubicBezTo>
                    <a:pt x="5" y="19"/>
                    <a:pt x="6" y="19"/>
                    <a:pt x="7" y="20"/>
                  </a:cubicBezTo>
                  <a:cubicBezTo>
                    <a:pt x="9" y="18"/>
                    <a:pt x="11" y="16"/>
                    <a:pt x="14" y="14"/>
                  </a:cubicBezTo>
                </a:path>
              </a:pathLst>
            </a:custGeom>
            <a:solidFill>
              <a:srgbClr val="322E27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</p:grpSp>
      <p:grpSp>
        <p:nvGrpSpPr>
          <p:cNvPr id="548" name="组合 253"/>
          <p:cNvGrpSpPr/>
          <p:nvPr/>
        </p:nvGrpSpPr>
        <p:grpSpPr>
          <a:xfrm>
            <a:off x="5057279" y="5185593"/>
            <a:ext cx="1582738" cy="1557338"/>
            <a:chOff x="3303587" y="3643313"/>
            <a:chExt cx="1387476" cy="1365250"/>
          </a:xfrm>
        </p:grpSpPr>
        <p:sp>
          <p:nvSpPr>
            <p:cNvPr id="549" name="Freeform 225"/>
            <p:cNvSpPr>
              <a:spLocks noEditPoints="1"/>
            </p:cNvSpPr>
            <p:nvPr/>
          </p:nvSpPr>
          <p:spPr>
            <a:xfrm>
              <a:off x="3303587" y="3643313"/>
              <a:ext cx="1387476" cy="1365250"/>
            </a:xfrm>
            <a:custGeom>
              <a:avLst/>
              <a:gdLst/>
              <a:ahLst/>
              <a:cxnLst>
                <a:cxn ang="0">
                  <a:pos x="952022" y="55463"/>
                </a:cxn>
                <a:cxn ang="0">
                  <a:pos x="1276478" y="358378"/>
                </a:cxn>
                <a:cxn ang="0">
                  <a:pos x="905061" y="311448"/>
                </a:cxn>
                <a:cxn ang="0">
                  <a:pos x="841024" y="315714"/>
                </a:cxn>
                <a:cxn ang="0">
                  <a:pos x="422647" y="375444"/>
                </a:cxn>
                <a:cxn ang="0">
                  <a:pos x="286034" y="644227"/>
                </a:cxn>
                <a:cxn ang="0">
                  <a:pos x="230534" y="639961"/>
                </a:cxn>
                <a:cxn ang="0">
                  <a:pos x="34153" y="721023"/>
                </a:cxn>
                <a:cxn ang="0">
                  <a:pos x="21346" y="529034"/>
                </a:cxn>
                <a:cxn ang="0">
                  <a:pos x="247611" y="153591"/>
                </a:cxn>
                <a:cxn ang="0">
                  <a:pos x="648912" y="0"/>
                </a:cxn>
                <a:cxn ang="0">
                  <a:pos x="1357592" y="614363"/>
                </a:cxn>
                <a:cxn ang="0">
                  <a:pos x="1297824" y="959941"/>
                </a:cxn>
                <a:cxn ang="0">
                  <a:pos x="747102" y="1352451"/>
                </a:cxn>
                <a:cxn ang="0">
                  <a:pos x="136613" y="1083667"/>
                </a:cxn>
                <a:cxn ang="0">
                  <a:pos x="392762" y="1075134"/>
                </a:cxn>
                <a:cxn ang="0">
                  <a:pos x="499491" y="1045270"/>
                </a:cxn>
                <a:cxn ang="0">
                  <a:pos x="533645" y="1045270"/>
                </a:cxn>
                <a:cxn ang="0">
                  <a:pos x="934945" y="981273"/>
                </a:cxn>
                <a:cxn ang="0">
                  <a:pos x="1054482" y="802084"/>
                </a:cxn>
                <a:cxn ang="0">
                  <a:pos x="1071558" y="733822"/>
                </a:cxn>
                <a:cxn ang="0">
                  <a:pos x="1139865" y="725289"/>
                </a:cxn>
                <a:cxn ang="0">
                  <a:pos x="1331977" y="635695"/>
                </a:cxn>
                <a:cxn ang="0">
                  <a:pos x="392762" y="1019671"/>
                </a:cxn>
                <a:cxn ang="0">
                  <a:pos x="85383" y="981273"/>
                </a:cxn>
                <a:cxn ang="0">
                  <a:pos x="68307" y="780752"/>
                </a:cxn>
                <a:cxn ang="0">
                  <a:pos x="362878" y="721023"/>
                </a:cxn>
                <a:cxn ang="0">
                  <a:pos x="584874" y="703957"/>
                </a:cxn>
                <a:cxn ang="0">
                  <a:pos x="572067" y="767953"/>
                </a:cxn>
                <a:cxn ang="0">
                  <a:pos x="358609" y="866080"/>
                </a:cxn>
                <a:cxn ang="0">
                  <a:pos x="636104" y="797818"/>
                </a:cxn>
                <a:cxn ang="0">
                  <a:pos x="742833" y="703957"/>
                </a:cxn>
                <a:cxn ang="0">
                  <a:pos x="768448" y="759420"/>
                </a:cxn>
                <a:cxn ang="0">
                  <a:pos x="597682" y="942876"/>
                </a:cxn>
                <a:cxn ang="0">
                  <a:pos x="1387476" y="456505"/>
                </a:cxn>
                <a:cxn ang="0">
                  <a:pos x="1028867" y="362645"/>
                </a:cxn>
                <a:cxn ang="0">
                  <a:pos x="580605" y="648494"/>
                </a:cxn>
                <a:cxn ang="0">
                  <a:pos x="717218" y="593030"/>
                </a:cxn>
                <a:cxn ang="0">
                  <a:pos x="952022" y="477838"/>
                </a:cxn>
                <a:cxn ang="0">
                  <a:pos x="802602" y="593030"/>
                </a:cxn>
                <a:cxn ang="0">
                  <a:pos x="892254" y="639961"/>
                </a:cxn>
                <a:cxn ang="0">
                  <a:pos x="1174018" y="661293"/>
                </a:cxn>
                <a:cxn ang="0">
                  <a:pos x="1387476" y="456505"/>
                </a:cxn>
              </a:cxnLst>
              <a:rect l="0" t="0" r="0" b="0"/>
              <a:pathLst>
                <a:path w="325" h="320">
                  <a:moveTo>
                    <a:pt x="159" y="0"/>
                  </a:moveTo>
                  <a:cubicBezTo>
                    <a:pt x="182" y="0"/>
                    <a:pt x="203" y="5"/>
                    <a:pt x="223" y="13"/>
                  </a:cubicBezTo>
                  <a:cubicBezTo>
                    <a:pt x="244" y="22"/>
                    <a:pt x="263" y="36"/>
                    <a:pt x="278" y="53"/>
                  </a:cubicBezTo>
                  <a:cubicBezTo>
                    <a:pt x="286" y="62"/>
                    <a:pt x="293" y="73"/>
                    <a:pt x="299" y="84"/>
                  </a:cubicBezTo>
                  <a:cubicBezTo>
                    <a:pt x="277" y="76"/>
                    <a:pt x="253" y="71"/>
                    <a:pt x="230" y="71"/>
                  </a:cubicBezTo>
                  <a:cubicBezTo>
                    <a:pt x="224" y="71"/>
                    <a:pt x="218" y="72"/>
                    <a:pt x="212" y="73"/>
                  </a:cubicBezTo>
                  <a:cubicBezTo>
                    <a:pt x="209" y="73"/>
                    <a:pt x="207" y="74"/>
                    <a:pt x="204" y="75"/>
                  </a:cubicBezTo>
                  <a:cubicBezTo>
                    <a:pt x="201" y="76"/>
                    <a:pt x="199" y="75"/>
                    <a:pt x="197" y="74"/>
                  </a:cubicBezTo>
                  <a:cubicBezTo>
                    <a:pt x="186" y="69"/>
                    <a:pt x="174" y="66"/>
                    <a:pt x="162" y="66"/>
                  </a:cubicBezTo>
                  <a:cubicBezTo>
                    <a:pt x="139" y="66"/>
                    <a:pt x="117" y="73"/>
                    <a:pt x="99" y="88"/>
                  </a:cubicBezTo>
                  <a:cubicBezTo>
                    <a:pt x="82" y="103"/>
                    <a:pt x="70" y="124"/>
                    <a:pt x="67" y="147"/>
                  </a:cubicBezTo>
                  <a:cubicBezTo>
                    <a:pt x="67" y="147"/>
                    <a:pt x="67" y="151"/>
                    <a:pt x="67" y="151"/>
                  </a:cubicBezTo>
                  <a:cubicBezTo>
                    <a:pt x="66" y="151"/>
                    <a:pt x="63" y="151"/>
                    <a:pt x="62" y="150"/>
                  </a:cubicBezTo>
                  <a:cubicBezTo>
                    <a:pt x="59" y="150"/>
                    <a:pt x="57" y="150"/>
                    <a:pt x="54" y="150"/>
                  </a:cubicBezTo>
                  <a:cubicBezTo>
                    <a:pt x="49" y="150"/>
                    <a:pt x="43" y="151"/>
                    <a:pt x="38" y="153"/>
                  </a:cubicBezTo>
                  <a:cubicBezTo>
                    <a:pt x="26" y="156"/>
                    <a:pt x="17" y="162"/>
                    <a:pt x="8" y="169"/>
                  </a:cubicBezTo>
                  <a:cubicBezTo>
                    <a:pt x="6" y="171"/>
                    <a:pt x="4" y="173"/>
                    <a:pt x="1" y="175"/>
                  </a:cubicBezTo>
                  <a:cubicBezTo>
                    <a:pt x="0" y="158"/>
                    <a:pt x="0" y="141"/>
                    <a:pt x="5" y="124"/>
                  </a:cubicBezTo>
                  <a:cubicBezTo>
                    <a:pt x="9" y="107"/>
                    <a:pt x="15" y="91"/>
                    <a:pt x="24" y="76"/>
                  </a:cubicBezTo>
                  <a:cubicBezTo>
                    <a:pt x="33" y="61"/>
                    <a:pt x="45" y="47"/>
                    <a:pt x="58" y="36"/>
                  </a:cubicBezTo>
                  <a:cubicBezTo>
                    <a:pt x="71" y="26"/>
                    <a:pt x="86" y="17"/>
                    <a:pt x="102" y="11"/>
                  </a:cubicBezTo>
                  <a:cubicBezTo>
                    <a:pt x="118" y="5"/>
                    <a:pt x="135" y="1"/>
                    <a:pt x="152" y="0"/>
                  </a:cubicBezTo>
                  <a:cubicBezTo>
                    <a:pt x="155" y="0"/>
                    <a:pt x="157" y="0"/>
                    <a:pt x="159" y="0"/>
                  </a:cubicBezTo>
                  <a:close/>
                  <a:moveTo>
                    <a:pt x="318" y="144"/>
                  </a:moveTo>
                  <a:cubicBezTo>
                    <a:pt x="318" y="157"/>
                    <a:pt x="318" y="171"/>
                    <a:pt x="316" y="184"/>
                  </a:cubicBezTo>
                  <a:cubicBezTo>
                    <a:pt x="314" y="198"/>
                    <a:pt x="309" y="212"/>
                    <a:pt x="304" y="225"/>
                  </a:cubicBezTo>
                  <a:cubicBezTo>
                    <a:pt x="293" y="250"/>
                    <a:pt x="274" y="272"/>
                    <a:pt x="252" y="288"/>
                  </a:cubicBezTo>
                  <a:cubicBezTo>
                    <a:pt x="229" y="304"/>
                    <a:pt x="203" y="314"/>
                    <a:pt x="175" y="317"/>
                  </a:cubicBezTo>
                  <a:cubicBezTo>
                    <a:pt x="148" y="320"/>
                    <a:pt x="120" y="315"/>
                    <a:pt x="95" y="304"/>
                  </a:cubicBezTo>
                  <a:cubicBezTo>
                    <a:pt x="70" y="293"/>
                    <a:pt x="49" y="275"/>
                    <a:pt x="32" y="254"/>
                  </a:cubicBezTo>
                  <a:cubicBezTo>
                    <a:pt x="30" y="251"/>
                    <a:pt x="28" y="248"/>
                    <a:pt x="26" y="245"/>
                  </a:cubicBezTo>
                  <a:cubicBezTo>
                    <a:pt x="48" y="251"/>
                    <a:pt x="70" y="255"/>
                    <a:pt x="92" y="252"/>
                  </a:cubicBezTo>
                  <a:cubicBezTo>
                    <a:pt x="98" y="251"/>
                    <a:pt x="104" y="250"/>
                    <a:pt x="109" y="248"/>
                  </a:cubicBezTo>
                  <a:cubicBezTo>
                    <a:pt x="112" y="247"/>
                    <a:pt x="114" y="246"/>
                    <a:pt x="117" y="245"/>
                  </a:cubicBezTo>
                  <a:cubicBezTo>
                    <a:pt x="118" y="244"/>
                    <a:pt x="120" y="243"/>
                    <a:pt x="121" y="243"/>
                  </a:cubicBezTo>
                  <a:cubicBezTo>
                    <a:pt x="122" y="243"/>
                    <a:pt x="124" y="244"/>
                    <a:pt x="125" y="245"/>
                  </a:cubicBezTo>
                  <a:cubicBezTo>
                    <a:pt x="135" y="249"/>
                    <a:pt x="146" y="251"/>
                    <a:pt x="157" y="251"/>
                  </a:cubicBezTo>
                  <a:cubicBezTo>
                    <a:pt x="179" y="252"/>
                    <a:pt x="202" y="244"/>
                    <a:pt x="219" y="230"/>
                  </a:cubicBezTo>
                  <a:cubicBezTo>
                    <a:pt x="228" y="223"/>
                    <a:pt x="235" y="214"/>
                    <a:pt x="241" y="204"/>
                  </a:cubicBezTo>
                  <a:cubicBezTo>
                    <a:pt x="243" y="199"/>
                    <a:pt x="245" y="194"/>
                    <a:pt x="247" y="188"/>
                  </a:cubicBezTo>
                  <a:cubicBezTo>
                    <a:pt x="248" y="186"/>
                    <a:pt x="249" y="183"/>
                    <a:pt x="250" y="180"/>
                  </a:cubicBezTo>
                  <a:cubicBezTo>
                    <a:pt x="250" y="179"/>
                    <a:pt x="250" y="174"/>
                    <a:pt x="251" y="172"/>
                  </a:cubicBezTo>
                  <a:cubicBezTo>
                    <a:pt x="252" y="171"/>
                    <a:pt x="256" y="172"/>
                    <a:pt x="258" y="171"/>
                  </a:cubicBezTo>
                  <a:cubicBezTo>
                    <a:pt x="261" y="171"/>
                    <a:pt x="264" y="171"/>
                    <a:pt x="267" y="170"/>
                  </a:cubicBezTo>
                  <a:cubicBezTo>
                    <a:pt x="272" y="169"/>
                    <a:pt x="277" y="168"/>
                    <a:pt x="282" y="166"/>
                  </a:cubicBezTo>
                  <a:cubicBezTo>
                    <a:pt x="293" y="162"/>
                    <a:pt x="303" y="157"/>
                    <a:pt x="312" y="149"/>
                  </a:cubicBezTo>
                  <a:cubicBezTo>
                    <a:pt x="314" y="148"/>
                    <a:pt x="316" y="146"/>
                    <a:pt x="318" y="144"/>
                  </a:cubicBezTo>
                  <a:close/>
                  <a:moveTo>
                    <a:pt x="92" y="239"/>
                  </a:moveTo>
                  <a:cubicBezTo>
                    <a:pt x="79" y="239"/>
                    <a:pt x="67" y="240"/>
                    <a:pt x="55" y="238"/>
                  </a:cubicBezTo>
                  <a:cubicBezTo>
                    <a:pt x="43" y="236"/>
                    <a:pt x="32" y="232"/>
                    <a:pt x="20" y="230"/>
                  </a:cubicBezTo>
                  <a:cubicBezTo>
                    <a:pt x="14" y="229"/>
                    <a:pt x="7" y="229"/>
                    <a:pt x="0" y="229"/>
                  </a:cubicBezTo>
                  <a:cubicBezTo>
                    <a:pt x="2" y="213"/>
                    <a:pt x="4" y="195"/>
                    <a:pt x="16" y="183"/>
                  </a:cubicBezTo>
                  <a:cubicBezTo>
                    <a:pt x="27" y="171"/>
                    <a:pt x="43" y="166"/>
                    <a:pt x="60" y="166"/>
                  </a:cubicBezTo>
                  <a:cubicBezTo>
                    <a:pt x="68" y="166"/>
                    <a:pt x="77" y="169"/>
                    <a:pt x="85" y="169"/>
                  </a:cubicBezTo>
                  <a:cubicBezTo>
                    <a:pt x="94" y="170"/>
                    <a:pt x="102" y="170"/>
                    <a:pt x="111" y="170"/>
                  </a:cubicBezTo>
                  <a:cubicBezTo>
                    <a:pt x="120" y="169"/>
                    <a:pt x="128" y="167"/>
                    <a:pt x="137" y="165"/>
                  </a:cubicBezTo>
                  <a:cubicBezTo>
                    <a:pt x="141" y="164"/>
                    <a:pt x="144" y="165"/>
                    <a:pt x="142" y="169"/>
                  </a:cubicBezTo>
                  <a:cubicBezTo>
                    <a:pt x="140" y="174"/>
                    <a:pt x="137" y="177"/>
                    <a:pt x="134" y="180"/>
                  </a:cubicBezTo>
                  <a:cubicBezTo>
                    <a:pt x="121" y="192"/>
                    <a:pt x="105" y="197"/>
                    <a:pt x="89" y="202"/>
                  </a:cubicBezTo>
                  <a:cubicBezTo>
                    <a:pt x="87" y="202"/>
                    <a:pt x="85" y="203"/>
                    <a:pt x="84" y="203"/>
                  </a:cubicBezTo>
                  <a:cubicBezTo>
                    <a:pt x="99" y="209"/>
                    <a:pt x="116" y="205"/>
                    <a:pt x="130" y="198"/>
                  </a:cubicBezTo>
                  <a:cubicBezTo>
                    <a:pt x="137" y="195"/>
                    <a:pt x="143" y="191"/>
                    <a:pt x="149" y="187"/>
                  </a:cubicBezTo>
                  <a:cubicBezTo>
                    <a:pt x="155" y="182"/>
                    <a:pt x="160" y="176"/>
                    <a:pt x="165" y="170"/>
                  </a:cubicBezTo>
                  <a:cubicBezTo>
                    <a:pt x="167" y="168"/>
                    <a:pt x="171" y="165"/>
                    <a:pt x="174" y="165"/>
                  </a:cubicBezTo>
                  <a:cubicBezTo>
                    <a:pt x="177" y="165"/>
                    <a:pt x="181" y="166"/>
                    <a:pt x="182" y="169"/>
                  </a:cubicBezTo>
                  <a:cubicBezTo>
                    <a:pt x="184" y="172"/>
                    <a:pt x="181" y="176"/>
                    <a:pt x="180" y="178"/>
                  </a:cubicBezTo>
                  <a:cubicBezTo>
                    <a:pt x="178" y="182"/>
                    <a:pt x="175" y="185"/>
                    <a:pt x="173" y="188"/>
                  </a:cubicBezTo>
                  <a:cubicBezTo>
                    <a:pt x="164" y="201"/>
                    <a:pt x="153" y="213"/>
                    <a:pt x="140" y="221"/>
                  </a:cubicBezTo>
                  <a:cubicBezTo>
                    <a:pt x="125" y="231"/>
                    <a:pt x="108" y="235"/>
                    <a:pt x="92" y="239"/>
                  </a:cubicBezTo>
                  <a:close/>
                  <a:moveTo>
                    <a:pt x="325" y="107"/>
                  </a:moveTo>
                  <a:cubicBezTo>
                    <a:pt x="311" y="103"/>
                    <a:pt x="297" y="98"/>
                    <a:pt x="283" y="93"/>
                  </a:cubicBezTo>
                  <a:cubicBezTo>
                    <a:pt x="270" y="89"/>
                    <a:pt x="255" y="85"/>
                    <a:pt x="241" y="85"/>
                  </a:cubicBezTo>
                  <a:cubicBezTo>
                    <a:pt x="213" y="83"/>
                    <a:pt x="186" y="95"/>
                    <a:pt x="166" y="113"/>
                  </a:cubicBezTo>
                  <a:cubicBezTo>
                    <a:pt x="153" y="124"/>
                    <a:pt x="144" y="138"/>
                    <a:pt x="136" y="152"/>
                  </a:cubicBezTo>
                  <a:cubicBezTo>
                    <a:pt x="144" y="153"/>
                    <a:pt x="151" y="153"/>
                    <a:pt x="158" y="148"/>
                  </a:cubicBezTo>
                  <a:cubicBezTo>
                    <a:pt x="162" y="145"/>
                    <a:pt x="165" y="142"/>
                    <a:pt x="168" y="139"/>
                  </a:cubicBezTo>
                  <a:cubicBezTo>
                    <a:pt x="171" y="136"/>
                    <a:pt x="175" y="134"/>
                    <a:pt x="178" y="131"/>
                  </a:cubicBezTo>
                  <a:cubicBezTo>
                    <a:pt x="191" y="122"/>
                    <a:pt x="207" y="114"/>
                    <a:pt x="223" y="112"/>
                  </a:cubicBezTo>
                  <a:cubicBezTo>
                    <a:pt x="233" y="111"/>
                    <a:pt x="242" y="112"/>
                    <a:pt x="252" y="113"/>
                  </a:cubicBezTo>
                  <a:cubicBezTo>
                    <a:pt x="229" y="115"/>
                    <a:pt x="204" y="122"/>
                    <a:pt x="188" y="139"/>
                  </a:cubicBezTo>
                  <a:cubicBezTo>
                    <a:pt x="184" y="144"/>
                    <a:pt x="180" y="150"/>
                    <a:pt x="176" y="156"/>
                  </a:cubicBezTo>
                  <a:cubicBezTo>
                    <a:pt x="187" y="152"/>
                    <a:pt x="198" y="149"/>
                    <a:pt x="209" y="150"/>
                  </a:cubicBezTo>
                  <a:cubicBezTo>
                    <a:pt x="220" y="150"/>
                    <a:pt x="231" y="153"/>
                    <a:pt x="241" y="157"/>
                  </a:cubicBezTo>
                  <a:cubicBezTo>
                    <a:pt x="251" y="161"/>
                    <a:pt x="265" y="158"/>
                    <a:pt x="275" y="155"/>
                  </a:cubicBezTo>
                  <a:cubicBezTo>
                    <a:pt x="285" y="151"/>
                    <a:pt x="294" y="146"/>
                    <a:pt x="302" y="138"/>
                  </a:cubicBezTo>
                  <a:cubicBezTo>
                    <a:pt x="312" y="129"/>
                    <a:pt x="319" y="119"/>
                    <a:pt x="325" y="107"/>
                  </a:cubicBezTo>
                  <a:close/>
                </a:path>
              </a:pathLst>
            </a:custGeom>
            <a:solidFill>
              <a:srgbClr val="009B4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50" name="Freeform 226"/>
            <p:cNvSpPr>
              <a:spLocks noEditPoints="1"/>
            </p:cNvSpPr>
            <p:nvPr/>
          </p:nvSpPr>
          <p:spPr>
            <a:xfrm>
              <a:off x="3662363" y="4386263"/>
              <a:ext cx="912813" cy="528638"/>
            </a:xfrm>
            <a:custGeom>
              <a:avLst/>
              <a:gdLst/>
              <a:ahLst/>
              <a:cxnLst>
                <a:cxn ang="0">
                  <a:pos x="12796" y="387952"/>
                </a:cxn>
                <a:cxn ang="0">
                  <a:pos x="29858" y="383689"/>
                </a:cxn>
                <a:cxn ang="0">
                  <a:pos x="72513" y="375162"/>
                </a:cxn>
                <a:cxn ang="0">
                  <a:pos x="76779" y="413531"/>
                </a:cxn>
                <a:cxn ang="0">
                  <a:pos x="81044" y="456163"/>
                </a:cxn>
                <a:cxn ang="0">
                  <a:pos x="115168" y="396479"/>
                </a:cxn>
                <a:cxn ang="0">
                  <a:pos x="119433" y="481743"/>
                </a:cxn>
                <a:cxn ang="0">
                  <a:pos x="93841" y="473216"/>
                </a:cxn>
                <a:cxn ang="0">
                  <a:pos x="153557" y="413531"/>
                </a:cxn>
                <a:cxn ang="0">
                  <a:pos x="166354" y="498796"/>
                </a:cxn>
                <a:cxn ang="0">
                  <a:pos x="153557" y="413531"/>
                </a:cxn>
                <a:cxn ang="0">
                  <a:pos x="204743" y="511585"/>
                </a:cxn>
                <a:cxn ang="0">
                  <a:pos x="226071" y="515848"/>
                </a:cxn>
                <a:cxn ang="0">
                  <a:pos x="247398" y="447637"/>
                </a:cxn>
                <a:cxn ang="0">
                  <a:pos x="238867" y="520112"/>
                </a:cxn>
                <a:cxn ang="0">
                  <a:pos x="294318" y="473216"/>
                </a:cxn>
                <a:cxn ang="0">
                  <a:pos x="285787" y="443374"/>
                </a:cxn>
                <a:cxn ang="0">
                  <a:pos x="349769" y="456163"/>
                </a:cxn>
                <a:cxn ang="0">
                  <a:pos x="328442" y="494532"/>
                </a:cxn>
                <a:cxn ang="0">
                  <a:pos x="315646" y="524375"/>
                </a:cxn>
                <a:cxn ang="0">
                  <a:pos x="392424" y="447637"/>
                </a:cxn>
                <a:cxn ang="0">
                  <a:pos x="388159" y="481743"/>
                </a:cxn>
                <a:cxn ang="0">
                  <a:pos x="435079" y="498796"/>
                </a:cxn>
                <a:cxn ang="0">
                  <a:pos x="469203" y="507322"/>
                </a:cxn>
                <a:cxn ang="0">
                  <a:pos x="460672" y="494532"/>
                </a:cxn>
                <a:cxn ang="0">
                  <a:pos x="481999" y="460427"/>
                </a:cxn>
                <a:cxn ang="0">
                  <a:pos x="507592" y="460427"/>
                </a:cxn>
                <a:cxn ang="0">
                  <a:pos x="511858" y="473216"/>
                </a:cxn>
                <a:cxn ang="0">
                  <a:pos x="490530" y="434847"/>
                </a:cxn>
                <a:cxn ang="0">
                  <a:pos x="554513" y="434847"/>
                </a:cxn>
                <a:cxn ang="0">
                  <a:pos x="533185" y="409268"/>
                </a:cxn>
                <a:cxn ang="0">
                  <a:pos x="550247" y="451900"/>
                </a:cxn>
                <a:cxn ang="0">
                  <a:pos x="631291" y="443374"/>
                </a:cxn>
                <a:cxn ang="0">
                  <a:pos x="597167" y="464690"/>
                </a:cxn>
                <a:cxn ang="0">
                  <a:pos x="631291" y="443374"/>
                </a:cxn>
                <a:cxn ang="0">
                  <a:pos x="605698" y="413531"/>
                </a:cxn>
                <a:cxn ang="0">
                  <a:pos x="669681" y="366636"/>
                </a:cxn>
                <a:cxn ang="0">
                  <a:pos x="648353" y="422058"/>
                </a:cxn>
                <a:cxn ang="0">
                  <a:pos x="682477" y="319741"/>
                </a:cxn>
                <a:cxn ang="0">
                  <a:pos x="673946" y="328267"/>
                </a:cxn>
                <a:cxn ang="0">
                  <a:pos x="720866" y="345320"/>
                </a:cxn>
                <a:cxn ang="0">
                  <a:pos x="725132" y="289898"/>
                </a:cxn>
                <a:cxn ang="0">
                  <a:pos x="806176" y="260056"/>
                </a:cxn>
                <a:cxn ang="0">
                  <a:pos x="776318" y="281372"/>
                </a:cxn>
                <a:cxn ang="0">
                  <a:pos x="776318" y="230213"/>
                </a:cxn>
                <a:cxn ang="0">
                  <a:pos x="818972" y="238740"/>
                </a:cxn>
                <a:cxn ang="0">
                  <a:pos x="848831" y="213160"/>
                </a:cxn>
                <a:cxn ang="0">
                  <a:pos x="836034" y="213160"/>
                </a:cxn>
                <a:cxn ang="0">
                  <a:pos x="840300" y="179055"/>
                </a:cxn>
                <a:cxn ang="0">
                  <a:pos x="823238" y="140686"/>
                </a:cxn>
                <a:cxn ang="0">
                  <a:pos x="853096" y="162002"/>
                </a:cxn>
                <a:cxn ang="0">
                  <a:pos x="887220" y="76738"/>
                </a:cxn>
                <a:cxn ang="0">
                  <a:pos x="857362" y="63948"/>
                </a:cxn>
                <a:cxn ang="0">
                  <a:pos x="882955" y="85264"/>
                </a:cxn>
                <a:cxn ang="0">
                  <a:pos x="874424" y="59685"/>
                </a:cxn>
                <a:cxn ang="0">
                  <a:pos x="857362" y="12790"/>
                </a:cxn>
                <a:cxn ang="0">
                  <a:pos x="895751" y="17053"/>
                </a:cxn>
              </a:cxnLst>
              <a:rect l="0" t="0" r="0" b="0"/>
              <a:pathLst>
                <a:path w="214" h="124">
                  <a:moveTo>
                    <a:pt x="8" y="99"/>
                  </a:moveTo>
                  <a:cubicBezTo>
                    <a:pt x="10" y="100"/>
                    <a:pt x="9" y="102"/>
                    <a:pt x="8" y="102"/>
                  </a:cubicBezTo>
                  <a:cubicBezTo>
                    <a:pt x="6" y="102"/>
                    <a:pt x="4" y="101"/>
                    <a:pt x="3" y="100"/>
                  </a:cubicBezTo>
                  <a:cubicBezTo>
                    <a:pt x="0" y="97"/>
                    <a:pt x="1" y="94"/>
                    <a:pt x="3" y="91"/>
                  </a:cubicBezTo>
                  <a:cubicBezTo>
                    <a:pt x="4" y="88"/>
                    <a:pt x="5" y="82"/>
                    <a:pt x="8" y="83"/>
                  </a:cubicBezTo>
                  <a:cubicBezTo>
                    <a:pt x="12" y="84"/>
                    <a:pt x="15" y="87"/>
                    <a:pt x="13" y="90"/>
                  </a:cubicBezTo>
                  <a:cubicBezTo>
                    <a:pt x="11" y="89"/>
                    <a:pt x="13" y="86"/>
                    <a:pt x="10" y="86"/>
                  </a:cubicBezTo>
                  <a:cubicBezTo>
                    <a:pt x="7" y="85"/>
                    <a:pt x="7" y="88"/>
                    <a:pt x="7" y="90"/>
                  </a:cubicBezTo>
                  <a:cubicBezTo>
                    <a:pt x="6" y="92"/>
                    <a:pt x="4" y="96"/>
                    <a:pt x="4" y="98"/>
                  </a:cubicBezTo>
                  <a:cubicBezTo>
                    <a:pt x="5" y="99"/>
                    <a:pt x="7" y="101"/>
                    <a:pt x="8" y="99"/>
                  </a:cubicBezTo>
                  <a:close/>
                  <a:moveTo>
                    <a:pt x="12" y="105"/>
                  </a:moveTo>
                  <a:cubicBezTo>
                    <a:pt x="14" y="100"/>
                    <a:pt x="15" y="94"/>
                    <a:pt x="17" y="88"/>
                  </a:cubicBezTo>
                  <a:cubicBezTo>
                    <a:pt x="19" y="89"/>
                    <a:pt x="20" y="90"/>
                    <a:pt x="22" y="91"/>
                  </a:cubicBezTo>
                  <a:cubicBezTo>
                    <a:pt x="24" y="92"/>
                    <a:pt x="24" y="92"/>
                    <a:pt x="24" y="94"/>
                  </a:cubicBezTo>
                  <a:cubicBezTo>
                    <a:pt x="22" y="93"/>
                    <a:pt x="21" y="92"/>
                    <a:pt x="19" y="92"/>
                  </a:cubicBezTo>
                  <a:cubicBezTo>
                    <a:pt x="19" y="93"/>
                    <a:pt x="17" y="96"/>
                    <a:pt x="18" y="97"/>
                  </a:cubicBezTo>
                  <a:cubicBezTo>
                    <a:pt x="19" y="100"/>
                    <a:pt x="21" y="98"/>
                    <a:pt x="20" y="101"/>
                  </a:cubicBezTo>
                  <a:cubicBezTo>
                    <a:pt x="19" y="100"/>
                    <a:pt x="18" y="100"/>
                    <a:pt x="17" y="99"/>
                  </a:cubicBezTo>
                  <a:cubicBezTo>
                    <a:pt x="17" y="101"/>
                    <a:pt x="15" y="104"/>
                    <a:pt x="15" y="105"/>
                  </a:cubicBezTo>
                  <a:cubicBezTo>
                    <a:pt x="16" y="106"/>
                    <a:pt x="18" y="106"/>
                    <a:pt x="19" y="107"/>
                  </a:cubicBezTo>
                  <a:cubicBezTo>
                    <a:pt x="20" y="108"/>
                    <a:pt x="19" y="108"/>
                    <a:pt x="19" y="109"/>
                  </a:cubicBezTo>
                  <a:cubicBezTo>
                    <a:pt x="16" y="108"/>
                    <a:pt x="14" y="107"/>
                    <a:pt x="12" y="105"/>
                  </a:cubicBezTo>
                  <a:close/>
                  <a:moveTo>
                    <a:pt x="22" y="111"/>
                  </a:moveTo>
                  <a:cubicBezTo>
                    <a:pt x="24" y="105"/>
                    <a:pt x="25" y="99"/>
                    <a:pt x="27" y="93"/>
                  </a:cubicBezTo>
                  <a:cubicBezTo>
                    <a:pt x="29" y="94"/>
                    <a:pt x="34" y="95"/>
                    <a:pt x="34" y="99"/>
                  </a:cubicBezTo>
                  <a:cubicBezTo>
                    <a:pt x="35" y="101"/>
                    <a:pt x="33" y="106"/>
                    <a:pt x="30" y="104"/>
                  </a:cubicBezTo>
                  <a:cubicBezTo>
                    <a:pt x="35" y="106"/>
                    <a:pt x="32" y="112"/>
                    <a:pt x="31" y="115"/>
                  </a:cubicBezTo>
                  <a:cubicBezTo>
                    <a:pt x="30" y="114"/>
                    <a:pt x="28" y="114"/>
                    <a:pt x="28" y="113"/>
                  </a:cubicBezTo>
                  <a:cubicBezTo>
                    <a:pt x="28" y="113"/>
                    <a:pt x="29" y="110"/>
                    <a:pt x="29" y="109"/>
                  </a:cubicBezTo>
                  <a:cubicBezTo>
                    <a:pt x="30" y="107"/>
                    <a:pt x="30" y="105"/>
                    <a:pt x="27" y="104"/>
                  </a:cubicBezTo>
                  <a:cubicBezTo>
                    <a:pt x="26" y="107"/>
                    <a:pt x="26" y="109"/>
                    <a:pt x="25" y="112"/>
                  </a:cubicBezTo>
                  <a:cubicBezTo>
                    <a:pt x="24" y="111"/>
                    <a:pt x="23" y="111"/>
                    <a:pt x="22" y="111"/>
                  </a:cubicBezTo>
                  <a:close/>
                  <a:moveTo>
                    <a:pt x="29" y="96"/>
                  </a:moveTo>
                  <a:cubicBezTo>
                    <a:pt x="29" y="98"/>
                    <a:pt x="26" y="105"/>
                    <a:pt x="30" y="103"/>
                  </a:cubicBezTo>
                  <a:cubicBezTo>
                    <a:pt x="33" y="102"/>
                    <a:pt x="31" y="97"/>
                    <a:pt x="29" y="96"/>
                  </a:cubicBezTo>
                  <a:close/>
                  <a:moveTo>
                    <a:pt x="36" y="97"/>
                  </a:moveTo>
                  <a:cubicBezTo>
                    <a:pt x="38" y="98"/>
                    <a:pt x="40" y="98"/>
                    <a:pt x="42" y="99"/>
                  </a:cubicBezTo>
                  <a:cubicBezTo>
                    <a:pt x="45" y="100"/>
                    <a:pt x="45" y="100"/>
                    <a:pt x="45" y="102"/>
                  </a:cubicBezTo>
                  <a:cubicBezTo>
                    <a:pt x="44" y="102"/>
                    <a:pt x="43" y="101"/>
                    <a:pt x="42" y="101"/>
                  </a:cubicBezTo>
                  <a:cubicBezTo>
                    <a:pt x="41" y="106"/>
                    <a:pt x="40" y="112"/>
                    <a:pt x="39" y="117"/>
                  </a:cubicBezTo>
                  <a:cubicBezTo>
                    <a:pt x="36" y="116"/>
                    <a:pt x="36" y="117"/>
                    <a:pt x="36" y="115"/>
                  </a:cubicBezTo>
                  <a:cubicBezTo>
                    <a:pt x="36" y="112"/>
                    <a:pt x="37" y="109"/>
                    <a:pt x="38" y="107"/>
                  </a:cubicBezTo>
                  <a:cubicBezTo>
                    <a:pt x="38" y="105"/>
                    <a:pt x="39" y="101"/>
                    <a:pt x="39" y="100"/>
                  </a:cubicBezTo>
                  <a:cubicBezTo>
                    <a:pt x="38" y="98"/>
                    <a:pt x="36" y="101"/>
                    <a:pt x="36" y="97"/>
                  </a:cubicBezTo>
                  <a:close/>
                  <a:moveTo>
                    <a:pt x="48" y="101"/>
                  </a:moveTo>
                  <a:cubicBezTo>
                    <a:pt x="49" y="101"/>
                    <a:pt x="50" y="101"/>
                    <a:pt x="51" y="102"/>
                  </a:cubicBezTo>
                  <a:cubicBezTo>
                    <a:pt x="51" y="104"/>
                    <a:pt x="50" y="107"/>
                    <a:pt x="50" y="108"/>
                  </a:cubicBezTo>
                  <a:cubicBezTo>
                    <a:pt x="49" y="112"/>
                    <a:pt x="49" y="116"/>
                    <a:pt x="48" y="120"/>
                  </a:cubicBezTo>
                  <a:cubicBezTo>
                    <a:pt x="47" y="120"/>
                    <a:pt x="46" y="120"/>
                    <a:pt x="46" y="119"/>
                  </a:cubicBezTo>
                  <a:cubicBezTo>
                    <a:pt x="45" y="117"/>
                    <a:pt x="46" y="114"/>
                    <a:pt x="46" y="112"/>
                  </a:cubicBezTo>
                  <a:cubicBezTo>
                    <a:pt x="47" y="108"/>
                    <a:pt x="47" y="105"/>
                    <a:pt x="48" y="101"/>
                  </a:cubicBezTo>
                  <a:close/>
                  <a:moveTo>
                    <a:pt x="53" y="121"/>
                  </a:moveTo>
                  <a:cubicBezTo>
                    <a:pt x="54" y="115"/>
                    <a:pt x="55" y="109"/>
                    <a:pt x="55" y="102"/>
                  </a:cubicBezTo>
                  <a:cubicBezTo>
                    <a:pt x="57" y="103"/>
                    <a:pt x="59" y="103"/>
                    <a:pt x="60" y="104"/>
                  </a:cubicBezTo>
                  <a:cubicBezTo>
                    <a:pt x="63" y="104"/>
                    <a:pt x="63" y="104"/>
                    <a:pt x="63" y="106"/>
                  </a:cubicBezTo>
                  <a:cubicBezTo>
                    <a:pt x="61" y="106"/>
                    <a:pt x="60" y="105"/>
                    <a:pt x="58" y="105"/>
                  </a:cubicBezTo>
                  <a:cubicBezTo>
                    <a:pt x="58" y="106"/>
                    <a:pt x="57" y="110"/>
                    <a:pt x="57" y="111"/>
                  </a:cubicBezTo>
                  <a:cubicBezTo>
                    <a:pt x="59" y="113"/>
                    <a:pt x="61" y="110"/>
                    <a:pt x="60" y="114"/>
                  </a:cubicBezTo>
                  <a:cubicBezTo>
                    <a:pt x="59" y="114"/>
                    <a:pt x="58" y="114"/>
                    <a:pt x="57" y="113"/>
                  </a:cubicBezTo>
                  <a:cubicBezTo>
                    <a:pt x="57" y="116"/>
                    <a:pt x="57" y="119"/>
                    <a:pt x="56" y="122"/>
                  </a:cubicBezTo>
                  <a:cubicBezTo>
                    <a:pt x="55" y="121"/>
                    <a:pt x="54" y="121"/>
                    <a:pt x="53" y="121"/>
                  </a:cubicBezTo>
                  <a:close/>
                  <a:moveTo>
                    <a:pt x="67" y="104"/>
                  </a:moveTo>
                  <a:cubicBezTo>
                    <a:pt x="68" y="104"/>
                    <a:pt x="69" y="104"/>
                    <a:pt x="70" y="105"/>
                  </a:cubicBezTo>
                  <a:cubicBezTo>
                    <a:pt x="70" y="107"/>
                    <a:pt x="70" y="110"/>
                    <a:pt x="69" y="111"/>
                  </a:cubicBezTo>
                  <a:cubicBezTo>
                    <a:pt x="69" y="115"/>
                    <a:pt x="69" y="119"/>
                    <a:pt x="69" y="123"/>
                  </a:cubicBezTo>
                  <a:cubicBezTo>
                    <a:pt x="67" y="123"/>
                    <a:pt x="66" y="123"/>
                    <a:pt x="66" y="122"/>
                  </a:cubicBezTo>
                  <a:cubicBezTo>
                    <a:pt x="65" y="120"/>
                    <a:pt x="66" y="117"/>
                    <a:pt x="66" y="116"/>
                  </a:cubicBezTo>
                  <a:cubicBezTo>
                    <a:pt x="66" y="112"/>
                    <a:pt x="67" y="108"/>
                    <a:pt x="67" y="104"/>
                  </a:cubicBezTo>
                  <a:close/>
                  <a:moveTo>
                    <a:pt x="74" y="123"/>
                  </a:moveTo>
                  <a:cubicBezTo>
                    <a:pt x="74" y="117"/>
                    <a:pt x="74" y="111"/>
                    <a:pt x="74" y="104"/>
                  </a:cubicBezTo>
                  <a:cubicBezTo>
                    <a:pt x="76" y="105"/>
                    <a:pt x="78" y="105"/>
                    <a:pt x="80" y="105"/>
                  </a:cubicBezTo>
                  <a:cubicBezTo>
                    <a:pt x="82" y="105"/>
                    <a:pt x="82" y="105"/>
                    <a:pt x="82" y="107"/>
                  </a:cubicBezTo>
                  <a:cubicBezTo>
                    <a:pt x="80" y="107"/>
                    <a:pt x="79" y="107"/>
                    <a:pt x="78" y="107"/>
                  </a:cubicBezTo>
                  <a:cubicBezTo>
                    <a:pt x="77" y="109"/>
                    <a:pt x="77" y="111"/>
                    <a:pt x="77" y="113"/>
                  </a:cubicBezTo>
                  <a:cubicBezTo>
                    <a:pt x="78" y="113"/>
                    <a:pt x="82" y="113"/>
                    <a:pt x="80" y="115"/>
                  </a:cubicBezTo>
                  <a:cubicBezTo>
                    <a:pt x="80" y="116"/>
                    <a:pt x="78" y="115"/>
                    <a:pt x="77" y="116"/>
                  </a:cubicBezTo>
                  <a:cubicBezTo>
                    <a:pt x="77" y="116"/>
                    <a:pt x="77" y="121"/>
                    <a:pt x="77" y="121"/>
                  </a:cubicBezTo>
                  <a:cubicBezTo>
                    <a:pt x="78" y="122"/>
                    <a:pt x="81" y="122"/>
                    <a:pt x="82" y="122"/>
                  </a:cubicBezTo>
                  <a:cubicBezTo>
                    <a:pt x="81" y="124"/>
                    <a:pt x="82" y="124"/>
                    <a:pt x="79" y="124"/>
                  </a:cubicBezTo>
                  <a:cubicBezTo>
                    <a:pt x="77" y="123"/>
                    <a:pt x="76" y="123"/>
                    <a:pt x="74" y="123"/>
                  </a:cubicBezTo>
                  <a:close/>
                  <a:moveTo>
                    <a:pt x="85" y="124"/>
                  </a:moveTo>
                  <a:cubicBezTo>
                    <a:pt x="85" y="118"/>
                    <a:pt x="84" y="113"/>
                    <a:pt x="84" y="107"/>
                  </a:cubicBezTo>
                  <a:cubicBezTo>
                    <a:pt x="84" y="104"/>
                    <a:pt x="84" y="105"/>
                    <a:pt x="87" y="105"/>
                  </a:cubicBezTo>
                  <a:cubicBezTo>
                    <a:pt x="89" y="104"/>
                    <a:pt x="91" y="104"/>
                    <a:pt x="92" y="105"/>
                  </a:cubicBezTo>
                  <a:cubicBezTo>
                    <a:pt x="95" y="108"/>
                    <a:pt x="94" y="115"/>
                    <a:pt x="94" y="118"/>
                  </a:cubicBezTo>
                  <a:cubicBezTo>
                    <a:pt x="94" y="124"/>
                    <a:pt x="90" y="123"/>
                    <a:pt x="85" y="124"/>
                  </a:cubicBezTo>
                  <a:close/>
                  <a:moveTo>
                    <a:pt x="88" y="121"/>
                  </a:moveTo>
                  <a:cubicBezTo>
                    <a:pt x="92" y="121"/>
                    <a:pt x="91" y="117"/>
                    <a:pt x="91" y="113"/>
                  </a:cubicBezTo>
                  <a:cubicBezTo>
                    <a:pt x="91" y="112"/>
                    <a:pt x="91" y="110"/>
                    <a:pt x="90" y="108"/>
                  </a:cubicBezTo>
                  <a:cubicBezTo>
                    <a:pt x="90" y="106"/>
                    <a:pt x="89" y="107"/>
                    <a:pt x="87" y="107"/>
                  </a:cubicBezTo>
                  <a:cubicBezTo>
                    <a:pt x="88" y="111"/>
                    <a:pt x="88" y="116"/>
                    <a:pt x="88" y="121"/>
                  </a:cubicBezTo>
                  <a:close/>
                  <a:moveTo>
                    <a:pt x="102" y="117"/>
                  </a:moveTo>
                  <a:cubicBezTo>
                    <a:pt x="102" y="114"/>
                    <a:pt x="99" y="106"/>
                    <a:pt x="102" y="104"/>
                  </a:cubicBezTo>
                  <a:cubicBezTo>
                    <a:pt x="103" y="102"/>
                    <a:pt x="105" y="102"/>
                    <a:pt x="107" y="102"/>
                  </a:cubicBezTo>
                  <a:cubicBezTo>
                    <a:pt x="109" y="102"/>
                    <a:pt x="109" y="103"/>
                    <a:pt x="110" y="105"/>
                  </a:cubicBezTo>
                  <a:cubicBezTo>
                    <a:pt x="110" y="109"/>
                    <a:pt x="113" y="116"/>
                    <a:pt x="110" y="119"/>
                  </a:cubicBezTo>
                  <a:cubicBezTo>
                    <a:pt x="108" y="122"/>
                    <a:pt x="103" y="122"/>
                    <a:pt x="102" y="117"/>
                  </a:cubicBezTo>
                  <a:close/>
                  <a:moveTo>
                    <a:pt x="104" y="107"/>
                  </a:moveTo>
                  <a:cubicBezTo>
                    <a:pt x="104" y="110"/>
                    <a:pt x="104" y="113"/>
                    <a:pt x="105" y="116"/>
                  </a:cubicBezTo>
                  <a:cubicBezTo>
                    <a:pt x="106" y="119"/>
                    <a:pt x="108" y="119"/>
                    <a:pt x="108" y="116"/>
                  </a:cubicBezTo>
                  <a:cubicBezTo>
                    <a:pt x="108" y="113"/>
                    <a:pt x="107" y="109"/>
                    <a:pt x="107" y="106"/>
                  </a:cubicBezTo>
                  <a:cubicBezTo>
                    <a:pt x="106" y="104"/>
                    <a:pt x="103" y="104"/>
                    <a:pt x="104" y="107"/>
                  </a:cubicBezTo>
                  <a:close/>
                  <a:moveTo>
                    <a:pt x="115" y="119"/>
                  </a:moveTo>
                  <a:cubicBezTo>
                    <a:pt x="115" y="115"/>
                    <a:pt x="114" y="112"/>
                    <a:pt x="113" y="108"/>
                  </a:cubicBezTo>
                  <a:cubicBezTo>
                    <a:pt x="113" y="106"/>
                    <a:pt x="112" y="104"/>
                    <a:pt x="112" y="102"/>
                  </a:cubicBezTo>
                  <a:cubicBezTo>
                    <a:pt x="112" y="100"/>
                    <a:pt x="112" y="101"/>
                    <a:pt x="114" y="100"/>
                  </a:cubicBezTo>
                  <a:cubicBezTo>
                    <a:pt x="117" y="99"/>
                    <a:pt x="120" y="97"/>
                    <a:pt x="121" y="100"/>
                  </a:cubicBezTo>
                  <a:cubicBezTo>
                    <a:pt x="122" y="103"/>
                    <a:pt x="122" y="107"/>
                    <a:pt x="119" y="108"/>
                  </a:cubicBezTo>
                  <a:cubicBezTo>
                    <a:pt x="122" y="106"/>
                    <a:pt x="123" y="108"/>
                    <a:pt x="123" y="111"/>
                  </a:cubicBezTo>
                  <a:cubicBezTo>
                    <a:pt x="123" y="112"/>
                    <a:pt x="124" y="115"/>
                    <a:pt x="124" y="116"/>
                  </a:cubicBezTo>
                  <a:cubicBezTo>
                    <a:pt x="124" y="116"/>
                    <a:pt x="122" y="117"/>
                    <a:pt x="121" y="117"/>
                  </a:cubicBezTo>
                  <a:cubicBezTo>
                    <a:pt x="121" y="115"/>
                    <a:pt x="121" y="113"/>
                    <a:pt x="120" y="111"/>
                  </a:cubicBezTo>
                  <a:cubicBezTo>
                    <a:pt x="120" y="110"/>
                    <a:pt x="118" y="108"/>
                    <a:pt x="117" y="110"/>
                  </a:cubicBezTo>
                  <a:cubicBezTo>
                    <a:pt x="116" y="111"/>
                    <a:pt x="117" y="115"/>
                    <a:pt x="118" y="116"/>
                  </a:cubicBezTo>
                  <a:cubicBezTo>
                    <a:pt x="118" y="119"/>
                    <a:pt x="118" y="118"/>
                    <a:pt x="115" y="119"/>
                  </a:cubicBezTo>
                  <a:close/>
                  <a:moveTo>
                    <a:pt x="115" y="102"/>
                  </a:moveTo>
                  <a:cubicBezTo>
                    <a:pt x="116" y="104"/>
                    <a:pt x="116" y="106"/>
                    <a:pt x="116" y="108"/>
                  </a:cubicBezTo>
                  <a:cubicBezTo>
                    <a:pt x="121" y="107"/>
                    <a:pt x="119" y="99"/>
                    <a:pt x="115" y="102"/>
                  </a:cubicBezTo>
                  <a:close/>
                  <a:moveTo>
                    <a:pt x="130" y="105"/>
                  </a:moveTo>
                  <a:cubicBezTo>
                    <a:pt x="129" y="103"/>
                    <a:pt x="129" y="103"/>
                    <a:pt x="130" y="102"/>
                  </a:cubicBezTo>
                  <a:cubicBezTo>
                    <a:pt x="131" y="102"/>
                    <a:pt x="133" y="101"/>
                    <a:pt x="134" y="101"/>
                  </a:cubicBezTo>
                  <a:cubicBezTo>
                    <a:pt x="135" y="104"/>
                    <a:pt x="137" y="109"/>
                    <a:pt x="133" y="112"/>
                  </a:cubicBezTo>
                  <a:cubicBezTo>
                    <a:pt x="129" y="115"/>
                    <a:pt x="127" y="113"/>
                    <a:pt x="126" y="109"/>
                  </a:cubicBezTo>
                  <a:cubicBezTo>
                    <a:pt x="125" y="106"/>
                    <a:pt x="122" y="99"/>
                    <a:pt x="125" y="96"/>
                  </a:cubicBezTo>
                  <a:cubicBezTo>
                    <a:pt x="126" y="95"/>
                    <a:pt x="129" y="94"/>
                    <a:pt x="131" y="94"/>
                  </a:cubicBezTo>
                  <a:cubicBezTo>
                    <a:pt x="132" y="94"/>
                    <a:pt x="134" y="97"/>
                    <a:pt x="131" y="97"/>
                  </a:cubicBezTo>
                  <a:cubicBezTo>
                    <a:pt x="131" y="95"/>
                    <a:pt x="127" y="97"/>
                    <a:pt x="127" y="99"/>
                  </a:cubicBezTo>
                  <a:cubicBezTo>
                    <a:pt x="127" y="101"/>
                    <a:pt x="128" y="104"/>
                    <a:pt x="129" y="106"/>
                  </a:cubicBezTo>
                  <a:cubicBezTo>
                    <a:pt x="129" y="108"/>
                    <a:pt x="129" y="112"/>
                    <a:pt x="132" y="111"/>
                  </a:cubicBezTo>
                  <a:cubicBezTo>
                    <a:pt x="134" y="110"/>
                    <a:pt x="132" y="106"/>
                    <a:pt x="131" y="104"/>
                  </a:cubicBezTo>
                  <a:cubicBezTo>
                    <a:pt x="131" y="104"/>
                    <a:pt x="130" y="104"/>
                    <a:pt x="130" y="105"/>
                  </a:cubicBezTo>
                  <a:close/>
                  <a:moveTo>
                    <a:pt x="148" y="104"/>
                  </a:moveTo>
                  <a:cubicBezTo>
                    <a:pt x="147" y="105"/>
                    <a:pt x="146" y="106"/>
                    <a:pt x="145" y="106"/>
                  </a:cubicBezTo>
                  <a:cubicBezTo>
                    <a:pt x="145" y="104"/>
                    <a:pt x="144" y="101"/>
                    <a:pt x="143" y="98"/>
                  </a:cubicBezTo>
                  <a:cubicBezTo>
                    <a:pt x="140" y="101"/>
                    <a:pt x="140" y="100"/>
                    <a:pt x="141" y="104"/>
                  </a:cubicBezTo>
                  <a:cubicBezTo>
                    <a:pt x="143" y="108"/>
                    <a:pt x="143" y="107"/>
                    <a:pt x="140" y="109"/>
                  </a:cubicBezTo>
                  <a:cubicBezTo>
                    <a:pt x="138" y="105"/>
                    <a:pt x="137" y="101"/>
                    <a:pt x="136" y="97"/>
                  </a:cubicBezTo>
                  <a:cubicBezTo>
                    <a:pt x="135" y="94"/>
                    <a:pt x="136" y="91"/>
                    <a:pt x="139" y="90"/>
                  </a:cubicBezTo>
                  <a:cubicBezTo>
                    <a:pt x="142" y="88"/>
                    <a:pt x="143" y="89"/>
                    <a:pt x="144" y="92"/>
                  </a:cubicBezTo>
                  <a:cubicBezTo>
                    <a:pt x="146" y="96"/>
                    <a:pt x="147" y="100"/>
                    <a:pt x="148" y="104"/>
                  </a:cubicBezTo>
                  <a:close/>
                  <a:moveTo>
                    <a:pt x="142" y="97"/>
                  </a:moveTo>
                  <a:cubicBezTo>
                    <a:pt x="142" y="95"/>
                    <a:pt x="141" y="91"/>
                    <a:pt x="139" y="92"/>
                  </a:cubicBezTo>
                  <a:cubicBezTo>
                    <a:pt x="137" y="92"/>
                    <a:pt x="139" y="97"/>
                    <a:pt x="140" y="98"/>
                  </a:cubicBezTo>
                  <a:cubicBezTo>
                    <a:pt x="140" y="98"/>
                    <a:pt x="141" y="97"/>
                    <a:pt x="142" y="97"/>
                  </a:cubicBezTo>
                  <a:close/>
                  <a:moveTo>
                    <a:pt x="145" y="86"/>
                  </a:moveTo>
                  <a:cubicBezTo>
                    <a:pt x="146" y="85"/>
                    <a:pt x="155" y="89"/>
                    <a:pt x="157" y="89"/>
                  </a:cubicBezTo>
                  <a:cubicBezTo>
                    <a:pt x="156" y="87"/>
                    <a:pt x="152" y="81"/>
                    <a:pt x="155" y="79"/>
                  </a:cubicBezTo>
                  <a:cubicBezTo>
                    <a:pt x="155" y="82"/>
                    <a:pt x="156" y="84"/>
                    <a:pt x="157" y="86"/>
                  </a:cubicBezTo>
                  <a:cubicBezTo>
                    <a:pt x="158" y="88"/>
                    <a:pt x="161" y="92"/>
                    <a:pt x="161" y="95"/>
                  </a:cubicBezTo>
                  <a:cubicBezTo>
                    <a:pt x="161" y="97"/>
                    <a:pt x="159" y="96"/>
                    <a:pt x="157" y="95"/>
                  </a:cubicBezTo>
                  <a:cubicBezTo>
                    <a:pt x="155" y="94"/>
                    <a:pt x="152" y="93"/>
                    <a:pt x="149" y="93"/>
                  </a:cubicBezTo>
                  <a:cubicBezTo>
                    <a:pt x="150" y="95"/>
                    <a:pt x="151" y="97"/>
                    <a:pt x="152" y="99"/>
                  </a:cubicBezTo>
                  <a:cubicBezTo>
                    <a:pt x="152" y="100"/>
                    <a:pt x="154" y="102"/>
                    <a:pt x="151" y="103"/>
                  </a:cubicBezTo>
                  <a:cubicBezTo>
                    <a:pt x="149" y="97"/>
                    <a:pt x="147" y="92"/>
                    <a:pt x="145" y="86"/>
                  </a:cubicBezTo>
                  <a:close/>
                  <a:moveTo>
                    <a:pt x="158" y="77"/>
                  </a:moveTo>
                  <a:cubicBezTo>
                    <a:pt x="159" y="76"/>
                    <a:pt x="160" y="75"/>
                    <a:pt x="160" y="75"/>
                  </a:cubicBezTo>
                  <a:cubicBezTo>
                    <a:pt x="162" y="78"/>
                    <a:pt x="164" y="81"/>
                    <a:pt x="165" y="85"/>
                  </a:cubicBezTo>
                  <a:cubicBezTo>
                    <a:pt x="166" y="86"/>
                    <a:pt x="168" y="88"/>
                    <a:pt x="168" y="90"/>
                  </a:cubicBezTo>
                  <a:cubicBezTo>
                    <a:pt x="168" y="91"/>
                    <a:pt x="166" y="92"/>
                    <a:pt x="165" y="93"/>
                  </a:cubicBezTo>
                  <a:cubicBezTo>
                    <a:pt x="163" y="87"/>
                    <a:pt x="160" y="82"/>
                    <a:pt x="158" y="77"/>
                  </a:cubicBezTo>
                  <a:close/>
                  <a:moveTo>
                    <a:pt x="176" y="77"/>
                  </a:moveTo>
                  <a:cubicBezTo>
                    <a:pt x="177" y="77"/>
                    <a:pt x="177" y="76"/>
                    <a:pt x="177" y="76"/>
                  </a:cubicBezTo>
                  <a:cubicBezTo>
                    <a:pt x="179" y="79"/>
                    <a:pt x="177" y="85"/>
                    <a:pt x="172" y="85"/>
                  </a:cubicBezTo>
                  <a:cubicBezTo>
                    <a:pt x="170" y="85"/>
                    <a:pt x="169" y="82"/>
                    <a:pt x="169" y="81"/>
                  </a:cubicBezTo>
                  <a:cubicBezTo>
                    <a:pt x="167" y="79"/>
                    <a:pt x="166" y="76"/>
                    <a:pt x="165" y="74"/>
                  </a:cubicBezTo>
                  <a:cubicBezTo>
                    <a:pt x="165" y="71"/>
                    <a:pt x="169" y="63"/>
                    <a:pt x="172" y="66"/>
                  </a:cubicBezTo>
                  <a:cubicBezTo>
                    <a:pt x="173" y="67"/>
                    <a:pt x="173" y="68"/>
                    <a:pt x="172" y="68"/>
                  </a:cubicBezTo>
                  <a:cubicBezTo>
                    <a:pt x="171" y="69"/>
                    <a:pt x="170" y="68"/>
                    <a:pt x="170" y="68"/>
                  </a:cubicBezTo>
                  <a:cubicBezTo>
                    <a:pt x="167" y="69"/>
                    <a:pt x="168" y="72"/>
                    <a:pt x="168" y="73"/>
                  </a:cubicBezTo>
                  <a:cubicBezTo>
                    <a:pt x="169" y="75"/>
                    <a:pt x="171" y="81"/>
                    <a:pt x="173" y="81"/>
                  </a:cubicBezTo>
                  <a:cubicBezTo>
                    <a:pt x="176" y="82"/>
                    <a:pt x="177" y="79"/>
                    <a:pt x="176" y="77"/>
                  </a:cubicBezTo>
                  <a:close/>
                  <a:moveTo>
                    <a:pt x="189" y="61"/>
                  </a:moveTo>
                  <a:cubicBezTo>
                    <a:pt x="189" y="61"/>
                    <a:pt x="190" y="60"/>
                    <a:pt x="190" y="60"/>
                  </a:cubicBezTo>
                  <a:cubicBezTo>
                    <a:pt x="191" y="61"/>
                    <a:pt x="191" y="63"/>
                    <a:pt x="190" y="65"/>
                  </a:cubicBezTo>
                  <a:cubicBezTo>
                    <a:pt x="190" y="66"/>
                    <a:pt x="188" y="69"/>
                    <a:pt x="186" y="70"/>
                  </a:cubicBezTo>
                  <a:cubicBezTo>
                    <a:pt x="184" y="70"/>
                    <a:pt x="183" y="68"/>
                    <a:pt x="182" y="66"/>
                  </a:cubicBezTo>
                  <a:cubicBezTo>
                    <a:pt x="181" y="64"/>
                    <a:pt x="178" y="62"/>
                    <a:pt x="177" y="60"/>
                  </a:cubicBezTo>
                  <a:cubicBezTo>
                    <a:pt x="177" y="57"/>
                    <a:pt x="180" y="50"/>
                    <a:pt x="183" y="51"/>
                  </a:cubicBezTo>
                  <a:cubicBezTo>
                    <a:pt x="184" y="52"/>
                    <a:pt x="185" y="53"/>
                    <a:pt x="184" y="53"/>
                  </a:cubicBezTo>
                  <a:cubicBezTo>
                    <a:pt x="183" y="54"/>
                    <a:pt x="182" y="53"/>
                    <a:pt x="182" y="54"/>
                  </a:cubicBezTo>
                  <a:cubicBezTo>
                    <a:pt x="180" y="55"/>
                    <a:pt x="180" y="57"/>
                    <a:pt x="181" y="59"/>
                  </a:cubicBezTo>
                  <a:cubicBezTo>
                    <a:pt x="182" y="60"/>
                    <a:pt x="185" y="66"/>
                    <a:pt x="186" y="66"/>
                  </a:cubicBezTo>
                  <a:cubicBezTo>
                    <a:pt x="189" y="67"/>
                    <a:pt x="190" y="63"/>
                    <a:pt x="189" y="61"/>
                  </a:cubicBezTo>
                  <a:close/>
                  <a:moveTo>
                    <a:pt x="192" y="56"/>
                  </a:moveTo>
                  <a:cubicBezTo>
                    <a:pt x="189" y="54"/>
                    <a:pt x="184" y="50"/>
                    <a:pt x="185" y="46"/>
                  </a:cubicBezTo>
                  <a:cubicBezTo>
                    <a:pt x="185" y="43"/>
                    <a:pt x="188" y="38"/>
                    <a:pt x="191" y="40"/>
                  </a:cubicBezTo>
                  <a:cubicBezTo>
                    <a:pt x="193" y="41"/>
                    <a:pt x="195" y="44"/>
                    <a:pt x="197" y="45"/>
                  </a:cubicBezTo>
                  <a:cubicBezTo>
                    <a:pt x="198" y="47"/>
                    <a:pt x="199" y="48"/>
                    <a:pt x="199" y="50"/>
                  </a:cubicBezTo>
                  <a:cubicBezTo>
                    <a:pt x="198" y="53"/>
                    <a:pt x="195" y="59"/>
                    <a:pt x="192" y="56"/>
                  </a:cubicBezTo>
                  <a:close/>
                  <a:moveTo>
                    <a:pt x="188" y="47"/>
                  </a:moveTo>
                  <a:cubicBezTo>
                    <a:pt x="190" y="48"/>
                    <a:pt x="192" y="52"/>
                    <a:pt x="194" y="53"/>
                  </a:cubicBezTo>
                  <a:cubicBezTo>
                    <a:pt x="196" y="54"/>
                    <a:pt x="197" y="52"/>
                    <a:pt x="196" y="50"/>
                  </a:cubicBezTo>
                  <a:cubicBezTo>
                    <a:pt x="195" y="48"/>
                    <a:pt x="192" y="45"/>
                    <a:pt x="190" y="43"/>
                  </a:cubicBezTo>
                  <a:cubicBezTo>
                    <a:pt x="188" y="42"/>
                    <a:pt x="186" y="45"/>
                    <a:pt x="188" y="47"/>
                  </a:cubicBezTo>
                  <a:close/>
                  <a:moveTo>
                    <a:pt x="202" y="45"/>
                  </a:moveTo>
                  <a:cubicBezTo>
                    <a:pt x="201" y="44"/>
                    <a:pt x="199" y="43"/>
                    <a:pt x="197" y="42"/>
                  </a:cubicBezTo>
                  <a:cubicBezTo>
                    <a:pt x="196" y="40"/>
                    <a:pt x="192" y="39"/>
                    <a:pt x="191" y="37"/>
                  </a:cubicBezTo>
                  <a:cubicBezTo>
                    <a:pt x="190" y="35"/>
                    <a:pt x="190" y="35"/>
                    <a:pt x="191" y="33"/>
                  </a:cubicBezTo>
                  <a:cubicBezTo>
                    <a:pt x="192" y="31"/>
                    <a:pt x="193" y="29"/>
                    <a:pt x="193" y="27"/>
                  </a:cubicBezTo>
                  <a:cubicBezTo>
                    <a:pt x="196" y="28"/>
                    <a:pt x="193" y="31"/>
                    <a:pt x="193" y="33"/>
                  </a:cubicBezTo>
                  <a:cubicBezTo>
                    <a:pt x="193" y="34"/>
                    <a:pt x="195" y="35"/>
                    <a:pt x="197" y="36"/>
                  </a:cubicBezTo>
                  <a:cubicBezTo>
                    <a:pt x="197" y="35"/>
                    <a:pt x="198" y="34"/>
                    <a:pt x="198" y="33"/>
                  </a:cubicBezTo>
                  <a:cubicBezTo>
                    <a:pt x="200" y="34"/>
                    <a:pt x="199" y="34"/>
                    <a:pt x="199" y="36"/>
                  </a:cubicBezTo>
                  <a:cubicBezTo>
                    <a:pt x="198" y="38"/>
                    <a:pt x="198" y="37"/>
                    <a:pt x="200" y="38"/>
                  </a:cubicBezTo>
                  <a:cubicBezTo>
                    <a:pt x="200" y="39"/>
                    <a:pt x="203" y="40"/>
                    <a:pt x="203" y="41"/>
                  </a:cubicBezTo>
                  <a:cubicBezTo>
                    <a:pt x="204" y="42"/>
                    <a:pt x="202" y="44"/>
                    <a:pt x="202" y="45"/>
                  </a:cubicBezTo>
                  <a:close/>
                  <a:moveTo>
                    <a:pt x="207" y="20"/>
                  </a:moveTo>
                  <a:cubicBezTo>
                    <a:pt x="207" y="20"/>
                    <a:pt x="208" y="19"/>
                    <a:pt x="208" y="18"/>
                  </a:cubicBezTo>
                  <a:cubicBezTo>
                    <a:pt x="211" y="21"/>
                    <a:pt x="209" y="25"/>
                    <a:pt x="208" y="28"/>
                  </a:cubicBezTo>
                  <a:cubicBezTo>
                    <a:pt x="207" y="32"/>
                    <a:pt x="204" y="30"/>
                    <a:pt x="201" y="28"/>
                  </a:cubicBezTo>
                  <a:cubicBezTo>
                    <a:pt x="197" y="26"/>
                    <a:pt x="195" y="25"/>
                    <a:pt x="196" y="21"/>
                  </a:cubicBezTo>
                  <a:cubicBezTo>
                    <a:pt x="196" y="19"/>
                    <a:pt x="197" y="13"/>
                    <a:pt x="201" y="15"/>
                  </a:cubicBezTo>
                  <a:cubicBezTo>
                    <a:pt x="200" y="17"/>
                    <a:pt x="198" y="17"/>
                    <a:pt x="198" y="19"/>
                  </a:cubicBezTo>
                  <a:cubicBezTo>
                    <a:pt x="197" y="22"/>
                    <a:pt x="198" y="23"/>
                    <a:pt x="201" y="24"/>
                  </a:cubicBezTo>
                  <a:cubicBezTo>
                    <a:pt x="202" y="24"/>
                    <a:pt x="205" y="27"/>
                    <a:pt x="207" y="26"/>
                  </a:cubicBezTo>
                  <a:cubicBezTo>
                    <a:pt x="208" y="25"/>
                    <a:pt x="209" y="21"/>
                    <a:pt x="207" y="20"/>
                  </a:cubicBezTo>
                  <a:close/>
                  <a:moveTo>
                    <a:pt x="210" y="4"/>
                  </a:moveTo>
                  <a:cubicBezTo>
                    <a:pt x="210" y="4"/>
                    <a:pt x="210" y="3"/>
                    <a:pt x="210" y="2"/>
                  </a:cubicBezTo>
                  <a:cubicBezTo>
                    <a:pt x="214" y="3"/>
                    <a:pt x="213" y="8"/>
                    <a:pt x="212" y="11"/>
                  </a:cubicBezTo>
                  <a:cubicBezTo>
                    <a:pt x="211" y="16"/>
                    <a:pt x="208" y="15"/>
                    <a:pt x="205" y="14"/>
                  </a:cubicBezTo>
                  <a:cubicBezTo>
                    <a:pt x="201" y="13"/>
                    <a:pt x="198" y="12"/>
                    <a:pt x="199" y="8"/>
                  </a:cubicBezTo>
                  <a:cubicBezTo>
                    <a:pt x="199" y="6"/>
                    <a:pt x="199" y="0"/>
                    <a:pt x="203" y="1"/>
                  </a:cubicBezTo>
                  <a:cubicBezTo>
                    <a:pt x="203" y="1"/>
                    <a:pt x="203" y="2"/>
                    <a:pt x="202" y="3"/>
                  </a:cubicBezTo>
                  <a:cubicBezTo>
                    <a:pt x="202" y="3"/>
                    <a:pt x="202" y="3"/>
                    <a:pt x="201" y="3"/>
                  </a:cubicBezTo>
                  <a:cubicBezTo>
                    <a:pt x="201" y="4"/>
                    <a:pt x="200" y="5"/>
                    <a:pt x="200" y="6"/>
                  </a:cubicBezTo>
                  <a:cubicBezTo>
                    <a:pt x="201" y="9"/>
                    <a:pt x="202" y="9"/>
                    <a:pt x="204" y="9"/>
                  </a:cubicBezTo>
                  <a:cubicBezTo>
                    <a:pt x="206" y="10"/>
                    <a:pt x="209" y="11"/>
                    <a:pt x="211" y="10"/>
                  </a:cubicBezTo>
                  <a:cubicBezTo>
                    <a:pt x="212" y="9"/>
                    <a:pt x="212" y="5"/>
                    <a:pt x="210" y="4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51" name="Freeform 227"/>
            <p:cNvSpPr/>
            <p:nvPr/>
          </p:nvSpPr>
          <p:spPr>
            <a:xfrm>
              <a:off x="3427413" y="3992563"/>
              <a:ext cx="166688" cy="171450"/>
            </a:xfrm>
            <a:custGeom>
              <a:avLst/>
              <a:gdLst/>
              <a:ahLst/>
              <a:cxnLst>
                <a:cxn ang="0">
                  <a:pos x="21370" y="98584"/>
                </a:cxn>
                <a:cxn ang="0">
                  <a:pos x="8548" y="115729"/>
                </a:cxn>
                <a:cxn ang="0">
                  <a:pos x="0" y="107156"/>
                </a:cxn>
                <a:cxn ang="0">
                  <a:pos x="12822" y="85725"/>
                </a:cxn>
                <a:cxn ang="0">
                  <a:pos x="8548" y="72866"/>
                </a:cxn>
                <a:cxn ang="0">
                  <a:pos x="17096" y="55721"/>
                </a:cxn>
                <a:cxn ang="0">
                  <a:pos x="25644" y="64294"/>
                </a:cxn>
                <a:cxn ang="0">
                  <a:pos x="68385" y="0"/>
                </a:cxn>
                <a:cxn ang="0">
                  <a:pos x="81207" y="12859"/>
                </a:cxn>
                <a:cxn ang="0">
                  <a:pos x="59837" y="42863"/>
                </a:cxn>
                <a:cxn ang="0">
                  <a:pos x="38466" y="72866"/>
                </a:cxn>
                <a:cxn ang="0">
                  <a:pos x="42741" y="90011"/>
                </a:cxn>
                <a:cxn ang="0">
                  <a:pos x="81207" y="30004"/>
                </a:cxn>
                <a:cxn ang="0">
                  <a:pos x="94029" y="17145"/>
                </a:cxn>
                <a:cxn ang="0">
                  <a:pos x="106851" y="21431"/>
                </a:cxn>
                <a:cxn ang="0">
                  <a:pos x="123947" y="34290"/>
                </a:cxn>
                <a:cxn ang="0">
                  <a:pos x="166688" y="72866"/>
                </a:cxn>
                <a:cxn ang="0">
                  <a:pos x="158140" y="94298"/>
                </a:cxn>
                <a:cxn ang="0">
                  <a:pos x="136770" y="128588"/>
                </a:cxn>
                <a:cxn ang="0">
                  <a:pos x="123947" y="115729"/>
                </a:cxn>
                <a:cxn ang="0">
                  <a:pos x="136770" y="98584"/>
                </a:cxn>
                <a:cxn ang="0">
                  <a:pos x="141044" y="72866"/>
                </a:cxn>
                <a:cxn ang="0">
                  <a:pos x="119673" y="102870"/>
                </a:cxn>
                <a:cxn ang="0">
                  <a:pos x="98303" y="141446"/>
                </a:cxn>
                <a:cxn ang="0">
                  <a:pos x="119673" y="154305"/>
                </a:cxn>
                <a:cxn ang="0">
                  <a:pos x="106851" y="171450"/>
                </a:cxn>
                <a:cxn ang="0">
                  <a:pos x="47015" y="132874"/>
                </a:cxn>
                <a:cxn ang="0">
                  <a:pos x="42741" y="137160"/>
                </a:cxn>
                <a:cxn ang="0">
                  <a:pos x="29918" y="132874"/>
                </a:cxn>
                <a:cxn ang="0">
                  <a:pos x="29918" y="120015"/>
                </a:cxn>
                <a:cxn ang="0">
                  <a:pos x="21370" y="98584"/>
                </a:cxn>
              </a:cxnLst>
              <a:rect l="0" t="0" r="0" b="0"/>
              <a:pathLst>
                <a:path w="39" h="40">
                  <a:moveTo>
                    <a:pt x="5" y="23"/>
                  </a:moveTo>
                  <a:cubicBezTo>
                    <a:pt x="4" y="25"/>
                    <a:pt x="3" y="26"/>
                    <a:pt x="2" y="27"/>
                  </a:cubicBezTo>
                  <a:cubicBezTo>
                    <a:pt x="1" y="27"/>
                    <a:pt x="0" y="26"/>
                    <a:pt x="0" y="25"/>
                  </a:cubicBezTo>
                  <a:cubicBezTo>
                    <a:pt x="0" y="24"/>
                    <a:pt x="3" y="22"/>
                    <a:pt x="3" y="20"/>
                  </a:cubicBezTo>
                  <a:cubicBezTo>
                    <a:pt x="3" y="19"/>
                    <a:pt x="1" y="18"/>
                    <a:pt x="2" y="17"/>
                  </a:cubicBezTo>
                  <a:cubicBezTo>
                    <a:pt x="2" y="16"/>
                    <a:pt x="4" y="14"/>
                    <a:pt x="4" y="13"/>
                  </a:cubicBezTo>
                  <a:cubicBezTo>
                    <a:pt x="5" y="14"/>
                    <a:pt x="6" y="15"/>
                    <a:pt x="6" y="15"/>
                  </a:cubicBezTo>
                  <a:cubicBezTo>
                    <a:pt x="10" y="10"/>
                    <a:pt x="13" y="5"/>
                    <a:pt x="16" y="0"/>
                  </a:cubicBezTo>
                  <a:cubicBezTo>
                    <a:pt x="18" y="1"/>
                    <a:pt x="19" y="1"/>
                    <a:pt x="19" y="3"/>
                  </a:cubicBezTo>
                  <a:cubicBezTo>
                    <a:pt x="18" y="5"/>
                    <a:pt x="15" y="8"/>
                    <a:pt x="14" y="10"/>
                  </a:cubicBezTo>
                  <a:cubicBezTo>
                    <a:pt x="12" y="12"/>
                    <a:pt x="10" y="15"/>
                    <a:pt x="9" y="17"/>
                  </a:cubicBezTo>
                  <a:cubicBezTo>
                    <a:pt x="8" y="19"/>
                    <a:pt x="9" y="19"/>
                    <a:pt x="10" y="21"/>
                  </a:cubicBezTo>
                  <a:cubicBezTo>
                    <a:pt x="13" y="17"/>
                    <a:pt x="16" y="12"/>
                    <a:pt x="19" y="7"/>
                  </a:cubicBezTo>
                  <a:cubicBezTo>
                    <a:pt x="20" y="6"/>
                    <a:pt x="21" y="4"/>
                    <a:pt x="22" y="4"/>
                  </a:cubicBezTo>
                  <a:cubicBezTo>
                    <a:pt x="23" y="4"/>
                    <a:pt x="24" y="5"/>
                    <a:pt x="25" y="5"/>
                  </a:cubicBezTo>
                  <a:cubicBezTo>
                    <a:pt x="26" y="6"/>
                    <a:pt x="28" y="7"/>
                    <a:pt x="29" y="8"/>
                  </a:cubicBezTo>
                  <a:cubicBezTo>
                    <a:pt x="32" y="10"/>
                    <a:pt x="39" y="13"/>
                    <a:pt x="39" y="17"/>
                  </a:cubicBezTo>
                  <a:cubicBezTo>
                    <a:pt x="39" y="19"/>
                    <a:pt x="37" y="21"/>
                    <a:pt x="37" y="22"/>
                  </a:cubicBezTo>
                  <a:cubicBezTo>
                    <a:pt x="35" y="25"/>
                    <a:pt x="33" y="27"/>
                    <a:pt x="32" y="30"/>
                  </a:cubicBezTo>
                  <a:cubicBezTo>
                    <a:pt x="31" y="29"/>
                    <a:pt x="29" y="28"/>
                    <a:pt x="29" y="27"/>
                  </a:cubicBezTo>
                  <a:cubicBezTo>
                    <a:pt x="29" y="26"/>
                    <a:pt x="31" y="23"/>
                    <a:pt x="32" y="23"/>
                  </a:cubicBezTo>
                  <a:cubicBezTo>
                    <a:pt x="32" y="22"/>
                    <a:pt x="36" y="16"/>
                    <a:pt x="33" y="17"/>
                  </a:cubicBezTo>
                  <a:cubicBezTo>
                    <a:pt x="31" y="17"/>
                    <a:pt x="29" y="23"/>
                    <a:pt x="28" y="24"/>
                  </a:cubicBezTo>
                  <a:cubicBezTo>
                    <a:pt x="26" y="27"/>
                    <a:pt x="24" y="30"/>
                    <a:pt x="23" y="33"/>
                  </a:cubicBezTo>
                  <a:cubicBezTo>
                    <a:pt x="24" y="34"/>
                    <a:pt x="26" y="35"/>
                    <a:pt x="28" y="36"/>
                  </a:cubicBezTo>
                  <a:cubicBezTo>
                    <a:pt x="27" y="37"/>
                    <a:pt x="26" y="39"/>
                    <a:pt x="25" y="40"/>
                  </a:cubicBezTo>
                  <a:cubicBezTo>
                    <a:pt x="20" y="37"/>
                    <a:pt x="16" y="34"/>
                    <a:pt x="11" y="31"/>
                  </a:cubicBezTo>
                  <a:cubicBezTo>
                    <a:pt x="11" y="31"/>
                    <a:pt x="10" y="32"/>
                    <a:pt x="10" y="32"/>
                  </a:cubicBezTo>
                  <a:cubicBezTo>
                    <a:pt x="9" y="32"/>
                    <a:pt x="8" y="31"/>
                    <a:pt x="7" y="31"/>
                  </a:cubicBezTo>
                  <a:cubicBezTo>
                    <a:pt x="6" y="29"/>
                    <a:pt x="7" y="30"/>
                    <a:pt x="7" y="28"/>
                  </a:cubicBezTo>
                  <a:cubicBezTo>
                    <a:pt x="7" y="26"/>
                    <a:pt x="6" y="25"/>
                    <a:pt x="5" y="23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52" name="Freeform 228"/>
            <p:cNvSpPr/>
            <p:nvPr/>
          </p:nvSpPr>
          <p:spPr>
            <a:xfrm>
              <a:off x="3829050" y="3771901"/>
              <a:ext cx="149225" cy="123825"/>
            </a:xfrm>
            <a:custGeom>
              <a:avLst/>
              <a:gdLst/>
              <a:ahLst/>
              <a:cxnLst>
                <a:cxn ang="0">
                  <a:pos x="55426" y="98206"/>
                </a:cxn>
                <a:cxn ang="0">
                  <a:pos x="127907" y="68317"/>
                </a:cxn>
                <a:cxn ang="0">
                  <a:pos x="132171" y="89666"/>
                </a:cxn>
                <a:cxn ang="0">
                  <a:pos x="89535" y="98206"/>
                </a:cxn>
                <a:cxn ang="0">
                  <a:pos x="110853" y="85397"/>
                </a:cxn>
                <a:cxn ang="0">
                  <a:pos x="93799" y="81127"/>
                </a:cxn>
                <a:cxn ang="0">
                  <a:pos x="72481" y="93936"/>
                </a:cxn>
                <a:cxn ang="0">
                  <a:pos x="76744" y="106746"/>
                </a:cxn>
                <a:cxn ang="0">
                  <a:pos x="72481" y="111016"/>
                </a:cxn>
                <a:cxn ang="0">
                  <a:pos x="21318" y="111016"/>
                </a:cxn>
                <a:cxn ang="0">
                  <a:pos x="8527" y="59778"/>
                </a:cxn>
                <a:cxn ang="0">
                  <a:pos x="4264" y="25619"/>
                </a:cxn>
                <a:cxn ang="0">
                  <a:pos x="4264" y="25619"/>
                </a:cxn>
                <a:cxn ang="0">
                  <a:pos x="17054" y="21349"/>
                </a:cxn>
                <a:cxn ang="0">
                  <a:pos x="51163" y="12809"/>
                </a:cxn>
                <a:cxn ang="0">
                  <a:pos x="68217" y="4270"/>
                </a:cxn>
                <a:cxn ang="0">
                  <a:pos x="76744" y="8540"/>
                </a:cxn>
                <a:cxn ang="0">
                  <a:pos x="81008" y="8540"/>
                </a:cxn>
                <a:cxn ang="0">
                  <a:pos x="119380" y="0"/>
                </a:cxn>
                <a:cxn ang="0">
                  <a:pos x="127907" y="8540"/>
                </a:cxn>
                <a:cxn ang="0">
                  <a:pos x="132171" y="42698"/>
                </a:cxn>
                <a:cxn ang="0">
                  <a:pos x="102326" y="68317"/>
                </a:cxn>
                <a:cxn ang="0">
                  <a:pos x="34109" y="81127"/>
                </a:cxn>
                <a:cxn ang="0">
                  <a:pos x="55426" y="98206"/>
                </a:cxn>
              </a:cxnLst>
              <a:rect l="0" t="0" r="0" b="0"/>
              <a:pathLst>
                <a:path w="35" h="29">
                  <a:moveTo>
                    <a:pt x="13" y="23"/>
                  </a:moveTo>
                  <a:cubicBezTo>
                    <a:pt x="13" y="17"/>
                    <a:pt x="25" y="16"/>
                    <a:pt x="30" y="16"/>
                  </a:cubicBezTo>
                  <a:cubicBezTo>
                    <a:pt x="33" y="17"/>
                    <a:pt x="35" y="19"/>
                    <a:pt x="31" y="21"/>
                  </a:cubicBezTo>
                  <a:cubicBezTo>
                    <a:pt x="28" y="24"/>
                    <a:pt x="25" y="23"/>
                    <a:pt x="21" y="23"/>
                  </a:cubicBezTo>
                  <a:cubicBezTo>
                    <a:pt x="21" y="23"/>
                    <a:pt x="26" y="20"/>
                    <a:pt x="26" y="20"/>
                  </a:cubicBezTo>
                  <a:cubicBezTo>
                    <a:pt x="26" y="18"/>
                    <a:pt x="23" y="19"/>
                    <a:pt x="22" y="19"/>
                  </a:cubicBezTo>
                  <a:cubicBezTo>
                    <a:pt x="20" y="20"/>
                    <a:pt x="18" y="20"/>
                    <a:pt x="17" y="22"/>
                  </a:cubicBezTo>
                  <a:cubicBezTo>
                    <a:pt x="17" y="23"/>
                    <a:pt x="18" y="24"/>
                    <a:pt x="18" y="25"/>
                  </a:cubicBezTo>
                  <a:cubicBezTo>
                    <a:pt x="18" y="27"/>
                    <a:pt x="18" y="26"/>
                    <a:pt x="17" y="26"/>
                  </a:cubicBezTo>
                  <a:cubicBezTo>
                    <a:pt x="14" y="28"/>
                    <a:pt x="7" y="29"/>
                    <a:pt x="5" y="26"/>
                  </a:cubicBezTo>
                  <a:cubicBezTo>
                    <a:pt x="3" y="23"/>
                    <a:pt x="3" y="17"/>
                    <a:pt x="2" y="14"/>
                  </a:cubicBezTo>
                  <a:cubicBezTo>
                    <a:pt x="2" y="12"/>
                    <a:pt x="0" y="8"/>
                    <a:pt x="1" y="6"/>
                  </a:cubicBezTo>
                  <a:cubicBezTo>
                    <a:pt x="1" y="6"/>
                    <a:pt x="0" y="6"/>
                    <a:pt x="1" y="6"/>
                  </a:cubicBezTo>
                  <a:cubicBezTo>
                    <a:pt x="1" y="5"/>
                    <a:pt x="3" y="5"/>
                    <a:pt x="4" y="5"/>
                  </a:cubicBezTo>
                  <a:cubicBezTo>
                    <a:pt x="6" y="4"/>
                    <a:pt x="10" y="4"/>
                    <a:pt x="12" y="3"/>
                  </a:cubicBezTo>
                  <a:cubicBezTo>
                    <a:pt x="13" y="2"/>
                    <a:pt x="13" y="0"/>
                    <a:pt x="16" y="1"/>
                  </a:cubicBezTo>
                  <a:cubicBezTo>
                    <a:pt x="17" y="1"/>
                    <a:pt x="17" y="1"/>
                    <a:pt x="18" y="2"/>
                  </a:cubicBezTo>
                  <a:cubicBezTo>
                    <a:pt x="18" y="2"/>
                    <a:pt x="19" y="2"/>
                    <a:pt x="19" y="2"/>
                  </a:cubicBezTo>
                  <a:cubicBezTo>
                    <a:pt x="22" y="2"/>
                    <a:pt x="25" y="1"/>
                    <a:pt x="28" y="0"/>
                  </a:cubicBezTo>
                  <a:cubicBezTo>
                    <a:pt x="30" y="0"/>
                    <a:pt x="30" y="0"/>
                    <a:pt x="30" y="2"/>
                  </a:cubicBezTo>
                  <a:cubicBezTo>
                    <a:pt x="31" y="5"/>
                    <a:pt x="31" y="7"/>
                    <a:pt x="31" y="10"/>
                  </a:cubicBezTo>
                  <a:cubicBezTo>
                    <a:pt x="32" y="15"/>
                    <a:pt x="28" y="15"/>
                    <a:pt x="24" y="16"/>
                  </a:cubicBezTo>
                  <a:cubicBezTo>
                    <a:pt x="19" y="17"/>
                    <a:pt x="13" y="18"/>
                    <a:pt x="8" y="19"/>
                  </a:cubicBezTo>
                  <a:cubicBezTo>
                    <a:pt x="9" y="23"/>
                    <a:pt x="8" y="24"/>
                    <a:pt x="13" y="23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53" name="Freeform 229"/>
            <p:cNvSpPr/>
            <p:nvPr/>
          </p:nvSpPr>
          <p:spPr>
            <a:xfrm>
              <a:off x="3500438" y="4048126"/>
              <a:ext cx="55563" cy="77788"/>
            </a:xfrm>
            <a:custGeom>
              <a:avLst/>
              <a:gdLst/>
              <a:ahLst/>
              <a:cxnLst>
                <a:cxn ang="0">
                  <a:pos x="0" y="69145"/>
                </a:cxn>
                <a:cxn ang="0">
                  <a:pos x="8548" y="77788"/>
                </a:cxn>
                <a:cxn ang="0">
                  <a:pos x="55563" y="8643"/>
                </a:cxn>
                <a:cxn ang="0">
                  <a:pos x="42741" y="4322"/>
                </a:cxn>
                <a:cxn ang="0">
                  <a:pos x="29919" y="25929"/>
                </a:cxn>
                <a:cxn ang="0">
                  <a:pos x="0" y="69145"/>
                </a:cxn>
              </a:cxnLst>
              <a:rect l="0" t="0" r="0" b="0"/>
              <a:pathLst>
                <a:path w="13" h="18">
                  <a:moveTo>
                    <a:pt x="0" y="16"/>
                  </a:moveTo>
                  <a:cubicBezTo>
                    <a:pt x="1" y="16"/>
                    <a:pt x="2" y="17"/>
                    <a:pt x="2" y="18"/>
                  </a:cubicBezTo>
                  <a:cubicBezTo>
                    <a:pt x="6" y="12"/>
                    <a:pt x="9" y="7"/>
                    <a:pt x="13" y="2"/>
                  </a:cubicBezTo>
                  <a:cubicBezTo>
                    <a:pt x="11" y="1"/>
                    <a:pt x="11" y="0"/>
                    <a:pt x="10" y="1"/>
                  </a:cubicBezTo>
                  <a:cubicBezTo>
                    <a:pt x="9" y="2"/>
                    <a:pt x="7" y="5"/>
                    <a:pt x="7" y="6"/>
                  </a:cubicBezTo>
                  <a:cubicBezTo>
                    <a:pt x="4" y="9"/>
                    <a:pt x="2" y="13"/>
                    <a:pt x="0" y="16"/>
                  </a:cubicBezTo>
                  <a:close/>
                </a:path>
              </a:pathLst>
            </a:custGeom>
            <a:solidFill>
              <a:srgbClr val="009B4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54" name="Freeform 230"/>
            <p:cNvSpPr/>
            <p:nvPr/>
          </p:nvSpPr>
          <p:spPr>
            <a:xfrm>
              <a:off x="3475038" y="4032251"/>
              <a:ext cx="55563" cy="76200"/>
            </a:xfrm>
            <a:custGeom>
              <a:avLst/>
              <a:gdLst/>
              <a:ahLst/>
              <a:cxnLst>
                <a:cxn ang="0">
                  <a:pos x="55563" y="8467"/>
                </a:cxn>
                <a:cxn ang="0">
                  <a:pos x="47015" y="0"/>
                </a:cxn>
                <a:cxn ang="0">
                  <a:pos x="21370" y="42333"/>
                </a:cxn>
                <a:cxn ang="0">
                  <a:pos x="8548" y="71967"/>
                </a:cxn>
                <a:cxn ang="0">
                  <a:pos x="17096" y="71967"/>
                </a:cxn>
                <a:cxn ang="0">
                  <a:pos x="29919" y="46567"/>
                </a:cxn>
                <a:cxn ang="0">
                  <a:pos x="55563" y="8467"/>
                </a:cxn>
              </a:cxnLst>
              <a:rect l="0" t="0" r="0" b="0"/>
              <a:pathLst>
                <a:path w="13" h="18">
                  <a:moveTo>
                    <a:pt x="13" y="2"/>
                  </a:moveTo>
                  <a:cubicBezTo>
                    <a:pt x="13" y="2"/>
                    <a:pt x="12" y="1"/>
                    <a:pt x="11" y="0"/>
                  </a:cubicBezTo>
                  <a:cubicBezTo>
                    <a:pt x="9" y="3"/>
                    <a:pt x="7" y="7"/>
                    <a:pt x="5" y="10"/>
                  </a:cubicBezTo>
                  <a:cubicBezTo>
                    <a:pt x="4" y="11"/>
                    <a:pt x="0" y="16"/>
                    <a:pt x="2" y="17"/>
                  </a:cubicBezTo>
                  <a:cubicBezTo>
                    <a:pt x="3" y="18"/>
                    <a:pt x="3" y="18"/>
                    <a:pt x="4" y="17"/>
                  </a:cubicBezTo>
                  <a:cubicBezTo>
                    <a:pt x="5" y="15"/>
                    <a:pt x="6" y="13"/>
                    <a:pt x="7" y="11"/>
                  </a:cubicBezTo>
                  <a:cubicBezTo>
                    <a:pt x="9" y="8"/>
                    <a:pt x="11" y="5"/>
                    <a:pt x="13" y="2"/>
                  </a:cubicBezTo>
                  <a:close/>
                </a:path>
              </a:pathLst>
            </a:custGeom>
            <a:solidFill>
              <a:srgbClr val="009B4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55" name="Freeform 231"/>
            <p:cNvSpPr/>
            <p:nvPr/>
          </p:nvSpPr>
          <p:spPr>
            <a:xfrm>
              <a:off x="3641725" y="3822701"/>
              <a:ext cx="127000" cy="144463"/>
            </a:xfrm>
            <a:custGeom>
              <a:avLst/>
              <a:gdLst/>
              <a:ahLst/>
              <a:cxnLst>
                <a:cxn ang="0">
                  <a:pos x="0" y="33991"/>
                </a:cxn>
                <a:cxn ang="0">
                  <a:pos x="46567" y="0"/>
                </a:cxn>
                <a:cxn ang="0">
                  <a:pos x="84667" y="55236"/>
                </a:cxn>
                <a:cxn ang="0">
                  <a:pos x="118533" y="89227"/>
                </a:cxn>
                <a:cxn ang="0">
                  <a:pos x="127000" y="101974"/>
                </a:cxn>
                <a:cxn ang="0">
                  <a:pos x="110067" y="110472"/>
                </a:cxn>
                <a:cxn ang="0">
                  <a:pos x="93133" y="93476"/>
                </a:cxn>
                <a:cxn ang="0">
                  <a:pos x="42333" y="21245"/>
                </a:cxn>
                <a:cxn ang="0">
                  <a:pos x="25400" y="33991"/>
                </a:cxn>
                <a:cxn ang="0">
                  <a:pos x="29633" y="42489"/>
                </a:cxn>
                <a:cxn ang="0">
                  <a:pos x="59267" y="89227"/>
                </a:cxn>
                <a:cxn ang="0">
                  <a:pos x="80433" y="114721"/>
                </a:cxn>
                <a:cxn ang="0">
                  <a:pos x="71967" y="144463"/>
                </a:cxn>
                <a:cxn ang="0">
                  <a:pos x="63500" y="131716"/>
                </a:cxn>
                <a:cxn ang="0">
                  <a:pos x="63500" y="123218"/>
                </a:cxn>
                <a:cxn ang="0">
                  <a:pos x="46567" y="101974"/>
                </a:cxn>
                <a:cxn ang="0">
                  <a:pos x="0" y="33991"/>
                </a:cxn>
              </a:cxnLst>
              <a:rect l="0" t="0" r="0" b="0"/>
              <a:pathLst>
                <a:path w="30" h="34">
                  <a:moveTo>
                    <a:pt x="0" y="8"/>
                  </a:moveTo>
                  <a:cubicBezTo>
                    <a:pt x="4" y="5"/>
                    <a:pt x="7" y="2"/>
                    <a:pt x="11" y="0"/>
                  </a:cubicBezTo>
                  <a:cubicBezTo>
                    <a:pt x="14" y="4"/>
                    <a:pt x="17" y="8"/>
                    <a:pt x="20" y="13"/>
                  </a:cubicBezTo>
                  <a:cubicBezTo>
                    <a:pt x="21" y="14"/>
                    <a:pt x="26" y="23"/>
                    <a:pt x="28" y="21"/>
                  </a:cubicBezTo>
                  <a:cubicBezTo>
                    <a:pt x="28" y="21"/>
                    <a:pt x="30" y="24"/>
                    <a:pt x="30" y="24"/>
                  </a:cubicBezTo>
                  <a:cubicBezTo>
                    <a:pt x="30" y="25"/>
                    <a:pt x="27" y="26"/>
                    <a:pt x="26" y="26"/>
                  </a:cubicBezTo>
                  <a:cubicBezTo>
                    <a:pt x="25" y="26"/>
                    <a:pt x="23" y="24"/>
                    <a:pt x="22" y="22"/>
                  </a:cubicBezTo>
                  <a:cubicBezTo>
                    <a:pt x="18" y="17"/>
                    <a:pt x="14" y="11"/>
                    <a:pt x="10" y="5"/>
                  </a:cubicBezTo>
                  <a:cubicBezTo>
                    <a:pt x="9" y="6"/>
                    <a:pt x="6" y="8"/>
                    <a:pt x="6" y="8"/>
                  </a:cubicBezTo>
                  <a:cubicBezTo>
                    <a:pt x="6" y="9"/>
                    <a:pt x="6" y="9"/>
                    <a:pt x="7" y="10"/>
                  </a:cubicBezTo>
                  <a:cubicBezTo>
                    <a:pt x="9" y="14"/>
                    <a:pt x="12" y="17"/>
                    <a:pt x="14" y="21"/>
                  </a:cubicBezTo>
                  <a:cubicBezTo>
                    <a:pt x="16" y="23"/>
                    <a:pt x="18" y="25"/>
                    <a:pt x="19" y="27"/>
                  </a:cubicBezTo>
                  <a:cubicBezTo>
                    <a:pt x="21" y="31"/>
                    <a:pt x="20" y="32"/>
                    <a:pt x="17" y="34"/>
                  </a:cubicBezTo>
                  <a:cubicBezTo>
                    <a:pt x="16" y="33"/>
                    <a:pt x="15" y="32"/>
                    <a:pt x="15" y="31"/>
                  </a:cubicBezTo>
                  <a:cubicBezTo>
                    <a:pt x="15" y="30"/>
                    <a:pt x="15" y="30"/>
                    <a:pt x="15" y="29"/>
                  </a:cubicBezTo>
                  <a:cubicBezTo>
                    <a:pt x="15" y="27"/>
                    <a:pt x="12" y="25"/>
                    <a:pt x="11" y="24"/>
                  </a:cubicBezTo>
                  <a:cubicBezTo>
                    <a:pt x="8" y="18"/>
                    <a:pt x="4" y="13"/>
                    <a:pt x="0" y="8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56" name="Freeform 232"/>
            <p:cNvSpPr/>
            <p:nvPr/>
          </p:nvSpPr>
          <p:spPr>
            <a:xfrm>
              <a:off x="3589338" y="3870326"/>
              <a:ext cx="107950" cy="122238"/>
            </a:xfrm>
            <a:custGeom>
              <a:avLst/>
              <a:gdLst/>
              <a:ahLst/>
              <a:cxnLst>
                <a:cxn ang="0">
                  <a:pos x="43180" y="29506"/>
                </a:cxn>
                <a:cxn ang="0">
                  <a:pos x="107950" y="109593"/>
                </a:cxn>
                <a:cxn ang="0">
                  <a:pos x="90678" y="122238"/>
                </a:cxn>
                <a:cxn ang="0">
                  <a:pos x="30226" y="37936"/>
                </a:cxn>
                <a:cxn ang="0">
                  <a:pos x="12954" y="50581"/>
                </a:cxn>
                <a:cxn ang="0">
                  <a:pos x="0" y="37936"/>
                </a:cxn>
                <a:cxn ang="0">
                  <a:pos x="12954" y="29506"/>
                </a:cxn>
                <a:cxn ang="0">
                  <a:pos x="17272" y="21076"/>
                </a:cxn>
                <a:cxn ang="0">
                  <a:pos x="12954" y="12645"/>
                </a:cxn>
                <a:cxn ang="0">
                  <a:pos x="25908" y="4215"/>
                </a:cxn>
                <a:cxn ang="0">
                  <a:pos x="38862" y="12645"/>
                </a:cxn>
                <a:cxn ang="0">
                  <a:pos x="51816" y="0"/>
                </a:cxn>
                <a:cxn ang="0">
                  <a:pos x="60452" y="16860"/>
                </a:cxn>
                <a:cxn ang="0">
                  <a:pos x="43180" y="29506"/>
                </a:cxn>
              </a:cxnLst>
              <a:rect l="0" t="0" r="0" b="0"/>
              <a:pathLst>
                <a:path w="25" h="29">
                  <a:moveTo>
                    <a:pt x="10" y="7"/>
                  </a:moveTo>
                  <a:cubicBezTo>
                    <a:pt x="15" y="13"/>
                    <a:pt x="20" y="20"/>
                    <a:pt x="25" y="26"/>
                  </a:cubicBezTo>
                  <a:cubicBezTo>
                    <a:pt x="24" y="27"/>
                    <a:pt x="23" y="28"/>
                    <a:pt x="21" y="29"/>
                  </a:cubicBezTo>
                  <a:cubicBezTo>
                    <a:pt x="17" y="22"/>
                    <a:pt x="12" y="16"/>
                    <a:pt x="7" y="9"/>
                  </a:cubicBezTo>
                  <a:cubicBezTo>
                    <a:pt x="6" y="10"/>
                    <a:pt x="4" y="12"/>
                    <a:pt x="3" y="12"/>
                  </a:cubicBezTo>
                  <a:cubicBezTo>
                    <a:pt x="2" y="12"/>
                    <a:pt x="1" y="10"/>
                    <a:pt x="0" y="9"/>
                  </a:cubicBezTo>
                  <a:cubicBezTo>
                    <a:pt x="1" y="8"/>
                    <a:pt x="2" y="8"/>
                    <a:pt x="3" y="7"/>
                  </a:cubicBezTo>
                  <a:cubicBezTo>
                    <a:pt x="4" y="6"/>
                    <a:pt x="4" y="6"/>
                    <a:pt x="4" y="5"/>
                  </a:cubicBezTo>
                  <a:cubicBezTo>
                    <a:pt x="4" y="4"/>
                    <a:pt x="3" y="4"/>
                    <a:pt x="3" y="3"/>
                  </a:cubicBezTo>
                  <a:cubicBezTo>
                    <a:pt x="4" y="2"/>
                    <a:pt x="6" y="1"/>
                    <a:pt x="6" y="1"/>
                  </a:cubicBezTo>
                  <a:cubicBezTo>
                    <a:pt x="7" y="2"/>
                    <a:pt x="7" y="3"/>
                    <a:pt x="9" y="3"/>
                  </a:cubicBezTo>
                  <a:cubicBezTo>
                    <a:pt x="10" y="2"/>
                    <a:pt x="11" y="0"/>
                    <a:pt x="12" y="0"/>
                  </a:cubicBezTo>
                  <a:cubicBezTo>
                    <a:pt x="13" y="1"/>
                    <a:pt x="14" y="3"/>
                    <a:pt x="14" y="4"/>
                  </a:cubicBezTo>
                  <a:cubicBezTo>
                    <a:pt x="14" y="5"/>
                    <a:pt x="11" y="6"/>
                    <a:pt x="10" y="7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57" name="Freeform 233"/>
            <p:cNvSpPr/>
            <p:nvPr/>
          </p:nvSpPr>
          <p:spPr>
            <a:xfrm>
              <a:off x="3611563" y="3916363"/>
              <a:ext cx="58738" cy="85725"/>
            </a:xfrm>
            <a:custGeom>
              <a:avLst/>
              <a:gdLst/>
              <a:ahLst/>
              <a:cxnLst>
                <a:cxn ang="0">
                  <a:pos x="46151" y="85725"/>
                </a:cxn>
                <a:cxn ang="0">
                  <a:pos x="33565" y="55721"/>
                </a:cxn>
                <a:cxn ang="0">
                  <a:pos x="0" y="8573"/>
                </a:cxn>
                <a:cxn ang="0">
                  <a:pos x="16782" y="8573"/>
                </a:cxn>
                <a:cxn ang="0">
                  <a:pos x="41956" y="47149"/>
                </a:cxn>
                <a:cxn ang="0">
                  <a:pos x="54542" y="64294"/>
                </a:cxn>
                <a:cxn ang="0">
                  <a:pos x="46151" y="85725"/>
                </a:cxn>
              </a:cxnLst>
              <a:rect l="0" t="0" r="0" b="0"/>
              <a:pathLst>
                <a:path w="14" h="20">
                  <a:moveTo>
                    <a:pt x="11" y="20"/>
                  </a:moveTo>
                  <a:cubicBezTo>
                    <a:pt x="10" y="17"/>
                    <a:pt x="10" y="16"/>
                    <a:pt x="8" y="13"/>
                  </a:cubicBezTo>
                  <a:cubicBezTo>
                    <a:pt x="5" y="9"/>
                    <a:pt x="3" y="6"/>
                    <a:pt x="0" y="2"/>
                  </a:cubicBezTo>
                  <a:cubicBezTo>
                    <a:pt x="3" y="0"/>
                    <a:pt x="2" y="0"/>
                    <a:pt x="4" y="2"/>
                  </a:cubicBezTo>
                  <a:cubicBezTo>
                    <a:pt x="6" y="5"/>
                    <a:pt x="8" y="8"/>
                    <a:pt x="10" y="11"/>
                  </a:cubicBezTo>
                  <a:cubicBezTo>
                    <a:pt x="11" y="12"/>
                    <a:pt x="12" y="14"/>
                    <a:pt x="13" y="15"/>
                  </a:cubicBezTo>
                  <a:cubicBezTo>
                    <a:pt x="14" y="18"/>
                    <a:pt x="13" y="18"/>
                    <a:pt x="11" y="20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58" name="Freeform 234"/>
            <p:cNvSpPr/>
            <p:nvPr/>
          </p:nvSpPr>
          <p:spPr>
            <a:xfrm>
              <a:off x="3644900" y="3895726"/>
              <a:ext cx="65088" cy="80963"/>
            </a:xfrm>
            <a:custGeom>
              <a:avLst/>
              <a:gdLst/>
              <a:ahLst/>
              <a:cxnLst>
                <a:cxn ang="0">
                  <a:pos x="0" y="8522"/>
                </a:cxn>
                <a:cxn ang="0">
                  <a:pos x="8678" y="0"/>
                </a:cxn>
                <a:cxn ang="0">
                  <a:pos x="52070" y="55396"/>
                </a:cxn>
                <a:cxn ang="0">
                  <a:pos x="52070" y="55396"/>
                </a:cxn>
                <a:cxn ang="0">
                  <a:pos x="65088" y="68179"/>
                </a:cxn>
                <a:cxn ang="0">
                  <a:pos x="34714" y="55396"/>
                </a:cxn>
                <a:cxn ang="0">
                  <a:pos x="0" y="8522"/>
                </a:cxn>
              </a:cxnLst>
              <a:rect l="0" t="0" r="0" b="0"/>
              <a:pathLst>
                <a:path w="15" h="19"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5" y="4"/>
                    <a:pt x="9" y="9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3" y="14"/>
                    <a:pt x="14" y="15"/>
                    <a:pt x="15" y="16"/>
                  </a:cubicBezTo>
                  <a:cubicBezTo>
                    <a:pt x="11" y="19"/>
                    <a:pt x="10" y="16"/>
                    <a:pt x="8" y="13"/>
                  </a:cubicBezTo>
                  <a:cubicBezTo>
                    <a:pt x="5" y="9"/>
                    <a:pt x="2" y="6"/>
                    <a:pt x="0" y="2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59" name="Freeform 235"/>
            <p:cNvSpPr/>
            <p:nvPr/>
          </p:nvSpPr>
          <p:spPr>
            <a:xfrm>
              <a:off x="3824288" y="3741738"/>
              <a:ext cx="133350" cy="50800"/>
            </a:xfrm>
            <a:custGeom>
              <a:avLst/>
              <a:gdLst/>
              <a:ahLst/>
              <a:cxnLst>
                <a:cxn ang="0">
                  <a:pos x="94635" y="16933"/>
                </a:cxn>
                <a:cxn ang="0">
                  <a:pos x="68826" y="21167"/>
                </a:cxn>
                <a:cxn ang="0">
                  <a:pos x="38715" y="29633"/>
                </a:cxn>
                <a:cxn ang="0">
                  <a:pos x="25810" y="42333"/>
                </a:cxn>
                <a:cxn ang="0">
                  <a:pos x="4302" y="50800"/>
                </a:cxn>
                <a:cxn ang="0">
                  <a:pos x="0" y="38100"/>
                </a:cxn>
                <a:cxn ang="0">
                  <a:pos x="8603" y="33867"/>
                </a:cxn>
                <a:cxn ang="0">
                  <a:pos x="17206" y="21167"/>
                </a:cxn>
                <a:cxn ang="0">
                  <a:pos x="64524" y="8467"/>
                </a:cxn>
                <a:cxn ang="0">
                  <a:pos x="94635" y="0"/>
                </a:cxn>
                <a:cxn ang="0">
                  <a:pos x="107540" y="4233"/>
                </a:cxn>
                <a:cxn ang="0">
                  <a:pos x="120445" y="12700"/>
                </a:cxn>
                <a:cxn ang="0">
                  <a:pos x="129048" y="12700"/>
                </a:cxn>
                <a:cxn ang="0">
                  <a:pos x="133350" y="25400"/>
                </a:cxn>
                <a:cxn ang="0">
                  <a:pos x="111842" y="29633"/>
                </a:cxn>
                <a:cxn ang="0">
                  <a:pos x="94635" y="16933"/>
                </a:cxn>
              </a:cxnLst>
              <a:rect l="0" t="0" r="0" b="0"/>
              <a:pathLst>
                <a:path w="31" h="12">
                  <a:moveTo>
                    <a:pt x="22" y="4"/>
                  </a:moveTo>
                  <a:cubicBezTo>
                    <a:pt x="20" y="4"/>
                    <a:pt x="18" y="5"/>
                    <a:pt x="16" y="5"/>
                  </a:cubicBezTo>
                  <a:cubicBezTo>
                    <a:pt x="14" y="6"/>
                    <a:pt x="11" y="6"/>
                    <a:pt x="9" y="7"/>
                  </a:cubicBezTo>
                  <a:cubicBezTo>
                    <a:pt x="8" y="7"/>
                    <a:pt x="7" y="9"/>
                    <a:pt x="6" y="10"/>
                  </a:cubicBezTo>
                  <a:cubicBezTo>
                    <a:pt x="5" y="12"/>
                    <a:pt x="2" y="12"/>
                    <a:pt x="1" y="12"/>
                  </a:cubicBezTo>
                  <a:cubicBezTo>
                    <a:pt x="1" y="11"/>
                    <a:pt x="0" y="10"/>
                    <a:pt x="0" y="9"/>
                  </a:cubicBezTo>
                  <a:cubicBezTo>
                    <a:pt x="1" y="8"/>
                    <a:pt x="1" y="9"/>
                    <a:pt x="2" y="8"/>
                  </a:cubicBezTo>
                  <a:cubicBezTo>
                    <a:pt x="3" y="7"/>
                    <a:pt x="3" y="6"/>
                    <a:pt x="4" y="5"/>
                  </a:cubicBezTo>
                  <a:cubicBezTo>
                    <a:pt x="6" y="2"/>
                    <a:pt x="12" y="2"/>
                    <a:pt x="15" y="2"/>
                  </a:cubicBezTo>
                  <a:cubicBezTo>
                    <a:pt x="17" y="1"/>
                    <a:pt x="20" y="1"/>
                    <a:pt x="22" y="0"/>
                  </a:cubicBezTo>
                  <a:cubicBezTo>
                    <a:pt x="24" y="0"/>
                    <a:pt x="24" y="0"/>
                    <a:pt x="25" y="1"/>
                  </a:cubicBezTo>
                  <a:cubicBezTo>
                    <a:pt x="27" y="2"/>
                    <a:pt x="27" y="3"/>
                    <a:pt x="28" y="3"/>
                  </a:cubicBezTo>
                  <a:cubicBezTo>
                    <a:pt x="29" y="3"/>
                    <a:pt x="30" y="3"/>
                    <a:pt x="30" y="3"/>
                  </a:cubicBezTo>
                  <a:cubicBezTo>
                    <a:pt x="31" y="3"/>
                    <a:pt x="31" y="6"/>
                    <a:pt x="31" y="6"/>
                  </a:cubicBezTo>
                  <a:cubicBezTo>
                    <a:pt x="29" y="6"/>
                    <a:pt x="27" y="7"/>
                    <a:pt x="26" y="7"/>
                  </a:cubicBezTo>
                  <a:cubicBezTo>
                    <a:pt x="24" y="7"/>
                    <a:pt x="23" y="5"/>
                    <a:pt x="22" y="4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60" name="Freeform 236"/>
            <p:cNvSpPr/>
            <p:nvPr/>
          </p:nvSpPr>
          <p:spPr>
            <a:xfrm>
              <a:off x="3854450" y="3789363"/>
              <a:ext cx="85725" cy="25400"/>
            </a:xfrm>
            <a:custGeom>
              <a:avLst/>
              <a:gdLst/>
              <a:ahLst/>
              <a:cxnLst>
                <a:cxn ang="0">
                  <a:pos x="85725" y="8467"/>
                </a:cxn>
                <a:cxn ang="0">
                  <a:pos x="81439" y="0"/>
                </a:cxn>
                <a:cxn ang="0">
                  <a:pos x="0" y="16933"/>
                </a:cxn>
                <a:cxn ang="0">
                  <a:pos x="8573" y="25400"/>
                </a:cxn>
                <a:cxn ang="0">
                  <a:pos x="34290" y="21167"/>
                </a:cxn>
                <a:cxn ang="0">
                  <a:pos x="85725" y="8467"/>
                </a:cxn>
              </a:cxnLst>
              <a:rect l="0" t="0" r="0" b="0"/>
              <a:pathLst>
                <a:path w="20" h="6">
                  <a:moveTo>
                    <a:pt x="20" y="2"/>
                  </a:moveTo>
                  <a:cubicBezTo>
                    <a:pt x="20" y="2"/>
                    <a:pt x="20" y="1"/>
                    <a:pt x="19" y="0"/>
                  </a:cubicBezTo>
                  <a:cubicBezTo>
                    <a:pt x="13" y="1"/>
                    <a:pt x="6" y="3"/>
                    <a:pt x="0" y="4"/>
                  </a:cubicBezTo>
                  <a:cubicBezTo>
                    <a:pt x="0" y="6"/>
                    <a:pt x="0" y="6"/>
                    <a:pt x="2" y="6"/>
                  </a:cubicBezTo>
                  <a:cubicBezTo>
                    <a:pt x="4" y="6"/>
                    <a:pt x="6" y="5"/>
                    <a:pt x="8" y="5"/>
                  </a:cubicBezTo>
                  <a:cubicBezTo>
                    <a:pt x="12" y="4"/>
                    <a:pt x="16" y="3"/>
                    <a:pt x="20" y="2"/>
                  </a:cubicBezTo>
                  <a:close/>
                </a:path>
              </a:pathLst>
            </a:custGeom>
            <a:solidFill>
              <a:srgbClr val="009B4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61" name="Freeform 237"/>
            <p:cNvSpPr/>
            <p:nvPr/>
          </p:nvSpPr>
          <p:spPr>
            <a:xfrm>
              <a:off x="3859213" y="3814763"/>
              <a:ext cx="88900" cy="25400"/>
            </a:xfrm>
            <a:custGeom>
              <a:avLst/>
              <a:gdLst/>
              <a:ahLst/>
              <a:cxnLst>
                <a:cxn ang="0">
                  <a:pos x="84667" y="0"/>
                </a:cxn>
                <a:cxn ang="0">
                  <a:pos x="0" y="12700"/>
                </a:cxn>
                <a:cxn ang="0">
                  <a:pos x="12700" y="21167"/>
                </a:cxn>
                <a:cxn ang="0">
                  <a:pos x="50800" y="12700"/>
                </a:cxn>
                <a:cxn ang="0">
                  <a:pos x="84667" y="0"/>
                </a:cxn>
              </a:cxnLst>
              <a:rect l="0" t="0" r="0" b="0"/>
              <a:pathLst>
                <a:path w="21" h="6">
                  <a:moveTo>
                    <a:pt x="20" y="0"/>
                  </a:moveTo>
                  <a:cubicBezTo>
                    <a:pt x="13" y="1"/>
                    <a:pt x="7" y="2"/>
                    <a:pt x="0" y="3"/>
                  </a:cubicBezTo>
                  <a:cubicBezTo>
                    <a:pt x="1" y="6"/>
                    <a:pt x="1" y="6"/>
                    <a:pt x="3" y="5"/>
                  </a:cubicBezTo>
                  <a:cubicBezTo>
                    <a:pt x="6" y="5"/>
                    <a:pt x="9" y="4"/>
                    <a:pt x="12" y="3"/>
                  </a:cubicBezTo>
                  <a:cubicBezTo>
                    <a:pt x="14" y="3"/>
                    <a:pt x="21" y="3"/>
                    <a:pt x="20" y="0"/>
                  </a:cubicBezTo>
                  <a:close/>
                </a:path>
              </a:pathLst>
            </a:custGeom>
            <a:solidFill>
              <a:srgbClr val="009B4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62" name="Freeform 238"/>
            <p:cNvSpPr/>
            <p:nvPr/>
          </p:nvSpPr>
          <p:spPr>
            <a:xfrm>
              <a:off x="4064000" y="3805238"/>
              <a:ext cx="73025" cy="77788"/>
            </a:xfrm>
            <a:custGeom>
              <a:avLst/>
              <a:gdLst/>
              <a:ahLst/>
              <a:cxnLst>
                <a:cxn ang="0">
                  <a:pos x="73025" y="17286"/>
                </a:cxn>
                <a:cxn ang="0">
                  <a:pos x="64434" y="51859"/>
                </a:cxn>
                <a:cxn ang="0">
                  <a:pos x="55843" y="69145"/>
                </a:cxn>
                <a:cxn ang="0">
                  <a:pos x="0" y="64823"/>
                </a:cxn>
                <a:cxn ang="0">
                  <a:pos x="8591" y="30251"/>
                </a:cxn>
                <a:cxn ang="0">
                  <a:pos x="12887" y="0"/>
                </a:cxn>
                <a:cxn ang="0">
                  <a:pos x="38660" y="8643"/>
                </a:cxn>
                <a:cxn ang="0">
                  <a:pos x="73025" y="17286"/>
                </a:cxn>
              </a:cxnLst>
              <a:rect l="0" t="0" r="0" b="0"/>
              <a:pathLst>
                <a:path w="17" h="18">
                  <a:moveTo>
                    <a:pt x="17" y="4"/>
                  </a:moveTo>
                  <a:cubicBezTo>
                    <a:pt x="16" y="6"/>
                    <a:pt x="15" y="9"/>
                    <a:pt x="15" y="12"/>
                  </a:cubicBezTo>
                  <a:cubicBezTo>
                    <a:pt x="14" y="13"/>
                    <a:pt x="14" y="15"/>
                    <a:pt x="13" y="16"/>
                  </a:cubicBezTo>
                  <a:cubicBezTo>
                    <a:pt x="10" y="18"/>
                    <a:pt x="3" y="15"/>
                    <a:pt x="0" y="15"/>
                  </a:cubicBezTo>
                  <a:cubicBezTo>
                    <a:pt x="0" y="12"/>
                    <a:pt x="1" y="10"/>
                    <a:pt x="2" y="7"/>
                  </a:cubicBezTo>
                  <a:cubicBezTo>
                    <a:pt x="2" y="6"/>
                    <a:pt x="2" y="1"/>
                    <a:pt x="3" y="0"/>
                  </a:cubicBezTo>
                  <a:cubicBezTo>
                    <a:pt x="4" y="0"/>
                    <a:pt x="8" y="2"/>
                    <a:pt x="9" y="2"/>
                  </a:cubicBezTo>
                  <a:cubicBezTo>
                    <a:pt x="12" y="2"/>
                    <a:pt x="14" y="3"/>
                    <a:pt x="17" y="4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63" name="Freeform 239"/>
            <p:cNvSpPr/>
            <p:nvPr/>
          </p:nvSpPr>
          <p:spPr>
            <a:xfrm>
              <a:off x="4084638" y="3827463"/>
              <a:ext cx="30163" cy="33338"/>
            </a:xfrm>
            <a:custGeom>
              <a:avLst/>
              <a:gdLst/>
              <a:ahLst/>
              <a:cxnLst>
                <a:cxn ang="0">
                  <a:pos x="30163" y="8335"/>
                </a:cxn>
                <a:cxn ang="0">
                  <a:pos x="8618" y="4167"/>
                </a:cxn>
                <a:cxn ang="0">
                  <a:pos x="0" y="29171"/>
                </a:cxn>
                <a:cxn ang="0">
                  <a:pos x="21545" y="29171"/>
                </a:cxn>
                <a:cxn ang="0">
                  <a:pos x="30163" y="8335"/>
                </a:cxn>
              </a:cxnLst>
              <a:rect l="0" t="0" r="0" b="0"/>
              <a:pathLst>
                <a:path w="7" h="8">
                  <a:moveTo>
                    <a:pt x="7" y="2"/>
                  </a:moveTo>
                  <a:cubicBezTo>
                    <a:pt x="6" y="1"/>
                    <a:pt x="2" y="0"/>
                    <a:pt x="2" y="1"/>
                  </a:cubicBezTo>
                  <a:cubicBezTo>
                    <a:pt x="1" y="1"/>
                    <a:pt x="0" y="5"/>
                    <a:pt x="0" y="7"/>
                  </a:cubicBezTo>
                  <a:cubicBezTo>
                    <a:pt x="1" y="7"/>
                    <a:pt x="4" y="8"/>
                    <a:pt x="5" y="7"/>
                  </a:cubicBezTo>
                  <a:cubicBezTo>
                    <a:pt x="6" y="6"/>
                    <a:pt x="6" y="3"/>
                    <a:pt x="7" y="2"/>
                  </a:cubicBezTo>
                  <a:close/>
                </a:path>
              </a:pathLst>
            </a:custGeom>
            <a:solidFill>
              <a:srgbClr val="009B4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64" name="Freeform 240"/>
            <p:cNvSpPr/>
            <p:nvPr/>
          </p:nvSpPr>
          <p:spPr>
            <a:xfrm>
              <a:off x="4127500" y="3822701"/>
              <a:ext cx="73025" cy="76200"/>
            </a:xfrm>
            <a:custGeom>
              <a:avLst/>
              <a:gdLst/>
              <a:ahLst/>
              <a:cxnLst>
                <a:cxn ang="0">
                  <a:pos x="73025" y="16933"/>
                </a:cxn>
                <a:cxn ang="0">
                  <a:pos x="64434" y="50800"/>
                </a:cxn>
                <a:cxn ang="0">
                  <a:pos x="55843" y="67733"/>
                </a:cxn>
                <a:cxn ang="0">
                  <a:pos x="0" y="59267"/>
                </a:cxn>
                <a:cxn ang="0">
                  <a:pos x="17182" y="0"/>
                </a:cxn>
                <a:cxn ang="0">
                  <a:pos x="73025" y="16933"/>
                </a:cxn>
              </a:cxnLst>
              <a:rect l="0" t="0" r="0" b="0"/>
              <a:pathLst>
                <a:path w="17" h="18">
                  <a:moveTo>
                    <a:pt x="17" y="4"/>
                  </a:moveTo>
                  <a:cubicBezTo>
                    <a:pt x="17" y="6"/>
                    <a:pt x="16" y="9"/>
                    <a:pt x="15" y="12"/>
                  </a:cubicBezTo>
                  <a:cubicBezTo>
                    <a:pt x="15" y="13"/>
                    <a:pt x="15" y="15"/>
                    <a:pt x="13" y="16"/>
                  </a:cubicBezTo>
                  <a:cubicBezTo>
                    <a:pt x="10" y="18"/>
                    <a:pt x="3" y="15"/>
                    <a:pt x="0" y="14"/>
                  </a:cubicBezTo>
                  <a:cubicBezTo>
                    <a:pt x="2" y="10"/>
                    <a:pt x="3" y="5"/>
                    <a:pt x="4" y="0"/>
                  </a:cubicBezTo>
                  <a:cubicBezTo>
                    <a:pt x="8" y="1"/>
                    <a:pt x="13" y="2"/>
                    <a:pt x="17" y="4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65" name="Freeform 241"/>
            <p:cNvSpPr/>
            <p:nvPr/>
          </p:nvSpPr>
          <p:spPr>
            <a:xfrm>
              <a:off x="4149725" y="3843338"/>
              <a:ext cx="28575" cy="34925"/>
            </a:xfrm>
            <a:custGeom>
              <a:avLst/>
              <a:gdLst/>
              <a:ahLst/>
              <a:cxnLst>
                <a:cxn ang="0">
                  <a:pos x="28575" y="8731"/>
                </a:cxn>
                <a:cxn ang="0">
                  <a:pos x="8164" y="4366"/>
                </a:cxn>
                <a:cxn ang="0">
                  <a:pos x="0" y="30559"/>
                </a:cxn>
                <a:cxn ang="0">
                  <a:pos x="24493" y="30559"/>
                </a:cxn>
                <a:cxn ang="0">
                  <a:pos x="28575" y="8731"/>
                </a:cxn>
              </a:cxnLst>
              <a:rect l="0" t="0" r="0" b="0"/>
              <a:pathLst>
                <a:path w="7" h="8">
                  <a:moveTo>
                    <a:pt x="7" y="2"/>
                  </a:moveTo>
                  <a:cubicBezTo>
                    <a:pt x="6" y="1"/>
                    <a:pt x="3" y="0"/>
                    <a:pt x="2" y="1"/>
                  </a:cubicBezTo>
                  <a:cubicBezTo>
                    <a:pt x="1" y="1"/>
                    <a:pt x="1" y="5"/>
                    <a:pt x="0" y="7"/>
                  </a:cubicBezTo>
                  <a:cubicBezTo>
                    <a:pt x="2" y="7"/>
                    <a:pt x="4" y="8"/>
                    <a:pt x="6" y="7"/>
                  </a:cubicBezTo>
                  <a:cubicBezTo>
                    <a:pt x="7" y="6"/>
                    <a:pt x="7" y="3"/>
                    <a:pt x="7" y="2"/>
                  </a:cubicBezTo>
                  <a:close/>
                </a:path>
              </a:pathLst>
            </a:custGeom>
            <a:solidFill>
              <a:srgbClr val="009B4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66" name="Freeform 242"/>
            <p:cNvSpPr/>
            <p:nvPr/>
          </p:nvSpPr>
          <p:spPr>
            <a:xfrm>
              <a:off x="4081463" y="3736976"/>
              <a:ext cx="131763" cy="90488"/>
            </a:xfrm>
            <a:custGeom>
              <a:avLst/>
              <a:gdLst/>
              <a:ahLst/>
              <a:cxnLst>
                <a:cxn ang="0">
                  <a:pos x="131763" y="30163"/>
                </a:cxn>
                <a:cxn ang="0">
                  <a:pos x="114761" y="86179"/>
                </a:cxn>
                <a:cxn ang="0">
                  <a:pos x="68007" y="77561"/>
                </a:cxn>
                <a:cxn ang="0">
                  <a:pos x="25503" y="68943"/>
                </a:cxn>
                <a:cxn ang="0">
                  <a:pos x="0" y="60325"/>
                </a:cxn>
                <a:cxn ang="0">
                  <a:pos x="8501" y="34472"/>
                </a:cxn>
                <a:cxn ang="0">
                  <a:pos x="17002" y="0"/>
                </a:cxn>
                <a:cxn ang="0">
                  <a:pos x="131763" y="30163"/>
                </a:cxn>
              </a:cxnLst>
              <a:rect l="0" t="0" r="0" b="0"/>
              <a:pathLst>
                <a:path w="31" h="21">
                  <a:moveTo>
                    <a:pt x="31" y="7"/>
                  </a:moveTo>
                  <a:cubicBezTo>
                    <a:pt x="31" y="10"/>
                    <a:pt x="30" y="19"/>
                    <a:pt x="27" y="20"/>
                  </a:cubicBezTo>
                  <a:cubicBezTo>
                    <a:pt x="25" y="21"/>
                    <a:pt x="19" y="19"/>
                    <a:pt x="16" y="18"/>
                  </a:cubicBezTo>
                  <a:cubicBezTo>
                    <a:pt x="13" y="17"/>
                    <a:pt x="10" y="16"/>
                    <a:pt x="6" y="16"/>
                  </a:cubicBezTo>
                  <a:cubicBezTo>
                    <a:pt x="5" y="15"/>
                    <a:pt x="1" y="15"/>
                    <a:pt x="0" y="14"/>
                  </a:cubicBezTo>
                  <a:cubicBezTo>
                    <a:pt x="0" y="13"/>
                    <a:pt x="2" y="9"/>
                    <a:pt x="2" y="8"/>
                  </a:cubicBezTo>
                  <a:cubicBezTo>
                    <a:pt x="2" y="5"/>
                    <a:pt x="3" y="3"/>
                    <a:pt x="4" y="0"/>
                  </a:cubicBezTo>
                  <a:cubicBezTo>
                    <a:pt x="13" y="3"/>
                    <a:pt x="22" y="5"/>
                    <a:pt x="31" y="7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67" name="Freeform 243"/>
            <p:cNvSpPr/>
            <p:nvPr/>
          </p:nvSpPr>
          <p:spPr>
            <a:xfrm>
              <a:off x="4106863" y="3759201"/>
              <a:ext cx="84138" cy="46038"/>
            </a:xfrm>
            <a:custGeom>
              <a:avLst/>
              <a:gdLst/>
              <a:ahLst/>
              <a:cxnLst>
                <a:cxn ang="0">
                  <a:pos x="84138" y="20926"/>
                </a:cxn>
                <a:cxn ang="0">
                  <a:pos x="25241" y="8371"/>
                </a:cxn>
                <a:cxn ang="0">
                  <a:pos x="8414" y="4185"/>
                </a:cxn>
                <a:cxn ang="0">
                  <a:pos x="0" y="29297"/>
                </a:cxn>
                <a:cxn ang="0">
                  <a:pos x="63103" y="41853"/>
                </a:cxn>
                <a:cxn ang="0">
                  <a:pos x="75724" y="41853"/>
                </a:cxn>
                <a:cxn ang="0">
                  <a:pos x="84138" y="20926"/>
                </a:cxn>
              </a:cxnLst>
              <a:rect l="0" t="0" r="0" b="0"/>
              <a:pathLst>
                <a:path w="20" h="11">
                  <a:moveTo>
                    <a:pt x="20" y="5"/>
                  </a:moveTo>
                  <a:cubicBezTo>
                    <a:pt x="15" y="4"/>
                    <a:pt x="11" y="3"/>
                    <a:pt x="6" y="2"/>
                  </a:cubicBezTo>
                  <a:cubicBezTo>
                    <a:pt x="6" y="2"/>
                    <a:pt x="2" y="0"/>
                    <a:pt x="2" y="1"/>
                  </a:cubicBezTo>
                  <a:cubicBezTo>
                    <a:pt x="1" y="1"/>
                    <a:pt x="0" y="6"/>
                    <a:pt x="0" y="7"/>
                  </a:cubicBezTo>
                  <a:cubicBezTo>
                    <a:pt x="5" y="8"/>
                    <a:pt x="10" y="9"/>
                    <a:pt x="15" y="10"/>
                  </a:cubicBezTo>
                  <a:cubicBezTo>
                    <a:pt x="16" y="11"/>
                    <a:pt x="17" y="11"/>
                    <a:pt x="18" y="10"/>
                  </a:cubicBezTo>
                  <a:cubicBezTo>
                    <a:pt x="19" y="9"/>
                    <a:pt x="20" y="6"/>
                    <a:pt x="20" y="5"/>
                  </a:cubicBezTo>
                  <a:close/>
                </a:path>
              </a:pathLst>
            </a:custGeom>
            <a:solidFill>
              <a:srgbClr val="009B4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</p:grpSp>
      <p:grpSp>
        <p:nvGrpSpPr>
          <p:cNvPr id="568" name="组合 260"/>
          <p:cNvGrpSpPr/>
          <p:nvPr/>
        </p:nvGrpSpPr>
        <p:grpSpPr>
          <a:xfrm>
            <a:off x="7205167" y="5212581"/>
            <a:ext cx="1587500" cy="1565275"/>
            <a:chOff x="5892800" y="3686175"/>
            <a:chExt cx="1279525" cy="1263650"/>
          </a:xfrm>
        </p:grpSpPr>
        <p:sp>
          <p:nvSpPr>
            <p:cNvPr id="569" name="Freeform 248"/>
            <p:cNvSpPr/>
            <p:nvPr/>
          </p:nvSpPr>
          <p:spPr>
            <a:xfrm>
              <a:off x="5892800" y="3686175"/>
              <a:ext cx="1279525" cy="1263650"/>
            </a:xfrm>
            <a:custGeom>
              <a:avLst/>
              <a:gdLst/>
              <a:ahLst/>
              <a:cxnLst>
                <a:cxn ang="0">
                  <a:pos x="639763" y="0"/>
                </a:cxn>
                <a:cxn ang="0">
                  <a:pos x="998029" y="115265"/>
                </a:cxn>
                <a:cxn ang="0">
                  <a:pos x="1228344" y="414102"/>
                </a:cxn>
                <a:cxn ang="0">
                  <a:pos x="1245404" y="798319"/>
                </a:cxn>
                <a:cxn ang="0">
                  <a:pos x="1040680" y="1114232"/>
                </a:cxn>
                <a:cxn ang="0">
                  <a:pos x="686678" y="1255112"/>
                </a:cxn>
                <a:cxn ang="0">
                  <a:pos x="315616" y="1165461"/>
                </a:cxn>
                <a:cxn ang="0">
                  <a:pos x="63976" y="879432"/>
                </a:cxn>
                <a:cxn ang="0">
                  <a:pos x="25591" y="503752"/>
                </a:cxn>
                <a:cxn ang="0">
                  <a:pos x="204724" y="175033"/>
                </a:cxn>
                <a:cxn ang="0">
                  <a:pos x="541666" y="4269"/>
                </a:cxn>
                <a:cxn ang="0">
                  <a:pos x="639763" y="0"/>
                </a:cxn>
              </a:cxnLst>
              <a:rect l="0" t="0" r="0" b="0"/>
              <a:pathLst>
                <a:path w="300" h="296">
                  <a:moveTo>
                    <a:pt x="150" y="0"/>
                  </a:moveTo>
                  <a:cubicBezTo>
                    <a:pt x="180" y="0"/>
                    <a:pt x="210" y="9"/>
                    <a:pt x="234" y="27"/>
                  </a:cubicBezTo>
                  <a:cubicBezTo>
                    <a:pt x="259" y="44"/>
                    <a:pt x="278" y="68"/>
                    <a:pt x="288" y="97"/>
                  </a:cubicBezTo>
                  <a:cubicBezTo>
                    <a:pt x="299" y="125"/>
                    <a:pt x="300" y="157"/>
                    <a:pt x="292" y="187"/>
                  </a:cubicBezTo>
                  <a:cubicBezTo>
                    <a:pt x="284" y="215"/>
                    <a:pt x="267" y="241"/>
                    <a:pt x="244" y="261"/>
                  </a:cubicBezTo>
                  <a:cubicBezTo>
                    <a:pt x="220" y="280"/>
                    <a:pt x="191" y="291"/>
                    <a:pt x="161" y="294"/>
                  </a:cubicBezTo>
                  <a:cubicBezTo>
                    <a:pt x="130" y="296"/>
                    <a:pt x="100" y="289"/>
                    <a:pt x="74" y="273"/>
                  </a:cubicBezTo>
                  <a:cubicBezTo>
                    <a:pt x="48" y="257"/>
                    <a:pt x="28" y="234"/>
                    <a:pt x="15" y="206"/>
                  </a:cubicBezTo>
                  <a:cubicBezTo>
                    <a:pt x="2" y="179"/>
                    <a:pt x="0" y="147"/>
                    <a:pt x="6" y="118"/>
                  </a:cubicBezTo>
                  <a:cubicBezTo>
                    <a:pt x="12" y="88"/>
                    <a:pt x="27" y="62"/>
                    <a:pt x="48" y="41"/>
                  </a:cubicBezTo>
                  <a:cubicBezTo>
                    <a:pt x="69" y="20"/>
                    <a:pt x="98" y="6"/>
                    <a:pt x="127" y="1"/>
                  </a:cubicBezTo>
                  <a:cubicBezTo>
                    <a:pt x="135" y="0"/>
                    <a:pt x="142" y="0"/>
                    <a:pt x="150" y="0"/>
                  </a:cubicBezTo>
                  <a:close/>
                </a:path>
              </a:pathLst>
            </a:custGeom>
            <a:solidFill>
              <a:srgbClr val="009B4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70" name="Freeform 249"/>
            <p:cNvSpPr>
              <a:spLocks noEditPoints="1"/>
            </p:cNvSpPr>
            <p:nvPr/>
          </p:nvSpPr>
          <p:spPr>
            <a:xfrm>
              <a:off x="5927725" y="3925888"/>
              <a:ext cx="1223963" cy="720725"/>
            </a:xfrm>
            <a:custGeom>
              <a:avLst/>
              <a:gdLst/>
              <a:ahLst/>
              <a:cxnLst>
                <a:cxn ang="0">
                  <a:pos x="720731" y="336907"/>
                </a:cxn>
                <a:cxn ang="0">
                  <a:pos x="767642" y="383818"/>
                </a:cxn>
                <a:cxn ang="0">
                  <a:pos x="763378" y="452052"/>
                </a:cxn>
                <a:cxn ang="0">
                  <a:pos x="643967" y="537345"/>
                </a:cxn>
                <a:cxn ang="0">
                  <a:pos x="567202" y="554404"/>
                </a:cxn>
                <a:cxn ang="0">
                  <a:pos x="494703" y="562933"/>
                </a:cxn>
                <a:cxn ang="0">
                  <a:pos x="345439" y="537345"/>
                </a:cxn>
                <a:cxn ang="0">
                  <a:pos x="200440" y="481905"/>
                </a:cxn>
                <a:cxn ang="0">
                  <a:pos x="132205" y="447788"/>
                </a:cxn>
                <a:cxn ang="0">
                  <a:pos x="63970" y="426464"/>
                </a:cxn>
                <a:cxn ang="0">
                  <a:pos x="4265" y="447788"/>
                </a:cxn>
                <a:cxn ang="0">
                  <a:pos x="29853" y="511757"/>
                </a:cxn>
                <a:cxn ang="0">
                  <a:pos x="140734" y="609844"/>
                </a:cxn>
                <a:cxn ang="0">
                  <a:pos x="434997" y="707931"/>
                </a:cxn>
                <a:cxn ang="0">
                  <a:pos x="737790" y="695137"/>
                </a:cxn>
                <a:cxn ang="0">
                  <a:pos x="1032052" y="588521"/>
                </a:cxn>
                <a:cxn ang="0">
                  <a:pos x="1091758" y="545875"/>
                </a:cxn>
                <a:cxn ang="0">
                  <a:pos x="1151463" y="503228"/>
                </a:cxn>
                <a:cxn ang="0">
                  <a:pos x="1219698" y="371024"/>
                </a:cxn>
                <a:cxn ang="0">
                  <a:pos x="1194110" y="302790"/>
                </a:cxn>
                <a:cxn ang="0">
                  <a:pos x="1142934" y="260143"/>
                </a:cxn>
                <a:cxn ang="0">
                  <a:pos x="985141" y="230291"/>
                </a:cxn>
                <a:cxn ang="0">
                  <a:pos x="835877" y="217497"/>
                </a:cxn>
                <a:cxn ang="0">
                  <a:pos x="707937" y="144998"/>
                </a:cxn>
                <a:cxn ang="0">
                  <a:pos x="678084" y="85293"/>
                </a:cxn>
                <a:cxn ang="0">
                  <a:pos x="622643" y="187644"/>
                </a:cxn>
                <a:cxn ang="0">
                  <a:pos x="665290" y="298525"/>
                </a:cxn>
                <a:cxn ang="0">
                  <a:pos x="720731" y="336907"/>
                </a:cxn>
                <a:cxn ang="0">
                  <a:pos x="405145" y="0"/>
                </a:cxn>
                <a:cxn ang="0">
                  <a:pos x="443527" y="93822"/>
                </a:cxn>
                <a:cxn ang="0">
                  <a:pos x="507497" y="174850"/>
                </a:cxn>
                <a:cxn ang="0">
                  <a:pos x="533085" y="221762"/>
                </a:cxn>
                <a:cxn ang="0">
                  <a:pos x="541614" y="277202"/>
                </a:cxn>
                <a:cxn ang="0">
                  <a:pos x="507497" y="379553"/>
                </a:cxn>
                <a:cxn ang="0">
                  <a:pos x="422203" y="422200"/>
                </a:cxn>
                <a:cxn ang="0">
                  <a:pos x="319851" y="392347"/>
                </a:cxn>
                <a:cxn ang="0">
                  <a:pos x="268675" y="307054"/>
                </a:cxn>
                <a:cxn ang="0">
                  <a:pos x="281469" y="204703"/>
                </a:cxn>
                <a:cxn ang="0">
                  <a:pos x="400880" y="25588"/>
                </a:cxn>
                <a:cxn ang="0">
                  <a:pos x="405145" y="0"/>
                </a:cxn>
              </a:cxnLst>
              <a:rect l="0" t="0" r="0" b="0"/>
              <a:pathLst>
                <a:path w="287" h="169">
                  <a:moveTo>
                    <a:pt x="169" y="79"/>
                  </a:moveTo>
                  <a:cubicBezTo>
                    <a:pt x="174" y="81"/>
                    <a:pt x="178" y="84"/>
                    <a:pt x="180" y="90"/>
                  </a:cubicBezTo>
                  <a:cubicBezTo>
                    <a:pt x="181" y="95"/>
                    <a:pt x="181" y="101"/>
                    <a:pt x="179" y="106"/>
                  </a:cubicBezTo>
                  <a:cubicBezTo>
                    <a:pt x="174" y="117"/>
                    <a:pt x="161" y="122"/>
                    <a:pt x="151" y="126"/>
                  </a:cubicBezTo>
                  <a:cubicBezTo>
                    <a:pt x="145" y="128"/>
                    <a:pt x="139" y="129"/>
                    <a:pt x="133" y="130"/>
                  </a:cubicBezTo>
                  <a:cubicBezTo>
                    <a:pt x="128" y="131"/>
                    <a:pt x="122" y="132"/>
                    <a:pt x="116" y="132"/>
                  </a:cubicBezTo>
                  <a:cubicBezTo>
                    <a:pt x="104" y="132"/>
                    <a:pt x="92" y="129"/>
                    <a:pt x="81" y="126"/>
                  </a:cubicBezTo>
                  <a:cubicBezTo>
                    <a:pt x="69" y="123"/>
                    <a:pt x="58" y="118"/>
                    <a:pt x="47" y="113"/>
                  </a:cubicBezTo>
                  <a:cubicBezTo>
                    <a:pt x="42" y="110"/>
                    <a:pt x="37" y="108"/>
                    <a:pt x="31" y="105"/>
                  </a:cubicBezTo>
                  <a:cubicBezTo>
                    <a:pt x="26" y="102"/>
                    <a:pt x="20" y="100"/>
                    <a:pt x="15" y="100"/>
                  </a:cubicBezTo>
                  <a:cubicBezTo>
                    <a:pt x="10" y="99"/>
                    <a:pt x="3" y="99"/>
                    <a:pt x="1" y="105"/>
                  </a:cubicBezTo>
                  <a:cubicBezTo>
                    <a:pt x="0" y="110"/>
                    <a:pt x="4" y="115"/>
                    <a:pt x="7" y="120"/>
                  </a:cubicBezTo>
                  <a:cubicBezTo>
                    <a:pt x="14" y="129"/>
                    <a:pt x="23" y="137"/>
                    <a:pt x="33" y="143"/>
                  </a:cubicBezTo>
                  <a:cubicBezTo>
                    <a:pt x="53" y="157"/>
                    <a:pt x="78" y="163"/>
                    <a:pt x="102" y="166"/>
                  </a:cubicBezTo>
                  <a:cubicBezTo>
                    <a:pt x="125" y="169"/>
                    <a:pt x="149" y="167"/>
                    <a:pt x="173" y="163"/>
                  </a:cubicBezTo>
                  <a:cubicBezTo>
                    <a:pt x="197" y="159"/>
                    <a:pt x="221" y="151"/>
                    <a:pt x="242" y="138"/>
                  </a:cubicBezTo>
                  <a:cubicBezTo>
                    <a:pt x="246" y="135"/>
                    <a:pt x="251" y="132"/>
                    <a:pt x="256" y="128"/>
                  </a:cubicBezTo>
                  <a:cubicBezTo>
                    <a:pt x="260" y="125"/>
                    <a:pt x="266" y="122"/>
                    <a:pt x="270" y="118"/>
                  </a:cubicBezTo>
                  <a:cubicBezTo>
                    <a:pt x="279" y="110"/>
                    <a:pt x="287" y="99"/>
                    <a:pt x="286" y="87"/>
                  </a:cubicBezTo>
                  <a:cubicBezTo>
                    <a:pt x="285" y="81"/>
                    <a:pt x="283" y="76"/>
                    <a:pt x="280" y="71"/>
                  </a:cubicBezTo>
                  <a:cubicBezTo>
                    <a:pt x="277" y="66"/>
                    <a:pt x="273" y="63"/>
                    <a:pt x="268" y="61"/>
                  </a:cubicBezTo>
                  <a:cubicBezTo>
                    <a:pt x="256" y="56"/>
                    <a:pt x="243" y="54"/>
                    <a:pt x="231" y="54"/>
                  </a:cubicBezTo>
                  <a:cubicBezTo>
                    <a:pt x="219" y="53"/>
                    <a:pt x="208" y="54"/>
                    <a:pt x="196" y="51"/>
                  </a:cubicBezTo>
                  <a:cubicBezTo>
                    <a:pt x="185" y="48"/>
                    <a:pt x="173" y="44"/>
                    <a:pt x="166" y="34"/>
                  </a:cubicBezTo>
                  <a:cubicBezTo>
                    <a:pt x="163" y="31"/>
                    <a:pt x="158" y="25"/>
                    <a:pt x="159" y="20"/>
                  </a:cubicBezTo>
                  <a:cubicBezTo>
                    <a:pt x="151" y="26"/>
                    <a:pt x="147" y="34"/>
                    <a:pt x="146" y="44"/>
                  </a:cubicBezTo>
                  <a:cubicBezTo>
                    <a:pt x="145" y="54"/>
                    <a:pt x="149" y="63"/>
                    <a:pt x="156" y="70"/>
                  </a:cubicBezTo>
                  <a:cubicBezTo>
                    <a:pt x="159" y="74"/>
                    <a:pt x="164" y="76"/>
                    <a:pt x="169" y="79"/>
                  </a:cubicBezTo>
                  <a:close/>
                  <a:moveTo>
                    <a:pt x="95" y="0"/>
                  </a:moveTo>
                  <a:cubicBezTo>
                    <a:pt x="95" y="7"/>
                    <a:pt x="100" y="16"/>
                    <a:pt x="104" y="22"/>
                  </a:cubicBezTo>
                  <a:cubicBezTo>
                    <a:pt x="108" y="28"/>
                    <a:pt x="114" y="35"/>
                    <a:pt x="119" y="41"/>
                  </a:cubicBezTo>
                  <a:cubicBezTo>
                    <a:pt x="122" y="45"/>
                    <a:pt x="124" y="47"/>
                    <a:pt x="125" y="52"/>
                  </a:cubicBezTo>
                  <a:cubicBezTo>
                    <a:pt x="126" y="56"/>
                    <a:pt x="127" y="60"/>
                    <a:pt x="127" y="65"/>
                  </a:cubicBezTo>
                  <a:cubicBezTo>
                    <a:pt x="127" y="73"/>
                    <a:pt x="125" y="82"/>
                    <a:pt x="119" y="89"/>
                  </a:cubicBezTo>
                  <a:cubicBezTo>
                    <a:pt x="114" y="94"/>
                    <a:pt x="106" y="98"/>
                    <a:pt x="99" y="99"/>
                  </a:cubicBezTo>
                  <a:cubicBezTo>
                    <a:pt x="90" y="100"/>
                    <a:pt x="82" y="97"/>
                    <a:pt x="75" y="92"/>
                  </a:cubicBezTo>
                  <a:cubicBezTo>
                    <a:pt x="69" y="87"/>
                    <a:pt x="65" y="80"/>
                    <a:pt x="63" y="72"/>
                  </a:cubicBezTo>
                  <a:cubicBezTo>
                    <a:pt x="62" y="65"/>
                    <a:pt x="62" y="54"/>
                    <a:pt x="66" y="48"/>
                  </a:cubicBezTo>
                  <a:cubicBezTo>
                    <a:pt x="75" y="34"/>
                    <a:pt x="88" y="22"/>
                    <a:pt x="94" y="6"/>
                  </a:cubicBezTo>
                  <a:cubicBezTo>
                    <a:pt x="94" y="4"/>
                    <a:pt x="95" y="2"/>
                    <a:pt x="95" y="0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</p:grpSp>
      <p:grpSp>
        <p:nvGrpSpPr>
          <p:cNvPr id="571" name="组合 346"/>
          <p:cNvGrpSpPr/>
          <p:nvPr/>
        </p:nvGrpSpPr>
        <p:grpSpPr>
          <a:xfrm>
            <a:off x="323329" y="4931593"/>
            <a:ext cx="1765300" cy="2197100"/>
            <a:chOff x="13151102" y="450389"/>
            <a:chExt cx="9396413" cy="11699875"/>
          </a:xfrm>
        </p:grpSpPr>
        <p:sp>
          <p:nvSpPr>
            <p:cNvPr id="572" name="Freeform 292"/>
            <p:cNvSpPr/>
            <p:nvPr/>
          </p:nvSpPr>
          <p:spPr>
            <a:xfrm>
              <a:off x="13151102" y="450389"/>
              <a:ext cx="9396413" cy="11699875"/>
            </a:xfrm>
            <a:custGeom>
              <a:avLst/>
              <a:gdLst/>
              <a:ahLst/>
              <a:cxnLst>
                <a:cxn ang="0">
                  <a:pos x="9201537" y="11665975"/>
                </a:cxn>
                <a:cxn ang="0">
                  <a:pos x="8019572" y="11665975"/>
                </a:cxn>
                <a:cxn ang="0">
                  <a:pos x="5316726" y="11665975"/>
                </a:cxn>
                <a:cxn ang="0">
                  <a:pos x="2355458" y="11665975"/>
                </a:cxn>
                <a:cxn ang="0">
                  <a:pos x="402461" y="11665975"/>
                </a:cxn>
                <a:cxn ang="0">
                  <a:pos x="46601" y="11589699"/>
                </a:cxn>
                <a:cxn ang="0">
                  <a:pos x="21182" y="11301545"/>
                </a:cxn>
                <a:cxn ang="0">
                  <a:pos x="21182" y="9589575"/>
                </a:cxn>
                <a:cxn ang="0">
                  <a:pos x="21182" y="6822455"/>
                </a:cxn>
                <a:cxn ang="0">
                  <a:pos x="21182" y="3792607"/>
                </a:cxn>
                <a:cxn ang="0">
                  <a:pos x="21182" y="1309403"/>
                </a:cxn>
                <a:cxn ang="0">
                  <a:pos x="21182" y="173740"/>
                </a:cxn>
                <a:cxn ang="0">
                  <a:pos x="275368" y="0"/>
                </a:cxn>
                <a:cxn ang="0">
                  <a:pos x="893888" y="0"/>
                </a:cxn>
                <a:cxn ang="0">
                  <a:pos x="3346784" y="0"/>
                </a:cxn>
                <a:cxn ang="0">
                  <a:pos x="6358889" y="0"/>
                </a:cxn>
                <a:cxn ang="0">
                  <a:pos x="8671983" y="0"/>
                </a:cxn>
                <a:cxn ang="0">
                  <a:pos x="9171882" y="0"/>
                </a:cxn>
                <a:cxn ang="0">
                  <a:pos x="9375231" y="207640"/>
                </a:cxn>
                <a:cxn ang="0">
                  <a:pos x="9375231" y="1529755"/>
                </a:cxn>
                <a:cxn ang="0">
                  <a:pos x="9375231" y="4110423"/>
                </a:cxn>
                <a:cxn ang="0">
                  <a:pos x="9375231" y="7161459"/>
                </a:cxn>
                <a:cxn ang="0">
                  <a:pos x="9375231" y="9852303"/>
                </a:cxn>
                <a:cxn ang="0">
                  <a:pos x="9375231" y="11386296"/>
                </a:cxn>
                <a:cxn ang="0">
                  <a:pos x="9201537" y="11665975"/>
                </a:cxn>
              </a:cxnLst>
              <a:rect l="0" t="0" r="0" b="0"/>
              <a:pathLst>
                <a:path w="2218" h="2761">
                  <a:moveTo>
                    <a:pt x="2172" y="2753"/>
                  </a:moveTo>
                  <a:cubicBezTo>
                    <a:pt x="2079" y="2753"/>
                    <a:pt x="1986" y="2753"/>
                    <a:pt x="1893" y="2753"/>
                  </a:cubicBezTo>
                  <a:cubicBezTo>
                    <a:pt x="1680" y="2753"/>
                    <a:pt x="1468" y="2753"/>
                    <a:pt x="1255" y="2753"/>
                  </a:cubicBezTo>
                  <a:cubicBezTo>
                    <a:pt x="1022" y="2753"/>
                    <a:pt x="789" y="2753"/>
                    <a:pt x="556" y="2753"/>
                  </a:cubicBezTo>
                  <a:cubicBezTo>
                    <a:pt x="403" y="2753"/>
                    <a:pt x="249" y="2753"/>
                    <a:pt x="95" y="2753"/>
                  </a:cubicBezTo>
                  <a:cubicBezTo>
                    <a:pt x="69" y="2753"/>
                    <a:pt x="27" y="2761"/>
                    <a:pt x="11" y="2735"/>
                  </a:cubicBezTo>
                  <a:cubicBezTo>
                    <a:pt x="0" y="2717"/>
                    <a:pt x="5" y="2687"/>
                    <a:pt x="5" y="2667"/>
                  </a:cubicBezTo>
                  <a:cubicBezTo>
                    <a:pt x="5" y="2532"/>
                    <a:pt x="5" y="2397"/>
                    <a:pt x="5" y="2263"/>
                  </a:cubicBezTo>
                  <a:cubicBezTo>
                    <a:pt x="5" y="2045"/>
                    <a:pt x="5" y="1827"/>
                    <a:pt x="5" y="1610"/>
                  </a:cubicBezTo>
                  <a:cubicBezTo>
                    <a:pt x="5" y="1371"/>
                    <a:pt x="5" y="1133"/>
                    <a:pt x="5" y="895"/>
                  </a:cubicBezTo>
                  <a:cubicBezTo>
                    <a:pt x="5" y="700"/>
                    <a:pt x="5" y="505"/>
                    <a:pt x="5" y="309"/>
                  </a:cubicBezTo>
                  <a:cubicBezTo>
                    <a:pt x="5" y="221"/>
                    <a:pt x="0" y="130"/>
                    <a:pt x="5" y="41"/>
                  </a:cubicBezTo>
                  <a:cubicBezTo>
                    <a:pt x="8" y="3"/>
                    <a:pt x="34" y="0"/>
                    <a:pt x="65" y="0"/>
                  </a:cubicBezTo>
                  <a:cubicBezTo>
                    <a:pt x="113" y="0"/>
                    <a:pt x="162" y="0"/>
                    <a:pt x="211" y="0"/>
                  </a:cubicBezTo>
                  <a:cubicBezTo>
                    <a:pt x="404" y="0"/>
                    <a:pt x="597" y="0"/>
                    <a:pt x="790" y="0"/>
                  </a:cubicBezTo>
                  <a:cubicBezTo>
                    <a:pt x="1027" y="0"/>
                    <a:pt x="1264" y="0"/>
                    <a:pt x="1501" y="0"/>
                  </a:cubicBezTo>
                  <a:cubicBezTo>
                    <a:pt x="1683" y="0"/>
                    <a:pt x="1865" y="0"/>
                    <a:pt x="2047" y="0"/>
                  </a:cubicBezTo>
                  <a:cubicBezTo>
                    <a:pt x="2086" y="0"/>
                    <a:pt x="2126" y="0"/>
                    <a:pt x="2165" y="0"/>
                  </a:cubicBezTo>
                  <a:cubicBezTo>
                    <a:pt x="2196" y="1"/>
                    <a:pt x="2211" y="19"/>
                    <a:pt x="2213" y="49"/>
                  </a:cubicBezTo>
                  <a:cubicBezTo>
                    <a:pt x="2218" y="153"/>
                    <a:pt x="2213" y="258"/>
                    <a:pt x="2213" y="361"/>
                  </a:cubicBezTo>
                  <a:cubicBezTo>
                    <a:pt x="2213" y="564"/>
                    <a:pt x="2213" y="767"/>
                    <a:pt x="2213" y="970"/>
                  </a:cubicBezTo>
                  <a:cubicBezTo>
                    <a:pt x="2213" y="1210"/>
                    <a:pt x="2213" y="1450"/>
                    <a:pt x="2213" y="1690"/>
                  </a:cubicBezTo>
                  <a:cubicBezTo>
                    <a:pt x="2213" y="1902"/>
                    <a:pt x="2213" y="2113"/>
                    <a:pt x="2213" y="2325"/>
                  </a:cubicBezTo>
                  <a:cubicBezTo>
                    <a:pt x="2213" y="2446"/>
                    <a:pt x="2213" y="2566"/>
                    <a:pt x="2213" y="2687"/>
                  </a:cubicBezTo>
                  <a:cubicBezTo>
                    <a:pt x="2213" y="2714"/>
                    <a:pt x="2211" y="2757"/>
                    <a:pt x="2172" y="2753"/>
                  </a:cubicBezTo>
                  <a:close/>
                </a:path>
              </a:pathLst>
            </a:custGeom>
            <a:solidFill>
              <a:srgbClr val="009ADB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73" name="Freeform 293"/>
            <p:cNvSpPr/>
            <p:nvPr/>
          </p:nvSpPr>
          <p:spPr>
            <a:xfrm>
              <a:off x="13397165" y="7827501"/>
              <a:ext cx="8867775" cy="3114675"/>
            </a:xfrm>
            <a:custGeom>
              <a:avLst/>
              <a:gdLst/>
              <a:ahLst/>
              <a:cxnLst>
                <a:cxn ang="0">
                  <a:pos x="93211" y="8475"/>
                </a:cxn>
                <a:cxn ang="0">
                  <a:pos x="1639670" y="8475"/>
                </a:cxn>
                <a:cxn ang="0">
                  <a:pos x="4914773" y="8475"/>
                </a:cxn>
                <a:cxn ang="0">
                  <a:pos x="7922952" y="8475"/>
                </a:cxn>
                <a:cxn ang="0">
                  <a:pos x="8685589" y="8475"/>
                </a:cxn>
                <a:cxn ang="0">
                  <a:pos x="8812696" y="21188"/>
                </a:cxn>
                <a:cxn ang="0">
                  <a:pos x="8838117" y="279685"/>
                </a:cxn>
                <a:cxn ang="0">
                  <a:pos x="8838117" y="1801003"/>
                </a:cxn>
                <a:cxn ang="0">
                  <a:pos x="8838117" y="2580731"/>
                </a:cxn>
                <a:cxn ang="0">
                  <a:pos x="8838117" y="2991783"/>
                </a:cxn>
                <a:cxn ang="0">
                  <a:pos x="8524588" y="3068061"/>
                </a:cxn>
                <a:cxn ang="0">
                  <a:pos x="7558581" y="3068061"/>
                </a:cxn>
                <a:cxn ang="0">
                  <a:pos x="4376690" y="3068061"/>
                </a:cxn>
                <a:cxn ang="0">
                  <a:pos x="1241404" y="3068061"/>
                </a:cxn>
                <a:cxn ang="0">
                  <a:pos x="309292" y="3068061"/>
                </a:cxn>
                <a:cxn ang="0">
                  <a:pos x="33895" y="2970595"/>
                </a:cxn>
                <a:cxn ang="0">
                  <a:pos x="33895" y="1699299"/>
                </a:cxn>
                <a:cxn ang="0">
                  <a:pos x="33895" y="228833"/>
                </a:cxn>
                <a:cxn ang="0">
                  <a:pos x="93211" y="8475"/>
                </a:cxn>
              </a:cxnLst>
              <a:rect l="0" t="0" r="0" b="0"/>
              <a:pathLst>
                <a:path w="2093" h="735">
                  <a:moveTo>
                    <a:pt x="22" y="2"/>
                  </a:moveTo>
                  <a:cubicBezTo>
                    <a:pt x="144" y="2"/>
                    <a:pt x="266" y="2"/>
                    <a:pt x="387" y="2"/>
                  </a:cubicBezTo>
                  <a:cubicBezTo>
                    <a:pt x="645" y="2"/>
                    <a:pt x="902" y="2"/>
                    <a:pt x="1160" y="2"/>
                  </a:cubicBezTo>
                  <a:cubicBezTo>
                    <a:pt x="1396" y="2"/>
                    <a:pt x="1633" y="2"/>
                    <a:pt x="1870" y="2"/>
                  </a:cubicBezTo>
                  <a:cubicBezTo>
                    <a:pt x="1930" y="2"/>
                    <a:pt x="1990" y="2"/>
                    <a:pt x="2050" y="2"/>
                  </a:cubicBezTo>
                  <a:cubicBezTo>
                    <a:pt x="2058" y="2"/>
                    <a:pt x="2072" y="0"/>
                    <a:pt x="2080" y="5"/>
                  </a:cubicBezTo>
                  <a:cubicBezTo>
                    <a:pt x="2093" y="15"/>
                    <a:pt x="2086" y="52"/>
                    <a:pt x="2086" y="66"/>
                  </a:cubicBezTo>
                  <a:cubicBezTo>
                    <a:pt x="2086" y="186"/>
                    <a:pt x="2086" y="305"/>
                    <a:pt x="2086" y="425"/>
                  </a:cubicBezTo>
                  <a:cubicBezTo>
                    <a:pt x="2086" y="486"/>
                    <a:pt x="2086" y="548"/>
                    <a:pt x="2086" y="609"/>
                  </a:cubicBezTo>
                  <a:cubicBezTo>
                    <a:pt x="2086" y="640"/>
                    <a:pt x="2091" y="676"/>
                    <a:pt x="2086" y="706"/>
                  </a:cubicBezTo>
                  <a:cubicBezTo>
                    <a:pt x="2081" y="735"/>
                    <a:pt x="2037" y="724"/>
                    <a:pt x="2012" y="724"/>
                  </a:cubicBezTo>
                  <a:cubicBezTo>
                    <a:pt x="1936" y="724"/>
                    <a:pt x="1860" y="724"/>
                    <a:pt x="1784" y="724"/>
                  </a:cubicBezTo>
                  <a:cubicBezTo>
                    <a:pt x="1534" y="724"/>
                    <a:pt x="1283" y="724"/>
                    <a:pt x="1033" y="724"/>
                  </a:cubicBezTo>
                  <a:cubicBezTo>
                    <a:pt x="786" y="724"/>
                    <a:pt x="539" y="724"/>
                    <a:pt x="293" y="724"/>
                  </a:cubicBezTo>
                  <a:cubicBezTo>
                    <a:pt x="219" y="724"/>
                    <a:pt x="146" y="724"/>
                    <a:pt x="73" y="724"/>
                  </a:cubicBezTo>
                  <a:cubicBezTo>
                    <a:pt x="45" y="724"/>
                    <a:pt x="11" y="734"/>
                    <a:pt x="8" y="701"/>
                  </a:cubicBezTo>
                  <a:cubicBezTo>
                    <a:pt x="0" y="602"/>
                    <a:pt x="8" y="500"/>
                    <a:pt x="8" y="401"/>
                  </a:cubicBezTo>
                  <a:cubicBezTo>
                    <a:pt x="8" y="285"/>
                    <a:pt x="8" y="170"/>
                    <a:pt x="8" y="54"/>
                  </a:cubicBezTo>
                  <a:cubicBezTo>
                    <a:pt x="8" y="40"/>
                    <a:pt x="1" y="4"/>
                    <a:pt x="22" y="2"/>
                  </a:cubicBezTo>
                  <a:close/>
                </a:path>
              </a:pathLst>
            </a:custGeom>
            <a:solidFill>
              <a:srgbClr val="F4F4F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74" name="Freeform 294"/>
            <p:cNvSpPr/>
            <p:nvPr/>
          </p:nvSpPr>
          <p:spPr>
            <a:xfrm>
              <a:off x="13413040" y="3222164"/>
              <a:ext cx="8864600" cy="4500563"/>
            </a:xfrm>
            <a:custGeom>
              <a:avLst/>
              <a:gdLst/>
              <a:ahLst/>
              <a:cxnLst>
                <a:cxn ang="0">
                  <a:pos x="93222" y="50854"/>
                </a:cxn>
                <a:cxn ang="0">
                  <a:pos x="1966145" y="50854"/>
                </a:cxn>
                <a:cxn ang="0">
                  <a:pos x="5678090" y="50854"/>
                </a:cxn>
                <a:cxn ang="0">
                  <a:pos x="8504423" y="50854"/>
                </a:cxn>
                <a:cxn ang="0">
                  <a:pos x="8830701" y="156799"/>
                </a:cxn>
                <a:cxn ang="0">
                  <a:pos x="8830701" y="1364577"/>
                </a:cxn>
                <a:cxn ang="0">
                  <a:pos x="8830701" y="3250407"/>
                </a:cxn>
                <a:cxn ang="0">
                  <a:pos x="8830701" y="3996263"/>
                </a:cxn>
                <a:cxn ang="0">
                  <a:pos x="8830701" y="4377666"/>
                </a:cxn>
                <a:cxn ang="0">
                  <a:pos x="8453574" y="4453947"/>
                </a:cxn>
                <a:cxn ang="0">
                  <a:pos x="7279820" y="4453947"/>
                </a:cxn>
                <a:cxn ang="0">
                  <a:pos x="3631435" y="4453947"/>
                </a:cxn>
                <a:cxn ang="0">
                  <a:pos x="555097" y="4453947"/>
                </a:cxn>
                <a:cxn ang="0">
                  <a:pos x="199157" y="4453947"/>
                </a:cxn>
                <a:cxn ang="0">
                  <a:pos x="42374" y="4432758"/>
                </a:cxn>
                <a:cxn ang="0">
                  <a:pos x="25424" y="4182727"/>
                </a:cxn>
                <a:cxn ang="0">
                  <a:pos x="25424" y="3547054"/>
                </a:cxn>
                <a:cxn ang="0">
                  <a:pos x="25424" y="266983"/>
                </a:cxn>
                <a:cxn ang="0">
                  <a:pos x="93222" y="50854"/>
                </a:cxn>
              </a:cxnLst>
              <a:rect l="0" t="0" r="0" b="0"/>
              <a:pathLst>
                <a:path w="2092" h="1062">
                  <a:moveTo>
                    <a:pt x="22" y="12"/>
                  </a:moveTo>
                  <a:cubicBezTo>
                    <a:pt x="169" y="12"/>
                    <a:pt x="317" y="12"/>
                    <a:pt x="464" y="12"/>
                  </a:cubicBezTo>
                  <a:cubicBezTo>
                    <a:pt x="756" y="12"/>
                    <a:pt x="1048" y="12"/>
                    <a:pt x="1340" y="12"/>
                  </a:cubicBezTo>
                  <a:cubicBezTo>
                    <a:pt x="1562" y="12"/>
                    <a:pt x="1785" y="12"/>
                    <a:pt x="2007" y="12"/>
                  </a:cubicBezTo>
                  <a:cubicBezTo>
                    <a:pt x="2036" y="12"/>
                    <a:pt x="2080" y="0"/>
                    <a:pt x="2084" y="37"/>
                  </a:cubicBezTo>
                  <a:cubicBezTo>
                    <a:pt x="2092" y="131"/>
                    <a:pt x="2084" y="229"/>
                    <a:pt x="2084" y="322"/>
                  </a:cubicBezTo>
                  <a:cubicBezTo>
                    <a:pt x="2084" y="471"/>
                    <a:pt x="2084" y="619"/>
                    <a:pt x="2084" y="767"/>
                  </a:cubicBezTo>
                  <a:cubicBezTo>
                    <a:pt x="2084" y="826"/>
                    <a:pt x="2084" y="884"/>
                    <a:pt x="2084" y="943"/>
                  </a:cubicBezTo>
                  <a:cubicBezTo>
                    <a:pt x="2084" y="971"/>
                    <a:pt x="2089" y="1005"/>
                    <a:pt x="2084" y="1033"/>
                  </a:cubicBezTo>
                  <a:cubicBezTo>
                    <a:pt x="2078" y="1062"/>
                    <a:pt x="2019" y="1051"/>
                    <a:pt x="1995" y="1051"/>
                  </a:cubicBezTo>
                  <a:cubicBezTo>
                    <a:pt x="1903" y="1051"/>
                    <a:pt x="1810" y="1051"/>
                    <a:pt x="1718" y="1051"/>
                  </a:cubicBezTo>
                  <a:cubicBezTo>
                    <a:pt x="1431" y="1051"/>
                    <a:pt x="1144" y="1051"/>
                    <a:pt x="857" y="1051"/>
                  </a:cubicBezTo>
                  <a:cubicBezTo>
                    <a:pt x="615" y="1051"/>
                    <a:pt x="373" y="1051"/>
                    <a:pt x="131" y="1051"/>
                  </a:cubicBezTo>
                  <a:cubicBezTo>
                    <a:pt x="103" y="1051"/>
                    <a:pt x="75" y="1051"/>
                    <a:pt x="47" y="1051"/>
                  </a:cubicBezTo>
                  <a:cubicBezTo>
                    <a:pt x="38" y="1051"/>
                    <a:pt x="18" y="1054"/>
                    <a:pt x="10" y="1046"/>
                  </a:cubicBezTo>
                  <a:cubicBezTo>
                    <a:pt x="0" y="1036"/>
                    <a:pt x="6" y="1000"/>
                    <a:pt x="6" y="987"/>
                  </a:cubicBezTo>
                  <a:cubicBezTo>
                    <a:pt x="6" y="937"/>
                    <a:pt x="6" y="887"/>
                    <a:pt x="6" y="837"/>
                  </a:cubicBezTo>
                  <a:cubicBezTo>
                    <a:pt x="6" y="579"/>
                    <a:pt x="6" y="321"/>
                    <a:pt x="6" y="63"/>
                  </a:cubicBezTo>
                  <a:cubicBezTo>
                    <a:pt x="6" y="44"/>
                    <a:pt x="0" y="17"/>
                    <a:pt x="22" y="12"/>
                  </a:cubicBezTo>
                  <a:close/>
                </a:path>
              </a:pathLst>
            </a:custGeom>
            <a:solidFill>
              <a:srgbClr val="F4F4F6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75" name="Freeform 295"/>
            <p:cNvSpPr>
              <a:spLocks noEditPoints="1"/>
            </p:cNvSpPr>
            <p:nvPr/>
          </p:nvSpPr>
          <p:spPr>
            <a:xfrm>
              <a:off x="14544928" y="912351"/>
              <a:ext cx="987425" cy="665163"/>
            </a:xfrm>
            <a:custGeom>
              <a:avLst/>
              <a:gdLst/>
              <a:ahLst/>
              <a:cxnLst>
                <a:cxn ang="0">
                  <a:pos x="12714" y="72024"/>
                </a:cxn>
                <a:cxn ang="0">
                  <a:pos x="148326" y="72024"/>
                </a:cxn>
                <a:cxn ang="0">
                  <a:pos x="377171" y="72024"/>
                </a:cxn>
                <a:cxn ang="0">
                  <a:pos x="411074" y="21184"/>
                </a:cxn>
                <a:cxn ang="0">
                  <a:pos x="572113" y="33894"/>
                </a:cxn>
                <a:cxn ang="0">
                  <a:pos x="580589" y="72024"/>
                </a:cxn>
                <a:cxn ang="0">
                  <a:pos x="656871" y="72024"/>
                </a:cxn>
                <a:cxn ang="0">
                  <a:pos x="898430" y="72024"/>
                </a:cxn>
                <a:cxn ang="0">
                  <a:pos x="957760" y="93208"/>
                </a:cxn>
                <a:cxn ang="0">
                  <a:pos x="957760" y="271149"/>
                </a:cxn>
                <a:cxn ang="0">
                  <a:pos x="949284" y="563482"/>
                </a:cxn>
                <a:cxn ang="0">
                  <a:pos x="703487" y="605849"/>
                </a:cxn>
                <a:cxn ang="0">
                  <a:pos x="563637" y="605849"/>
                </a:cxn>
                <a:cxn ang="0">
                  <a:pos x="555162" y="656690"/>
                </a:cxn>
                <a:cxn ang="0">
                  <a:pos x="432263" y="656690"/>
                </a:cxn>
                <a:cxn ang="0">
                  <a:pos x="385647" y="614323"/>
                </a:cxn>
                <a:cxn ang="0">
                  <a:pos x="182229" y="614323"/>
                </a:cxn>
                <a:cxn ang="0">
                  <a:pos x="12714" y="614323"/>
                </a:cxn>
                <a:cxn ang="0">
                  <a:pos x="12714" y="482985"/>
                </a:cxn>
                <a:cxn ang="0">
                  <a:pos x="12714" y="72024"/>
                </a:cxn>
                <a:cxn ang="0">
                  <a:pos x="398360" y="169468"/>
                </a:cxn>
                <a:cxn ang="0">
                  <a:pos x="228845" y="169468"/>
                </a:cxn>
                <a:cxn ang="0">
                  <a:pos x="165277" y="207599"/>
                </a:cxn>
                <a:cxn ang="0">
                  <a:pos x="165277" y="521115"/>
                </a:cxn>
                <a:cxn ang="0">
                  <a:pos x="339030" y="521115"/>
                </a:cxn>
                <a:cxn ang="0">
                  <a:pos x="398360" y="495695"/>
                </a:cxn>
                <a:cxn ang="0">
                  <a:pos x="398360" y="169468"/>
                </a:cxn>
                <a:cxn ang="0">
                  <a:pos x="563637" y="521115"/>
                </a:cxn>
                <a:cxn ang="0">
                  <a:pos x="796721" y="504168"/>
                </a:cxn>
                <a:cxn ang="0">
                  <a:pos x="796721" y="173705"/>
                </a:cxn>
                <a:cxn ang="0">
                  <a:pos x="563637" y="186415"/>
                </a:cxn>
                <a:cxn ang="0">
                  <a:pos x="563637" y="372830"/>
                </a:cxn>
                <a:cxn ang="0">
                  <a:pos x="563637" y="521115"/>
                </a:cxn>
              </a:cxnLst>
              <a:rect l="0" t="0" r="0" b="0"/>
              <a:pathLst>
                <a:path w="233" h="157">
                  <a:moveTo>
                    <a:pt x="3" y="17"/>
                  </a:moveTo>
                  <a:cubicBezTo>
                    <a:pt x="14" y="17"/>
                    <a:pt x="24" y="17"/>
                    <a:pt x="35" y="17"/>
                  </a:cubicBezTo>
                  <a:cubicBezTo>
                    <a:pt x="48" y="17"/>
                    <a:pt x="77" y="23"/>
                    <a:pt x="89" y="17"/>
                  </a:cubicBezTo>
                  <a:cubicBezTo>
                    <a:pt x="96" y="13"/>
                    <a:pt x="91" y="8"/>
                    <a:pt x="97" y="5"/>
                  </a:cubicBezTo>
                  <a:cubicBezTo>
                    <a:pt x="106" y="0"/>
                    <a:pt x="130" y="6"/>
                    <a:pt x="135" y="8"/>
                  </a:cubicBezTo>
                  <a:cubicBezTo>
                    <a:pt x="138" y="10"/>
                    <a:pt x="133" y="15"/>
                    <a:pt x="137" y="17"/>
                  </a:cubicBezTo>
                  <a:cubicBezTo>
                    <a:pt x="141" y="19"/>
                    <a:pt x="150" y="17"/>
                    <a:pt x="155" y="17"/>
                  </a:cubicBezTo>
                  <a:cubicBezTo>
                    <a:pt x="173" y="17"/>
                    <a:pt x="193" y="15"/>
                    <a:pt x="212" y="17"/>
                  </a:cubicBezTo>
                  <a:cubicBezTo>
                    <a:pt x="223" y="19"/>
                    <a:pt x="222" y="15"/>
                    <a:pt x="226" y="22"/>
                  </a:cubicBezTo>
                  <a:cubicBezTo>
                    <a:pt x="231" y="29"/>
                    <a:pt x="226" y="55"/>
                    <a:pt x="226" y="64"/>
                  </a:cubicBezTo>
                  <a:cubicBezTo>
                    <a:pt x="226" y="82"/>
                    <a:pt x="233" y="117"/>
                    <a:pt x="224" y="133"/>
                  </a:cubicBezTo>
                  <a:cubicBezTo>
                    <a:pt x="215" y="149"/>
                    <a:pt x="182" y="143"/>
                    <a:pt x="166" y="143"/>
                  </a:cubicBezTo>
                  <a:cubicBezTo>
                    <a:pt x="159" y="143"/>
                    <a:pt x="140" y="139"/>
                    <a:pt x="133" y="143"/>
                  </a:cubicBezTo>
                  <a:cubicBezTo>
                    <a:pt x="131" y="144"/>
                    <a:pt x="134" y="153"/>
                    <a:pt x="131" y="155"/>
                  </a:cubicBezTo>
                  <a:cubicBezTo>
                    <a:pt x="127" y="157"/>
                    <a:pt x="106" y="157"/>
                    <a:pt x="102" y="155"/>
                  </a:cubicBezTo>
                  <a:cubicBezTo>
                    <a:pt x="94" y="152"/>
                    <a:pt x="99" y="149"/>
                    <a:pt x="91" y="145"/>
                  </a:cubicBezTo>
                  <a:cubicBezTo>
                    <a:pt x="80" y="140"/>
                    <a:pt x="55" y="145"/>
                    <a:pt x="43" y="145"/>
                  </a:cubicBezTo>
                  <a:cubicBezTo>
                    <a:pt x="37" y="145"/>
                    <a:pt x="7" y="149"/>
                    <a:pt x="3" y="145"/>
                  </a:cubicBezTo>
                  <a:cubicBezTo>
                    <a:pt x="0" y="142"/>
                    <a:pt x="3" y="119"/>
                    <a:pt x="3" y="114"/>
                  </a:cubicBezTo>
                  <a:cubicBezTo>
                    <a:pt x="3" y="82"/>
                    <a:pt x="3" y="49"/>
                    <a:pt x="3" y="17"/>
                  </a:cubicBezTo>
                  <a:close/>
                  <a:moveTo>
                    <a:pt x="94" y="40"/>
                  </a:moveTo>
                  <a:cubicBezTo>
                    <a:pt x="81" y="40"/>
                    <a:pt x="67" y="38"/>
                    <a:pt x="54" y="40"/>
                  </a:cubicBezTo>
                  <a:cubicBezTo>
                    <a:pt x="36" y="41"/>
                    <a:pt x="44" y="36"/>
                    <a:pt x="39" y="49"/>
                  </a:cubicBezTo>
                  <a:cubicBezTo>
                    <a:pt x="36" y="57"/>
                    <a:pt x="35" y="118"/>
                    <a:pt x="39" y="123"/>
                  </a:cubicBezTo>
                  <a:cubicBezTo>
                    <a:pt x="43" y="127"/>
                    <a:pt x="75" y="123"/>
                    <a:pt x="80" y="123"/>
                  </a:cubicBezTo>
                  <a:cubicBezTo>
                    <a:pt x="92" y="121"/>
                    <a:pt x="90" y="125"/>
                    <a:pt x="94" y="117"/>
                  </a:cubicBezTo>
                  <a:cubicBezTo>
                    <a:pt x="103" y="102"/>
                    <a:pt x="94" y="58"/>
                    <a:pt x="94" y="40"/>
                  </a:cubicBezTo>
                  <a:close/>
                  <a:moveTo>
                    <a:pt x="133" y="123"/>
                  </a:moveTo>
                  <a:cubicBezTo>
                    <a:pt x="147" y="123"/>
                    <a:pt x="182" y="128"/>
                    <a:pt x="188" y="119"/>
                  </a:cubicBezTo>
                  <a:cubicBezTo>
                    <a:pt x="192" y="112"/>
                    <a:pt x="192" y="47"/>
                    <a:pt x="188" y="41"/>
                  </a:cubicBezTo>
                  <a:cubicBezTo>
                    <a:pt x="182" y="34"/>
                    <a:pt x="137" y="38"/>
                    <a:pt x="133" y="44"/>
                  </a:cubicBezTo>
                  <a:cubicBezTo>
                    <a:pt x="128" y="51"/>
                    <a:pt x="133" y="78"/>
                    <a:pt x="133" y="88"/>
                  </a:cubicBezTo>
                  <a:cubicBezTo>
                    <a:pt x="133" y="99"/>
                    <a:pt x="133" y="111"/>
                    <a:pt x="133" y="123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76" name="Freeform 296"/>
            <p:cNvSpPr>
              <a:spLocks noEditPoints="1"/>
            </p:cNvSpPr>
            <p:nvPr/>
          </p:nvSpPr>
          <p:spPr>
            <a:xfrm>
              <a:off x="15667290" y="899651"/>
              <a:ext cx="1000125" cy="708025"/>
            </a:xfrm>
            <a:custGeom>
              <a:avLst/>
              <a:gdLst/>
              <a:ahLst/>
              <a:cxnLst>
                <a:cxn ang="0">
                  <a:pos x="25427" y="25438"/>
                </a:cxn>
                <a:cxn ang="0">
                  <a:pos x="720429" y="25438"/>
                </a:cxn>
                <a:cxn ang="0">
                  <a:pos x="970460" y="25438"/>
                </a:cxn>
                <a:cxn ang="0">
                  <a:pos x="970460" y="330694"/>
                </a:cxn>
                <a:cxn ang="0">
                  <a:pos x="961985" y="631711"/>
                </a:cxn>
                <a:cxn ang="0">
                  <a:pos x="792472" y="669868"/>
                </a:cxn>
                <a:cxn ang="0">
                  <a:pos x="364452" y="669868"/>
                </a:cxn>
                <a:cxn ang="0">
                  <a:pos x="33903" y="669868"/>
                </a:cxn>
                <a:cxn ang="0">
                  <a:pos x="25427" y="402769"/>
                </a:cxn>
                <a:cxn ang="0">
                  <a:pos x="25427" y="25438"/>
                </a:cxn>
                <a:cxn ang="0">
                  <a:pos x="177988" y="110231"/>
                </a:cxn>
                <a:cxn ang="0">
                  <a:pos x="177988" y="423967"/>
                </a:cxn>
                <a:cxn ang="0">
                  <a:pos x="177988" y="585075"/>
                </a:cxn>
                <a:cxn ang="0">
                  <a:pos x="220367" y="593554"/>
                </a:cxn>
                <a:cxn ang="0">
                  <a:pos x="606008" y="593554"/>
                </a:cxn>
                <a:cxn ang="0">
                  <a:pos x="805185" y="585075"/>
                </a:cxn>
                <a:cxn ang="0">
                  <a:pos x="813661" y="339174"/>
                </a:cxn>
                <a:cxn ang="0">
                  <a:pos x="800948" y="110231"/>
                </a:cxn>
                <a:cxn ang="0">
                  <a:pos x="673813" y="110231"/>
                </a:cxn>
                <a:cxn ang="0">
                  <a:pos x="453447" y="110231"/>
                </a:cxn>
                <a:cxn ang="0">
                  <a:pos x="177988" y="110231"/>
                </a:cxn>
                <a:cxn ang="0">
                  <a:pos x="220367" y="233182"/>
                </a:cxn>
                <a:cxn ang="0">
                  <a:pos x="275458" y="152628"/>
                </a:cxn>
                <a:cxn ang="0">
                  <a:pos x="538203" y="152628"/>
                </a:cxn>
                <a:cxn ang="0">
                  <a:pos x="754332" y="233182"/>
                </a:cxn>
                <a:cxn ang="0">
                  <a:pos x="555154" y="233182"/>
                </a:cxn>
                <a:cxn ang="0">
                  <a:pos x="631435" y="301017"/>
                </a:cxn>
                <a:cxn ang="0">
                  <a:pos x="771283" y="364612"/>
                </a:cxn>
                <a:cxn ang="0">
                  <a:pos x="584819" y="377331"/>
                </a:cxn>
                <a:cxn ang="0">
                  <a:pos x="546678" y="390050"/>
                </a:cxn>
                <a:cxn ang="0">
                  <a:pos x="559392" y="470603"/>
                </a:cxn>
                <a:cxn ang="0">
                  <a:pos x="648386" y="411248"/>
                </a:cxn>
                <a:cxn ang="0">
                  <a:pos x="767045" y="411248"/>
                </a:cxn>
                <a:cxn ang="0">
                  <a:pos x="771283" y="466364"/>
                </a:cxn>
                <a:cxn ang="0">
                  <a:pos x="690764" y="559637"/>
                </a:cxn>
                <a:cxn ang="0">
                  <a:pos x="275458" y="559637"/>
                </a:cxn>
                <a:cxn ang="0">
                  <a:pos x="220367" y="483322"/>
                </a:cxn>
                <a:cxn ang="0">
                  <a:pos x="398355" y="470603"/>
                </a:cxn>
                <a:cxn ang="0">
                  <a:pos x="402593" y="381570"/>
                </a:cxn>
                <a:cxn ang="0">
                  <a:pos x="313599" y="377331"/>
                </a:cxn>
                <a:cxn ang="0">
                  <a:pos x="220367" y="373091"/>
                </a:cxn>
                <a:cxn ang="0">
                  <a:pos x="241556" y="301017"/>
                </a:cxn>
                <a:cxn ang="0">
                  <a:pos x="402593" y="241661"/>
                </a:cxn>
                <a:cxn ang="0">
                  <a:pos x="220367" y="233182"/>
                </a:cxn>
              </a:cxnLst>
              <a:rect l="0" t="0" r="0" b="0"/>
              <a:pathLst>
                <a:path w="236" h="167">
                  <a:moveTo>
                    <a:pt x="6" y="6"/>
                  </a:moveTo>
                  <a:cubicBezTo>
                    <a:pt x="61" y="6"/>
                    <a:pt x="115" y="6"/>
                    <a:pt x="170" y="6"/>
                  </a:cubicBezTo>
                  <a:cubicBezTo>
                    <a:pt x="179" y="6"/>
                    <a:pt x="223" y="0"/>
                    <a:pt x="229" y="6"/>
                  </a:cubicBezTo>
                  <a:cubicBezTo>
                    <a:pt x="236" y="13"/>
                    <a:pt x="229" y="68"/>
                    <a:pt x="229" y="78"/>
                  </a:cubicBezTo>
                  <a:cubicBezTo>
                    <a:pt x="229" y="96"/>
                    <a:pt x="236" y="133"/>
                    <a:pt x="227" y="149"/>
                  </a:cubicBezTo>
                  <a:cubicBezTo>
                    <a:pt x="220" y="162"/>
                    <a:pt x="200" y="158"/>
                    <a:pt x="187" y="158"/>
                  </a:cubicBezTo>
                  <a:cubicBezTo>
                    <a:pt x="153" y="158"/>
                    <a:pt x="119" y="158"/>
                    <a:pt x="86" y="158"/>
                  </a:cubicBezTo>
                  <a:cubicBezTo>
                    <a:pt x="72" y="158"/>
                    <a:pt x="20" y="167"/>
                    <a:pt x="8" y="158"/>
                  </a:cubicBezTo>
                  <a:cubicBezTo>
                    <a:pt x="0" y="152"/>
                    <a:pt x="6" y="108"/>
                    <a:pt x="6" y="95"/>
                  </a:cubicBezTo>
                  <a:cubicBezTo>
                    <a:pt x="6" y="66"/>
                    <a:pt x="6" y="36"/>
                    <a:pt x="6" y="6"/>
                  </a:cubicBezTo>
                  <a:close/>
                  <a:moveTo>
                    <a:pt x="42" y="26"/>
                  </a:moveTo>
                  <a:cubicBezTo>
                    <a:pt x="42" y="51"/>
                    <a:pt x="42" y="75"/>
                    <a:pt x="42" y="100"/>
                  </a:cubicBezTo>
                  <a:cubicBezTo>
                    <a:pt x="42" y="107"/>
                    <a:pt x="38" y="132"/>
                    <a:pt x="42" y="138"/>
                  </a:cubicBezTo>
                  <a:cubicBezTo>
                    <a:pt x="45" y="141"/>
                    <a:pt x="46" y="138"/>
                    <a:pt x="52" y="140"/>
                  </a:cubicBezTo>
                  <a:cubicBezTo>
                    <a:pt x="77" y="148"/>
                    <a:pt x="117" y="140"/>
                    <a:pt x="143" y="140"/>
                  </a:cubicBezTo>
                  <a:cubicBezTo>
                    <a:pt x="152" y="140"/>
                    <a:pt x="183" y="145"/>
                    <a:pt x="190" y="138"/>
                  </a:cubicBezTo>
                  <a:cubicBezTo>
                    <a:pt x="199" y="129"/>
                    <a:pt x="192" y="91"/>
                    <a:pt x="192" y="80"/>
                  </a:cubicBezTo>
                  <a:cubicBezTo>
                    <a:pt x="192" y="68"/>
                    <a:pt x="197" y="32"/>
                    <a:pt x="189" y="26"/>
                  </a:cubicBezTo>
                  <a:cubicBezTo>
                    <a:pt x="184" y="23"/>
                    <a:pt x="165" y="26"/>
                    <a:pt x="159" y="26"/>
                  </a:cubicBezTo>
                  <a:cubicBezTo>
                    <a:pt x="142" y="26"/>
                    <a:pt x="125" y="26"/>
                    <a:pt x="107" y="26"/>
                  </a:cubicBezTo>
                  <a:cubicBezTo>
                    <a:pt x="85" y="26"/>
                    <a:pt x="64" y="26"/>
                    <a:pt x="42" y="26"/>
                  </a:cubicBezTo>
                  <a:close/>
                  <a:moveTo>
                    <a:pt x="52" y="55"/>
                  </a:moveTo>
                  <a:cubicBezTo>
                    <a:pt x="52" y="36"/>
                    <a:pt x="50" y="39"/>
                    <a:pt x="65" y="36"/>
                  </a:cubicBezTo>
                  <a:cubicBezTo>
                    <a:pt x="84" y="33"/>
                    <a:pt x="108" y="36"/>
                    <a:pt x="127" y="36"/>
                  </a:cubicBezTo>
                  <a:cubicBezTo>
                    <a:pt x="136" y="36"/>
                    <a:pt x="209" y="32"/>
                    <a:pt x="178" y="55"/>
                  </a:cubicBezTo>
                  <a:cubicBezTo>
                    <a:pt x="169" y="62"/>
                    <a:pt x="139" y="47"/>
                    <a:pt x="131" y="55"/>
                  </a:cubicBezTo>
                  <a:cubicBezTo>
                    <a:pt x="115" y="69"/>
                    <a:pt x="141" y="71"/>
                    <a:pt x="149" y="71"/>
                  </a:cubicBezTo>
                  <a:cubicBezTo>
                    <a:pt x="156" y="71"/>
                    <a:pt x="199" y="65"/>
                    <a:pt x="182" y="86"/>
                  </a:cubicBezTo>
                  <a:cubicBezTo>
                    <a:pt x="175" y="95"/>
                    <a:pt x="150" y="85"/>
                    <a:pt x="138" y="89"/>
                  </a:cubicBezTo>
                  <a:cubicBezTo>
                    <a:pt x="133" y="91"/>
                    <a:pt x="132" y="88"/>
                    <a:pt x="129" y="92"/>
                  </a:cubicBezTo>
                  <a:cubicBezTo>
                    <a:pt x="126" y="97"/>
                    <a:pt x="129" y="109"/>
                    <a:pt x="132" y="111"/>
                  </a:cubicBezTo>
                  <a:cubicBezTo>
                    <a:pt x="150" y="124"/>
                    <a:pt x="150" y="100"/>
                    <a:pt x="153" y="97"/>
                  </a:cubicBezTo>
                  <a:cubicBezTo>
                    <a:pt x="155" y="96"/>
                    <a:pt x="179" y="96"/>
                    <a:pt x="181" y="97"/>
                  </a:cubicBezTo>
                  <a:cubicBezTo>
                    <a:pt x="184" y="100"/>
                    <a:pt x="182" y="106"/>
                    <a:pt x="182" y="110"/>
                  </a:cubicBezTo>
                  <a:cubicBezTo>
                    <a:pt x="183" y="128"/>
                    <a:pt x="178" y="130"/>
                    <a:pt x="163" y="132"/>
                  </a:cubicBezTo>
                  <a:cubicBezTo>
                    <a:pt x="136" y="135"/>
                    <a:pt x="91" y="138"/>
                    <a:pt x="65" y="132"/>
                  </a:cubicBezTo>
                  <a:cubicBezTo>
                    <a:pt x="58" y="130"/>
                    <a:pt x="40" y="129"/>
                    <a:pt x="52" y="114"/>
                  </a:cubicBezTo>
                  <a:cubicBezTo>
                    <a:pt x="59" y="105"/>
                    <a:pt x="85" y="119"/>
                    <a:pt x="94" y="111"/>
                  </a:cubicBezTo>
                  <a:cubicBezTo>
                    <a:pt x="96" y="110"/>
                    <a:pt x="97" y="93"/>
                    <a:pt x="95" y="90"/>
                  </a:cubicBezTo>
                  <a:cubicBezTo>
                    <a:pt x="93" y="87"/>
                    <a:pt x="78" y="89"/>
                    <a:pt x="74" y="89"/>
                  </a:cubicBezTo>
                  <a:cubicBezTo>
                    <a:pt x="69" y="89"/>
                    <a:pt x="55" y="91"/>
                    <a:pt x="52" y="88"/>
                  </a:cubicBezTo>
                  <a:cubicBezTo>
                    <a:pt x="47" y="80"/>
                    <a:pt x="53" y="73"/>
                    <a:pt x="57" y="71"/>
                  </a:cubicBezTo>
                  <a:cubicBezTo>
                    <a:pt x="62" y="68"/>
                    <a:pt x="111" y="79"/>
                    <a:pt x="95" y="57"/>
                  </a:cubicBezTo>
                  <a:cubicBezTo>
                    <a:pt x="90" y="50"/>
                    <a:pt x="63" y="55"/>
                    <a:pt x="52" y="55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77" name="Freeform 297"/>
            <p:cNvSpPr>
              <a:spLocks noEditPoints="1"/>
            </p:cNvSpPr>
            <p:nvPr/>
          </p:nvSpPr>
          <p:spPr>
            <a:xfrm>
              <a:off x="16807115" y="899651"/>
              <a:ext cx="1017588" cy="708025"/>
            </a:xfrm>
            <a:custGeom>
              <a:avLst/>
              <a:gdLst/>
              <a:ahLst/>
              <a:cxnLst>
                <a:cxn ang="0">
                  <a:pos x="21200" y="207744"/>
                </a:cxn>
                <a:cxn ang="0">
                  <a:pos x="364636" y="8479"/>
                </a:cxn>
                <a:cxn ang="0">
                  <a:pos x="224717" y="127190"/>
                </a:cxn>
                <a:cxn ang="0">
                  <a:pos x="330716" y="127190"/>
                </a:cxn>
                <a:cxn ang="0">
                  <a:pos x="360396" y="67835"/>
                </a:cxn>
                <a:cxn ang="0">
                  <a:pos x="491834" y="80554"/>
                </a:cxn>
                <a:cxn ang="0">
                  <a:pos x="491834" y="182306"/>
                </a:cxn>
                <a:cxn ang="0">
                  <a:pos x="21200" y="207744"/>
                </a:cxn>
                <a:cxn ang="0">
                  <a:pos x="534234" y="360372"/>
                </a:cxn>
                <a:cxn ang="0">
                  <a:pos x="665672" y="360372"/>
                </a:cxn>
                <a:cxn ang="0">
                  <a:pos x="712312" y="411248"/>
                </a:cxn>
                <a:cxn ang="0">
                  <a:pos x="818310" y="411248"/>
                </a:cxn>
                <a:cxn ang="0">
                  <a:pos x="843750" y="360372"/>
                </a:cxn>
                <a:cxn ang="0">
                  <a:pos x="987908" y="453645"/>
                </a:cxn>
                <a:cxn ang="0">
                  <a:pos x="869190" y="500281"/>
                </a:cxn>
                <a:cxn ang="0">
                  <a:pos x="691112" y="568116"/>
                </a:cxn>
                <a:cxn ang="0">
                  <a:pos x="831030" y="602033"/>
                </a:cxn>
                <a:cxn ang="0">
                  <a:pos x="979428" y="602033"/>
                </a:cxn>
                <a:cxn ang="0">
                  <a:pos x="975189" y="678347"/>
                </a:cxn>
                <a:cxn ang="0">
                  <a:pos x="682632" y="678347"/>
                </a:cxn>
                <a:cxn ang="0">
                  <a:pos x="534234" y="627471"/>
                </a:cxn>
                <a:cxn ang="0">
                  <a:pos x="534234" y="360372"/>
                </a:cxn>
                <a:cxn ang="0">
                  <a:pos x="12720" y="602033"/>
                </a:cxn>
                <a:cxn ang="0">
                  <a:pos x="55119" y="241661"/>
                </a:cxn>
                <a:cxn ang="0">
                  <a:pos x="500314" y="250141"/>
                </a:cxn>
                <a:cxn ang="0">
                  <a:pos x="500314" y="529959"/>
                </a:cxn>
                <a:cxn ang="0">
                  <a:pos x="436715" y="674108"/>
                </a:cxn>
                <a:cxn ang="0">
                  <a:pos x="258637" y="648670"/>
                </a:cxn>
                <a:cxn ang="0">
                  <a:pos x="347676" y="568116"/>
                </a:cxn>
                <a:cxn ang="0">
                  <a:pos x="216237" y="568116"/>
                </a:cxn>
                <a:cxn ang="0">
                  <a:pos x="178078" y="665628"/>
                </a:cxn>
                <a:cxn ang="0">
                  <a:pos x="76319" y="678347"/>
                </a:cxn>
                <a:cxn ang="0">
                  <a:pos x="12720" y="602033"/>
                </a:cxn>
                <a:cxn ang="0">
                  <a:pos x="534234" y="16959"/>
                </a:cxn>
                <a:cxn ang="0">
                  <a:pos x="674152" y="16959"/>
                </a:cxn>
                <a:cxn ang="0">
                  <a:pos x="691112" y="42397"/>
                </a:cxn>
                <a:cxn ang="0">
                  <a:pos x="691112" y="67835"/>
                </a:cxn>
                <a:cxn ang="0">
                  <a:pos x="725031" y="67835"/>
                </a:cxn>
                <a:cxn ang="0">
                  <a:pos x="826790" y="67835"/>
                </a:cxn>
                <a:cxn ang="0">
                  <a:pos x="839510" y="8479"/>
                </a:cxn>
                <a:cxn ang="0">
                  <a:pos x="975189" y="8479"/>
                </a:cxn>
                <a:cxn ang="0">
                  <a:pos x="983668" y="110231"/>
                </a:cxn>
                <a:cxn ang="0">
                  <a:pos x="869190" y="152628"/>
                </a:cxn>
                <a:cxn ang="0">
                  <a:pos x="691112" y="228942"/>
                </a:cxn>
                <a:cxn ang="0">
                  <a:pos x="843750" y="250141"/>
                </a:cxn>
                <a:cxn ang="0">
                  <a:pos x="979428" y="250141"/>
                </a:cxn>
                <a:cxn ang="0">
                  <a:pos x="975189" y="334934"/>
                </a:cxn>
                <a:cxn ang="0">
                  <a:pos x="682632" y="334934"/>
                </a:cxn>
                <a:cxn ang="0">
                  <a:pos x="534234" y="288298"/>
                </a:cxn>
                <a:cxn ang="0">
                  <a:pos x="534234" y="16959"/>
                </a:cxn>
                <a:cxn ang="0">
                  <a:pos x="72079" y="491802"/>
                </a:cxn>
                <a:cxn ang="0">
                  <a:pos x="207758" y="385810"/>
                </a:cxn>
                <a:cxn ang="0">
                  <a:pos x="322236" y="500281"/>
                </a:cxn>
                <a:cxn ang="0">
                  <a:pos x="440955" y="292537"/>
                </a:cxn>
                <a:cxn ang="0">
                  <a:pos x="313756" y="364612"/>
                </a:cxn>
                <a:cxn ang="0">
                  <a:pos x="216237" y="292537"/>
                </a:cxn>
                <a:cxn ang="0">
                  <a:pos x="72079" y="491802"/>
                </a:cxn>
              </a:cxnLst>
              <a:rect l="0" t="0" r="0" b="0"/>
              <a:pathLst>
                <a:path w="240" h="167">
                  <a:moveTo>
                    <a:pt x="5" y="49"/>
                  </a:moveTo>
                  <a:cubicBezTo>
                    <a:pt x="5" y="3"/>
                    <a:pt x="50" y="2"/>
                    <a:pt x="86" y="2"/>
                  </a:cubicBezTo>
                  <a:cubicBezTo>
                    <a:pt x="75" y="11"/>
                    <a:pt x="64" y="21"/>
                    <a:pt x="53" y="30"/>
                  </a:cubicBezTo>
                  <a:cubicBezTo>
                    <a:pt x="60" y="30"/>
                    <a:pt x="72" y="33"/>
                    <a:pt x="78" y="30"/>
                  </a:cubicBezTo>
                  <a:cubicBezTo>
                    <a:pt x="83" y="27"/>
                    <a:pt x="79" y="20"/>
                    <a:pt x="85" y="16"/>
                  </a:cubicBezTo>
                  <a:cubicBezTo>
                    <a:pt x="92" y="13"/>
                    <a:pt x="114" y="16"/>
                    <a:pt x="116" y="19"/>
                  </a:cubicBezTo>
                  <a:cubicBezTo>
                    <a:pt x="116" y="19"/>
                    <a:pt x="118" y="40"/>
                    <a:pt x="116" y="43"/>
                  </a:cubicBezTo>
                  <a:cubicBezTo>
                    <a:pt x="104" y="61"/>
                    <a:pt x="22" y="49"/>
                    <a:pt x="5" y="49"/>
                  </a:cubicBezTo>
                  <a:close/>
                  <a:moveTo>
                    <a:pt x="126" y="85"/>
                  </a:moveTo>
                  <a:cubicBezTo>
                    <a:pt x="134" y="85"/>
                    <a:pt x="151" y="82"/>
                    <a:pt x="157" y="85"/>
                  </a:cubicBezTo>
                  <a:cubicBezTo>
                    <a:pt x="165" y="89"/>
                    <a:pt x="161" y="93"/>
                    <a:pt x="168" y="97"/>
                  </a:cubicBezTo>
                  <a:cubicBezTo>
                    <a:pt x="171" y="99"/>
                    <a:pt x="190" y="99"/>
                    <a:pt x="193" y="97"/>
                  </a:cubicBezTo>
                  <a:cubicBezTo>
                    <a:pt x="198" y="94"/>
                    <a:pt x="195" y="88"/>
                    <a:pt x="199" y="85"/>
                  </a:cubicBezTo>
                  <a:cubicBezTo>
                    <a:pt x="216" y="74"/>
                    <a:pt x="240" y="86"/>
                    <a:pt x="233" y="107"/>
                  </a:cubicBezTo>
                  <a:cubicBezTo>
                    <a:pt x="229" y="119"/>
                    <a:pt x="219" y="117"/>
                    <a:pt x="205" y="118"/>
                  </a:cubicBezTo>
                  <a:cubicBezTo>
                    <a:pt x="193" y="118"/>
                    <a:pt x="150" y="109"/>
                    <a:pt x="163" y="134"/>
                  </a:cubicBezTo>
                  <a:cubicBezTo>
                    <a:pt x="168" y="146"/>
                    <a:pt x="183" y="142"/>
                    <a:pt x="196" y="142"/>
                  </a:cubicBezTo>
                  <a:cubicBezTo>
                    <a:pt x="202" y="142"/>
                    <a:pt x="226" y="138"/>
                    <a:pt x="231" y="142"/>
                  </a:cubicBezTo>
                  <a:cubicBezTo>
                    <a:pt x="234" y="145"/>
                    <a:pt x="232" y="158"/>
                    <a:pt x="230" y="160"/>
                  </a:cubicBezTo>
                  <a:cubicBezTo>
                    <a:pt x="222" y="167"/>
                    <a:pt x="173" y="161"/>
                    <a:pt x="161" y="160"/>
                  </a:cubicBezTo>
                  <a:cubicBezTo>
                    <a:pt x="147" y="160"/>
                    <a:pt x="131" y="160"/>
                    <a:pt x="126" y="148"/>
                  </a:cubicBezTo>
                  <a:cubicBezTo>
                    <a:pt x="120" y="132"/>
                    <a:pt x="126" y="102"/>
                    <a:pt x="126" y="85"/>
                  </a:cubicBezTo>
                  <a:close/>
                  <a:moveTo>
                    <a:pt x="3" y="142"/>
                  </a:moveTo>
                  <a:cubicBezTo>
                    <a:pt x="29" y="149"/>
                    <a:pt x="2" y="67"/>
                    <a:pt x="13" y="57"/>
                  </a:cubicBezTo>
                  <a:cubicBezTo>
                    <a:pt x="22" y="49"/>
                    <a:pt x="114" y="53"/>
                    <a:pt x="118" y="59"/>
                  </a:cubicBezTo>
                  <a:cubicBezTo>
                    <a:pt x="126" y="69"/>
                    <a:pt x="118" y="113"/>
                    <a:pt x="118" y="125"/>
                  </a:cubicBezTo>
                  <a:cubicBezTo>
                    <a:pt x="118" y="143"/>
                    <a:pt x="122" y="154"/>
                    <a:pt x="103" y="159"/>
                  </a:cubicBezTo>
                  <a:cubicBezTo>
                    <a:pt x="89" y="162"/>
                    <a:pt x="65" y="165"/>
                    <a:pt x="61" y="153"/>
                  </a:cubicBezTo>
                  <a:cubicBezTo>
                    <a:pt x="54" y="129"/>
                    <a:pt x="80" y="149"/>
                    <a:pt x="82" y="134"/>
                  </a:cubicBezTo>
                  <a:cubicBezTo>
                    <a:pt x="76" y="134"/>
                    <a:pt x="54" y="130"/>
                    <a:pt x="51" y="134"/>
                  </a:cubicBezTo>
                  <a:cubicBezTo>
                    <a:pt x="45" y="139"/>
                    <a:pt x="52" y="150"/>
                    <a:pt x="42" y="157"/>
                  </a:cubicBezTo>
                  <a:cubicBezTo>
                    <a:pt x="36" y="161"/>
                    <a:pt x="24" y="160"/>
                    <a:pt x="18" y="160"/>
                  </a:cubicBezTo>
                  <a:cubicBezTo>
                    <a:pt x="0" y="160"/>
                    <a:pt x="3" y="160"/>
                    <a:pt x="3" y="142"/>
                  </a:cubicBezTo>
                  <a:close/>
                  <a:moveTo>
                    <a:pt x="126" y="4"/>
                  </a:moveTo>
                  <a:cubicBezTo>
                    <a:pt x="134" y="4"/>
                    <a:pt x="153" y="0"/>
                    <a:pt x="159" y="4"/>
                  </a:cubicBezTo>
                  <a:cubicBezTo>
                    <a:pt x="161" y="5"/>
                    <a:pt x="162" y="10"/>
                    <a:pt x="163" y="10"/>
                  </a:cubicBezTo>
                  <a:cubicBezTo>
                    <a:pt x="164" y="10"/>
                    <a:pt x="162" y="16"/>
                    <a:pt x="163" y="16"/>
                  </a:cubicBezTo>
                  <a:cubicBezTo>
                    <a:pt x="165" y="17"/>
                    <a:pt x="169" y="15"/>
                    <a:pt x="171" y="16"/>
                  </a:cubicBezTo>
                  <a:cubicBezTo>
                    <a:pt x="174" y="17"/>
                    <a:pt x="192" y="18"/>
                    <a:pt x="195" y="16"/>
                  </a:cubicBezTo>
                  <a:cubicBezTo>
                    <a:pt x="199" y="14"/>
                    <a:pt x="195" y="4"/>
                    <a:pt x="198" y="2"/>
                  </a:cubicBezTo>
                  <a:cubicBezTo>
                    <a:pt x="200" y="0"/>
                    <a:pt x="228" y="0"/>
                    <a:pt x="230" y="2"/>
                  </a:cubicBezTo>
                  <a:cubicBezTo>
                    <a:pt x="232" y="4"/>
                    <a:pt x="234" y="22"/>
                    <a:pt x="232" y="26"/>
                  </a:cubicBezTo>
                  <a:cubicBezTo>
                    <a:pt x="226" y="38"/>
                    <a:pt x="218" y="36"/>
                    <a:pt x="205" y="36"/>
                  </a:cubicBezTo>
                  <a:cubicBezTo>
                    <a:pt x="194" y="36"/>
                    <a:pt x="148" y="28"/>
                    <a:pt x="163" y="54"/>
                  </a:cubicBezTo>
                  <a:cubicBezTo>
                    <a:pt x="168" y="63"/>
                    <a:pt x="187" y="59"/>
                    <a:pt x="199" y="59"/>
                  </a:cubicBezTo>
                  <a:cubicBezTo>
                    <a:pt x="204" y="59"/>
                    <a:pt x="228" y="55"/>
                    <a:pt x="231" y="59"/>
                  </a:cubicBezTo>
                  <a:cubicBezTo>
                    <a:pt x="234" y="61"/>
                    <a:pt x="232" y="77"/>
                    <a:pt x="230" y="79"/>
                  </a:cubicBezTo>
                  <a:cubicBezTo>
                    <a:pt x="221" y="87"/>
                    <a:pt x="174" y="79"/>
                    <a:pt x="161" y="79"/>
                  </a:cubicBezTo>
                  <a:cubicBezTo>
                    <a:pt x="146" y="79"/>
                    <a:pt x="132" y="82"/>
                    <a:pt x="126" y="68"/>
                  </a:cubicBezTo>
                  <a:cubicBezTo>
                    <a:pt x="120" y="52"/>
                    <a:pt x="126" y="21"/>
                    <a:pt x="126" y="4"/>
                  </a:cubicBezTo>
                  <a:close/>
                  <a:moveTo>
                    <a:pt x="17" y="116"/>
                  </a:moveTo>
                  <a:cubicBezTo>
                    <a:pt x="22" y="111"/>
                    <a:pt x="42" y="91"/>
                    <a:pt x="49" y="91"/>
                  </a:cubicBezTo>
                  <a:cubicBezTo>
                    <a:pt x="55" y="91"/>
                    <a:pt x="71" y="113"/>
                    <a:pt x="76" y="118"/>
                  </a:cubicBezTo>
                  <a:cubicBezTo>
                    <a:pt x="85" y="101"/>
                    <a:pt x="94" y="85"/>
                    <a:pt x="104" y="69"/>
                  </a:cubicBezTo>
                  <a:cubicBezTo>
                    <a:pt x="97" y="73"/>
                    <a:pt x="82" y="86"/>
                    <a:pt x="74" y="86"/>
                  </a:cubicBezTo>
                  <a:cubicBezTo>
                    <a:pt x="66" y="86"/>
                    <a:pt x="58" y="75"/>
                    <a:pt x="51" y="69"/>
                  </a:cubicBezTo>
                  <a:cubicBezTo>
                    <a:pt x="40" y="84"/>
                    <a:pt x="28" y="100"/>
                    <a:pt x="17" y="116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78" name="Freeform 298"/>
            <p:cNvSpPr>
              <a:spLocks noEditPoints="1"/>
            </p:cNvSpPr>
            <p:nvPr/>
          </p:nvSpPr>
          <p:spPr>
            <a:xfrm>
              <a:off x="17967578" y="894889"/>
              <a:ext cx="996950" cy="682625"/>
            </a:xfrm>
            <a:custGeom>
              <a:avLst/>
              <a:gdLst/>
              <a:ahLst/>
              <a:cxnLst>
                <a:cxn ang="0">
                  <a:pos x="602412" y="165356"/>
                </a:cxn>
                <a:cxn ang="0">
                  <a:pos x="509081" y="127197"/>
                </a:cxn>
                <a:cxn ang="0">
                  <a:pos x="551504" y="76318"/>
                </a:cxn>
                <a:cxn ang="0">
                  <a:pos x="767864" y="21200"/>
                </a:cxn>
                <a:cxn ang="0">
                  <a:pos x="750894" y="46639"/>
                </a:cxn>
                <a:cxn ang="0">
                  <a:pos x="937557" y="46639"/>
                </a:cxn>
                <a:cxn ang="0">
                  <a:pos x="975738" y="84798"/>
                </a:cxn>
                <a:cxn ang="0">
                  <a:pos x="954527" y="122957"/>
                </a:cxn>
                <a:cxn ang="0">
                  <a:pos x="729683" y="122957"/>
                </a:cxn>
                <a:cxn ang="0">
                  <a:pos x="602412" y="165356"/>
                </a:cxn>
                <a:cxn ang="0">
                  <a:pos x="0" y="122957"/>
                </a:cxn>
                <a:cxn ang="0">
                  <a:pos x="148482" y="46639"/>
                </a:cxn>
                <a:cxn ang="0">
                  <a:pos x="182421" y="21200"/>
                </a:cxn>
                <a:cxn ang="0">
                  <a:pos x="309691" y="21200"/>
                </a:cxn>
                <a:cxn ang="0">
                  <a:pos x="339387" y="46639"/>
                </a:cxn>
                <a:cxn ang="0">
                  <a:pos x="475142" y="46639"/>
                </a:cxn>
                <a:cxn ang="0">
                  <a:pos x="492111" y="110238"/>
                </a:cxn>
                <a:cxn ang="0">
                  <a:pos x="415749" y="122957"/>
                </a:cxn>
                <a:cxn ang="0">
                  <a:pos x="492111" y="195036"/>
                </a:cxn>
                <a:cxn ang="0">
                  <a:pos x="394538" y="262874"/>
                </a:cxn>
                <a:cxn ang="0">
                  <a:pos x="296964" y="228955"/>
                </a:cxn>
                <a:cxn ang="0">
                  <a:pos x="237571" y="122957"/>
                </a:cxn>
                <a:cxn ang="0">
                  <a:pos x="195148" y="241675"/>
                </a:cxn>
                <a:cxn ang="0">
                  <a:pos x="42423" y="262874"/>
                </a:cxn>
                <a:cxn ang="0">
                  <a:pos x="0" y="224715"/>
                </a:cxn>
                <a:cxn ang="0">
                  <a:pos x="46666" y="186556"/>
                </a:cxn>
                <a:cxn ang="0">
                  <a:pos x="106059" y="122957"/>
                </a:cxn>
                <a:cxn ang="0">
                  <a:pos x="0" y="122957"/>
                </a:cxn>
                <a:cxn ang="0">
                  <a:pos x="8485" y="296793"/>
                </a:cxn>
                <a:cxn ang="0">
                  <a:pos x="258783" y="381592"/>
                </a:cxn>
                <a:cxn ang="0">
                  <a:pos x="475142" y="305273"/>
                </a:cxn>
                <a:cxn ang="0">
                  <a:pos x="347872" y="483349"/>
                </a:cxn>
                <a:cxn ang="0">
                  <a:pos x="449688" y="585107"/>
                </a:cxn>
                <a:cxn ang="0">
                  <a:pos x="483627" y="627506"/>
                </a:cxn>
                <a:cxn ang="0">
                  <a:pos x="407265" y="665665"/>
                </a:cxn>
                <a:cxn ang="0">
                  <a:pos x="258783" y="589347"/>
                </a:cxn>
                <a:cxn ang="0">
                  <a:pos x="123028" y="665665"/>
                </a:cxn>
                <a:cxn ang="0">
                  <a:pos x="8485" y="665665"/>
                </a:cxn>
                <a:cxn ang="0">
                  <a:pos x="8485" y="602067"/>
                </a:cxn>
                <a:cxn ang="0">
                  <a:pos x="50908" y="589347"/>
                </a:cxn>
                <a:cxn ang="0">
                  <a:pos x="178178" y="483349"/>
                </a:cxn>
                <a:cxn ang="0">
                  <a:pos x="8485" y="296793"/>
                </a:cxn>
                <a:cxn ang="0">
                  <a:pos x="517566" y="186556"/>
                </a:cxn>
                <a:cxn ang="0">
                  <a:pos x="666047" y="186556"/>
                </a:cxn>
                <a:cxn ang="0">
                  <a:pos x="750894" y="330713"/>
                </a:cxn>
                <a:cxn ang="0">
                  <a:pos x="827256" y="186556"/>
                </a:cxn>
                <a:cxn ang="0">
                  <a:pos x="967254" y="186556"/>
                </a:cxn>
                <a:cxn ang="0">
                  <a:pos x="844226" y="423991"/>
                </a:cxn>
                <a:cxn ang="0">
                  <a:pos x="912103" y="580867"/>
                </a:cxn>
                <a:cxn ang="0">
                  <a:pos x="958769" y="644466"/>
                </a:cxn>
                <a:cxn ang="0">
                  <a:pos x="852710" y="657186"/>
                </a:cxn>
                <a:cxn ang="0">
                  <a:pos x="750894" y="563908"/>
                </a:cxn>
                <a:cxn ang="0">
                  <a:pos x="610897" y="665665"/>
                </a:cxn>
                <a:cxn ang="0">
                  <a:pos x="526050" y="635986"/>
                </a:cxn>
                <a:cxn ang="0">
                  <a:pos x="581201" y="580867"/>
                </a:cxn>
                <a:cxn ang="0">
                  <a:pos x="661805" y="436710"/>
                </a:cxn>
                <a:cxn ang="0">
                  <a:pos x="517566" y="186556"/>
                </a:cxn>
              </a:cxnLst>
              <a:rect l="0" t="0" r="0" b="0"/>
              <a:pathLst>
                <a:path w="235" h="161">
                  <a:moveTo>
                    <a:pt x="142" y="39"/>
                  </a:moveTo>
                  <a:cubicBezTo>
                    <a:pt x="129" y="39"/>
                    <a:pt x="120" y="44"/>
                    <a:pt x="120" y="30"/>
                  </a:cubicBezTo>
                  <a:cubicBezTo>
                    <a:pt x="120" y="16"/>
                    <a:pt x="123" y="26"/>
                    <a:pt x="130" y="18"/>
                  </a:cubicBezTo>
                  <a:cubicBezTo>
                    <a:pt x="144" y="0"/>
                    <a:pt x="158" y="5"/>
                    <a:pt x="181" y="5"/>
                  </a:cubicBezTo>
                  <a:cubicBezTo>
                    <a:pt x="180" y="7"/>
                    <a:pt x="178" y="9"/>
                    <a:pt x="177" y="11"/>
                  </a:cubicBezTo>
                  <a:cubicBezTo>
                    <a:pt x="190" y="11"/>
                    <a:pt x="210" y="7"/>
                    <a:pt x="221" y="11"/>
                  </a:cubicBezTo>
                  <a:cubicBezTo>
                    <a:pt x="231" y="14"/>
                    <a:pt x="229" y="6"/>
                    <a:pt x="230" y="20"/>
                  </a:cubicBezTo>
                  <a:cubicBezTo>
                    <a:pt x="230" y="31"/>
                    <a:pt x="231" y="26"/>
                    <a:pt x="225" y="29"/>
                  </a:cubicBezTo>
                  <a:cubicBezTo>
                    <a:pt x="212" y="36"/>
                    <a:pt x="186" y="27"/>
                    <a:pt x="172" y="29"/>
                  </a:cubicBezTo>
                  <a:cubicBezTo>
                    <a:pt x="161" y="31"/>
                    <a:pt x="154" y="39"/>
                    <a:pt x="142" y="39"/>
                  </a:cubicBezTo>
                  <a:close/>
                  <a:moveTo>
                    <a:pt x="0" y="29"/>
                  </a:moveTo>
                  <a:cubicBezTo>
                    <a:pt x="0" y="0"/>
                    <a:pt x="11" y="16"/>
                    <a:pt x="35" y="11"/>
                  </a:cubicBezTo>
                  <a:cubicBezTo>
                    <a:pt x="38" y="10"/>
                    <a:pt x="36" y="6"/>
                    <a:pt x="43" y="5"/>
                  </a:cubicBezTo>
                  <a:cubicBezTo>
                    <a:pt x="51" y="3"/>
                    <a:pt x="64" y="4"/>
                    <a:pt x="73" y="5"/>
                  </a:cubicBezTo>
                  <a:cubicBezTo>
                    <a:pt x="74" y="5"/>
                    <a:pt x="74" y="10"/>
                    <a:pt x="80" y="11"/>
                  </a:cubicBezTo>
                  <a:cubicBezTo>
                    <a:pt x="88" y="13"/>
                    <a:pt x="104" y="7"/>
                    <a:pt x="112" y="11"/>
                  </a:cubicBezTo>
                  <a:cubicBezTo>
                    <a:pt x="115" y="13"/>
                    <a:pt x="121" y="19"/>
                    <a:pt x="116" y="26"/>
                  </a:cubicBezTo>
                  <a:cubicBezTo>
                    <a:pt x="113" y="31"/>
                    <a:pt x="105" y="29"/>
                    <a:pt x="98" y="29"/>
                  </a:cubicBezTo>
                  <a:cubicBezTo>
                    <a:pt x="95" y="51"/>
                    <a:pt x="109" y="37"/>
                    <a:pt x="116" y="46"/>
                  </a:cubicBezTo>
                  <a:cubicBezTo>
                    <a:pt x="130" y="64"/>
                    <a:pt x="101" y="62"/>
                    <a:pt x="93" y="62"/>
                  </a:cubicBezTo>
                  <a:cubicBezTo>
                    <a:pt x="83" y="61"/>
                    <a:pt x="77" y="62"/>
                    <a:pt x="70" y="54"/>
                  </a:cubicBezTo>
                  <a:cubicBezTo>
                    <a:pt x="64" y="46"/>
                    <a:pt x="70" y="26"/>
                    <a:pt x="56" y="29"/>
                  </a:cubicBezTo>
                  <a:cubicBezTo>
                    <a:pt x="48" y="31"/>
                    <a:pt x="52" y="50"/>
                    <a:pt x="46" y="57"/>
                  </a:cubicBezTo>
                  <a:cubicBezTo>
                    <a:pt x="40" y="63"/>
                    <a:pt x="19" y="65"/>
                    <a:pt x="10" y="62"/>
                  </a:cubicBezTo>
                  <a:cubicBezTo>
                    <a:pt x="0" y="58"/>
                    <a:pt x="0" y="65"/>
                    <a:pt x="0" y="53"/>
                  </a:cubicBezTo>
                  <a:cubicBezTo>
                    <a:pt x="1" y="38"/>
                    <a:pt x="2" y="49"/>
                    <a:pt x="11" y="44"/>
                  </a:cubicBezTo>
                  <a:cubicBezTo>
                    <a:pt x="19" y="39"/>
                    <a:pt x="24" y="45"/>
                    <a:pt x="25" y="29"/>
                  </a:cubicBezTo>
                  <a:cubicBezTo>
                    <a:pt x="17" y="29"/>
                    <a:pt x="8" y="29"/>
                    <a:pt x="0" y="29"/>
                  </a:cubicBezTo>
                  <a:close/>
                  <a:moveTo>
                    <a:pt x="2" y="70"/>
                  </a:moveTo>
                  <a:cubicBezTo>
                    <a:pt x="34" y="70"/>
                    <a:pt x="42" y="66"/>
                    <a:pt x="61" y="90"/>
                  </a:cubicBezTo>
                  <a:cubicBezTo>
                    <a:pt x="77" y="67"/>
                    <a:pt x="84" y="72"/>
                    <a:pt x="112" y="72"/>
                  </a:cubicBezTo>
                  <a:cubicBezTo>
                    <a:pt x="106" y="81"/>
                    <a:pt x="82" y="104"/>
                    <a:pt x="82" y="114"/>
                  </a:cubicBezTo>
                  <a:cubicBezTo>
                    <a:pt x="82" y="122"/>
                    <a:pt x="101" y="132"/>
                    <a:pt x="106" y="138"/>
                  </a:cubicBezTo>
                  <a:cubicBezTo>
                    <a:pt x="112" y="144"/>
                    <a:pt x="114" y="135"/>
                    <a:pt x="114" y="148"/>
                  </a:cubicBezTo>
                  <a:cubicBezTo>
                    <a:pt x="114" y="161"/>
                    <a:pt x="109" y="158"/>
                    <a:pt x="96" y="157"/>
                  </a:cubicBezTo>
                  <a:cubicBezTo>
                    <a:pt x="79" y="156"/>
                    <a:pt x="73" y="151"/>
                    <a:pt x="61" y="139"/>
                  </a:cubicBezTo>
                  <a:cubicBezTo>
                    <a:pt x="48" y="150"/>
                    <a:pt x="48" y="155"/>
                    <a:pt x="29" y="157"/>
                  </a:cubicBezTo>
                  <a:cubicBezTo>
                    <a:pt x="24" y="158"/>
                    <a:pt x="5" y="160"/>
                    <a:pt x="2" y="157"/>
                  </a:cubicBezTo>
                  <a:cubicBezTo>
                    <a:pt x="2" y="157"/>
                    <a:pt x="1" y="143"/>
                    <a:pt x="2" y="142"/>
                  </a:cubicBezTo>
                  <a:cubicBezTo>
                    <a:pt x="6" y="137"/>
                    <a:pt x="7" y="142"/>
                    <a:pt x="12" y="139"/>
                  </a:cubicBezTo>
                  <a:cubicBezTo>
                    <a:pt x="19" y="134"/>
                    <a:pt x="44" y="128"/>
                    <a:pt x="42" y="114"/>
                  </a:cubicBezTo>
                  <a:cubicBezTo>
                    <a:pt x="41" y="102"/>
                    <a:pt x="11" y="79"/>
                    <a:pt x="2" y="70"/>
                  </a:cubicBezTo>
                  <a:close/>
                  <a:moveTo>
                    <a:pt x="122" y="44"/>
                  </a:moveTo>
                  <a:cubicBezTo>
                    <a:pt x="131" y="44"/>
                    <a:pt x="150" y="40"/>
                    <a:pt x="157" y="44"/>
                  </a:cubicBezTo>
                  <a:cubicBezTo>
                    <a:pt x="165" y="49"/>
                    <a:pt x="172" y="70"/>
                    <a:pt x="177" y="78"/>
                  </a:cubicBezTo>
                  <a:cubicBezTo>
                    <a:pt x="181" y="70"/>
                    <a:pt x="188" y="48"/>
                    <a:pt x="195" y="44"/>
                  </a:cubicBezTo>
                  <a:cubicBezTo>
                    <a:pt x="201" y="40"/>
                    <a:pt x="219" y="44"/>
                    <a:pt x="228" y="44"/>
                  </a:cubicBezTo>
                  <a:cubicBezTo>
                    <a:pt x="219" y="61"/>
                    <a:pt x="204" y="81"/>
                    <a:pt x="199" y="100"/>
                  </a:cubicBezTo>
                  <a:cubicBezTo>
                    <a:pt x="196" y="116"/>
                    <a:pt x="205" y="126"/>
                    <a:pt x="215" y="137"/>
                  </a:cubicBezTo>
                  <a:cubicBezTo>
                    <a:pt x="218" y="140"/>
                    <a:pt x="235" y="138"/>
                    <a:pt x="226" y="152"/>
                  </a:cubicBezTo>
                  <a:cubicBezTo>
                    <a:pt x="223" y="157"/>
                    <a:pt x="209" y="157"/>
                    <a:pt x="201" y="155"/>
                  </a:cubicBezTo>
                  <a:cubicBezTo>
                    <a:pt x="186" y="152"/>
                    <a:pt x="185" y="146"/>
                    <a:pt x="177" y="133"/>
                  </a:cubicBezTo>
                  <a:cubicBezTo>
                    <a:pt x="166" y="151"/>
                    <a:pt x="165" y="156"/>
                    <a:pt x="144" y="157"/>
                  </a:cubicBezTo>
                  <a:cubicBezTo>
                    <a:pt x="131" y="158"/>
                    <a:pt x="127" y="160"/>
                    <a:pt x="124" y="150"/>
                  </a:cubicBezTo>
                  <a:cubicBezTo>
                    <a:pt x="118" y="130"/>
                    <a:pt x="130" y="143"/>
                    <a:pt x="137" y="137"/>
                  </a:cubicBezTo>
                  <a:cubicBezTo>
                    <a:pt x="146" y="129"/>
                    <a:pt x="158" y="115"/>
                    <a:pt x="156" y="103"/>
                  </a:cubicBezTo>
                  <a:cubicBezTo>
                    <a:pt x="152" y="84"/>
                    <a:pt x="132" y="60"/>
                    <a:pt x="122" y="44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79" name="Freeform 299"/>
            <p:cNvSpPr>
              <a:spLocks noEditPoints="1"/>
            </p:cNvSpPr>
            <p:nvPr/>
          </p:nvSpPr>
          <p:spPr>
            <a:xfrm>
              <a:off x="19091528" y="890126"/>
              <a:ext cx="1036638" cy="695325"/>
            </a:xfrm>
            <a:custGeom>
              <a:avLst/>
              <a:gdLst/>
              <a:ahLst/>
              <a:cxnLst>
                <a:cxn ang="0">
                  <a:pos x="38081" y="224709"/>
                </a:cxn>
                <a:cxn ang="0">
                  <a:pos x="118473" y="110234"/>
                </a:cxn>
                <a:cxn ang="0">
                  <a:pos x="194634" y="105995"/>
                </a:cxn>
                <a:cxn ang="0">
                  <a:pos x="207328" y="33918"/>
                </a:cxn>
                <a:cxn ang="0">
                  <a:pos x="317338" y="33918"/>
                </a:cxn>
                <a:cxn ang="0">
                  <a:pos x="338494" y="97515"/>
                </a:cxn>
                <a:cxn ang="0">
                  <a:pos x="486585" y="118714"/>
                </a:cxn>
                <a:cxn ang="0">
                  <a:pos x="486585" y="220469"/>
                </a:cxn>
                <a:cxn ang="0">
                  <a:pos x="397730" y="224709"/>
                </a:cxn>
                <a:cxn ang="0">
                  <a:pos x="338494" y="250147"/>
                </a:cxn>
                <a:cxn ang="0">
                  <a:pos x="414655" y="258627"/>
                </a:cxn>
                <a:cxn ang="0">
                  <a:pos x="495048" y="576611"/>
                </a:cxn>
                <a:cxn ang="0">
                  <a:pos x="541590" y="432458"/>
                </a:cxn>
                <a:cxn ang="0">
                  <a:pos x="672757" y="360382"/>
                </a:cxn>
                <a:cxn ang="0">
                  <a:pos x="486585" y="661407"/>
                </a:cxn>
                <a:cxn ang="0">
                  <a:pos x="338494" y="301025"/>
                </a:cxn>
                <a:cxn ang="0">
                  <a:pos x="338494" y="546932"/>
                </a:cxn>
                <a:cxn ang="0">
                  <a:pos x="266564" y="678366"/>
                </a:cxn>
                <a:cxn ang="0">
                  <a:pos x="194634" y="542693"/>
                </a:cxn>
                <a:cxn ang="0">
                  <a:pos x="194634" y="292545"/>
                </a:cxn>
                <a:cxn ang="0">
                  <a:pos x="152322" y="597810"/>
                </a:cxn>
                <a:cxn ang="0">
                  <a:pos x="67699" y="652927"/>
                </a:cxn>
                <a:cxn ang="0">
                  <a:pos x="46543" y="568131"/>
                </a:cxn>
                <a:cxn ang="0">
                  <a:pos x="97317" y="271346"/>
                </a:cxn>
                <a:cxn ang="0">
                  <a:pos x="194634" y="233188"/>
                </a:cxn>
                <a:cxn ang="0">
                  <a:pos x="38081" y="224709"/>
                </a:cxn>
                <a:cxn ang="0">
                  <a:pos x="511972" y="135673"/>
                </a:cxn>
                <a:cxn ang="0">
                  <a:pos x="520435" y="33918"/>
                </a:cxn>
                <a:cxn ang="0">
                  <a:pos x="676988" y="33918"/>
                </a:cxn>
                <a:cxn ang="0">
                  <a:pos x="1011251" y="33918"/>
                </a:cxn>
                <a:cxn ang="0">
                  <a:pos x="1002789" y="135673"/>
                </a:cxn>
                <a:cxn ang="0">
                  <a:pos x="846235" y="135673"/>
                </a:cxn>
                <a:cxn ang="0">
                  <a:pos x="511972" y="135673"/>
                </a:cxn>
                <a:cxn ang="0">
                  <a:pos x="672757" y="576611"/>
                </a:cxn>
                <a:cxn ang="0">
                  <a:pos x="668526" y="326464"/>
                </a:cxn>
                <a:cxn ang="0">
                  <a:pos x="507741" y="326464"/>
                </a:cxn>
                <a:cxn ang="0">
                  <a:pos x="503510" y="224709"/>
                </a:cxn>
                <a:cxn ang="0">
                  <a:pos x="770074" y="224709"/>
                </a:cxn>
                <a:cxn ang="0">
                  <a:pos x="1011251" y="228948"/>
                </a:cxn>
                <a:cxn ang="0">
                  <a:pos x="990095" y="326464"/>
                </a:cxn>
                <a:cxn ang="0">
                  <a:pos x="825079" y="326464"/>
                </a:cxn>
                <a:cxn ang="0">
                  <a:pos x="820848" y="593570"/>
                </a:cxn>
                <a:cxn ang="0">
                  <a:pos x="689682" y="678366"/>
                </a:cxn>
                <a:cxn ang="0">
                  <a:pos x="638908" y="606289"/>
                </a:cxn>
                <a:cxn ang="0">
                  <a:pos x="672757" y="576611"/>
                </a:cxn>
                <a:cxn ang="0">
                  <a:pos x="880085" y="619009"/>
                </a:cxn>
                <a:cxn ang="0">
                  <a:pos x="837773" y="360382"/>
                </a:cxn>
                <a:cxn ang="0">
                  <a:pos x="947783" y="398540"/>
                </a:cxn>
                <a:cxn ang="0">
                  <a:pos x="985864" y="572371"/>
                </a:cxn>
                <a:cxn ang="0">
                  <a:pos x="1011251" y="606289"/>
                </a:cxn>
                <a:cxn ang="0">
                  <a:pos x="981633" y="661407"/>
                </a:cxn>
                <a:cxn ang="0">
                  <a:pos x="880085" y="619009"/>
                </a:cxn>
              </a:cxnLst>
              <a:rect l="0" t="0" r="0" b="0"/>
              <a:pathLst>
                <a:path w="245" h="164">
                  <a:moveTo>
                    <a:pt x="9" y="53"/>
                  </a:moveTo>
                  <a:cubicBezTo>
                    <a:pt x="9" y="30"/>
                    <a:pt x="4" y="26"/>
                    <a:pt x="28" y="26"/>
                  </a:cubicBezTo>
                  <a:cubicBezTo>
                    <a:pt x="33" y="26"/>
                    <a:pt x="43" y="28"/>
                    <a:pt x="46" y="25"/>
                  </a:cubicBezTo>
                  <a:cubicBezTo>
                    <a:pt x="51" y="18"/>
                    <a:pt x="42" y="12"/>
                    <a:pt x="49" y="8"/>
                  </a:cubicBezTo>
                  <a:cubicBezTo>
                    <a:pt x="52" y="6"/>
                    <a:pt x="72" y="6"/>
                    <a:pt x="75" y="8"/>
                  </a:cubicBezTo>
                  <a:cubicBezTo>
                    <a:pt x="84" y="13"/>
                    <a:pt x="74" y="16"/>
                    <a:pt x="80" y="23"/>
                  </a:cubicBezTo>
                  <a:cubicBezTo>
                    <a:pt x="86" y="31"/>
                    <a:pt x="109" y="21"/>
                    <a:pt x="115" y="28"/>
                  </a:cubicBezTo>
                  <a:cubicBezTo>
                    <a:pt x="116" y="30"/>
                    <a:pt x="116" y="50"/>
                    <a:pt x="115" y="52"/>
                  </a:cubicBezTo>
                  <a:cubicBezTo>
                    <a:pt x="112" y="55"/>
                    <a:pt x="99" y="52"/>
                    <a:pt x="94" y="53"/>
                  </a:cubicBezTo>
                  <a:cubicBezTo>
                    <a:pt x="90" y="53"/>
                    <a:pt x="76" y="49"/>
                    <a:pt x="80" y="59"/>
                  </a:cubicBezTo>
                  <a:cubicBezTo>
                    <a:pt x="83" y="64"/>
                    <a:pt x="93" y="58"/>
                    <a:pt x="98" y="61"/>
                  </a:cubicBezTo>
                  <a:cubicBezTo>
                    <a:pt x="113" y="67"/>
                    <a:pt x="115" y="117"/>
                    <a:pt x="117" y="136"/>
                  </a:cubicBezTo>
                  <a:cubicBezTo>
                    <a:pt x="127" y="134"/>
                    <a:pt x="126" y="112"/>
                    <a:pt x="128" y="102"/>
                  </a:cubicBezTo>
                  <a:cubicBezTo>
                    <a:pt x="132" y="80"/>
                    <a:pt x="136" y="85"/>
                    <a:pt x="159" y="85"/>
                  </a:cubicBezTo>
                  <a:cubicBezTo>
                    <a:pt x="153" y="115"/>
                    <a:pt x="157" y="162"/>
                    <a:pt x="115" y="156"/>
                  </a:cubicBezTo>
                  <a:cubicBezTo>
                    <a:pt x="80" y="151"/>
                    <a:pt x="85" y="100"/>
                    <a:pt x="80" y="71"/>
                  </a:cubicBezTo>
                  <a:cubicBezTo>
                    <a:pt x="80" y="90"/>
                    <a:pt x="80" y="109"/>
                    <a:pt x="80" y="129"/>
                  </a:cubicBezTo>
                  <a:cubicBezTo>
                    <a:pt x="80" y="152"/>
                    <a:pt x="87" y="160"/>
                    <a:pt x="63" y="160"/>
                  </a:cubicBezTo>
                  <a:cubicBezTo>
                    <a:pt x="38" y="160"/>
                    <a:pt x="46" y="152"/>
                    <a:pt x="46" y="128"/>
                  </a:cubicBezTo>
                  <a:cubicBezTo>
                    <a:pt x="46" y="108"/>
                    <a:pt x="46" y="89"/>
                    <a:pt x="46" y="69"/>
                  </a:cubicBezTo>
                  <a:cubicBezTo>
                    <a:pt x="43" y="91"/>
                    <a:pt x="45" y="121"/>
                    <a:pt x="36" y="141"/>
                  </a:cubicBezTo>
                  <a:cubicBezTo>
                    <a:pt x="32" y="149"/>
                    <a:pt x="26" y="155"/>
                    <a:pt x="16" y="154"/>
                  </a:cubicBezTo>
                  <a:cubicBezTo>
                    <a:pt x="0" y="152"/>
                    <a:pt x="9" y="143"/>
                    <a:pt x="11" y="134"/>
                  </a:cubicBezTo>
                  <a:cubicBezTo>
                    <a:pt x="15" y="117"/>
                    <a:pt x="13" y="75"/>
                    <a:pt x="23" y="64"/>
                  </a:cubicBezTo>
                  <a:cubicBezTo>
                    <a:pt x="27" y="60"/>
                    <a:pt x="51" y="64"/>
                    <a:pt x="46" y="55"/>
                  </a:cubicBezTo>
                  <a:cubicBezTo>
                    <a:pt x="43" y="49"/>
                    <a:pt x="17" y="53"/>
                    <a:pt x="9" y="53"/>
                  </a:cubicBezTo>
                  <a:close/>
                  <a:moveTo>
                    <a:pt x="121" y="32"/>
                  </a:moveTo>
                  <a:cubicBezTo>
                    <a:pt x="121" y="25"/>
                    <a:pt x="119" y="11"/>
                    <a:pt x="123" y="8"/>
                  </a:cubicBezTo>
                  <a:cubicBezTo>
                    <a:pt x="128" y="4"/>
                    <a:pt x="153" y="8"/>
                    <a:pt x="160" y="8"/>
                  </a:cubicBezTo>
                  <a:cubicBezTo>
                    <a:pt x="171" y="8"/>
                    <a:pt x="231" y="0"/>
                    <a:pt x="239" y="8"/>
                  </a:cubicBezTo>
                  <a:cubicBezTo>
                    <a:pt x="242" y="11"/>
                    <a:pt x="239" y="31"/>
                    <a:pt x="237" y="32"/>
                  </a:cubicBezTo>
                  <a:cubicBezTo>
                    <a:pt x="231" y="36"/>
                    <a:pt x="206" y="32"/>
                    <a:pt x="200" y="32"/>
                  </a:cubicBezTo>
                  <a:cubicBezTo>
                    <a:pt x="173" y="32"/>
                    <a:pt x="147" y="32"/>
                    <a:pt x="121" y="32"/>
                  </a:cubicBezTo>
                  <a:close/>
                  <a:moveTo>
                    <a:pt x="159" y="136"/>
                  </a:moveTo>
                  <a:cubicBezTo>
                    <a:pt x="159" y="125"/>
                    <a:pt x="165" y="83"/>
                    <a:pt x="158" y="77"/>
                  </a:cubicBezTo>
                  <a:cubicBezTo>
                    <a:pt x="151" y="71"/>
                    <a:pt x="127" y="83"/>
                    <a:pt x="120" y="77"/>
                  </a:cubicBezTo>
                  <a:cubicBezTo>
                    <a:pt x="119" y="76"/>
                    <a:pt x="116" y="55"/>
                    <a:pt x="119" y="53"/>
                  </a:cubicBezTo>
                  <a:cubicBezTo>
                    <a:pt x="125" y="46"/>
                    <a:pt x="172" y="53"/>
                    <a:pt x="182" y="53"/>
                  </a:cubicBezTo>
                  <a:cubicBezTo>
                    <a:pt x="194" y="53"/>
                    <a:pt x="232" y="47"/>
                    <a:pt x="239" y="54"/>
                  </a:cubicBezTo>
                  <a:cubicBezTo>
                    <a:pt x="245" y="61"/>
                    <a:pt x="237" y="75"/>
                    <a:pt x="234" y="77"/>
                  </a:cubicBezTo>
                  <a:cubicBezTo>
                    <a:pt x="226" y="82"/>
                    <a:pt x="202" y="70"/>
                    <a:pt x="195" y="77"/>
                  </a:cubicBezTo>
                  <a:cubicBezTo>
                    <a:pt x="186" y="86"/>
                    <a:pt x="196" y="126"/>
                    <a:pt x="194" y="140"/>
                  </a:cubicBezTo>
                  <a:cubicBezTo>
                    <a:pt x="191" y="155"/>
                    <a:pt x="182" y="164"/>
                    <a:pt x="163" y="160"/>
                  </a:cubicBezTo>
                  <a:cubicBezTo>
                    <a:pt x="154" y="158"/>
                    <a:pt x="144" y="160"/>
                    <a:pt x="151" y="143"/>
                  </a:cubicBezTo>
                  <a:cubicBezTo>
                    <a:pt x="151" y="145"/>
                    <a:pt x="159" y="136"/>
                    <a:pt x="159" y="136"/>
                  </a:cubicBezTo>
                  <a:close/>
                  <a:moveTo>
                    <a:pt x="208" y="146"/>
                  </a:moveTo>
                  <a:cubicBezTo>
                    <a:pt x="205" y="126"/>
                    <a:pt x="201" y="105"/>
                    <a:pt x="198" y="85"/>
                  </a:cubicBezTo>
                  <a:cubicBezTo>
                    <a:pt x="214" y="85"/>
                    <a:pt x="217" y="82"/>
                    <a:pt x="224" y="94"/>
                  </a:cubicBezTo>
                  <a:cubicBezTo>
                    <a:pt x="230" y="104"/>
                    <a:pt x="230" y="123"/>
                    <a:pt x="233" y="135"/>
                  </a:cubicBezTo>
                  <a:cubicBezTo>
                    <a:pt x="235" y="140"/>
                    <a:pt x="237" y="133"/>
                    <a:pt x="239" y="143"/>
                  </a:cubicBezTo>
                  <a:cubicBezTo>
                    <a:pt x="240" y="153"/>
                    <a:pt x="239" y="154"/>
                    <a:pt x="232" y="156"/>
                  </a:cubicBezTo>
                  <a:cubicBezTo>
                    <a:pt x="225" y="159"/>
                    <a:pt x="212" y="152"/>
                    <a:pt x="208" y="146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80" name="Freeform 300"/>
            <p:cNvSpPr>
              <a:spLocks noEditPoints="1"/>
            </p:cNvSpPr>
            <p:nvPr/>
          </p:nvSpPr>
          <p:spPr>
            <a:xfrm>
              <a:off x="20269453" y="902826"/>
              <a:ext cx="982663" cy="679450"/>
            </a:xfrm>
            <a:custGeom>
              <a:avLst/>
              <a:gdLst/>
              <a:ahLst/>
              <a:cxnLst>
                <a:cxn ang="0">
                  <a:pos x="364263" y="390684"/>
                </a:cxn>
                <a:cxn ang="0">
                  <a:pos x="364263" y="114657"/>
                </a:cxn>
                <a:cxn ang="0">
                  <a:pos x="440504" y="21233"/>
                </a:cxn>
                <a:cxn ang="0">
                  <a:pos x="787825" y="21233"/>
                </a:cxn>
                <a:cxn ang="0">
                  <a:pos x="957249" y="33973"/>
                </a:cxn>
                <a:cxn ang="0">
                  <a:pos x="957249" y="309999"/>
                </a:cxn>
                <a:cxn ang="0">
                  <a:pos x="885244" y="390684"/>
                </a:cxn>
                <a:cxn ang="0">
                  <a:pos x="364263" y="390684"/>
                </a:cxn>
                <a:cxn ang="0">
                  <a:pos x="279551" y="114657"/>
                </a:cxn>
                <a:cxn ang="0">
                  <a:pos x="80477" y="114657"/>
                </a:cxn>
                <a:cxn ang="0">
                  <a:pos x="12707" y="114657"/>
                </a:cxn>
                <a:cxn ang="0">
                  <a:pos x="12707" y="21233"/>
                </a:cxn>
                <a:cxn ang="0">
                  <a:pos x="203310" y="21233"/>
                </a:cxn>
                <a:cxn ang="0">
                  <a:pos x="279551" y="114657"/>
                </a:cxn>
                <a:cxn ang="0">
                  <a:pos x="813238" y="114657"/>
                </a:cxn>
                <a:cxn ang="0">
                  <a:pos x="516745" y="114657"/>
                </a:cxn>
                <a:cxn ang="0">
                  <a:pos x="516745" y="305753"/>
                </a:cxn>
                <a:cxn ang="0">
                  <a:pos x="796296" y="305753"/>
                </a:cxn>
                <a:cxn ang="0">
                  <a:pos x="813238" y="114657"/>
                </a:cxn>
                <a:cxn ang="0">
                  <a:pos x="12707" y="322739"/>
                </a:cxn>
                <a:cxn ang="0">
                  <a:pos x="80477" y="237808"/>
                </a:cxn>
                <a:cxn ang="0">
                  <a:pos x="228723" y="246301"/>
                </a:cxn>
                <a:cxn ang="0">
                  <a:pos x="228723" y="492601"/>
                </a:cxn>
                <a:cxn ang="0">
                  <a:pos x="228723" y="573286"/>
                </a:cxn>
                <a:cxn ang="0">
                  <a:pos x="262608" y="590272"/>
                </a:cxn>
                <a:cxn ang="0">
                  <a:pos x="169425" y="666710"/>
                </a:cxn>
                <a:cxn ang="0">
                  <a:pos x="80477" y="611505"/>
                </a:cxn>
                <a:cxn ang="0">
                  <a:pos x="80477" y="424656"/>
                </a:cxn>
                <a:cxn ang="0">
                  <a:pos x="12707" y="322739"/>
                </a:cxn>
                <a:cxn ang="0">
                  <a:pos x="406619" y="556300"/>
                </a:cxn>
                <a:cxn ang="0">
                  <a:pos x="436268" y="416163"/>
                </a:cxn>
                <a:cxn ang="0">
                  <a:pos x="580279" y="416163"/>
                </a:cxn>
                <a:cxn ang="0">
                  <a:pos x="444740" y="666710"/>
                </a:cxn>
                <a:cxn ang="0">
                  <a:pos x="338849" y="590272"/>
                </a:cxn>
                <a:cxn ang="0">
                  <a:pos x="406619" y="556300"/>
                </a:cxn>
                <a:cxn ang="0">
                  <a:pos x="770882" y="607258"/>
                </a:cxn>
                <a:cxn ang="0">
                  <a:pos x="736997" y="416163"/>
                </a:cxn>
                <a:cxn ang="0">
                  <a:pos x="876773" y="437396"/>
                </a:cxn>
                <a:cxn ang="0">
                  <a:pos x="919129" y="586026"/>
                </a:cxn>
                <a:cxn ang="0">
                  <a:pos x="957249" y="641231"/>
                </a:cxn>
                <a:cxn ang="0">
                  <a:pos x="889479" y="666710"/>
                </a:cxn>
                <a:cxn ang="0">
                  <a:pos x="770882" y="607258"/>
                </a:cxn>
              </a:cxnLst>
              <a:rect l="0" t="0" r="0" b="0"/>
              <a:pathLst>
                <a:path w="232" h="160">
                  <a:moveTo>
                    <a:pt x="86" y="92"/>
                  </a:moveTo>
                  <a:cubicBezTo>
                    <a:pt x="86" y="70"/>
                    <a:pt x="86" y="49"/>
                    <a:pt x="86" y="27"/>
                  </a:cubicBezTo>
                  <a:cubicBezTo>
                    <a:pt x="86" y="5"/>
                    <a:pt x="83" y="5"/>
                    <a:pt x="104" y="5"/>
                  </a:cubicBezTo>
                  <a:cubicBezTo>
                    <a:pt x="132" y="5"/>
                    <a:pt x="159" y="5"/>
                    <a:pt x="186" y="5"/>
                  </a:cubicBezTo>
                  <a:cubicBezTo>
                    <a:pt x="196" y="5"/>
                    <a:pt x="221" y="1"/>
                    <a:pt x="226" y="8"/>
                  </a:cubicBezTo>
                  <a:cubicBezTo>
                    <a:pt x="232" y="15"/>
                    <a:pt x="228" y="63"/>
                    <a:pt x="226" y="73"/>
                  </a:cubicBezTo>
                  <a:cubicBezTo>
                    <a:pt x="224" y="86"/>
                    <a:pt x="224" y="89"/>
                    <a:pt x="209" y="92"/>
                  </a:cubicBezTo>
                  <a:cubicBezTo>
                    <a:pt x="171" y="99"/>
                    <a:pt x="125" y="92"/>
                    <a:pt x="86" y="92"/>
                  </a:cubicBezTo>
                  <a:close/>
                  <a:moveTo>
                    <a:pt x="66" y="27"/>
                  </a:moveTo>
                  <a:cubicBezTo>
                    <a:pt x="50" y="27"/>
                    <a:pt x="34" y="28"/>
                    <a:pt x="19" y="27"/>
                  </a:cubicBezTo>
                  <a:cubicBezTo>
                    <a:pt x="16" y="27"/>
                    <a:pt x="5" y="29"/>
                    <a:pt x="3" y="27"/>
                  </a:cubicBezTo>
                  <a:cubicBezTo>
                    <a:pt x="3" y="27"/>
                    <a:pt x="2" y="6"/>
                    <a:pt x="3" y="5"/>
                  </a:cubicBezTo>
                  <a:cubicBezTo>
                    <a:pt x="8" y="0"/>
                    <a:pt x="41" y="5"/>
                    <a:pt x="48" y="5"/>
                  </a:cubicBezTo>
                  <a:cubicBezTo>
                    <a:pt x="69" y="5"/>
                    <a:pt x="66" y="5"/>
                    <a:pt x="66" y="27"/>
                  </a:cubicBezTo>
                  <a:close/>
                  <a:moveTo>
                    <a:pt x="192" y="27"/>
                  </a:moveTo>
                  <a:cubicBezTo>
                    <a:pt x="177" y="27"/>
                    <a:pt x="133" y="19"/>
                    <a:pt x="122" y="27"/>
                  </a:cubicBezTo>
                  <a:cubicBezTo>
                    <a:pt x="116" y="32"/>
                    <a:pt x="115" y="67"/>
                    <a:pt x="122" y="72"/>
                  </a:cubicBezTo>
                  <a:cubicBezTo>
                    <a:pt x="127" y="76"/>
                    <a:pt x="181" y="76"/>
                    <a:pt x="188" y="72"/>
                  </a:cubicBezTo>
                  <a:cubicBezTo>
                    <a:pt x="196" y="66"/>
                    <a:pt x="192" y="40"/>
                    <a:pt x="192" y="27"/>
                  </a:cubicBezTo>
                  <a:close/>
                  <a:moveTo>
                    <a:pt x="3" y="76"/>
                  </a:moveTo>
                  <a:cubicBezTo>
                    <a:pt x="3" y="56"/>
                    <a:pt x="0" y="57"/>
                    <a:pt x="19" y="56"/>
                  </a:cubicBezTo>
                  <a:cubicBezTo>
                    <a:pt x="28" y="55"/>
                    <a:pt x="50" y="53"/>
                    <a:pt x="54" y="58"/>
                  </a:cubicBezTo>
                  <a:cubicBezTo>
                    <a:pt x="60" y="67"/>
                    <a:pt x="54" y="104"/>
                    <a:pt x="54" y="116"/>
                  </a:cubicBezTo>
                  <a:cubicBezTo>
                    <a:pt x="54" y="121"/>
                    <a:pt x="52" y="130"/>
                    <a:pt x="54" y="135"/>
                  </a:cubicBezTo>
                  <a:cubicBezTo>
                    <a:pt x="55" y="139"/>
                    <a:pt x="62" y="138"/>
                    <a:pt x="62" y="139"/>
                  </a:cubicBezTo>
                  <a:cubicBezTo>
                    <a:pt x="69" y="158"/>
                    <a:pt x="60" y="159"/>
                    <a:pt x="40" y="157"/>
                  </a:cubicBezTo>
                  <a:cubicBezTo>
                    <a:pt x="27" y="156"/>
                    <a:pt x="23" y="157"/>
                    <a:pt x="19" y="144"/>
                  </a:cubicBezTo>
                  <a:cubicBezTo>
                    <a:pt x="15" y="132"/>
                    <a:pt x="19" y="112"/>
                    <a:pt x="19" y="100"/>
                  </a:cubicBezTo>
                  <a:cubicBezTo>
                    <a:pt x="19" y="80"/>
                    <a:pt x="24" y="75"/>
                    <a:pt x="3" y="76"/>
                  </a:cubicBezTo>
                  <a:close/>
                  <a:moveTo>
                    <a:pt x="96" y="131"/>
                  </a:moveTo>
                  <a:cubicBezTo>
                    <a:pt x="98" y="125"/>
                    <a:pt x="98" y="101"/>
                    <a:pt x="103" y="98"/>
                  </a:cubicBezTo>
                  <a:cubicBezTo>
                    <a:pt x="108" y="94"/>
                    <a:pt x="130" y="98"/>
                    <a:pt x="137" y="98"/>
                  </a:cubicBezTo>
                  <a:cubicBezTo>
                    <a:pt x="132" y="123"/>
                    <a:pt x="134" y="153"/>
                    <a:pt x="105" y="157"/>
                  </a:cubicBezTo>
                  <a:cubicBezTo>
                    <a:pt x="95" y="158"/>
                    <a:pt x="66" y="158"/>
                    <a:pt x="80" y="139"/>
                  </a:cubicBezTo>
                  <a:cubicBezTo>
                    <a:pt x="85" y="133"/>
                    <a:pt x="95" y="142"/>
                    <a:pt x="96" y="131"/>
                  </a:cubicBezTo>
                  <a:close/>
                  <a:moveTo>
                    <a:pt x="182" y="143"/>
                  </a:moveTo>
                  <a:cubicBezTo>
                    <a:pt x="179" y="128"/>
                    <a:pt x="176" y="113"/>
                    <a:pt x="174" y="98"/>
                  </a:cubicBezTo>
                  <a:cubicBezTo>
                    <a:pt x="186" y="98"/>
                    <a:pt x="201" y="95"/>
                    <a:pt x="207" y="103"/>
                  </a:cubicBezTo>
                  <a:cubicBezTo>
                    <a:pt x="213" y="112"/>
                    <a:pt x="211" y="129"/>
                    <a:pt x="217" y="138"/>
                  </a:cubicBezTo>
                  <a:cubicBezTo>
                    <a:pt x="221" y="144"/>
                    <a:pt x="232" y="134"/>
                    <a:pt x="226" y="151"/>
                  </a:cubicBezTo>
                  <a:cubicBezTo>
                    <a:pt x="223" y="160"/>
                    <a:pt x="222" y="158"/>
                    <a:pt x="210" y="157"/>
                  </a:cubicBezTo>
                  <a:cubicBezTo>
                    <a:pt x="199" y="157"/>
                    <a:pt x="184" y="156"/>
                    <a:pt x="182" y="143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81" name="Freeform 301"/>
            <p:cNvSpPr>
              <a:spLocks noEditPoints="1"/>
            </p:cNvSpPr>
            <p:nvPr/>
          </p:nvSpPr>
          <p:spPr>
            <a:xfrm>
              <a:off x="14319503" y="1671176"/>
              <a:ext cx="7191375" cy="244475"/>
            </a:xfrm>
            <a:custGeom>
              <a:avLst/>
              <a:gdLst/>
              <a:ahLst/>
              <a:cxnLst>
                <a:cxn ang="0">
                  <a:pos x="8475" y="118022"/>
                </a:cxn>
                <a:cxn ang="0">
                  <a:pos x="254262" y="130668"/>
                </a:cxn>
                <a:cxn ang="0">
                  <a:pos x="555139" y="50581"/>
                </a:cxn>
                <a:cxn ang="0">
                  <a:pos x="673794" y="46366"/>
                </a:cxn>
                <a:cxn ang="0">
                  <a:pos x="771261" y="189679"/>
                </a:cxn>
                <a:cxn ang="0">
                  <a:pos x="555139" y="134883"/>
                </a:cxn>
                <a:cxn ang="0">
                  <a:pos x="444958" y="46366"/>
                </a:cxn>
                <a:cxn ang="0">
                  <a:pos x="1000097" y="189679"/>
                </a:cxn>
                <a:cxn ang="0">
                  <a:pos x="1114515" y="46366"/>
                </a:cxn>
                <a:cxn ang="0">
                  <a:pos x="1457768" y="67441"/>
                </a:cxn>
                <a:cxn ang="0">
                  <a:pos x="1211982" y="189679"/>
                </a:cxn>
                <a:cxn ang="0">
                  <a:pos x="1775596" y="164388"/>
                </a:cxn>
                <a:cxn ang="0">
                  <a:pos x="1915440" y="189679"/>
                </a:cxn>
                <a:cxn ang="0">
                  <a:pos x="1716268" y="80087"/>
                </a:cxn>
                <a:cxn ang="0">
                  <a:pos x="2284120" y="46366"/>
                </a:cxn>
                <a:cxn ang="0">
                  <a:pos x="2432439" y="96947"/>
                </a:cxn>
                <a:cxn ang="0">
                  <a:pos x="2563808" y="189679"/>
                </a:cxn>
                <a:cxn ang="0">
                  <a:pos x="2284120" y="46366"/>
                </a:cxn>
                <a:cxn ang="0">
                  <a:pos x="2987578" y="46366"/>
                </a:cxn>
                <a:cxn ang="0">
                  <a:pos x="2771455" y="113807"/>
                </a:cxn>
                <a:cxn ang="0">
                  <a:pos x="2669750" y="46366"/>
                </a:cxn>
                <a:cxn ang="0">
                  <a:pos x="3352020" y="71656"/>
                </a:cxn>
                <a:cxn ang="0">
                  <a:pos x="3271504" y="155958"/>
                </a:cxn>
                <a:cxn ang="0">
                  <a:pos x="3118946" y="168603"/>
                </a:cxn>
                <a:cxn ang="0">
                  <a:pos x="3513052" y="80087"/>
                </a:cxn>
                <a:cxn ang="0">
                  <a:pos x="3754601" y="122238"/>
                </a:cxn>
                <a:cxn ang="0">
                  <a:pos x="3661372" y="130668"/>
                </a:cxn>
                <a:cxn ang="0">
                  <a:pos x="3513052" y="189679"/>
                </a:cxn>
                <a:cxn ang="0">
                  <a:pos x="3623233" y="105377"/>
                </a:cxn>
                <a:cxn ang="0">
                  <a:pos x="3966486" y="177034"/>
                </a:cxn>
                <a:cxn ang="0">
                  <a:pos x="4034289" y="92732"/>
                </a:cxn>
                <a:cxn ang="0">
                  <a:pos x="4339404" y="46366"/>
                </a:cxn>
                <a:cxn ang="0">
                  <a:pos x="4610616" y="46366"/>
                </a:cxn>
                <a:cxn ang="0">
                  <a:pos x="4530100" y="189679"/>
                </a:cxn>
                <a:cxn ang="0">
                  <a:pos x="5258984" y="46366"/>
                </a:cxn>
                <a:cxn ang="0">
                  <a:pos x="5542910" y="189679"/>
                </a:cxn>
                <a:cxn ang="0">
                  <a:pos x="5258984" y="46366"/>
                </a:cxn>
                <a:cxn ang="0">
                  <a:pos x="5784459" y="46366"/>
                </a:cxn>
                <a:cxn ang="0">
                  <a:pos x="5818361" y="130668"/>
                </a:cxn>
                <a:cxn ang="0">
                  <a:pos x="5818361" y="130668"/>
                </a:cxn>
                <a:cxn ang="0">
                  <a:pos x="6297221" y="113807"/>
                </a:cxn>
                <a:cxn ang="0">
                  <a:pos x="6081098" y="189679"/>
                </a:cxn>
                <a:cxn ang="0">
                  <a:pos x="6161614" y="105377"/>
                </a:cxn>
                <a:cxn ang="0">
                  <a:pos x="6161614" y="155958"/>
                </a:cxn>
                <a:cxn ang="0">
                  <a:pos x="6691327" y="46366"/>
                </a:cxn>
                <a:cxn ang="0">
                  <a:pos x="6699802" y="130668"/>
                </a:cxn>
                <a:cxn ang="0">
                  <a:pos x="6500630" y="189679"/>
                </a:cxn>
                <a:cxn ang="0">
                  <a:pos x="6856597" y="46366"/>
                </a:cxn>
                <a:cxn ang="0">
                  <a:pos x="7140523" y="189679"/>
                </a:cxn>
                <a:cxn ang="0">
                  <a:pos x="6856597" y="46366"/>
                </a:cxn>
              </a:cxnLst>
              <a:rect l="0" t="0" r="0" b="0"/>
              <a:pathLst>
                <a:path w="1697" h="58">
                  <a:moveTo>
                    <a:pt x="60" y="31"/>
                  </a:moveTo>
                  <a:cubicBezTo>
                    <a:pt x="68" y="32"/>
                    <a:pt x="76" y="32"/>
                    <a:pt x="84" y="33"/>
                  </a:cubicBezTo>
                  <a:cubicBezTo>
                    <a:pt x="73" y="49"/>
                    <a:pt x="3" y="54"/>
                    <a:pt x="2" y="28"/>
                  </a:cubicBezTo>
                  <a:cubicBezTo>
                    <a:pt x="0" y="0"/>
                    <a:pt x="69" y="9"/>
                    <a:pt x="82" y="21"/>
                  </a:cubicBezTo>
                  <a:cubicBezTo>
                    <a:pt x="73" y="22"/>
                    <a:pt x="37" y="14"/>
                    <a:pt x="30" y="22"/>
                  </a:cubicBezTo>
                  <a:cubicBezTo>
                    <a:pt x="19" y="38"/>
                    <a:pt x="52" y="41"/>
                    <a:pt x="60" y="31"/>
                  </a:cubicBezTo>
                  <a:close/>
                  <a:moveTo>
                    <a:pt x="105" y="11"/>
                  </a:moveTo>
                  <a:cubicBezTo>
                    <a:pt x="110" y="11"/>
                    <a:pt x="120" y="9"/>
                    <a:pt x="124" y="11"/>
                  </a:cubicBezTo>
                  <a:cubicBezTo>
                    <a:pt x="126" y="12"/>
                    <a:pt x="130" y="12"/>
                    <a:pt x="131" y="12"/>
                  </a:cubicBezTo>
                  <a:cubicBezTo>
                    <a:pt x="132" y="13"/>
                    <a:pt x="130" y="21"/>
                    <a:pt x="131" y="21"/>
                  </a:cubicBezTo>
                  <a:cubicBezTo>
                    <a:pt x="138" y="25"/>
                    <a:pt x="154" y="22"/>
                    <a:pt x="159" y="20"/>
                  </a:cubicBezTo>
                  <a:cubicBezTo>
                    <a:pt x="161" y="19"/>
                    <a:pt x="158" y="11"/>
                    <a:pt x="159" y="11"/>
                  </a:cubicBezTo>
                  <a:cubicBezTo>
                    <a:pt x="161" y="10"/>
                    <a:pt x="164" y="11"/>
                    <a:pt x="166" y="11"/>
                  </a:cubicBezTo>
                  <a:cubicBezTo>
                    <a:pt x="168" y="9"/>
                    <a:pt x="183" y="10"/>
                    <a:pt x="184" y="11"/>
                  </a:cubicBezTo>
                  <a:cubicBezTo>
                    <a:pt x="187" y="15"/>
                    <a:pt x="184" y="43"/>
                    <a:pt x="182" y="45"/>
                  </a:cubicBezTo>
                  <a:cubicBezTo>
                    <a:pt x="181" y="46"/>
                    <a:pt x="163" y="46"/>
                    <a:pt x="161" y="45"/>
                  </a:cubicBezTo>
                  <a:cubicBezTo>
                    <a:pt x="158" y="43"/>
                    <a:pt x="162" y="35"/>
                    <a:pt x="159" y="33"/>
                  </a:cubicBezTo>
                  <a:cubicBezTo>
                    <a:pt x="155" y="31"/>
                    <a:pt x="136" y="28"/>
                    <a:pt x="131" y="32"/>
                  </a:cubicBezTo>
                  <a:cubicBezTo>
                    <a:pt x="129" y="34"/>
                    <a:pt x="132" y="43"/>
                    <a:pt x="129" y="45"/>
                  </a:cubicBezTo>
                  <a:cubicBezTo>
                    <a:pt x="127" y="46"/>
                    <a:pt x="108" y="46"/>
                    <a:pt x="107" y="45"/>
                  </a:cubicBezTo>
                  <a:cubicBezTo>
                    <a:pt x="101" y="41"/>
                    <a:pt x="105" y="19"/>
                    <a:pt x="105" y="11"/>
                  </a:cubicBezTo>
                  <a:close/>
                  <a:moveTo>
                    <a:pt x="210" y="11"/>
                  </a:moveTo>
                  <a:cubicBezTo>
                    <a:pt x="217" y="11"/>
                    <a:pt x="233" y="8"/>
                    <a:pt x="236" y="12"/>
                  </a:cubicBezTo>
                  <a:cubicBezTo>
                    <a:pt x="238" y="13"/>
                    <a:pt x="238" y="43"/>
                    <a:pt x="236" y="45"/>
                  </a:cubicBezTo>
                  <a:cubicBezTo>
                    <a:pt x="234" y="48"/>
                    <a:pt x="211" y="44"/>
                    <a:pt x="210" y="44"/>
                  </a:cubicBezTo>
                  <a:cubicBezTo>
                    <a:pt x="206" y="40"/>
                    <a:pt x="210" y="16"/>
                    <a:pt x="210" y="11"/>
                  </a:cubicBezTo>
                  <a:close/>
                  <a:moveTo>
                    <a:pt x="263" y="11"/>
                  </a:moveTo>
                  <a:cubicBezTo>
                    <a:pt x="288" y="11"/>
                    <a:pt x="297" y="16"/>
                    <a:pt x="320" y="29"/>
                  </a:cubicBezTo>
                  <a:cubicBezTo>
                    <a:pt x="320" y="17"/>
                    <a:pt x="319" y="2"/>
                    <a:pt x="338" y="11"/>
                  </a:cubicBezTo>
                  <a:cubicBezTo>
                    <a:pt x="347" y="15"/>
                    <a:pt x="340" y="8"/>
                    <a:pt x="344" y="16"/>
                  </a:cubicBezTo>
                  <a:cubicBezTo>
                    <a:pt x="345" y="19"/>
                    <a:pt x="345" y="40"/>
                    <a:pt x="344" y="42"/>
                  </a:cubicBezTo>
                  <a:cubicBezTo>
                    <a:pt x="334" y="58"/>
                    <a:pt x="299" y="34"/>
                    <a:pt x="287" y="27"/>
                  </a:cubicBezTo>
                  <a:cubicBezTo>
                    <a:pt x="287" y="32"/>
                    <a:pt x="289" y="43"/>
                    <a:pt x="286" y="45"/>
                  </a:cubicBezTo>
                  <a:cubicBezTo>
                    <a:pt x="285" y="46"/>
                    <a:pt x="266" y="46"/>
                    <a:pt x="265" y="45"/>
                  </a:cubicBezTo>
                  <a:cubicBezTo>
                    <a:pt x="259" y="41"/>
                    <a:pt x="263" y="19"/>
                    <a:pt x="263" y="11"/>
                  </a:cubicBezTo>
                  <a:close/>
                  <a:moveTo>
                    <a:pt x="419" y="39"/>
                  </a:moveTo>
                  <a:cubicBezTo>
                    <a:pt x="395" y="39"/>
                    <a:pt x="383" y="45"/>
                    <a:pt x="360" y="45"/>
                  </a:cubicBezTo>
                  <a:cubicBezTo>
                    <a:pt x="374" y="29"/>
                    <a:pt x="383" y="11"/>
                    <a:pt x="405" y="11"/>
                  </a:cubicBezTo>
                  <a:cubicBezTo>
                    <a:pt x="427" y="11"/>
                    <a:pt x="437" y="29"/>
                    <a:pt x="452" y="45"/>
                  </a:cubicBezTo>
                  <a:cubicBezTo>
                    <a:pt x="441" y="45"/>
                    <a:pt x="424" y="50"/>
                    <a:pt x="419" y="39"/>
                  </a:cubicBezTo>
                  <a:close/>
                  <a:moveTo>
                    <a:pt x="415" y="31"/>
                  </a:moveTo>
                  <a:cubicBezTo>
                    <a:pt x="413" y="27"/>
                    <a:pt x="408" y="23"/>
                    <a:pt x="405" y="19"/>
                  </a:cubicBezTo>
                  <a:cubicBezTo>
                    <a:pt x="402" y="22"/>
                    <a:pt x="398" y="27"/>
                    <a:pt x="397" y="31"/>
                  </a:cubicBezTo>
                  <a:cubicBezTo>
                    <a:pt x="403" y="31"/>
                    <a:pt x="409" y="31"/>
                    <a:pt x="415" y="31"/>
                  </a:cubicBezTo>
                  <a:close/>
                  <a:moveTo>
                    <a:pt x="539" y="11"/>
                  </a:moveTo>
                  <a:cubicBezTo>
                    <a:pt x="556" y="11"/>
                    <a:pt x="574" y="10"/>
                    <a:pt x="592" y="11"/>
                  </a:cubicBezTo>
                  <a:cubicBezTo>
                    <a:pt x="611" y="12"/>
                    <a:pt x="612" y="15"/>
                    <a:pt x="592" y="17"/>
                  </a:cubicBezTo>
                  <a:cubicBezTo>
                    <a:pt x="580" y="18"/>
                    <a:pt x="547" y="16"/>
                    <a:pt x="574" y="23"/>
                  </a:cubicBezTo>
                  <a:cubicBezTo>
                    <a:pt x="585" y="26"/>
                    <a:pt x="622" y="23"/>
                    <a:pt x="593" y="31"/>
                  </a:cubicBezTo>
                  <a:cubicBezTo>
                    <a:pt x="584" y="34"/>
                    <a:pt x="546" y="30"/>
                    <a:pt x="573" y="37"/>
                  </a:cubicBezTo>
                  <a:cubicBezTo>
                    <a:pt x="577" y="38"/>
                    <a:pt x="622" y="35"/>
                    <a:pt x="605" y="45"/>
                  </a:cubicBezTo>
                  <a:cubicBezTo>
                    <a:pt x="598" y="49"/>
                    <a:pt x="555" y="48"/>
                    <a:pt x="547" y="45"/>
                  </a:cubicBezTo>
                  <a:cubicBezTo>
                    <a:pt x="537" y="41"/>
                    <a:pt x="543" y="48"/>
                    <a:pt x="539" y="40"/>
                  </a:cubicBezTo>
                  <a:cubicBezTo>
                    <a:pt x="536" y="33"/>
                    <a:pt x="539" y="18"/>
                    <a:pt x="539" y="11"/>
                  </a:cubicBezTo>
                  <a:close/>
                  <a:moveTo>
                    <a:pt x="630" y="11"/>
                  </a:moveTo>
                  <a:cubicBezTo>
                    <a:pt x="655" y="11"/>
                    <a:pt x="665" y="16"/>
                    <a:pt x="687" y="29"/>
                  </a:cubicBezTo>
                  <a:cubicBezTo>
                    <a:pt x="687" y="17"/>
                    <a:pt x="686" y="2"/>
                    <a:pt x="705" y="11"/>
                  </a:cubicBezTo>
                  <a:cubicBezTo>
                    <a:pt x="714" y="15"/>
                    <a:pt x="707" y="8"/>
                    <a:pt x="711" y="16"/>
                  </a:cubicBezTo>
                  <a:cubicBezTo>
                    <a:pt x="713" y="19"/>
                    <a:pt x="712" y="40"/>
                    <a:pt x="711" y="42"/>
                  </a:cubicBezTo>
                  <a:cubicBezTo>
                    <a:pt x="701" y="58"/>
                    <a:pt x="666" y="34"/>
                    <a:pt x="654" y="27"/>
                  </a:cubicBezTo>
                  <a:cubicBezTo>
                    <a:pt x="654" y="32"/>
                    <a:pt x="656" y="43"/>
                    <a:pt x="654" y="45"/>
                  </a:cubicBezTo>
                  <a:cubicBezTo>
                    <a:pt x="652" y="46"/>
                    <a:pt x="633" y="46"/>
                    <a:pt x="632" y="45"/>
                  </a:cubicBezTo>
                  <a:cubicBezTo>
                    <a:pt x="627" y="41"/>
                    <a:pt x="630" y="19"/>
                    <a:pt x="630" y="11"/>
                  </a:cubicBezTo>
                  <a:close/>
                  <a:moveTo>
                    <a:pt x="736" y="11"/>
                  </a:moveTo>
                  <a:cubicBezTo>
                    <a:pt x="754" y="11"/>
                    <a:pt x="772" y="10"/>
                    <a:pt x="790" y="11"/>
                  </a:cubicBezTo>
                  <a:cubicBezTo>
                    <a:pt x="810" y="12"/>
                    <a:pt x="811" y="15"/>
                    <a:pt x="791" y="17"/>
                  </a:cubicBezTo>
                  <a:cubicBezTo>
                    <a:pt x="779" y="18"/>
                    <a:pt x="746" y="16"/>
                    <a:pt x="772" y="23"/>
                  </a:cubicBezTo>
                  <a:cubicBezTo>
                    <a:pt x="784" y="26"/>
                    <a:pt x="821" y="23"/>
                    <a:pt x="792" y="31"/>
                  </a:cubicBezTo>
                  <a:cubicBezTo>
                    <a:pt x="783" y="34"/>
                    <a:pt x="745" y="30"/>
                    <a:pt x="772" y="37"/>
                  </a:cubicBezTo>
                  <a:cubicBezTo>
                    <a:pt x="776" y="38"/>
                    <a:pt x="821" y="35"/>
                    <a:pt x="804" y="45"/>
                  </a:cubicBezTo>
                  <a:cubicBezTo>
                    <a:pt x="796" y="50"/>
                    <a:pt x="752" y="48"/>
                    <a:pt x="744" y="45"/>
                  </a:cubicBezTo>
                  <a:cubicBezTo>
                    <a:pt x="734" y="41"/>
                    <a:pt x="740" y="48"/>
                    <a:pt x="736" y="40"/>
                  </a:cubicBezTo>
                  <a:cubicBezTo>
                    <a:pt x="732" y="33"/>
                    <a:pt x="736" y="18"/>
                    <a:pt x="736" y="11"/>
                  </a:cubicBezTo>
                  <a:close/>
                  <a:moveTo>
                    <a:pt x="829" y="45"/>
                  </a:moveTo>
                  <a:cubicBezTo>
                    <a:pt x="829" y="38"/>
                    <a:pt x="826" y="25"/>
                    <a:pt x="829" y="19"/>
                  </a:cubicBezTo>
                  <a:cubicBezTo>
                    <a:pt x="834" y="6"/>
                    <a:pt x="825" y="15"/>
                    <a:pt x="839" y="11"/>
                  </a:cubicBezTo>
                  <a:cubicBezTo>
                    <a:pt x="850" y="7"/>
                    <a:pt x="873" y="9"/>
                    <a:pt x="886" y="11"/>
                  </a:cubicBezTo>
                  <a:cubicBezTo>
                    <a:pt x="909" y="13"/>
                    <a:pt x="909" y="31"/>
                    <a:pt x="886" y="29"/>
                  </a:cubicBezTo>
                  <a:cubicBezTo>
                    <a:pt x="895" y="32"/>
                    <a:pt x="905" y="37"/>
                    <a:pt x="912" y="45"/>
                  </a:cubicBezTo>
                  <a:cubicBezTo>
                    <a:pt x="904" y="45"/>
                    <a:pt x="892" y="48"/>
                    <a:pt x="884" y="45"/>
                  </a:cubicBezTo>
                  <a:cubicBezTo>
                    <a:pt x="878" y="43"/>
                    <a:pt x="870" y="31"/>
                    <a:pt x="864" y="31"/>
                  </a:cubicBezTo>
                  <a:cubicBezTo>
                    <a:pt x="850" y="31"/>
                    <a:pt x="863" y="35"/>
                    <a:pt x="855" y="40"/>
                  </a:cubicBezTo>
                  <a:cubicBezTo>
                    <a:pt x="851" y="43"/>
                    <a:pt x="857" y="42"/>
                    <a:pt x="848" y="45"/>
                  </a:cubicBezTo>
                  <a:cubicBezTo>
                    <a:pt x="844" y="47"/>
                    <a:pt x="834" y="45"/>
                    <a:pt x="829" y="45"/>
                  </a:cubicBezTo>
                  <a:close/>
                  <a:moveTo>
                    <a:pt x="855" y="25"/>
                  </a:moveTo>
                  <a:cubicBezTo>
                    <a:pt x="864" y="25"/>
                    <a:pt x="872" y="25"/>
                    <a:pt x="880" y="23"/>
                  </a:cubicBezTo>
                  <a:cubicBezTo>
                    <a:pt x="876" y="14"/>
                    <a:pt x="852" y="11"/>
                    <a:pt x="855" y="25"/>
                  </a:cubicBezTo>
                  <a:close/>
                  <a:moveTo>
                    <a:pt x="969" y="33"/>
                  </a:moveTo>
                  <a:cubicBezTo>
                    <a:pt x="965" y="15"/>
                    <a:pt x="1037" y="23"/>
                    <a:pt x="1000" y="42"/>
                  </a:cubicBezTo>
                  <a:cubicBezTo>
                    <a:pt x="986" y="49"/>
                    <a:pt x="951" y="48"/>
                    <a:pt x="936" y="42"/>
                  </a:cubicBezTo>
                  <a:cubicBezTo>
                    <a:pt x="908" y="28"/>
                    <a:pt x="934" y="13"/>
                    <a:pt x="953" y="11"/>
                  </a:cubicBezTo>
                  <a:cubicBezTo>
                    <a:pt x="970" y="9"/>
                    <a:pt x="994" y="8"/>
                    <a:pt x="1007" y="19"/>
                  </a:cubicBezTo>
                  <a:cubicBezTo>
                    <a:pt x="998" y="20"/>
                    <a:pt x="958" y="12"/>
                    <a:pt x="952" y="22"/>
                  </a:cubicBezTo>
                  <a:cubicBezTo>
                    <a:pt x="941" y="39"/>
                    <a:pt x="978" y="42"/>
                    <a:pt x="985" y="33"/>
                  </a:cubicBezTo>
                  <a:cubicBezTo>
                    <a:pt x="980" y="33"/>
                    <a:pt x="974" y="32"/>
                    <a:pt x="969" y="33"/>
                  </a:cubicBezTo>
                  <a:close/>
                  <a:moveTo>
                    <a:pt x="1024" y="11"/>
                  </a:moveTo>
                  <a:cubicBezTo>
                    <a:pt x="1032" y="11"/>
                    <a:pt x="1043" y="8"/>
                    <a:pt x="1051" y="11"/>
                  </a:cubicBezTo>
                  <a:cubicBezTo>
                    <a:pt x="1057" y="12"/>
                    <a:pt x="1065" y="23"/>
                    <a:pt x="1070" y="23"/>
                  </a:cubicBezTo>
                  <a:cubicBezTo>
                    <a:pt x="1076" y="23"/>
                    <a:pt x="1082" y="12"/>
                    <a:pt x="1088" y="11"/>
                  </a:cubicBezTo>
                  <a:cubicBezTo>
                    <a:pt x="1095" y="8"/>
                    <a:pt x="1107" y="11"/>
                    <a:pt x="1115" y="11"/>
                  </a:cubicBezTo>
                  <a:cubicBezTo>
                    <a:pt x="1107" y="16"/>
                    <a:pt x="1089" y="22"/>
                    <a:pt x="1084" y="30"/>
                  </a:cubicBezTo>
                  <a:cubicBezTo>
                    <a:pt x="1075" y="42"/>
                    <a:pt x="1090" y="45"/>
                    <a:pt x="1069" y="45"/>
                  </a:cubicBezTo>
                  <a:cubicBezTo>
                    <a:pt x="1048" y="45"/>
                    <a:pt x="1064" y="42"/>
                    <a:pt x="1055" y="30"/>
                  </a:cubicBezTo>
                  <a:cubicBezTo>
                    <a:pt x="1049" y="22"/>
                    <a:pt x="1032" y="16"/>
                    <a:pt x="1024" y="11"/>
                  </a:cubicBezTo>
                  <a:close/>
                  <a:moveTo>
                    <a:pt x="1241" y="11"/>
                  </a:moveTo>
                  <a:cubicBezTo>
                    <a:pt x="1246" y="11"/>
                    <a:pt x="1264" y="7"/>
                    <a:pt x="1267" y="11"/>
                  </a:cubicBezTo>
                  <a:cubicBezTo>
                    <a:pt x="1271" y="15"/>
                    <a:pt x="1263" y="32"/>
                    <a:pt x="1267" y="36"/>
                  </a:cubicBezTo>
                  <a:cubicBezTo>
                    <a:pt x="1269" y="38"/>
                    <a:pt x="1319" y="35"/>
                    <a:pt x="1308" y="45"/>
                  </a:cubicBezTo>
                  <a:cubicBezTo>
                    <a:pt x="1302" y="50"/>
                    <a:pt x="1259" y="46"/>
                    <a:pt x="1253" y="45"/>
                  </a:cubicBezTo>
                  <a:cubicBezTo>
                    <a:pt x="1241" y="43"/>
                    <a:pt x="1245" y="48"/>
                    <a:pt x="1241" y="40"/>
                  </a:cubicBezTo>
                  <a:cubicBezTo>
                    <a:pt x="1237" y="34"/>
                    <a:pt x="1241" y="18"/>
                    <a:pt x="1241" y="11"/>
                  </a:cubicBezTo>
                  <a:close/>
                  <a:moveTo>
                    <a:pt x="1379" y="39"/>
                  </a:moveTo>
                  <a:cubicBezTo>
                    <a:pt x="1355" y="39"/>
                    <a:pt x="1342" y="45"/>
                    <a:pt x="1318" y="45"/>
                  </a:cubicBezTo>
                  <a:cubicBezTo>
                    <a:pt x="1333" y="29"/>
                    <a:pt x="1342" y="11"/>
                    <a:pt x="1365" y="11"/>
                  </a:cubicBezTo>
                  <a:cubicBezTo>
                    <a:pt x="1387" y="11"/>
                    <a:pt x="1396" y="29"/>
                    <a:pt x="1411" y="45"/>
                  </a:cubicBezTo>
                  <a:cubicBezTo>
                    <a:pt x="1401" y="45"/>
                    <a:pt x="1384" y="50"/>
                    <a:pt x="1379" y="39"/>
                  </a:cubicBezTo>
                  <a:close/>
                  <a:moveTo>
                    <a:pt x="1373" y="31"/>
                  </a:moveTo>
                  <a:cubicBezTo>
                    <a:pt x="1371" y="27"/>
                    <a:pt x="1367" y="23"/>
                    <a:pt x="1365" y="19"/>
                  </a:cubicBezTo>
                  <a:cubicBezTo>
                    <a:pt x="1361" y="22"/>
                    <a:pt x="1357" y="27"/>
                    <a:pt x="1354" y="31"/>
                  </a:cubicBezTo>
                  <a:cubicBezTo>
                    <a:pt x="1360" y="31"/>
                    <a:pt x="1367" y="31"/>
                    <a:pt x="1373" y="31"/>
                  </a:cubicBezTo>
                  <a:close/>
                  <a:moveTo>
                    <a:pt x="1427" y="11"/>
                  </a:moveTo>
                  <a:cubicBezTo>
                    <a:pt x="1445" y="11"/>
                    <a:pt x="1469" y="6"/>
                    <a:pt x="1486" y="11"/>
                  </a:cubicBezTo>
                  <a:cubicBezTo>
                    <a:pt x="1501" y="14"/>
                    <a:pt x="1505" y="27"/>
                    <a:pt x="1486" y="27"/>
                  </a:cubicBezTo>
                  <a:cubicBezTo>
                    <a:pt x="1495" y="25"/>
                    <a:pt x="1506" y="30"/>
                    <a:pt x="1502" y="38"/>
                  </a:cubicBezTo>
                  <a:cubicBezTo>
                    <a:pt x="1500" y="44"/>
                    <a:pt x="1483" y="45"/>
                    <a:pt x="1478" y="45"/>
                  </a:cubicBezTo>
                  <a:cubicBezTo>
                    <a:pt x="1467" y="46"/>
                    <a:pt x="1443" y="50"/>
                    <a:pt x="1435" y="45"/>
                  </a:cubicBezTo>
                  <a:cubicBezTo>
                    <a:pt x="1425" y="40"/>
                    <a:pt x="1432" y="49"/>
                    <a:pt x="1427" y="37"/>
                  </a:cubicBezTo>
                  <a:cubicBezTo>
                    <a:pt x="1425" y="31"/>
                    <a:pt x="1427" y="18"/>
                    <a:pt x="1427" y="11"/>
                  </a:cubicBezTo>
                  <a:close/>
                  <a:moveTo>
                    <a:pt x="1454" y="25"/>
                  </a:moveTo>
                  <a:cubicBezTo>
                    <a:pt x="1460" y="26"/>
                    <a:pt x="1468" y="24"/>
                    <a:pt x="1474" y="23"/>
                  </a:cubicBezTo>
                  <a:cubicBezTo>
                    <a:pt x="1473" y="14"/>
                    <a:pt x="1451" y="11"/>
                    <a:pt x="1454" y="25"/>
                  </a:cubicBezTo>
                  <a:close/>
                  <a:moveTo>
                    <a:pt x="1454" y="37"/>
                  </a:moveTo>
                  <a:cubicBezTo>
                    <a:pt x="1504" y="37"/>
                    <a:pt x="1453" y="25"/>
                    <a:pt x="1454" y="37"/>
                  </a:cubicBezTo>
                  <a:close/>
                  <a:moveTo>
                    <a:pt x="1525" y="11"/>
                  </a:moveTo>
                  <a:cubicBezTo>
                    <a:pt x="1543" y="11"/>
                    <a:pt x="1561" y="10"/>
                    <a:pt x="1579" y="11"/>
                  </a:cubicBezTo>
                  <a:cubicBezTo>
                    <a:pt x="1599" y="12"/>
                    <a:pt x="1601" y="15"/>
                    <a:pt x="1580" y="17"/>
                  </a:cubicBezTo>
                  <a:cubicBezTo>
                    <a:pt x="1568" y="18"/>
                    <a:pt x="1535" y="16"/>
                    <a:pt x="1562" y="23"/>
                  </a:cubicBezTo>
                  <a:cubicBezTo>
                    <a:pt x="1573" y="26"/>
                    <a:pt x="1610" y="23"/>
                    <a:pt x="1581" y="31"/>
                  </a:cubicBezTo>
                  <a:cubicBezTo>
                    <a:pt x="1572" y="34"/>
                    <a:pt x="1534" y="30"/>
                    <a:pt x="1561" y="37"/>
                  </a:cubicBezTo>
                  <a:cubicBezTo>
                    <a:pt x="1565" y="38"/>
                    <a:pt x="1610" y="35"/>
                    <a:pt x="1593" y="45"/>
                  </a:cubicBezTo>
                  <a:cubicBezTo>
                    <a:pt x="1586" y="50"/>
                    <a:pt x="1541" y="48"/>
                    <a:pt x="1534" y="45"/>
                  </a:cubicBezTo>
                  <a:cubicBezTo>
                    <a:pt x="1523" y="41"/>
                    <a:pt x="1529" y="48"/>
                    <a:pt x="1525" y="40"/>
                  </a:cubicBezTo>
                  <a:cubicBezTo>
                    <a:pt x="1522" y="33"/>
                    <a:pt x="1525" y="18"/>
                    <a:pt x="1525" y="11"/>
                  </a:cubicBezTo>
                  <a:close/>
                  <a:moveTo>
                    <a:pt x="1618" y="11"/>
                  </a:moveTo>
                  <a:cubicBezTo>
                    <a:pt x="1623" y="11"/>
                    <a:pt x="1641" y="7"/>
                    <a:pt x="1644" y="11"/>
                  </a:cubicBezTo>
                  <a:cubicBezTo>
                    <a:pt x="1649" y="15"/>
                    <a:pt x="1640" y="32"/>
                    <a:pt x="1644" y="36"/>
                  </a:cubicBezTo>
                  <a:cubicBezTo>
                    <a:pt x="1646" y="38"/>
                    <a:pt x="1697" y="35"/>
                    <a:pt x="1685" y="45"/>
                  </a:cubicBezTo>
                  <a:cubicBezTo>
                    <a:pt x="1680" y="50"/>
                    <a:pt x="1636" y="46"/>
                    <a:pt x="1630" y="45"/>
                  </a:cubicBezTo>
                  <a:cubicBezTo>
                    <a:pt x="1618" y="43"/>
                    <a:pt x="1623" y="48"/>
                    <a:pt x="1618" y="40"/>
                  </a:cubicBezTo>
                  <a:cubicBezTo>
                    <a:pt x="1615" y="34"/>
                    <a:pt x="1618" y="18"/>
                    <a:pt x="1618" y="11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82" name="Freeform 302"/>
            <p:cNvSpPr>
              <a:spLocks noEditPoints="1"/>
            </p:cNvSpPr>
            <p:nvPr/>
          </p:nvSpPr>
          <p:spPr>
            <a:xfrm>
              <a:off x="15006890" y="2222039"/>
              <a:ext cx="1741488" cy="812800"/>
            </a:xfrm>
            <a:custGeom>
              <a:avLst/>
              <a:gdLst/>
              <a:ahLst/>
              <a:cxnLst>
                <a:cxn ang="0">
                  <a:pos x="186437" y="135467"/>
                </a:cxn>
                <a:cxn ang="0">
                  <a:pos x="46609" y="283633"/>
                </a:cxn>
                <a:cxn ang="0">
                  <a:pos x="97456" y="122767"/>
                </a:cxn>
                <a:cxn ang="0">
                  <a:pos x="101693" y="97367"/>
                </a:cxn>
                <a:cxn ang="0">
                  <a:pos x="661003" y="67733"/>
                </a:cxn>
                <a:cxn ang="0">
                  <a:pos x="555073" y="55033"/>
                </a:cxn>
                <a:cxn ang="0">
                  <a:pos x="377111" y="275167"/>
                </a:cxn>
                <a:cxn ang="0">
                  <a:pos x="504226" y="131233"/>
                </a:cxn>
                <a:cxn ang="0">
                  <a:pos x="953369" y="80433"/>
                </a:cxn>
                <a:cxn ang="0">
                  <a:pos x="872863" y="165100"/>
                </a:cxn>
                <a:cxn ang="0">
                  <a:pos x="953369" y="283633"/>
                </a:cxn>
                <a:cxn ang="0">
                  <a:pos x="745747" y="207433"/>
                </a:cxn>
                <a:cxn ang="0">
                  <a:pos x="775407" y="114300"/>
                </a:cxn>
                <a:cxn ang="0">
                  <a:pos x="889811" y="16933"/>
                </a:cxn>
                <a:cxn ang="0">
                  <a:pos x="881337" y="80433"/>
                </a:cxn>
                <a:cxn ang="0">
                  <a:pos x="838965" y="232833"/>
                </a:cxn>
                <a:cxn ang="0">
                  <a:pos x="1355903" y="55033"/>
                </a:cxn>
                <a:cxn ang="0">
                  <a:pos x="1173704" y="292100"/>
                </a:cxn>
                <a:cxn ang="0">
                  <a:pos x="1190652" y="122767"/>
                </a:cxn>
                <a:cxn ang="0">
                  <a:pos x="1122857" y="122767"/>
                </a:cxn>
                <a:cxn ang="0">
                  <a:pos x="1207601" y="249767"/>
                </a:cxn>
                <a:cxn ang="0">
                  <a:pos x="1690642" y="139700"/>
                </a:cxn>
                <a:cxn ang="0">
                  <a:pos x="1631321" y="71967"/>
                </a:cxn>
                <a:cxn ang="0">
                  <a:pos x="1639795" y="114300"/>
                </a:cxn>
                <a:cxn ang="0">
                  <a:pos x="1588949" y="258233"/>
                </a:cxn>
                <a:cxn ang="0">
                  <a:pos x="1716065" y="249767"/>
                </a:cxn>
                <a:cxn ang="0">
                  <a:pos x="1546577" y="165100"/>
                </a:cxn>
                <a:cxn ang="0">
                  <a:pos x="1546577" y="283633"/>
                </a:cxn>
                <a:cxn ang="0">
                  <a:pos x="1466070" y="105833"/>
                </a:cxn>
                <a:cxn ang="0">
                  <a:pos x="1546577" y="131233"/>
                </a:cxn>
                <a:cxn ang="0">
                  <a:pos x="131353" y="592667"/>
                </a:cxn>
                <a:cxn ang="0">
                  <a:pos x="161013" y="681567"/>
                </a:cxn>
                <a:cxn ang="0">
                  <a:pos x="76270" y="668867"/>
                </a:cxn>
                <a:cxn ang="0">
                  <a:pos x="50846" y="554567"/>
                </a:cxn>
                <a:cxn ang="0">
                  <a:pos x="194911" y="499533"/>
                </a:cxn>
                <a:cxn ang="0">
                  <a:pos x="186437" y="601133"/>
                </a:cxn>
                <a:cxn ang="0">
                  <a:pos x="110167" y="723900"/>
                </a:cxn>
                <a:cxn ang="0">
                  <a:pos x="279655" y="690033"/>
                </a:cxn>
                <a:cxn ang="0">
                  <a:pos x="254232" y="643467"/>
                </a:cxn>
                <a:cxn ang="0">
                  <a:pos x="711849" y="601133"/>
                </a:cxn>
                <a:cxn ang="0">
                  <a:pos x="661003" y="749300"/>
                </a:cxn>
                <a:cxn ang="0">
                  <a:pos x="686426" y="592667"/>
                </a:cxn>
                <a:cxn ang="0">
                  <a:pos x="661003" y="474133"/>
                </a:cxn>
                <a:cxn ang="0">
                  <a:pos x="618631" y="533400"/>
                </a:cxn>
                <a:cxn ang="0">
                  <a:pos x="521175" y="690033"/>
                </a:cxn>
                <a:cxn ang="0">
                  <a:pos x="580496" y="508000"/>
                </a:cxn>
                <a:cxn ang="0">
                  <a:pos x="728798" y="533400"/>
                </a:cxn>
                <a:cxn ang="0">
                  <a:pos x="635580" y="643467"/>
                </a:cxn>
                <a:cxn ang="0">
                  <a:pos x="652528" y="664633"/>
                </a:cxn>
                <a:cxn ang="0">
                  <a:pos x="1245736" y="508000"/>
                </a:cxn>
                <a:cxn ang="0">
                  <a:pos x="1245736" y="508000"/>
                </a:cxn>
                <a:cxn ang="0">
                  <a:pos x="1114383" y="558800"/>
                </a:cxn>
                <a:cxn ang="0">
                  <a:pos x="1072011" y="575733"/>
                </a:cxn>
                <a:cxn ang="0">
                  <a:pos x="1038113" y="520700"/>
                </a:cxn>
                <a:cxn ang="0">
                  <a:pos x="1156755" y="508000"/>
                </a:cxn>
                <a:cxn ang="0">
                  <a:pos x="1088960" y="516467"/>
                </a:cxn>
                <a:cxn ang="0">
                  <a:pos x="1228787" y="740833"/>
                </a:cxn>
                <a:cxn ang="0">
                  <a:pos x="1021164" y="690033"/>
                </a:cxn>
                <a:cxn ang="0">
                  <a:pos x="1131332" y="664633"/>
                </a:cxn>
                <a:cxn ang="0">
                  <a:pos x="1512679" y="482600"/>
                </a:cxn>
                <a:cxn ang="0">
                  <a:pos x="1665218" y="508000"/>
                </a:cxn>
                <a:cxn ang="0">
                  <a:pos x="1597423" y="723900"/>
                </a:cxn>
                <a:cxn ang="0">
                  <a:pos x="1466070" y="618067"/>
                </a:cxn>
              </a:cxnLst>
              <a:rect l="0" t="0" r="0" b="0"/>
              <a:pathLst>
                <a:path w="411" h="192">
                  <a:moveTo>
                    <a:pt x="44" y="13"/>
                  </a:moveTo>
                  <a:cubicBezTo>
                    <a:pt x="40" y="29"/>
                    <a:pt x="52" y="19"/>
                    <a:pt x="60" y="23"/>
                  </a:cubicBezTo>
                  <a:cubicBezTo>
                    <a:pt x="65" y="25"/>
                    <a:pt x="75" y="25"/>
                    <a:pt x="64" y="29"/>
                  </a:cubicBezTo>
                  <a:cubicBezTo>
                    <a:pt x="57" y="32"/>
                    <a:pt x="47" y="24"/>
                    <a:pt x="44" y="32"/>
                  </a:cubicBezTo>
                  <a:cubicBezTo>
                    <a:pt x="37" y="48"/>
                    <a:pt x="55" y="37"/>
                    <a:pt x="60" y="41"/>
                  </a:cubicBezTo>
                  <a:cubicBezTo>
                    <a:pt x="72" y="51"/>
                    <a:pt x="45" y="42"/>
                    <a:pt x="44" y="54"/>
                  </a:cubicBezTo>
                  <a:cubicBezTo>
                    <a:pt x="43" y="65"/>
                    <a:pt x="83" y="60"/>
                    <a:pt x="65" y="67"/>
                  </a:cubicBezTo>
                  <a:cubicBezTo>
                    <a:pt x="60" y="69"/>
                    <a:pt x="15" y="72"/>
                    <a:pt x="11" y="67"/>
                  </a:cubicBezTo>
                  <a:cubicBezTo>
                    <a:pt x="0" y="57"/>
                    <a:pt x="56" y="67"/>
                    <a:pt x="38" y="48"/>
                  </a:cubicBezTo>
                  <a:cubicBezTo>
                    <a:pt x="35" y="45"/>
                    <a:pt x="21" y="50"/>
                    <a:pt x="20" y="45"/>
                  </a:cubicBezTo>
                  <a:cubicBezTo>
                    <a:pt x="16" y="36"/>
                    <a:pt x="33" y="44"/>
                    <a:pt x="36" y="41"/>
                  </a:cubicBezTo>
                  <a:cubicBezTo>
                    <a:pt x="44" y="32"/>
                    <a:pt x="35" y="26"/>
                    <a:pt x="23" y="29"/>
                  </a:cubicBezTo>
                  <a:cubicBezTo>
                    <a:pt x="15" y="31"/>
                    <a:pt x="20" y="42"/>
                    <a:pt x="10" y="37"/>
                  </a:cubicBezTo>
                  <a:cubicBezTo>
                    <a:pt x="16" y="29"/>
                    <a:pt x="20" y="20"/>
                    <a:pt x="22" y="10"/>
                  </a:cubicBezTo>
                  <a:cubicBezTo>
                    <a:pt x="25" y="11"/>
                    <a:pt x="28" y="12"/>
                    <a:pt x="30" y="15"/>
                  </a:cubicBezTo>
                  <a:cubicBezTo>
                    <a:pt x="27" y="17"/>
                    <a:pt x="27" y="20"/>
                    <a:pt x="24" y="23"/>
                  </a:cubicBezTo>
                  <a:cubicBezTo>
                    <a:pt x="49" y="29"/>
                    <a:pt x="28" y="3"/>
                    <a:pt x="46" y="6"/>
                  </a:cubicBezTo>
                  <a:cubicBezTo>
                    <a:pt x="45" y="9"/>
                    <a:pt x="45" y="10"/>
                    <a:pt x="44" y="13"/>
                  </a:cubicBezTo>
                  <a:close/>
                  <a:moveTo>
                    <a:pt x="131" y="13"/>
                  </a:moveTo>
                  <a:cubicBezTo>
                    <a:pt x="136" y="13"/>
                    <a:pt x="156" y="10"/>
                    <a:pt x="156" y="16"/>
                  </a:cubicBezTo>
                  <a:cubicBezTo>
                    <a:pt x="155" y="22"/>
                    <a:pt x="127" y="19"/>
                    <a:pt x="122" y="19"/>
                  </a:cubicBezTo>
                  <a:cubicBezTo>
                    <a:pt x="117" y="19"/>
                    <a:pt x="96" y="21"/>
                    <a:pt x="95" y="17"/>
                  </a:cubicBezTo>
                  <a:cubicBezTo>
                    <a:pt x="91" y="9"/>
                    <a:pt x="121" y="13"/>
                    <a:pt x="125" y="13"/>
                  </a:cubicBezTo>
                  <a:cubicBezTo>
                    <a:pt x="118" y="3"/>
                    <a:pt x="128" y="3"/>
                    <a:pt x="131" y="13"/>
                  </a:cubicBezTo>
                  <a:close/>
                  <a:moveTo>
                    <a:pt x="135" y="31"/>
                  </a:moveTo>
                  <a:cubicBezTo>
                    <a:pt x="143" y="31"/>
                    <a:pt x="150" y="31"/>
                    <a:pt x="154" y="29"/>
                  </a:cubicBezTo>
                  <a:cubicBezTo>
                    <a:pt x="154" y="45"/>
                    <a:pt x="116" y="27"/>
                    <a:pt x="107" y="35"/>
                  </a:cubicBezTo>
                  <a:cubicBezTo>
                    <a:pt x="103" y="38"/>
                    <a:pt x="107" y="82"/>
                    <a:pt x="89" y="65"/>
                  </a:cubicBezTo>
                  <a:cubicBezTo>
                    <a:pt x="101" y="56"/>
                    <a:pt x="102" y="43"/>
                    <a:pt x="101" y="29"/>
                  </a:cubicBezTo>
                  <a:cubicBezTo>
                    <a:pt x="106" y="31"/>
                    <a:pt x="109" y="30"/>
                    <a:pt x="115" y="31"/>
                  </a:cubicBezTo>
                  <a:cubicBezTo>
                    <a:pt x="113" y="28"/>
                    <a:pt x="113" y="24"/>
                    <a:pt x="111" y="21"/>
                  </a:cubicBezTo>
                  <a:cubicBezTo>
                    <a:pt x="119" y="17"/>
                    <a:pt x="121" y="25"/>
                    <a:pt x="119" y="31"/>
                  </a:cubicBezTo>
                  <a:cubicBezTo>
                    <a:pt x="134" y="35"/>
                    <a:pt x="133" y="13"/>
                    <a:pt x="143" y="23"/>
                  </a:cubicBezTo>
                  <a:cubicBezTo>
                    <a:pt x="141" y="25"/>
                    <a:pt x="139" y="28"/>
                    <a:pt x="135" y="31"/>
                  </a:cubicBezTo>
                  <a:close/>
                  <a:moveTo>
                    <a:pt x="208" y="10"/>
                  </a:moveTo>
                  <a:cubicBezTo>
                    <a:pt x="211" y="19"/>
                    <a:pt x="222" y="10"/>
                    <a:pt x="225" y="19"/>
                  </a:cubicBezTo>
                  <a:cubicBezTo>
                    <a:pt x="226" y="13"/>
                    <a:pt x="238" y="7"/>
                    <a:pt x="237" y="16"/>
                  </a:cubicBezTo>
                  <a:cubicBezTo>
                    <a:pt x="236" y="18"/>
                    <a:pt x="226" y="24"/>
                    <a:pt x="223" y="27"/>
                  </a:cubicBezTo>
                  <a:cubicBezTo>
                    <a:pt x="229" y="27"/>
                    <a:pt x="251" y="27"/>
                    <a:pt x="237" y="33"/>
                  </a:cubicBezTo>
                  <a:cubicBezTo>
                    <a:pt x="226" y="37"/>
                    <a:pt x="216" y="30"/>
                    <a:pt x="206" y="39"/>
                  </a:cubicBezTo>
                  <a:cubicBezTo>
                    <a:pt x="210" y="39"/>
                    <a:pt x="219" y="37"/>
                    <a:pt x="223" y="39"/>
                  </a:cubicBezTo>
                  <a:cubicBezTo>
                    <a:pt x="233" y="44"/>
                    <a:pt x="226" y="37"/>
                    <a:pt x="230" y="47"/>
                  </a:cubicBezTo>
                  <a:cubicBezTo>
                    <a:pt x="229" y="46"/>
                    <a:pt x="231" y="63"/>
                    <a:pt x="231" y="63"/>
                  </a:cubicBezTo>
                  <a:cubicBezTo>
                    <a:pt x="228" y="73"/>
                    <a:pt x="229" y="66"/>
                    <a:pt x="225" y="67"/>
                  </a:cubicBezTo>
                  <a:cubicBezTo>
                    <a:pt x="228" y="66"/>
                    <a:pt x="191" y="66"/>
                    <a:pt x="197" y="69"/>
                  </a:cubicBezTo>
                  <a:cubicBezTo>
                    <a:pt x="190" y="66"/>
                    <a:pt x="192" y="57"/>
                    <a:pt x="192" y="47"/>
                  </a:cubicBezTo>
                  <a:cubicBezTo>
                    <a:pt x="188" y="50"/>
                    <a:pt x="184" y="51"/>
                    <a:pt x="180" y="55"/>
                  </a:cubicBezTo>
                  <a:cubicBezTo>
                    <a:pt x="179" y="54"/>
                    <a:pt x="177" y="51"/>
                    <a:pt x="176" y="49"/>
                  </a:cubicBezTo>
                  <a:cubicBezTo>
                    <a:pt x="182" y="48"/>
                    <a:pt x="187" y="46"/>
                    <a:pt x="192" y="43"/>
                  </a:cubicBezTo>
                  <a:cubicBezTo>
                    <a:pt x="191" y="41"/>
                    <a:pt x="191" y="41"/>
                    <a:pt x="190" y="39"/>
                  </a:cubicBezTo>
                  <a:cubicBezTo>
                    <a:pt x="197" y="40"/>
                    <a:pt x="203" y="36"/>
                    <a:pt x="208" y="33"/>
                  </a:cubicBezTo>
                  <a:cubicBezTo>
                    <a:pt x="201" y="33"/>
                    <a:pt x="161" y="33"/>
                    <a:pt x="183" y="27"/>
                  </a:cubicBezTo>
                  <a:cubicBezTo>
                    <a:pt x="190" y="25"/>
                    <a:pt x="199" y="29"/>
                    <a:pt x="202" y="25"/>
                  </a:cubicBezTo>
                  <a:cubicBezTo>
                    <a:pt x="209" y="15"/>
                    <a:pt x="189" y="20"/>
                    <a:pt x="186" y="21"/>
                  </a:cubicBezTo>
                  <a:cubicBezTo>
                    <a:pt x="187" y="8"/>
                    <a:pt x="193" y="19"/>
                    <a:pt x="201" y="15"/>
                  </a:cubicBezTo>
                  <a:cubicBezTo>
                    <a:pt x="206" y="11"/>
                    <a:pt x="198" y="2"/>
                    <a:pt x="210" y="4"/>
                  </a:cubicBezTo>
                  <a:cubicBezTo>
                    <a:pt x="210" y="7"/>
                    <a:pt x="209" y="8"/>
                    <a:pt x="208" y="10"/>
                  </a:cubicBezTo>
                  <a:close/>
                  <a:moveTo>
                    <a:pt x="208" y="19"/>
                  </a:moveTo>
                  <a:cubicBezTo>
                    <a:pt x="207" y="31"/>
                    <a:pt x="217" y="27"/>
                    <a:pt x="223" y="21"/>
                  </a:cubicBezTo>
                  <a:cubicBezTo>
                    <a:pt x="218" y="20"/>
                    <a:pt x="213" y="19"/>
                    <a:pt x="208" y="19"/>
                  </a:cubicBezTo>
                  <a:close/>
                  <a:moveTo>
                    <a:pt x="225" y="43"/>
                  </a:moveTo>
                  <a:cubicBezTo>
                    <a:pt x="222" y="43"/>
                    <a:pt x="187" y="41"/>
                    <a:pt x="198" y="51"/>
                  </a:cubicBezTo>
                  <a:cubicBezTo>
                    <a:pt x="205" y="57"/>
                    <a:pt x="226" y="54"/>
                    <a:pt x="225" y="43"/>
                  </a:cubicBezTo>
                  <a:close/>
                  <a:moveTo>
                    <a:pt x="198" y="55"/>
                  </a:moveTo>
                  <a:cubicBezTo>
                    <a:pt x="198" y="64"/>
                    <a:pt x="220" y="66"/>
                    <a:pt x="225" y="61"/>
                  </a:cubicBezTo>
                  <a:cubicBezTo>
                    <a:pt x="233" y="53"/>
                    <a:pt x="201" y="55"/>
                    <a:pt x="198" y="55"/>
                  </a:cubicBezTo>
                  <a:close/>
                  <a:moveTo>
                    <a:pt x="290" y="13"/>
                  </a:moveTo>
                  <a:cubicBezTo>
                    <a:pt x="302" y="13"/>
                    <a:pt x="310" y="15"/>
                    <a:pt x="320" y="13"/>
                  </a:cubicBezTo>
                  <a:cubicBezTo>
                    <a:pt x="314" y="25"/>
                    <a:pt x="303" y="33"/>
                    <a:pt x="292" y="41"/>
                  </a:cubicBezTo>
                  <a:cubicBezTo>
                    <a:pt x="296" y="41"/>
                    <a:pt x="317" y="38"/>
                    <a:pt x="320" y="41"/>
                  </a:cubicBezTo>
                  <a:cubicBezTo>
                    <a:pt x="322" y="43"/>
                    <a:pt x="321" y="64"/>
                    <a:pt x="320" y="66"/>
                  </a:cubicBezTo>
                  <a:cubicBezTo>
                    <a:pt x="319" y="67"/>
                    <a:pt x="286" y="67"/>
                    <a:pt x="277" y="69"/>
                  </a:cubicBezTo>
                  <a:cubicBezTo>
                    <a:pt x="280" y="63"/>
                    <a:pt x="279" y="55"/>
                    <a:pt x="279" y="47"/>
                  </a:cubicBezTo>
                  <a:cubicBezTo>
                    <a:pt x="277" y="49"/>
                    <a:pt x="259" y="57"/>
                    <a:pt x="261" y="48"/>
                  </a:cubicBezTo>
                  <a:cubicBezTo>
                    <a:pt x="261" y="47"/>
                    <a:pt x="287" y="37"/>
                    <a:pt x="290" y="35"/>
                  </a:cubicBezTo>
                  <a:cubicBezTo>
                    <a:pt x="286" y="33"/>
                    <a:pt x="285" y="30"/>
                    <a:pt x="281" y="29"/>
                  </a:cubicBezTo>
                  <a:cubicBezTo>
                    <a:pt x="287" y="24"/>
                    <a:pt x="292" y="26"/>
                    <a:pt x="296" y="33"/>
                  </a:cubicBezTo>
                  <a:cubicBezTo>
                    <a:pt x="300" y="29"/>
                    <a:pt x="305" y="24"/>
                    <a:pt x="308" y="19"/>
                  </a:cubicBezTo>
                  <a:cubicBezTo>
                    <a:pt x="297" y="19"/>
                    <a:pt x="291" y="19"/>
                    <a:pt x="282" y="23"/>
                  </a:cubicBezTo>
                  <a:cubicBezTo>
                    <a:pt x="275" y="26"/>
                    <a:pt x="275" y="38"/>
                    <a:pt x="265" y="29"/>
                  </a:cubicBezTo>
                  <a:cubicBezTo>
                    <a:pt x="275" y="23"/>
                    <a:pt x="279" y="8"/>
                    <a:pt x="287" y="4"/>
                  </a:cubicBezTo>
                  <a:cubicBezTo>
                    <a:pt x="295" y="0"/>
                    <a:pt x="292" y="11"/>
                    <a:pt x="290" y="13"/>
                  </a:cubicBezTo>
                  <a:close/>
                  <a:moveTo>
                    <a:pt x="314" y="47"/>
                  </a:moveTo>
                  <a:cubicBezTo>
                    <a:pt x="310" y="47"/>
                    <a:pt x="271" y="45"/>
                    <a:pt x="285" y="59"/>
                  </a:cubicBezTo>
                  <a:cubicBezTo>
                    <a:pt x="293" y="66"/>
                    <a:pt x="319" y="62"/>
                    <a:pt x="314" y="47"/>
                  </a:cubicBezTo>
                  <a:close/>
                  <a:moveTo>
                    <a:pt x="385" y="17"/>
                  </a:moveTo>
                  <a:cubicBezTo>
                    <a:pt x="393" y="17"/>
                    <a:pt x="401" y="17"/>
                    <a:pt x="409" y="17"/>
                  </a:cubicBezTo>
                  <a:cubicBezTo>
                    <a:pt x="408" y="24"/>
                    <a:pt x="406" y="32"/>
                    <a:pt x="399" y="33"/>
                  </a:cubicBezTo>
                  <a:cubicBezTo>
                    <a:pt x="401" y="29"/>
                    <a:pt x="400" y="26"/>
                    <a:pt x="401" y="23"/>
                  </a:cubicBezTo>
                  <a:cubicBezTo>
                    <a:pt x="389" y="23"/>
                    <a:pt x="380" y="20"/>
                    <a:pt x="379" y="35"/>
                  </a:cubicBezTo>
                  <a:cubicBezTo>
                    <a:pt x="368" y="31"/>
                    <a:pt x="379" y="1"/>
                    <a:pt x="391" y="8"/>
                  </a:cubicBezTo>
                  <a:cubicBezTo>
                    <a:pt x="388" y="10"/>
                    <a:pt x="388" y="13"/>
                    <a:pt x="385" y="17"/>
                  </a:cubicBezTo>
                  <a:close/>
                  <a:moveTo>
                    <a:pt x="393" y="31"/>
                  </a:moveTo>
                  <a:cubicBezTo>
                    <a:pt x="393" y="43"/>
                    <a:pt x="401" y="71"/>
                    <a:pt x="381" y="69"/>
                  </a:cubicBezTo>
                  <a:cubicBezTo>
                    <a:pt x="380" y="68"/>
                    <a:pt x="379" y="62"/>
                    <a:pt x="379" y="61"/>
                  </a:cubicBezTo>
                  <a:cubicBezTo>
                    <a:pt x="396" y="65"/>
                    <a:pt x="390" y="36"/>
                    <a:pt x="387" y="27"/>
                  </a:cubicBezTo>
                  <a:cubicBezTo>
                    <a:pt x="395" y="26"/>
                    <a:pt x="393" y="27"/>
                    <a:pt x="393" y="31"/>
                  </a:cubicBezTo>
                  <a:close/>
                  <a:moveTo>
                    <a:pt x="377" y="37"/>
                  </a:moveTo>
                  <a:cubicBezTo>
                    <a:pt x="380" y="37"/>
                    <a:pt x="383" y="39"/>
                    <a:pt x="385" y="41"/>
                  </a:cubicBezTo>
                  <a:cubicBezTo>
                    <a:pt x="382" y="45"/>
                    <a:pt x="377" y="54"/>
                    <a:pt x="375" y="61"/>
                  </a:cubicBezTo>
                  <a:cubicBezTo>
                    <a:pt x="373" y="61"/>
                    <a:pt x="370" y="60"/>
                    <a:pt x="369" y="59"/>
                  </a:cubicBezTo>
                  <a:cubicBezTo>
                    <a:pt x="372" y="52"/>
                    <a:pt x="374" y="44"/>
                    <a:pt x="377" y="37"/>
                  </a:cubicBezTo>
                  <a:close/>
                  <a:moveTo>
                    <a:pt x="411" y="55"/>
                  </a:moveTo>
                  <a:cubicBezTo>
                    <a:pt x="409" y="56"/>
                    <a:pt x="407" y="58"/>
                    <a:pt x="405" y="59"/>
                  </a:cubicBezTo>
                  <a:cubicBezTo>
                    <a:pt x="402" y="53"/>
                    <a:pt x="399" y="47"/>
                    <a:pt x="395" y="41"/>
                  </a:cubicBezTo>
                  <a:cubicBezTo>
                    <a:pt x="397" y="40"/>
                    <a:pt x="399" y="40"/>
                    <a:pt x="401" y="39"/>
                  </a:cubicBezTo>
                  <a:cubicBezTo>
                    <a:pt x="402" y="45"/>
                    <a:pt x="406" y="51"/>
                    <a:pt x="411" y="55"/>
                  </a:cubicBezTo>
                  <a:close/>
                  <a:moveTo>
                    <a:pt x="365" y="39"/>
                  </a:moveTo>
                  <a:cubicBezTo>
                    <a:pt x="372" y="38"/>
                    <a:pt x="375" y="43"/>
                    <a:pt x="371" y="49"/>
                  </a:cubicBezTo>
                  <a:cubicBezTo>
                    <a:pt x="369" y="46"/>
                    <a:pt x="366" y="42"/>
                    <a:pt x="365" y="39"/>
                  </a:cubicBezTo>
                  <a:close/>
                  <a:moveTo>
                    <a:pt x="365" y="31"/>
                  </a:moveTo>
                  <a:cubicBezTo>
                    <a:pt x="360" y="37"/>
                    <a:pt x="362" y="57"/>
                    <a:pt x="365" y="67"/>
                  </a:cubicBezTo>
                  <a:cubicBezTo>
                    <a:pt x="354" y="68"/>
                    <a:pt x="359" y="50"/>
                    <a:pt x="359" y="41"/>
                  </a:cubicBezTo>
                  <a:cubicBezTo>
                    <a:pt x="356" y="47"/>
                    <a:pt x="353" y="52"/>
                    <a:pt x="348" y="57"/>
                  </a:cubicBezTo>
                  <a:cubicBezTo>
                    <a:pt x="341" y="49"/>
                    <a:pt x="355" y="41"/>
                    <a:pt x="357" y="31"/>
                  </a:cubicBezTo>
                  <a:cubicBezTo>
                    <a:pt x="347" y="31"/>
                    <a:pt x="349" y="31"/>
                    <a:pt x="346" y="25"/>
                  </a:cubicBezTo>
                  <a:cubicBezTo>
                    <a:pt x="358" y="34"/>
                    <a:pt x="364" y="17"/>
                    <a:pt x="346" y="13"/>
                  </a:cubicBezTo>
                  <a:cubicBezTo>
                    <a:pt x="356" y="11"/>
                    <a:pt x="370" y="4"/>
                    <a:pt x="377" y="15"/>
                  </a:cubicBezTo>
                  <a:cubicBezTo>
                    <a:pt x="358" y="11"/>
                    <a:pt x="359" y="33"/>
                    <a:pt x="373" y="25"/>
                  </a:cubicBezTo>
                  <a:cubicBezTo>
                    <a:pt x="374" y="32"/>
                    <a:pt x="371" y="31"/>
                    <a:pt x="365" y="31"/>
                  </a:cubicBezTo>
                  <a:close/>
                  <a:moveTo>
                    <a:pt x="26" y="122"/>
                  </a:moveTo>
                  <a:cubicBezTo>
                    <a:pt x="29" y="125"/>
                    <a:pt x="34" y="126"/>
                    <a:pt x="34" y="132"/>
                  </a:cubicBezTo>
                  <a:cubicBezTo>
                    <a:pt x="34" y="132"/>
                    <a:pt x="26" y="133"/>
                    <a:pt x="26" y="132"/>
                  </a:cubicBezTo>
                  <a:cubicBezTo>
                    <a:pt x="26" y="133"/>
                    <a:pt x="31" y="145"/>
                    <a:pt x="31" y="140"/>
                  </a:cubicBezTo>
                  <a:cubicBezTo>
                    <a:pt x="31" y="140"/>
                    <a:pt x="36" y="140"/>
                    <a:pt x="36" y="145"/>
                  </a:cubicBezTo>
                  <a:cubicBezTo>
                    <a:pt x="36" y="148"/>
                    <a:pt x="29" y="146"/>
                    <a:pt x="29" y="146"/>
                  </a:cubicBezTo>
                  <a:cubicBezTo>
                    <a:pt x="29" y="144"/>
                    <a:pt x="25" y="151"/>
                    <a:pt x="25" y="151"/>
                  </a:cubicBezTo>
                  <a:cubicBezTo>
                    <a:pt x="25" y="152"/>
                    <a:pt x="37" y="160"/>
                    <a:pt x="38" y="161"/>
                  </a:cubicBezTo>
                  <a:cubicBezTo>
                    <a:pt x="32" y="165"/>
                    <a:pt x="28" y="163"/>
                    <a:pt x="24" y="157"/>
                  </a:cubicBezTo>
                  <a:cubicBezTo>
                    <a:pt x="21" y="163"/>
                    <a:pt x="17" y="169"/>
                    <a:pt x="12" y="175"/>
                  </a:cubicBezTo>
                  <a:cubicBezTo>
                    <a:pt x="10" y="174"/>
                    <a:pt x="6" y="171"/>
                    <a:pt x="6" y="171"/>
                  </a:cubicBezTo>
                  <a:cubicBezTo>
                    <a:pt x="10" y="168"/>
                    <a:pt x="16" y="163"/>
                    <a:pt x="18" y="158"/>
                  </a:cubicBezTo>
                  <a:cubicBezTo>
                    <a:pt x="20" y="150"/>
                    <a:pt x="16" y="148"/>
                    <a:pt x="16" y="146"/>
                  </a:cubicBezTo>
                  <a:cubicBezTo>
                    <a:pt x="16" y="146"/>
                    <a:pt x="9" y="147"/>
                    <a:pt x="10" y="140"/>
                  </a:cubicBezTo>
                  <a:cubicBezTo>
                    <a:pt x="9" y="143"/>
                    <a:pt x="19" y="138"/>
                    <a:pt x="20" y="134"/>
                  </a:cubicBezTo>
                  <a:cubicBezTo>
                    <a:pt x="21" y="129"/>
                    <a:pt x="11" y="135"/>
                    <a:pt x="12" y="131"/>
                  </a:cubicBezTo>
                  <a:cubicBezTo>
                    <a:pt x="12" y="122"/>
                    <a:pt x="17" y="130"/>
                    <a:pt x="19" y="126"/>
                  </a:cubicBezTo>
                  <a:cubicBezTo>
                    <a:pt x="21" y="120"/>
                    <a:pt x="16" y="112"/>
                    <a:pt x="28" y="114"/>
                  </a:cubicBezTo>
                  <a:cubicBezTo>
                    <a:pt x="25" y="117"/>
                    <a:pt x="28" y="118"/>
                    <a:pt x="26" y="122"/>
                  </a:cubicBezTo>
                  <a:close/>
                  <a:moveTo>
                    <a:pt x="46" y="118"/>
                  </a:moveTo>
                  <a:cubicBezTo>
                    <a:pt x="67" y="118"/>
                    <a:pt x="74" y="119"/>
                    <a:pt x="68" y="144"/>
                  </a:cubicBezTo>
                  <a:cubicBezTo>
                    <a:pt x="61" y="177"/>
                    <a:pt x="65" y="124"/>
                    <a:pt x="62" y="122"/>
                  </a:cubicBezTo>
                  <a:cubicBezTo>
                    <a:pt x="61" y="121"/>
                    <a:pt x="45" y="121"/>
                    <a:pt x="44" y="122"/>
                  </a:cubicBezTo>
                  <a:cubicBezTo>
                    <a:pt x="42" y="124"/>
                    <a:pt x="45" y="138"/>
                    <a:pt x="44" y="142"/>
                  </a:cubicBezTo>
                  <a:cubicBezTo>
                    <a:pt x="43" y="147"/>
                    <a:pt x="45" y="162"/>
                    <a:pt x="38" y="152"/>
                  </a:cubicBezTo>
                  <a:cubicBezTo>
                    <a:pt x="32" y="144"/>
                    <a:pt x="35" y="117"/>
                    <a:pt x="46" y="118"/>
                  </a:cubicBezTo>
                  <a:close/>
                  <a:moveTo>
                    <a:pt x="50" y="128"/>
                  </a:moveTo>
                  <a:cubicBezTo>
                    <a:pt x="72" y="134"/>
                    <a:pt x="39" y="192"/>
                    <a:pt x="26" y="171"/>
                  </a:cubicBezTo>
                  <a:cubicBezTo>
                    <a:pt x="48" y="167"/>
                    <a:pt x="51" y="148"/>
                    <a:pt x="50" y="128"/>
                  </a:cubicBezTo>
                  <a:close/>
                  <a:moveTo>
                    <a:pt x="58" y="161"/>
                  </a:moveTo>
                  <a:cubicBezTo>
                    <a:pt x="58" y="165"/>
                    <a:pt x="58" y="168"/>
                    <a:pt x="62" y="171"/>
                  </a:cubicBezTo>
                  <a:cubicBezTo>
                    <a:pt x="63" y="168"/>
                    <a:pt x="66" y="166"/>
                    <a:pt x="66" y="163"/>
                  </a:cubicBezTo>
                  <a:cubicBezTo>
                    <a:pt x="69" y="163"/>
                    <a:pt x="70" y="164"/>
                    <a:pt x="72" y="165"/>
                  </a:cubicBezTo>
                  <a:cubicBezTo>
                    <a:pt x="71" y="171"/>
                    <a:pt x="65" y="177"/>
                    <a:pt x="58" y="174"/>
                  </a:cubicBezTo>
                  <a:cubicBezTo>
                    <a:pt x="51" y="170"/>
                    <a:pt x="54" y="158"/>
                    <a:pt x="54" y="150"/>
                  </a:cubicBezTo>
                  <a:cubicBezTo>
                    <a:pt x="55" y="151"/>
                    <a:pt x="59" y="152"/>
                    <a:pt x="60" y="152"/>
                  </a:cubicBezTo>
                  <a:cubicBezTo>
                    <a:pt x="58" y="155"/>
                    <a:pt x="59" y="157"/>
                    <a:pt x="58" y="161"/>
                  </a:cubicBezTo>
                  <a:close/>
                  <a:moveTo>
                    <a:pt x="158" y="122"/>
                  </a:moveTo>
                  <a:cubicBezTo>
                    <a:pt x="166" y="122"/>
                    <a:pt x="174" y="122"/>
                    <a:pt x="182" y="122"/>
                  </a:cubicBezTo>
                  <a:cubicBezTo>
                    <a:pt x="177" y="128"/>
                    <a:pt x="172" y="135"/>
                    <a:pt x="168" y="142"/>
                  </a:cubicBezTo>
                  <a:cubicBezTo>
                    <a:pt x="173" y="146"/>
                    <a:pt x="180" y="148"/>
                    <a:pt x="186" y="148"/>
                  </a:cubicBezTo>
                  <a:cubicBezTo>
                    <a:pt x="176" y="154"/>
                    <a:pt x="175" y="167"/>
                    <a:pt x="180" y="177"/>
                  </a:cubicBezTo>
                  <a:cubicBezTo>
                    <a:pt x="172" y="174"/>
                    <a:pt x="166" y="173"/>
                    <a:pt x="154" y="173"/>
                  </a:cubicBezTo>
                  <a:cubicBezTo>
                    <a:pt x="153" y="176"/>
                    <a:pt x="155" y="175"/>
                    <a:pt x="156" y="177"/>
                  </a:cubicBezTo>
                  <a:cubicBezTo>
                    <a:pt x="153" y="177"/>
                    <a:pt x="150" y="177"/>
                    <a:pt x="148" y="177"/>
                  </a:cubicBezTo>
                  <a:cubicBezTo>
                    <a:pt x="150" y="169"/>
                    <a:pt x="151" y="160"/>
                    <a:pt x="148" y="152"/>
                  </a:cubicBezTo>
                  <a:cubicBezTo>
                    <a:pt x="145" y="153"/>
                    <a:pt x="146" y="152"/>
                    <a:pt x="141" y="150"/>
                  </a:cubicBezTo>
                  <a:cubicBezTo>
                    <a:pt x="149" y="148"/>
                    <a:pt x="156" y="145"/>
                    <a:pt x="162" y="140"/>
                  </a:cubicBezTo>
                  <a:cubicBezTo>
                    <a:pt x="160" y="138"/>
                    <a:pt x="156" y="132"/>
                    <a:pt x="154" y="130"/>
                  </a:cubicBezTo>
                  <a:cubicBezTo>
                    <a:pt x="153" y="134"/>
                    <a:pt x="150" y="137"/>
                    <a:pt x="150" y="140"/>
                  </a:cubicBezTo>
                  <a:cubicBezTo>
                    <a:pt x="148" y="139"/>
                    <a:pt x="146" y="138"/>
                    <a:pt x="143" y="136"/>
                  </a:cubicBezTo>
                  <a:cubicBezTo>
                    <a:pt x="150" y="130"/>
                    <a:pt x="154" y="121"/>
                    <a:pt x="156" y="112"/>
                  </a:cubicBezTo>
                  <a:cubicBezTo>
                    <a:pt x="157" y="112"/>
                    <a:pt x="162" y="113"/>
                    <a:pt x="164" y="114"/>
                  </a:cubicBezTo>
                  <a:cubicBezTo>
                    <a:pt x="162" y="116"/>
                    <a:pt x="160" y="120"/>
                    <a:pt x="158" y="122"/>
                  </a:cubicBezTo>
                  <a:close/>
                  <a:moveTo>
                    <a:pt x="137" y="120"/>
                  </a:moveTo>
                  <a:cubicBezTo>
                    <a:pt x="136" y="128"/>
                    <a:pt x="139" y="130"/>
                    <a:pt x="146" y="126"/>
                  </a:cubicBezTo>
                  <a:cubicBezTo>
                    <a:pt x="142" y="132"/>
                    <a:pt x="140" y="131"/>
                    <a:pt x="137" y="138"/>
                  </a:cubicBezTo>
                  <a:cubicBezTo>
                    <a:pt x="134" y="148"/>
                    <a:pt x="142" y="162"/>
                    <a:pt x="137" y="172"/>
                  </a:cubicBezTo>
                  <a:cubicBezTo>
                    <a:pt x="129" y="189"/>
                    <a:pt x="131" y="148"/>
                    <a:pt x="131" y="140"/>
                  </a:cubicBezTo>
                  <a:cubicBezTo>
                    <a:pt x="129" y="148"/>
                    <a:pt x="126" y="155"/>
                    <a:pt x="123" y="163"/>
                  </a:cubicBezTo>
                  <a:cubicBezTo>
                    <a:pt x="116" y="154"/>
                    <a:pt x="128" y="141"/>
                    <a:pt x="131" y="132"/>
                  </a:cubicBezTo>
                  <a:cubicBezTo>
                    <a:pt x="128" y="132"/>
                    <a:pt x="124" y="132"/>
                    <a:pt x="121" y="132"/>
                  </a:cubicBezTo>
                  <a:cubicBezTo>
                    <a:pt x="121" y="131"/>
                    <a:pt x="121" y="129"/>
                    <a:pt x="121" y="128"/>
                  </a:cubicBezTo>
                  <a:cubicBezTo>
                    <a:pt x="134" y="131"/>
                    <a:pt x="133" y="103"/>
                    <a:pt x="137" y="120"/>
                  </a:cubicBezTo>
                  <a:close/>
                  <a:moveTo>
                    <a:pt x="172" y="126"/>
                  </a:moveTo>
                  <a:cubicBezTo>
                    <a:pt x="168" y="125"/>
                    <a:pt x="162" y="126"/>
                    <a:pt x="158" y="126"/>
                  </a:cubicBezTo>
                  <a:cubicBezTo>
                    <a:pt x="159" y="131"/>
                    <a:pt x="162" y="135"/>
                    <a:pt x="166" y="138"/>
                  </a:cubicBezTo>
                  <a:cubicBezTo>
                    <a:pt x="169" y="135"/>
                    <a:pt x="171" y="131"/>
                    <a:pt x="172" y="126"/>
                  </a:cubicBezTo>
                  <a:close/>
                  <a:moveTo>
                    <a:pt x="156" y="152"/>
                  </a:moveTo>
                  <a:cubicBezTo>
                    <a:pt x="163" y="152"/>
                    <a:pt x="171" y="152"/>
                    <a:pt x="178" y="152"/>
                  </a:cubicBezTo>
                  <a:cubicBezTo>
                    <a:pt x="173" y="150"/>
                    <a:pt x="169" y="147"/>
                    <a:pt x="164" y="144"/>
                  </a:cubicBezTo>
                  <a:cubicBezTo>
                    <a:pt x="161" y="148"/>
                    <a:pt x="155" y="151"/>
                    <a:pt x="150" y="152"/>
                  </a:cubicBezTo>
                  <a:cubicBezTo>
                    <a:pt x="152" y="152"/>
                    <a:pt x="154" y="153"/>
                    <a:pt x="156" y="152"/>
                  </a:cubicBezTo>
                  <a:close/>
                  <a:moveTo>
                    <a:pt x="154" y="157"/>
                  </a:moveTo>
                  <a:cubicBezTo>
                    <a:pt x="150" y="168"/>
                    <a:pt x="165" y="177"/>
                    <a:pt x="174" y="169"/>
                  </a:cubicBezTo>
                  <a:cubicBezTo>
                    <a:pt x="188" y="156"/>
                    <a:pt x="157" y="157"/>
                    <a:pt x="154" y="157"/>
                  </a:cubicBezTo>
                  <a:close/>
                  <a:moveTo>
                    <a:pt x="137" y="140"/>
                  </a:moveTo>
                  <a:cubicBezTo>
                    <a:pt x="142" y="140"/>
                    <a:pt x="144" y="140"/>
                    <a:pt x="146" y="146"/>
                  </a:cubicBezTo>
                  <a:cubicBezTo>
                    <a:pt x="140" y="149"/>
                    <a:pt x="140" y="145"/>
                    <a:pt x="137" y="140"/>
                  </a:cubicBezTo>
                  <a:close/>
                  <a:moveTo>
                    <a:pt x="294" y="120"/>
                  </a:moveTo>
                  <a:cubicBezTo>
                    <a:pt x="294" y="126"/>
                    <a:pt x="297" y="146"/>
                    <a:pt x="293" y="151"/>
                  </a:cubicBezTo>
                  <a:cubicBezTo>
                    <a:pt x="286" y="158"/>
                    <a:pt x="280" y="154"/>
                    <a:pt x="279" y="146"/>
                  </a:cubicBezTo>
                  <a:cubicBezTo>
                    <a:pt x="300" y="149"/>
                    <a:pt x="275" y="110"/>
                    <a:pt x="296" y="114"/>
                  </a:cubicBezTo>
                  <a:cubicBezTo>
                    <a:pt x="292" y="115"/>
                    <a:pt x="295" y="117"/>
                    <a:pt x="294" y="120"/>
                  </a:cubicBezTo>
                  <a:close/>
                  <a:moveTo>
                    <a:pt x="245" y="116"/>
                  </a:moveTo>
                  <a:cubicBezTo>
                    <a:pt x="250" y="116"/>
                    <a:pt x="259" y="114"/>
                    <a:pt x="264" y="116"/>
                  </a:cubicBezTo>
                  <a:cubicBezTo>
                    <a:pt x="272" y="119"/>
                    <a:pt x="266" y="119"/>
                    <a:pt x="267" y="122"/>
                  </a:cubicBezTo>
                  <a:cubicBezTo>
                    <a:pt x="265" y="117"/>
                    <a:pt x="263" y="131"/>
                    <a:pt x="263" y="132"/>
                  </a:cubicBezTo>
                  <a:cubicBezTo>
                    <a:pt x="263" y="130"/>
                    <a:pt x="271" y="135"/>
                    <a:pt x="271" y="138"/>
                  </a:cubicBezTo>
                  <a:cubicBezTo>
                    <a:pt x="268" y="136"/>
                    <a:pt x="266" y="137"/>
                    <a:pt x="263" y="136"/>
                  </a:cubicBezTo>
                  <a:cubicBezTo>
                    <a:pt x="265" y="143"/>
                    <a:pt x="264" y="148"/>
                    <a:pt x="259" y="148"/>
                  </a:cubicBezTo>
                  <a:cubicBezTo>
                    <a:pt x="254" y="149"/>
                    <a:pt x="261" y="136"/>
                    <a:pt x="253" y="136"/>
                  </a:cubicBezTo>
                  <a:cubicBezTo>
                    <a:pt x="248" y="136"/>
                    <a:pt x="243" y="163"/>
                    <a:pt x="233" y="150"/>
                  </a:cubicBezTo>
                  <a:cubicBezTo>
                    <a:pt x="239" y="148"/>
                    <a:pt x="243" y="142"/>
                    <a:pt x="245" y="136"/>
                  </a:cubicBezTo>
                  <a:cubicBezTo>
                    <a:pt x="241" y="138"/>
                    <a:pt x="236" y="137"/>
                    <a:pt x="233" y="138"/>
                  </a:cubicBezTo>
                  <a:cubicBezTo>
                    <a:pt x="233" y="126"/>
                    <a:pt x="244" y="139"/>
                    <a:pt x="245" y="123"/>
                  </a:cubicBezTo>
                  <a:cubicBezTo>
                    <a:pt x="245" y="123"/>
                    <a:pt x="227" y="115"/>
                    <a:pt x="245" y="116"/>
                  </a:cubicBezTo>
                  <a:close/>
                  <a:moveTo>
                    <a:pt x="279" y="126"/>
                  </a:moveTo>
                  <a:cubicBezTo>
                    <a:pt x="279" y="134"/>
                    <a:pt x="283" y="145"/>
                    <a:pt x="273" y="144"/>
                  </a:cubicBezTo>
                  <a:cubicBezTo>
                    <a:pt x="276" y="137"/>
                    <a:pt x="277" y="127"/>
                    <a:pt x="273" y="120"/>
                  </a:cubicBezTo>
                  <a:cubicBezTo>
                    <a:pt x="275" y="120"/>
                    <a:pt x="280" y="120"/>
                    <a:pt x="281" y="120"/>
                  </a:cubicBezTo>
                  <a:cubicBezTo>
                    <a:pt x="279" y="122"/>
                    <a:pt x="280" y="123"/>
                    <a:pt x="279" y="126"/>
                  </a:cubicBezTo>
                  <a:close/>
                  <a:moveTo>
                    <a:pt x="257" y="122"/>
                  </a:moveTo>
                  <a:cubicBezTo>
                    <a:pt x="235" y="118"/>
                    <a:pt x="263" y="147"/>
                    <a:pt x="257" y="122"/>
                  </a:cubicBezTo>
                  <a:close/>
                  <a:moveTo>
                    <a:pt x="267" y="157"/>
                  </a:moveTo>
                  <a:cubicBezTo>
                    <a:pt x="272" y="157"/>
                    <a:pt x="293" y="154"/>
                    <a:pt x="290" y="161"/>
                  </a:cubicBezTo>
                  <a:cubicBezTo>
                    <a:pt x="287" y="166"/>
                    <a:pt x="274" y="158"/>
                    <a:pt x="269" y="161"/>
                  </a:cubicBezTo>
                  <a:cubicBezTo>
                    <a:pt x="252" y="170"/>
                    <a:pt x="320" y="166"/>
                    <a:pt x="290" y="175"/>
                  </a:cubicBezTo>
                  <a:cubicBezTo>
                    <a:pt x="279" y="178"/>
                    <a:pt x="262" y="175"/>
                    <a:pt x="251" y="175"/>
                  </a:cubicBezTo>
                  <a:cubicBezTo>
                    <a:pt x="246" y="175"/>
                    <a:pt x="227" y="175"/>
                    <a:pt x="237" y="169"/>
                  </a:cubicBezTo>
                  <a:cubicBezTo>
                    <a:pt x="243" y="165"/>
                    <a:pt x="263" y="175"/>
                    <a:pt x="263" y="165"/>
                  </a:cubicBezTo>
                  <a:cubicBezTo>
                    <a:pt x="263" y="157"/>
                    <a:pt x="246" y="160"/>
                    <a:pt x="241" y="163"/>
                  </a:cubicBezTo>
                  <a:cubicBezTo>
                    <a:pt x="240" y="152"/>
                    <a:pt x="255" y="157"/>
                    <a:pt x="263" y="157"/>
                  </a:cubicBezTo>
                  <a:cubicBezTo>
                    <a:pt x="263" y="155"/>
                    <a:pt x="262" y="152"/>
                    <a:pt x="261" y="150"/>
                  </a:cubicBezTo>
                  <a:cubicBezTo>
                    <a:pt x="264" y="150"/>
                    <a:pt x="267" y="151"/>
                    <a:pt x="269" y="150"/>
                  </a:cubicBezTo>
                  <a:cubicBezTo>
                    <a:pt x="270" y="154"/>
                    <a:pt x="268" y="154"/>
                    <a:pt x="267" y="157"/>
                  </a:cubicBezTo>
                  <a:close/>
                  <a:moveTo>
                    <a:pt x="367" y="116"/>
                  </a:moveTo>
                  <a:cubicBezTo>
                    <a:pt x="377" y="116"/>
                    <a:pt x="389" y="118"/>
                    <a:pt x="399" y="114"/>
                  </a:cubicBezTo>
                  <a:cubicBezTo>
                    <a:pt x="399" y="138"/>
                    <a:pt x="398" y="137"/>
                    <a:pt x="373" y="136"/>
                  </a:cubicBezTo>
                  <a:cubicBezTo>
                    <a:pt x="354" y="136"/>
                    <a:pt x="357" y="133"/>
                    <a:pt x="357" y="114"/>
                  </a:cubicBezTo>
                  <a:cubicBezTo>
                    <a:pt x="360" y="116"/>
                    <a:pt x="363" y="115"/>
                    <a:pt x="367" y="116"/>
                  </a:cubicBezTo>
                  <a:close/>
                  <a:moveTo>
                    <a:pt x="393" y="120"/>
                  </a:moveTo>
                  <a:cubicBezTo>
                    <a:pt x="389" y="120"/>
                    <a:pt x="350" y="118"/>
                    <a:pt x="363" y="130"/>
                  </a:cubicBezTo>
                  <a:cubicBezTo>
                    <a:pt x="369" y="136"/>
                    <a:pt x="397" y="134"/>
                    <a:pt x="393" y="120"/>
                  </a:cubicBezTo>
                  <a:close/>
                  <a:moveTo>
                    <a:pt x="409" y="140"/>
                  </a:moveTo>
                  <a:cubicBezTo>
                    <a:pt x="410" y="158"/>
                    <a:pt x="368" y="133"/>
                    <a:pt x="367" y="155"/>
                  </a:cubicBezTo>
                  <a:cubicBezTo>
                    <a:pt x="380" y="155"/>
                    <a:pt x="399" y="148"/>
                    <a:pt x="399" y="164"/>
                  </a:cubicBezTo>
                  <a:cubicBezTo>
                    <a:pt x="399" y="175"/>
                    <a:pt x="383" y="183"/>
                    <a:pt x="377" y="171"/>
                  </a:cubicBezTo>
                  <a:cubicBezTo>
                    <a:pt x="386" y="173"/>
                    <a:pt x="394" y="169"/>
                    <a:pt x="393" y="159"/>
                  </a:cubicBezTo>
                  <a:cubicBezTo>
                    <a:pt x="382" y="159"/>
                    <a:pt x="370" y="158"/>
                    <a:pt x="361" y="161"/>
                  </a:cubicBezTo>
                  <a:cubicBezTo>
                    <a:pt x="362" y="156"/>
                    <a:pt x="361" y="151"/>
                    <a:pt x="363" y="146"/>
                  </a:cubicBezTo>
                  <a:cubicBezTo>
                    <a:pt x="361" y="147"/>
                    <a:pt x="347" y="147"/>
                    <a:pt x="346" y="146"/>
                  </a:cubicBezTo>
                  <a:cubicBezTo>
                    <a:pt x="343" y="137"/>
                    <a:pt x="354" y="142"/>
                    <a:pt x="359" y="140"/>
                  </a:cubicBezTo>
                  <a:cubicBezTo>
                    <a:pt x="374" y="137"/>
                    <a:pt x="393" y="140"/>
                    <a:pt x="409" y="140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83" name="Freeform 303"/>
            <p:cNvSpPr>
              <a:spLocks noEditPoints="1"/>
            </p:cNvSpPr>
            <p:nvPr/>
          </p:nvSpPr>
          <p:spPr>
            <a:xfrm>
              <a:off x="19447128" y="2141076"/>
              <a:ext cx="774700" cy="355600"/>
            </a:xfrm>
            <a:custGeom>
              <a:avLst/>
              <a:gdLst/>
              <a:ahLst/>
              <a:cxnLst>
                <a:cxn ang="0">
                  <a:pos x="131233" y="71967"/>
                </a:cxn>
                <a:cxn ang="0">
                  <a:pos x="266700" y="71967"/>
                </a:cxn>
                <a:cxn ang="0">
                  <a:pos x="139700" y="203200"/>
                </a:cxn>
                <a:cxn ang="0">
                  <a:pos x="275167" y="203200"/>
                </a:cxn>
                <a:cxn ang="0">
                  <a:pos x="275167" y="330200"/>
                </a:cxn>
                <a:cxn ang="0">
                  <a:pos x="177800" y="304800"/>
                </a:cxn>
                <a:cxn ang="0">
                  <a:pos x="80433" y="330200"/>
                </a:cxn>
                <a:cxn ang="0">
                  <a:pos x="88900" y="228600"/>
                </a:cxn>
                <a:cxn ang="0">
                  <a:pos x="0" y="228600"/>
                </a:cxn>
                <a:cxn ang="0">
                  <a:pos x="139700" y="169333"/>
                </a:cxn>
                <a:cxn ang="0">
                  <a:pos x="97367" y="143933"/>
                </a:cxn>
                <a:cxn ang="0">
                  <a:pos x="165100" y="160867"/>
                </a:cxn>
                <a:cxn ang="0">
                  <a:pos x="224367" y="88900"/>
                </a:cxn>
                <a:cxn ang="0">
                  <a:pos x="105833" y="101600"/>
                </a:cxn>
                <a:cxn ang="0">
                  <a:pos x="25400" y="143933"/>
                </a:cxn>
                <a:cxn ang="0">
                  <a:pos x="156633" y="46567"/>
                </a:cxn>
                <a:cxn ang="0">
                  <a:pos x="131233" y="71967"/>
                </a:cxn>
                <a:cxn ang="0">
                  <a:pos x="241300" y="220133"/>
                </a:cxn>
                <a:cxn ang="0">
                  <a:pos x="114300" y="279400"/>
                </a:cxn>
                <a:cxn ang="0">
                  <a:pos x="215900" y="279400"/>
                </a:cxn>
                <a:cxn ang="0">
                  <a:pos x="241300" y="220133"/>
                </a:cxn>
                <a:cxn ang="0">
                  <a:pos x="656167" y="88900"/>
                </a:cxn>
                <a:cxn ang="0">
                  <a:pos x="757767" y="80433"/>
                </a:cxn>
                <a:cxn ang="0">
                  <a:pos x="706967" y="160867"/>
                </a:cxn>
                <a:cxn ang="0">
                  <a:pos x="618067" y="169333"/>
                </a:cxn>
                <a:cxn ang="0">
                  <a:pos x="635000" y="46567"/>
                </a:cxn>
                <a:cxn ang="0">
                  <a:pos x="656167" y="88900"/>
                </a:cxn>
                <a:cxn ang="0">
                  <a:pos x="690033" y="152400"/>
                </a:cxn>
                <a:cxn ang="0">
                  <a:pos x="690033" y="304800"/>
                </a:cxn>
                <a:cxn ang="0">
                  <a:pos x="618067" y="287867"/>
                </a:cxn>
                <a:cxn ang="0">
                  <a:pos x="664633" y="135467"/>
                </a:cxn>
                <a:cxn ang="0">
                  <a:pos x="690033" y="152400"/>
                </a:cxn>
                <a:cxn ang="0">
                  <a:pos x="618067" y="186267"/>
                </a:cxn>
                <a:cxn ang="0">
                  <a:pos x="643467" y="194733"/>
                </a:cxn>
                <a:cxn ang="0">
                  <a:pos x="601133" y="287867"/>
                </a:cxn>
                <a:cxn ang="0">
                  <a:pos x="567267" y="279400"/>
                </a:cxn>
                <a:cxn ang="0">
                  <a:pos x="618067" y="186267"/>
                </a:cxn>
                <a:cxn ang="0">
                  <a:pos x="774700" y="262467"/>
                </a:cxn>
                <a:cxn ang="0">
                  <a:pos x="740833" y="279400"/>
                </a:cxn>
                <a:cxn ang="0">
                  <a:pos x="698500" y="194733"/>
                </a:cxn>
                <a:cxn ang="0">
                  <a:pos x="723900" y="186267"/>
                </a:cxn>
                <a:cxn ang="0">
                  <a:pos x="774700" y="262467"/>
                </a:cxn>
                <a:cxn ang="0">
                  <a:pos x="550333" y="194733"/>
                </a:cxn>
                <a:cxn ang="0">
                  <a:pos x="567267" y="177800"/>
                </a:cxn>
                <a:cxn ang="0">
                  <a:pos x="601133" y="211667"/>
                </a:cxn>
                <a:cxn ang="0">
                  <a:pos x="575733" y="228600"/>
                </a:cxn>
                <a:cxn ang="0">
                  <a:pos x="550333" y="194733"/>
                </a:cxn>
                <a:cxn ang="0">
                  <a:pos x="558800" y="152400"/>
                </a:cxn>
                <a:cxn ang="0">
                  <a:pos x="550333" y="317500"/>
                </a:cxn>
                <a:cxn ang="0">
                  <a:pos x="524933" y="194733"/>
                </a:cxn>
                <a:cxn ang="0">
                  <a:pos x="482600" y="270933"/>
                </a:cxn>
                <a:cxn ang="0">
                  <a:pos x="524933" y="152400"/>
                </a:cxn>
                <a:cxn ang="0">
                  <a:pos x="478367" y="122767"/>
                </a:cxn>
                <a:cxn ang="0">
                  <a:pos x="524933" y="80433"/>
                </a:cxn>
                <a:cxn ang="0">
                  <a:pos x="474133" y="63500"/>
                </a:cxn>
                <a:cxn ang="0">
                  <a:pos x="609600" y="71967"/>
                </a:cxn>
                <a:cxn ang="0">
                  <a:pos x="563033" y="122767"/>
                </a:cxn>
                <a:cxn ang="0">
                  <a:pos x="558800" y="152400"/>
                </a:cxn>
              </a:cxnLst>
              <a:rect l="0" t="0" r="0" b="0"/>
              <a:pathLst>
                <a:path w="183" h="84">
                  <a:moveTo>
                    <a:pt x="31" y="17"/>
                  </a:moveTo>
                  <a:cubicBezTo>
                    <a:pt x="42" y="17"/>
                    <a:pt x="52" y="17"/>
                    <a:pt x="63" y="17"/>
                  </a:cubicBezTo>
                  <a:cubicBezTo>
                    <a:pt x="54" y="30"/>
                    <a:pt x="45" y="39"/>
                    <a:pt x="33" y="48"/>
                  </a:cubicBezTo>
                  <a:cubicBezTo>
                    <a:pt x="44" y="48"/>
                    <a:pt x="54" y="48"/>
                    <a:pt x="65" y="48"/>
                  </a:cubicBezTo>
                  <a:cubicBezTo>
                    <a:pt x="62" y="56"/>
                    <a:pt x="61" y="70"/>
                    <a:pt x="65" y="78"/>
                  </a:cubicBezTo>
                  <a:cubicBezTo>
                    <a:pt x="53" y="77"/>
                    <a:pt x="59" y="72"/>
                    <a:pt x="42" y="72"/>
                  </a:cubicBezTo>
                  <a:cubicBezTo>
                    <a:pt x="26" y="72"/>
                    <a:pt x="30" y="77"/>
                    <a:pt x="19" y="78"/>
                  </a:cubicBezTo>
                  <a:cubicBezTo>
                    <a:pt x="22" y="71"/>
                    <a:pt x="21" y="62"/>
                    <a:pt x="21" y="54"/>
                  </a:cubicBezTo>
                  <a:cubicBezTo>
                    <a:pt x="13" y="58"/>
                    <a:pt x="5" y="61"/>
                    <a:pt x="0" y="54"/>
                  </a:cubicBezTo>
                  <a:cubicBezTo>
                    <a:pt x="12" y="50"/>
                    <a:pt x="22" y="45"/>
                    <a:pt x="33" y="40"/>
                  </a:cubicBezTo>
                  <a:cubicBezTo>
                    <a:pt x="29" y="38"/>
                    <a:pt x="26" y="35"/>
                    <a:pt x="23" y="34"/>
                  </a:cubicBezTo>
                  <a:cubicBezTo>
                    <a:pt x="32" y="24"/>
                    <a:pt x="31" y="39"/>
                    <a:pt x="39" y="38"/>
                  </a:cubicBezTo>
                  <a:cubicBezTo>
                    <a:pt x="43" y="37"/>
                    <a:pt x="51" y="25"/>
                    <a:pt x="53" y="21"/>
                  </a:cubicBezTo>
                  <a:cubicBezTo>
                    <a:pt x="43" y="21"/>
                    <a:pt x="33" y="20"/>
                    <a:pt x="25" y="24"/>
                  </a:cubicBezTo>
                  <a:cubicBezTo>
                    <a:pt x="18" y="28"/>
                    <a:pt x="17" y="44"/>
                    <a:pt x="6" y="34"/>
                  </a:cubicBezTo>
                  <a:cubicBezTo>
                    <a:pt x="16" y="28"/>
                    <a:pt x="28" y="0"/>
                    <a:pt x="37" y="11"/>
                  </a:cubicBezTo>
                  <a:cubicBezTo>
                    <a:pt x="33" y="13"/>
                    <a:pt x="33" y="15"/>
                    <a:pt x="31" y="17"/>
                  </a:cubicBezTo>
                  <a:close/>
                  <a:moveTo>
                    <a:pt x="57" y="52"/>
                  </a:moveTo>
                  <a:cubicBezTo>
                    <a:pt x="53" y="52"/>
                    <a:pt x="10" y="49"/>
                    <a:pt x="27" y="66"/>
                  </a:cubicBezTo>
                  <a:cubicBezTo>
                    <a:pt x="28" y="68"/>
                    <a:pt x="49" y="67"/>
                    <a:pt x="51" y="66"/>
                  </a:cubicBezTo>
                  <a:cubicBezTo>
                    <a:pt x="57" y="63"/>
                    <a:pt x="61" y="63"/>
                    <a:pt x="57" y="52"/>
                  </a:cubicBezTo>
                  <a:close/>
                  <a:moveTo>
                    <a:pt x="155" y="21"/>
                  </a:moveTo>
                  <a:cubicBezTo>
                    <a:pt x="163" y="21"/>
                    <a:pt x="171" y="22"/>
                    <a:pt x="179" y="19"/>
                  </a:cubicBezTo>
                  <a:cubicBezTo>
                    <a:pt x="177" y="28"/>
                    <a:pt x="178" y="40"/>
                    <a:pt x="167" y="38"/>
                  </a:cubicBezTo>
                  <a:cubicBezTo>
                    <a:pt x="179" y="22"/>
                    <a:pt x="150" y="20"/>
                    <a:pt x="146" y="40"/>
                  </a:cubicBezTo>
                  <a:cubicBezTo>
                    <a:pt x="138" y="36"/>
                    <a:pt x="144" y="17"/>
                    <a:pt x="150" y="11"/>
                  </a:cubicBezTo>
                  <a:cubicBezTo>
                    <a:pt x="158" y="4"/>
                    <a:pt x="160" y="15"/>
                    <a:pt x="155" y="21"/>
                  </a:cubicBezTo>
                  <a:close/>
                  <a:moveTo>
                    <a:pt x="163" y="36"/>
                  </a:moveTo>
                  <a:cubicBezTo>
                    <a:pt x="163" y="43"/>
                    <a:pt x="167" y="66"/>
                    <a:pt x="163" y="72"/>
                  </a:cubicBezTo>
                  <a:cubicBezTo>
                    <a:pt x="157" y="79"/>
                    <a:pt x="148" y="76"/>
                    <a:pt x="146" y="68"/>
                  </a:cubicBezTo>
                  <a:cubicBezTo>
                    <a:pt x="164" y="73"/>
                    <a:pt x="157" y="43"/>
                    <a:pt x="157" y="32"/>
                  </a:cubicBezTo>
                  <a:cubicBezTo>
                    <a:pt x="162" y="30"/>
                    <a:pt x="161" y="33"/>
                    <a:pt x="163" y="36"/>
                  </a:cubicBezTo>
                  <a:close/>
                  <a:moveTo>
                    <a:pt x="146" y="44"/>
                  </a:moveTo>
                  <a:cubicBezTo>
                    <a:pt x="149" y="44"/>
                    <a:pt x="150" y="46"/>
                    <a:pt x="152" y="46"/>
                  </a:cubicBezTo>
                  <a:cubicBezTo>
                    <a:pt x="149" y="51"/>
                    <a:pt x="145" y="60"/>
                    <a:pt x="142" y="68"/>
                  </a:cubicBezTo>
                  <a:cubicBezTo>
                    <a:pt x="141" y="68"/>
                    <a:pt x="135" y="67"/>
                    <a:pt x="134" y="66"/>
                  </a:cubicBezTo>
                  <a:cubicBezTo>
                    <a:pt x="139" y="59"/>
                    <a:pt x="143" y="51"/>
                    <a:pt x="146" y="44"/>
                  </a:cubicBezTo>
                  <a:close/>
                  <a:moveTo>
                    <a:pt x="183" y="62"/>
                  </a:moveTo>
                  <a:cubicBezTo>
                    <a:pt x="180" y="63"/>
                    <a:pt x="178" y="65"/>
                    <a:pt x="175" y="66"/>
                  </a:cubicBezTo>
                  <a:cubicBezTo>
                    <a:pt x="171" y="59"/>
                    <a:pt x="168" y="52"/>
                    <a:pt x="165" y="46"/>
                  </a:cubicBezTo>
                  <a:cubicBezTo>
                    <a:pt x="167" y="45"/>
                    <a:pt x="169" y="44"/>
                    <a:pt x="171" y="44"/>
                  </a:cubicBezTo>
                  <a:cubicBezTo>
                    <a:pt x="174" y="50"/>
                    <a:pt x="178" y="56"/>
                    <a:pt x="183" y="62"/>
                  </a:cubicBezTo>
                  <a:close/>
                  <a:moveTo>
                    <a:pt x="130" y="46"/>
                  </a:moveTo>
                  <a:cubicBezTo>
                    <a:pt x="132" y="44"/>
                    <a:pt x="133" y="43"/>
                    <a:pt x="134" y="42"/>
                  </a:cubicBezTo>
                  <a:cubicBezTo>
                    <a:pt x="136" y="43"/>
                    <a:pt x="141" y="47"/>
                    <a:pt x="142" y="50"/>
                  </a:cubicBezTo>
                  <a:cubicBezTo>
                    <a:pt x="140" y="51"/>
                    <a:pt x="138" y="52"/>
                    <a:pt x="136" y="54"/>
                  </a:cubicBezTo>
                  <a:cubicBezTo>
                    <a:pt x="135" y="50"/>
                    <a:pt x="132" y="49"/>
                    <a:pt x="130" y="46"/>
                  </a:cubicBezTo>
                  <a:close/>
                  <a:moveTo>
                    <a:pt x="132" y="36"/>
                  </a:moveTo>
                  <a:cubicBezTo>
                    <a:pt x="125" y="42"/>
                    <a:pt x="137" y="68"/>
                    <a:pt x="130" y="75"/>
                  </a:cubicBezTo>
                  <a:cubicBezTo>
                    <a:pt x="121" y="84"/>
                    <a:pt x="124" y="50"/>
                    <a:pt x="124" y="46"/>
                  </a:cubicBezTo>
                  <a:cubicBezTo>
                    <a:pt x="122" y="52"/>
                    <a:pt x="119" y="59"/>
                    <a:pt x="114" y="64"/>
                  </a:cubicBezTo>
                  <a:cubicBezTo>
                    <a:pt x="106" y="56"/>
                    <a:pt x="120" y="45"/>
                    <a:pt x="124" y="36"/>
                  </a:cubicBezTo>
                  <a:cubicBezTo>
                    <a:pt x="115" y="38"/>
                    <a:pt x="113" y="35"/>
                    <a:pt x="113" y="29"/>
                  </a:cubicBezTo>
                  <a:cubicBezTo>
                    <a:pt x="113" y="26"/>
                    <a:pt x="129" y="35"/>
                    <a:pt x="124" y="19"/>
                  </a:cubicBezTo>
                  <a:cubicBezTo>
                    <a:pt x="117" y="22"/>
                    <a:pt x="118" y="21"/>
                    <a:pt x="112" y="15"/>
                  </a:cubicBezTo>
                  <a:cubicBezTo>
                    <a:pt x="124" y="17"/>
                    <a:pt x="137" y="7"/>
                    <a:pt x="144" y="17"/>
                  </a:cubicBezTo>
                  <a:cubicBezTo>
                    <a:pt x="128" y="14"/>
                    <a:pt x="133" y="24"/>
                    <a:pt x="133" y="29"/>
                  </a:cubicBezTo>
                  <a:cubicBezTo>
                    <a:pt x="133" y="30"/>
                    <a:pt x="149" y="36"/>
                    <a:pt x="132" y="36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84" name="Freeform 304"/>
            <p:cNvSpPr>
              <a:spLocks noEditPoints="1"/>
            </p:cNvSpPr>
            <p:nvPr/>
          </p:nvSpPr>
          <p:spPr>
            <a:xfrm>
              <a:off x="18269203" y="2649076"/>
              <a:ext cx="1949450" cy="317500"/>
            </a:xfrm>
            <a:custGeom>
              <a:avLst/>
              <a:gdLst/>
              <a:ahLst/>
              <a:cxnLst>
                <a:cxn ang="0">
                  <a:pos x="0" y="237067"/>
                </a:cxn>
                <a:cxn ang="0">
                  <a:pos x="105948" y="4233"/>
                </a:cxn>
                <a:cxn ang="0">
                  <a:pos x="216135" y="237067"/>
                </a:cxn>
                <a:cxn ang="0">
                  <a:pos x="110186" y="165100"/>
                </a:cxn>
                <a:cxn ang="0">
                  <a:pos x="0" y="237067"/>
                </a:cxn>
                <a:cxn ang="0">
                  <a:pos x="72045" y="139700"/>
                </a:cxn>
                <a:cxn ang="0">
                  <a:pos x="148328" y="139700"/>
                </a:cxn>
                <a:cxn ang="0">
                  <a:pos x="105948" y="29633"/>
                </a:cxn>
                <a:cxn ang="0">
                  <a:pos x="72045" y="139700"/>
                </a:cxn>
                <a:cxn ang="0">
                  <a:pos x="317845" y="237067"/>
                </a:cxn>
                <a:cxn ang="0">
                  <a:pos x="423793" y="4233"/>
                </a:cxn>
                <a:cxn ang="0">
                  <a:pos x="533980" y="237067"/>
                </a:cxn>
                <a:cxn ang="0">
                  <a:pos x="428031" y="165100"/>
                </a:cxn>
                <a:cxn ang="0">
                  <a:pos x="317845" y="237067"/>
                </a:cxn>
                <a:cxn ang="0">
                  <a:pos x="389890" y="139700"/>
                </a:cxn>
                <a:cxn ang="0">
                  <a:pos x="466173" y="139700"/>
                </a:cxn>
                <a:cxn ang="0">
                  <a:pos x="423793" y="29633"/>
                </a:cxn>
                <a:cxn ang="0">
                  <a:pos x="389890" y="139700"/>
                </a:cxn>
                <a:cxn ang="0">
                  <a:pos x="639928" y="237067"/>
                </a:cxn>
                <a:cxn ang="0">
                  <a:pos x="750114" y="4233"/>
                </a:cxn>
                <a:cxn ang="0">
                  <a:pos x="860301" y="237067"/>
                </a:cxn>
                <a:cxn ang="0">
                  <a:pos x="745877" y="165100"/>
                </a:cxn>
                <a:cxn ang="0">
                  <a:pos x="639928" y="237067"/>
                </a:cxn>
                <a:cxn ang="0">
                  <a:pos x="707735" y="139700"/>
                </a:cxn>
                <a:cxn ang="0">
                  <a:pos x="784018" y="139700"/>
                </a:cxn>
                <a:cxn ang="0">
                  <a:pos x="741639" y="29633"/>
                </a:cxn>
                <a:cxn ang="0">
                  <a:pos x="707735" y="139700"/>
                </a:cxn>
                <a:cxn ang="0">
                  <a:pos x="974725" y="165100"/>
                </a:cxn>
                <a:cxn ang="0">
                  <a:pos x="974725" y="165100"/>
                </a:cxn>
                <a:cxn ang="0">
                  <a:pos x="1178146" y="122767"/>
                </a:cxn>
                <a:cxn ang="0">
                  <a:pos x="1258667" y="4233"/>
                </a:cxn>
                <a:cxn ang="0">
                  <a:pos x="1334949" y="67733"/>
                </a:cxn>
                <a:cxn ang="0">
                  <a:pos x="1178146" y="122767"/>
                </a:cxn>
                <a:cxn ang="0">
                  <a:pos x="1212049" y="122767"/>
                </a:cxn>
                <a:cxn ang="0">
                  <a:pos x="1309522" y="122767"/>
                </a:cxn>
                <a:cxn ang="0">
                  <a:pos x="1212049" y="122767"/>
                </a:cxn>
                <a:cxn ang="0">
                  <a:pos x="1462088" y="122767"/>
                </a:cxn>
                <a:cxn ang="0">
                  <a:pos x="1542608" y="4233"/>
                </a:cxn>
                <a:cxn ang="0">
                  <a:pos x="1618891" y="67733"/>
                </a:cxn>
                <a:cxn ang="0">
                  <a:pos x="1462088" y="122767"/>
                </a:cxn>
                <a:cxn ang="0">
                  <a:pos x="1495991" y="122767"/>
                </a:cxn>
                <a:cxn ang="0">
                  <a:pos x="1593463" y="122767"/>
                </a:cxn>
                <a:cxn ang="0">
                  <a:pos x="1495991" y="122767"/>
                </a:cxn>
                <a:cxn ang="0">
                  <a:pos x="1746029" y="122767"/>
                </a:cxn>
                <a:cxn ang="0">
                  <a:pos x="1822312" y="4233"/>
                </a:cxn>
                <a:cxn ang="0">
                  <a:pos x="1902833" y="67733"/>
                </a:cxn>
                <a:cxn ang="0">
                  <a:pos x="1746029" y="122767"/>
                </a:cxn>
                <a:cxn ang="0">
                  <a:pos x="1779933" y="122767"/>
                </a:cxn>
                <a:cxn ang="0">
                  <a:pos x="1877405" y="122767"/>
                </a:cxn>
                <a:cxn ang="0">
                  <a:pos x="1779933" y="122767"/>
                </a:cxn>
              </a:cxnLst>
              <a:rect l="0" t="0" r="0" b="0"/>
              <a:pathLst>
                <a:path w="460" h="75">
                  <a:moveTo>
                    <a:pt x="0" y="56"/>
                  </a:moveTo>
                  <a:cubicBezTo>
                    <a:pt x="4" y="45"/>
                    <a:pt x="14" y="1"/>
                    <a:pt x="25" y="1"/>
                  </a:cubicBezTo>
                  <a:cubicBezTo>
                    <a:pt x="35" y="1"/>
                    <a:pt x="47" y="46"/>
                    <a:pt x="51" y="56"/>
                  </a:cubicBezTo>
                  <a:cubicBezTo>
                    <a:pt x="37" y="59"/>
                    <a:pt x="42" y="39"/>
                    <a:pt x="26" y="39"/>
                  </a:cubicBezTo>
                  <a:cubicBezTo>
                    <a:pt x="9" y="39"/>
                    <a:pt x="14" y="59"/>
                    <a:pt x="0" y="56"/>
                  </a:cubicBezTo>
                  <a:close/>
                  <a:moveTo>
                    <a:pt x="17" y="33"/>
                  </a:moveTo>
                  <a:cubicBezTo>
                    <a:pt x="23" y="33"/>
                    <a:pt x="29" y="33"/>
                    <a:pt x="35" y="33"/>
                  </a:cubicBezTo>
                  <a:cubicBezTo>
                    <a:pt x="32" y="24"/>
                    <a:pt x="29" y="15"/>
                    <a:pt x="25" y="7"/>
                  </a:cubicBezTo>
                  <a:cubicBezTo>
                    <a:pt x="22" y="16"/>
                    <a:pt x="20" y="24"/>
                    <a:pt x="17" y="33"/>
                  </a:cubicBezTo>
                  <a:close/>
                  <a:moveTo>
                    <a:pt x="75" y="56"/>
                  </a:moveTo>
                  <a:cubicBezTo>
                    <a:pt x="79" y="45"/>
                    <a:pt x="89" y="1"/>
                    <a:pt x="100" y="1"/>
                  </a:cubicBezTo>
                  <a:cubicBezTo>
                    <a:pt x="110" y="1"/>
                    <a:pt x="122" y="46"/>
                    <a:pt x="126" y="56"/>
                  </a:cubicBezTo>
                  <a:cubicBezTo>
                    <a:pt x="112" y="59"/>
                    <a:pt x="118" y="39"/>
                    <a:pt x="101" y="39"/>
                  </a:cubicBezTo>
                  <a:cubicBezTo>
                    <a:pt x="84" y="39"/>
                    <a:pt x="89" y="59"/>
                    <a:pt x="75" y="56"/>
                  </a:cubicBezTo>
                  <a:close/>
                  <a:moveTo>
                    <a:pt x="92" y="33"/>
                  </a:moveTo>
                  <a:cubicBezTo>
                    <a:pt x="98" y="33"/>
                    <a:pt x="104" y="33"/>
                    <a:pt x="110" y="33"/>
                  </a:cubicBezTo>
                  <a:cubicBezTo>
                    <a:pt x="107" y="24"/>
                    <a:pt x="104" y="15"/>
                    <a:pt x="100" y="7"/>
                  </a:cubicBezTo>
                  <a:cubicBezTo>
                    <a:pt x="99" y="16"/>
                    <a:pt x="95" y="25"/>
                    <a:pt x="92" y="33"/>
                  </a:cubicBezTo>
                  <a:close/>
                  <a:moveTo>
                    <a:pt x="151" y="56"/>
                  </a:moveTo>
                  <a:cubicBezTo>
                    <a:pt x="154" y="46"/>
                    <a:pt x="167" y="0"/>
                    <a:pt x="177" y="1"/>
                  </a:cubicBezTo>
                  <a:cubicBezTo>
                    <a:pt x="185" y="2"/>
                    <a:pt x="200" y="48"/>
                    <a:pt x="203" y="56"/>
                  </a:cubicBezTo>
                  <a:cubicBezTo>
                    <a:pt x="189" y="59"/>
                    <a:pt x="192" y="39"/>
                    <a:pt x="176" y="39"/>
                  </a:cubicBezTo>
                  <a:cubicBezTo>
                    <a:pt x="160" y="39"/>
                    <a:pt x="164" y="59"/>
                    <a:pt x="151" y="56"/>
                  </a:cubicBezTo>
                  <a:close/>
                  <a:moveTo>
                    <a:pt x="167" y="33"/>
                  </a:moveTo>
                  <a:cubicBezTo>
                    <a:pt x="173" y="33"/>
                    <a:pt x="179" y="33"/>
                    <a:pt x="185" y="33"/>
                  </a:cubicBezTo>
                  <a:cubicBezTo>
                    <a:pt x="182" y="24"/>
                    <a:pt x="179" y="15"/>
                    <a:pt x="175" y="7"/>
                  </a:cubicBezTo>
                  <a:cubicBezTo>
                    <a:pt x="174" y="16"/>
                    <a:pt x="170" y="25"/>
                    <a:pt x="167" y="33"/>
                  </a:cubicBezTo>
                  <a:close/>
                  <a:moveTo>
                    <a:pt x="230" y="39"/>
                  </a:moveTo>
                  <a:cubicBezTo>
                    <a:pt x="229" y="27"/>
                    <a:pt x="274" y="39"/>
                    <a:pt x="230" y="39"/>
                  </a:cubicBezTo>
                  <a:close/>
                  <a:moveTo>
                    <a:pt x="278" y="29"/>
                  </a:moveTo>
                  <a:cubicBezTo>
                    <a:pt x="280" y="16"/>
                    <a:pt x="281" y="1"/>
                    <a:pt x="297" y="1"/>
                  </a:cubicBezTo>
                  <a:cubicBezTo>
                    <a:pt x="307" y="1"/>
                    <a:pt x="312" y="8"/>
                    <a:pt x="315" y="16"/>
                  </a:cubicBezTo>
                  <a:cubicBezTo>
                    <a:pt x="326" y="53"/>
                    <a:pt x="282" y="75"/>
                    <a:pt x="278" y="29"/>
                  </a:cubicBezTo>
                  <a:close/>
                  <a:moveTo>
                    <a:pt x="286" y="29"/>
                  </a:moveTo>
                  <a:cubicBezTo>
                    <a:pt x="284" y="57"/>
                    <a:pt x="309" y="55"/>
                    <a:pt x="309" y="29"/>
                  </a:cubicBezTo>
                  <a:cubicBezTo>
                    <a:pt x="309" y="1"/>
                    <a:pt x="282" y="0"/>
                    <a:pt x="286" y="29"/>
                  </a:cubicBezTo>
                  <a:close/>
                  <a:moveTo>
                    <a:pt x="345" y="29"/>
                  </a:moveTo>
                  <a:cubicBezTo>
                    <a:pt x="347" y="16"/>
                    <a:pt x="348" y="1"/>
                    <a:pt x="364" y="1"/>
                  </a:cubicBezTo>
                  <a:cubicBezTo>
                    <a:pt x="374" y="1"/>
                    <a:pt x="379" y="8"/>
                    <a:pt x="382" y="16"/>
                  </a:cubicBezTo>
                  <a:cubicBezTo>
                    <a:pt x="393" y="53"/>
                    <a:pt x="349" y="75"/>
                    <a:pt x="345" y="29"/>
                  </a:cubicBezTo>
                  <a:close/>
                  <a:moveTo>
                    <a:pt x="353" y="29"/>
                  </a:moveTo>
                  <a:cubicBezTo>
                    <a:pt x="351" y="57"/>
                    <a:pt x="376" y="55"/>
                    <a:pt x="376" y="29"/>
                  </a:cubicBezTo>
                  <a:cubicBezTo>
                    <a:pt x="376" y="1"/>
                    <a:pt x="349" y="0"/>
                    <a:pt x="353" y="29"/>
                  </a:cubicBezTo>
                  <a:close/>
                  <a:moveTo>
                    <a:pt x="412" y="29"/>
                  </a:moveTo>
                  <a:cubicBezTo>
                    <a:pt x="414" y="16"/>
                    <a:pt x="415" y="1"/>
                    <a:pt x="430" y="1"/>
                  </a:cubicBezTo>
                  <a:cubicBezTo>
                    <a:pt x="441" y="1"/>
                    <a:pt x="446" y="8"/>
                    <a:pt x="449" y="16"/>
                  </a:cubicBezTo>
                  <a:cubicBezTo>
                    <a:pt x="460" y="53"/>
                    <a:pt x="416" y="75"/>
                    <a:pt x="412" y="29"/>
                  </a:cubicBezTo>
                  <a:close/>
                  <a:moveTo>
                    <a:pt x="420" y="29"/>
                  </a:moveTo>
                  <a:cubicBezTo>
                    <a:pt x="418" y="57"/>
                    <a:pt x="442" y="55"/>
                    <a:pt x="443" y="29"/>
                  </a:cubicBezTo>
                  <a:cubicBezTo>
                    <a:pt x="443" y="1"/>
                    <a:pt x="416" y="0"/>
                    <a:pt x="420" y="29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85" name="Freeform 305"/>
            <p:cNvSpPr/>
            <p:nvPr/>
          </p:nvSpPr>
          <p:spPr>
            <a:xfrm>
              <a:off x="16891253" y="2466514"/>
              <a:ext cx="3563938" cy="68263"/>
            </a:xfrm>
            <a:custGeom>
              <a:avLst/>
              <a:gdLst/>
              <a:ahLst/>
              <a:cxnLst>
                <a:cxn ang="0">
                  <a:pos x="4238" y="12799"/>
                </a:cxn>
                <a:cxn ang="0">
                  <a:pos x="3131689" y="12799"/>
                </a:cxn>
                <a:cxn ang="0">
                  <a:pos x="3402904" y="12799"/>
                </a:cxn>
                <a:cxn ang="0">
                  <a:pos x="3525798" y="12799"/>
                </a:cxn>
                <a:cxn ang="0">
                  <a:pos x="3474945" y="38398"/>
                </a:cxn>
                <a:cxn ang="0">
                  <a:pos x="3246108" y="38398"/>
                </a:cxn>
                <a:cxn ang="0">
                  <a:pos x="1419642" y="38398"/>
                </a:cxn>
                <a:cxn ang="0">
                  <a:pos x="419536" y="38398"/>
                </a:cxn>
                <a:cxn ang="0">
                  <a:pos x="4238" y="12799"/>
                </a:cxn>
              </a:cxnLst>
              <a:rect l="0" t="0" r="0" b="0"/>
              <a:pathLst>
                <a:path w="841" h="16">
                  <a:moveTo>
                    <a:pt x="1" y="3"/>
                  </a:moveTo>
                  <a:cubicBezTo>
                    <a:pt x="247" y="3"/>
                    <a:pt x="493" y="3"/>
                    <a:pt x="739" y="3"/>
                  </a:cubicBezTo>
                  <a:cubicBezTo>
                    <a:pt x="760" y="3"/>
                    <a:pt x="782" y="3"/>
                    <a:pt x="803" y="3"/>
                  </a:cubicBezTo>
                  <a:cubicBezTo>
                    <a:pt x="807" y="3"/>
                    <a:pt x="829" y="0"/>
                    <a:pt x="832" y="3"/>
                  </a:cubicBezTo>
                  <a:cubicBezTo>
                    <a:pt x="841" y="11"/>
                    <a:pt x="821" y="9"/>
                    <a:pt x="820" y="9"/>
                  </a:cubicBezTo>
                  <a:cubicBezTo>
                    <a:pt x="803" y="12"/>
                    <a:pt x="783" y="9"/>
                    <a:pt x="766" y="9"/>
                  </a:cubicBezTo>
                  <a:cubicBezTo>
                    <a:pt x="623" y="9"/>
                    <a:pt x="479" y="9"/>
                    <a:pt x="335" y="9"/>
                  </a:cubicBezTo>
                  <a:cubicBezTo>
                    <a:pt x="256" y="9"/>
                    <a:pt x="178" y="9"/>
                    <a:pt x="99" y="9"/>
                  </a:cubicBezTo>
                  <a:cubicBezTo>
                    <a:pt x="87" y="9"/>
                    <a:pt x="0" y="16"/>
                    <a:pt x="1" y="3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86" name="Freeform 306"/>
            <p:cNvSpPr/>
            <p:nvPr/>
          </p:nvSpPr>
          <p:spPr>
            <a:xfrm>
              <a:off x="16891253" y="2941176"/>
              <a:ext cx="3563938" cy="63500"/>
            </a:xfrm>
            <a:custGeom>
              <a:avLst/>
              <a:gdLst/>
              <a:ahLst/>
              <a:cxnLst>
                <a:cxn ang="0">
                  <a:pos x="4238" y="12700"/>
                </a:cxn>
                <a:cxn ang="0">
                  <a:pos x="3131689" y="12700"/>
                </a:cxn>
                <a:cxn ang="0">
                  <a:pos x="3402904" y="12700"/>
                </a:cxn>
                <a:cxn ang="0">
                  <a:pos x="3525798" y="12700"/>
                </a:cxn>
                <a:cxn ang="0">
                  <a:pos x="3474945" y="38100"/>
                </a:cxn>
                <a:cxn ang="0">
                  <a:pos x="3246108" y="38100"/>
                </a:cxn>
                <a:cxn ang="0">
                  <a:pos x="1419642" y="38100"/>
                </a:cxn>
                <a:cxn ang="0">
                  <a:pos x="419536" y="38100"/>
                </a:cxn>
                <a:cxn ang="0">
                  <a:pos x="4238" y="12700"/>
                </a:cxn>
              </a:cxnLst>
              <a:rect l="0" t="0" r="0" b="0"/>
              <a:pathLst>
                <a:path w="841" h="15">
                  <a:moveTo>
                    <a:pt x="1" y="3"/>
                  </a:moveTo>
                  <a:cubicBezTo>
                    <a:pt x="247" y="3"/>
                    <a:pt x="493" y="3"/>
                    <a:pt x="739" y="3"/>
                  </a:cubicBezTo>
                  <a:cubicBezTo>
                    <a:pt x="760" y="3"/>
                    <a:pt x="782" y="3"/>
                    <a:pt x="803" y="3"/>
                  </a:cubicBezTo>
                  <a:cubicBezTo>
                    <a:pt x="807" y="3"/>
                    <a:pt x="829" y="0"/>
                    <a:pt x="832" y="3"/>
                  </a:cubicBezTo>
                  <a:cubicBezTo>
                    <a:pt x="841" y="11"/>
                    <a:pt x="821" y="9"/>
                    <a:pt x="820" y="9"/>
                  </a:cubicBezTo>
                  <a:cubicBezTo>
                    <a:pt x="803" y="11"/>
                    <a:pt x="783" y="9"/>
                    <a:pt x="766" y="9"/>
                  </a:cubicBezTo>
                  <a:cubicBezTo>
                    <a:pt x="623" y="9"/>
                    <a:pt x="479" y="9"/>
                    <a:pt x="335" y="9"/>
                  </a:cubicBezTo>
                  <a:cubicBezTo>
                    <a:pt x="256" y="9"/>
                    <a:pt x="178" y="9"/>
                    <a:pt x="99" y="9"/>
                  </a:cubicBezTo>
                  <a:cubicBezTo>
                    <a:pt x="87" y="9"/>
                    <a:pt x="0" y="15"/>
                    <a:pt x="1" y="3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87" name="Freeform 307"/>
            <p:cNvSpPr/>
            <p:nvPr/>
          </p:nvSpPr>
          <p:spPr>
            <a:xfrm>
              <a:off x="15189453" y="3577764"/>
              <a:ext cx="2359025" cy="619125"/>
            </a:xfrm>
            <a:custGeom>
              <a:avLst/>
              <a:gdLst/>
              <a:ahLst/>
              <a:cxnLst>
                <a:cxn ang="0">
                  <a:pos x="21176" y="29684"/>
                </a:cxn>
                <a:cxn ang="0">
                  <a:pos x="1355275" y="29684"/>
                </a:cxn>
                <a:cxn ang="0">
                  <a:pos x="1990560" y="29684"/>
                </a:cxn>
                <a:cxn ang="0">
                  <a:pos x="2359025" y="313803"/>
                </a:cxn>
                <a:cxn ang="0">
                  <a:pos x="2113381" y="525832"/>
                </a:cxn>
                <a:cxn ang="0">
                  <a:pos x="1888914" y="597922"/>
                </a:cxn>
                <a:cxn ang="0">
                  <a:pos x="1461156" y="597922"/>
                </a:cxn>
                <a:cxn ang="0">
                  <a:pos x="626815" y="597922"/>
                </a:cxn>
                <a:cxn ang="0">
                  <a:pos x="245644" y="597922"/>
                </a:cxn>
                <a:cxn ang="0">
                  <a:pos x="38117" y="597922"/>
                </a:cxn>
                <a:cxn ang="0">
                  <a:pos x="21176" y="398615"/>
                </a:cxn>
                <a:cxn ang="0">
                  <a:pos x="21176" y="29684"/>
                </a:cxn>
              </a:cxnLst>
              <a:rect l="0" t="0" r="0" b="0"/>
              <a:pathLst>
                <a:path w="557" h="146">
                  <a:moveTo>
                    <a:pt x="5" y="7"/>
                  </a:moveTo>
                  <a:cubicBezTo>
                    <a:pt x="110" y="7"/>
                    <a:pt x="215" y="7"/>
                    <a:pt x="320" y="7"/>
                  </a:cubicBezTo>
                  <a:cubicBezTo>
                    <a:pt x="368" y="7"/>
                    <a:pt x="422" y="0"/>
                    <a:pt x="470" y="7"/>
                  </a:cubicBezTo>
                  <a:cubicBezTo>
                    <a:pt x="502" y="12"/>
                    <a:pt x="532" y="53"/>
                    <a:pt x="557" y="74"/>
                  </a:cubicBezTo>
                  <a:cubicBezTo>
                    <a:pt x="538" y="91"/>
                    <a:pt x="518" y="107"/>
                    <a:pt x="499" y="124"/>
                  </a:cubicBezTo>
                  <a:cubicBezTo>
                    <a:pt x="479" y="142"/>
                    <a:pt x="474" y="141"/>
                    <a:pt x="446" y="141"/>
                  </a:cubicBezTo>
                  <a:cubicBezTo>
                    <a:pt x="412" y="141"/>
                    <a:pt x="378" y="141"/>
                    <a:pt x="345" y="141"/>
                  </a:cubicBezTo>
                  <a:cubicBezTo>
                    <a:pt x="279" y="141"/>
                    <a:pt x="213" y="141"/>
                    <a:pt x="148" y="141"/>
                  </a:cubicBezTo>
                  <a:cubicBezTo>
                    <a:pt x="118" y="141"/>
                    <a:pt x="88" y="141"/>
                    <a:pt x="58" y="141"/>
                  </a:cubicBezTo>
                  <a:cubicBezTo>
                    <a:pt x="47" y="141"/>
                    <a:pt x="18" y="146"/>
                    <a:pt x="9" y="141"/>
                  </a:cubicBezTo>
                  <a:cubicBezTo>
                    <a:pt x="0" y="136"/>
                    <a:pt x="5" y="106"/>
                    <a:pt x="5" y="94"/>
                  </a:cubicBezTo>
                  <a:cubicBezTo>
                    <a:pt x="5" y="65"/>
                    <a:pt x="5" y="36"/>
                    <a:pt x="5" y="7"/>
                  </a:cubicBezTo>
                  <a:close/>
                </a:path>
              </a:pathLst>
            </a:custGeom>
            <a:solidFill>
              <a:srgbClr val="007C49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88" name="Freeform 308"/>
            <p:cNvSpPr/>
            <p:nvPr/>
          </p:nvSpPr>
          <p:spPr>
            <a:xfrm>
              <a:off x="15184690" y="4349289"/>
              <a:ext cx="2957513" cy="596900"/>
            </a:xfrm>
            <a:custGeom>
              <a:avLst/>
              <a:gdLst/>
              <a:ahLst/>
              <a:cxnLst>
                <a:cxn ang="0">
                  <a:pos x="25423" y="12700"/>
                </a:cxn>
                <a:cxn ang="0">
                  <a:pos x="1156735" y="12700"/>
                </a:cxn>
                <a:cxn ang="0">
                  <a:pos x="2016871" y="12700"/>
                </a:cxn>
                <a:cxn ang="0">
                  <a:pos x="2571935" y="12700"/>
                </a:cxn>
                <a:cxn ang="0">
                  <a:pos x="2957513" y="296333"/>
                </a:cxn>
                <a:cxn ang="0">
                  <a:pos x="2550749" y="579967"/>
                </a:cxn>
                <a:cxn ang="0">
                  <a:pos x="1809252" y="579967"/>
                </a:cxn>
                <a:cxn ang="0">
                  <a:pos x="779631" y="579967"/>
                </a:cxn>
                <a:cxn ang="0">
                  <a:pos x="355918" y="579967"/>
                </a:cxn>
                <a:cxn ang="0">
                  <a:pos x="80505" y="579967"/>
                </a:cxn>
                <a:cxn ang="0">
                  <a:pos x="25423" y="457200"/>
                </a:cxn>
                <a:cxn ang="0">
                  <a:pos x="25423" y="12700"/>
                </a:cxn>
              </a:cxnLst>
              <a:rect l="0" t="0" r="0" b="0"/>
              <a:pathLst>
                <a:path w="698" h="141">
                  <a:moveTo>
                    <a:pt x="6" y="3"/>
                  </a:moveTo>
                  <a:cubicBezTo>
                    <a:pt x="95" y="3"/>
                    <a:pt x="184" y="3"/>
                    <a:pt x="273" y="3"/>
                  </a:cubicBezTo>
                  <a:cubicBezTo>
                    <a:pt x="341" y="3"/>
                    <a:pt x="408" y="3"/>
                    <a:pt x="476" y="3"/>
                  </a:cubicBezTo>
                  <a:cubicBezTo>
                    <a:pt x="519" y="3"/>
                    <a:pt x="564" y="0"/>
                    <a:pt x="607" y="3"/>
                  </a:cubicBezTo>
                  <a:cubicBezTo>
                    <a:pt x="642" y="6"/>
                    <a:pt x="672" y="48"/>
                    <a:pt x="698" y="70"/>
                  </a:cubicBezTo>
                  <a:cubicBezTo>
                    <a:pt x="670" y="95"/>
                    <a:pt x="641" y="137"/>
                    <a:pt x="602" y="137"/>
                  </a:cubicBezTo>
                  <a:cubicBezTo>
                    <a:pt x="544" y="137"/>
                    <a:pt x="486" y="137"/>
                    <a:pt x="427" y="137"/>
                  </a:cubicBezTo>
                  <a:cubicBezTo>
                    <a:pt x="346" y="137"/>
                    <a:pt x="265" y="137"/>
                    <a:pt x="184" y="137"/>
                  </a:cubicBezTo>
                  <a:cubicBezTo>
                    <a:pt x="151" y="137"/>
                    <a:pt x="117" y="137"/>
                    <a:pt x="84" y="137"/>
                  </a:cubicBezTo>
                  <a:cubicBezTo>
                    <a:pt x="63" y="137"/>
                    <a:pt x="39" y="141"/>
                    <a:pt x="19" y="137"/>
                  </a:cubicBezTo>
                  <a:cubicBezTo>
                    <a:pt x="0" y="134"/>
                    <a:pt x="6" y="132"/>
                    <a:pt x="6" y="108"/>
                  </a:cubicBezTo>
                  <a:cubicBezTo>
                    <a:pt x="6" y="73"/>
                    <a:pt x="6" y="38"/>
                    <a:pt x="6" y="3"/>
                  </a:cubicBezTo>
                  <a:close/>
                </a:path>
              </a:pathLst>
            </a:custGeom>
            <a:solidFill>
              <a:srgbClr val="009B4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89" name="Freeform 309"/>
            <p:cNvSpPr/>
            <p:nvPr/>
          </p:nvSpPr>
          <p:spPr>
            <a:xfrm>
              <a:off x="15179928" y="5128751"/>
              <a:ext cx="3589338" cy="601663"/>
            </a:xfrm>
            <a:custGeom>
              <a:avLst/>
              <a:gdLst/>
              <a:ahLst/>
              <a:cxnLst>
                <a:cxn ang="0">
                  <a:pos x="29664" y="8474"/>
                </a:cxn>
                <a:cxn ang="0">
                  <a:pos x="3148616" y="8474"/>
                </a:cxn>
                <a:cxn ang="0">
                  <a:pos x="3271510" y="16948"/>
                </a:cxn>
                <a:cxn ang="0">
                  <a:pos x="3436781" y="161008"/>
                </a:cxn>
                <a:cxn ang="0">
                  <a:pos x="3589338" y="292357"/>
                </a:cxn>
                <a:cxn ang="0">
                  <a:pos x="3436781" y="423706"/>
                </a:cxn>
                <a:cxn ang="0">
                  <a:pos x="3263035" y="576241"/>
                </a:cxn>
                <a:cxn ang="0">
                  <a:pos x="3135903" y="576241"/>
                </a:cxn>
                <a:cxn ang="0">
                  <a:pos x="2229034" y="576241"/>
                </a:cxn>
                <a:cxn ang="0">
                  <a:pos x="139844" y="576241"/>
                </a:cxn>
                <a:cxn ang="0">
                  <a:pos x="29664" y="525396"/>
                </a:cxn>
                <a:cxn ang="0">
                  <a:pos x="29664" y="8474"/>
                </a:cxn>
              </a:cxnLst>
              <a:rect l="0" t="0" r="0" b="0"/>
              <a:pathLst>
                <a:path w="847" h="142">
                  <a:moveTo>
                    <a:pt x="7" y="2"/>
                  </a:moveTo>
                  <a:cubicBezTo>
                    <a:pt x="252" y="2"/>
                    <a:pt x="497" y="2"/>
                    <a:pt x="743" y="2"/>
                  </a:cubicBezTo>
                  <a:cubicBezTo>
                    <a:pt x="752" y="2"/>
                    <a:pt x="763" y="0"/>
                    <a:pt x="772" y="4"/>
                  </a:cubicBezTo>
                  <a:cubicBezTo>
                    <a:pt x="785" y="9"/>
                    <a:pt x="800" y="28"/>
                    <a:pt x="811" y="38"/>
                  </a:cubicBezTo>
                  <a:cubicBezTo>
                    <a:pt x="823" y="48"/>
                    <a:pt x="835" y="59"/>
                    <a:pt x="847" y="69"/>
                  </a:cubicBezTo>
                  <a:cubicBezTo>
                    <a:pt x="835" y="79"/>
                    <a:pt x="823" y="90"/>
                    <a:pt x="811" y="100"/>
                  </a:cubicBezTo>
                  <a:cubicBezTo>
                    <a:pt x="800" y="110"/>
                    <a:pt x="784" y="130"/>
                    <a:pt x="770" y="136"/>
                  </a:cubicBezTo>
                  <a:cubicBezTo>
                    <a:pt x="762" y="139"/>
                    <a:pt x="748" y="136"/>
                    <a:pt x="740" y="136"/>
                  </a:cubicBezTo>
                  <a:cubicBezTo>
                    <a:pt x="669" y="136"/>
                    <a:pt x="597" y="136"/>
                    <a:pt x="526" y="136"/>
                  </a:cubicBezTo>
                  <a:cubicBezTo>
                    <a:pt x="362" y="136"/>
                    <a:pt x="197" y="136"/>
                    <a:pt x="33" y="136"/>
                  </a:cubicBezTo>
                  <a:cubicBezTo>
                    <a:pt x="13" y="136"/>
                    <a:pt x="10" y="142"/>
                    <a:pt x="7" y="124"/>
                  </a:cubicBezTo>
                  <a:cubicBezTo>
                    <a:pt x="0" y="86"/>
                    <a:pt x="7" y="41"/>
                    <a:pt x="7" y="2"/>
                  </a:cubicBezTo>
                  <a:close/>
                </a:path>
              </a:pathLst>
            </a:custGeom>
            <a:solidFill>
              <a:srgbClr val="FFEC00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90" name="Freeform 310"/>
            <p:cNvSpPr/>
            <p:nvPr/>
          </p:nvSpPr>
          <p:spPr>
            <a:xfrm>
              <a:off x="15176753" y="5862176"/>
              <a:ext cx="4202113" cy="596900"/>
            </a:xfrm>
            <a:custGeom>
              <a:avLst/>
              <a:gdLst/>
              <a:ahLst/>
              <a:cxnLst>
                <a:cxn ang="0">
                  <a:pos x="33888" y="16933"/>
                </a:cxn>
                <a:cxn ang="0">
                  <a:pos x="3693793" y="16933"/>
                </a:cxn>
                <a:cxn ang="0">
                  <a:pos x="3875941" y="16933"/>
                </a:cxn>
                <a:cxn ang="0">
                  <a:pos x="4019965" y="139700"/>
                </a:cxn>
                <a:cxn ang="0">
                  <a:pos x="4202113" y="300567"/>
                </a:cxn>
                <a:cxn ang="0">
                  <a:pos x="4028437" y="448733"/>
                </a:cxn>
                <a:cxn ang="0">
                  <a:pos x="3875941" y="584200"/>
                </a:cxn>
                <a:cxn ang="0">
                  <a:pos x="3693793" y="584200"/>
                </a:cxn>
                <a:cxn ang="0">
                  <a:pos x="2639029" y="584200"/>
                </a:cxn>
                <a:cxn ang="0">
                  <a:pos x="203328" y="584200"/>
                </a:cxn>
                <a:cxn ang="0">
                  <a:pos x="33888" y="575733"/>
                </a:cxn>
                <a:cxn ang="0">
                  <a:pos x="33888" y="270933"/>
                </a:cxn>
                <a:cxn ang="0">
                  <a:pos x="33888" y="16933"/>
                </a:cxn>
              </a:cxnLst>
              <a:rect l="0" t="0" r="0" b="0"/>
              <a:pathLst>
                <a:path w="992" h="141">
                  <a:moveTo>
                    <a:pt x="8" y="4"/>
                  </a:moveTo>
                  <a:cubicBezTo>
                    <a:pt x="296" y="4"/>
                    <a:pt x="584" y="4"/>
                    <a:pt x="872" y="4"/>
                  </a:cubicBezTo>
                  <a:cubicBezTo>
                    <a:pt x="884" y="4"/>
                    <a:pt x="904" y="0"/>
                    <a:pt x="915" y="4"/>
                  </a:cubicBezTo>
                  <a:cubicBezTo>
                    <a:pt x="926" y="8"/>
                    <a:pt x="940" y="25"/>
                    <a:pt x="949" y="33"/>
                  </a:cubicBezTo>
                  <a:cubicBezTo>
                    <a:pt x="963" y="45"/>
                    <a:pt x="978" y="58"/>
                    <a:pt x="992" y="71"/>
                  </a:cubicBezTo>
                  <a:cubicBezTo>
                    <a:pt x="978" y="82"/>
                    <a:pt x="965" y="94"/>
                    <a:pt x="951" y="106"/>
                  </a:cubicBezTo>
                  <a:cubicBezTo>
                    <a:pt x="941" y="115"/>
                    <a:pt x="927" y="133"/>
                    <a:pt x="915" y="138"/>
                  </a:cubicBezTo>
                  <a:cubicBezTo>
                    <a:pt x="904" y="141"/>
                    <a:pt x="884" y="138"/>
                    <a:pt x="872" y="138"/>
                  </a:cubicBezTo>
                  <a:cubicBezTo>
                    <a:pt x="789" y="138"/>
                    <a:pt x="706" y="138"/>
                    <a:pt x="623" y="138"/>
                  </a:cubicBezTo>
                  <a:cubicBezTo>
                    <a:pt x="431" y="138"/>
                    <a:pt x="240" y="138"/>
                    <a:pt x="48" y="138"/>
                  </a:cubicBezTo>
                  <a:cubicBezTo>
                    <a:pt x="40" y="138"/>
                    <a:pt x="13" y="141"/>
                    <a:pt x="8" y="136"/>
                  </a:cubicBezTo>
                  <a:cubicBezTo>
                    <a:pt x="0" y="126"/>
                    <a:pt x="8" y="76"/>
                    <a:pt x="8" y="64"/>
                  </a:cubicBezTo>
                  <a:cubicBezTo>
                    <a:pt x="8" y="44"/>
                    <a:pt x="8" y="24"/>
                    <a:pt x="8" y="4"/>
                  </a:cubicBezTo>
                  <a:close/>
                </a:path>
              </a:pathLst>
            </a:custGeom>
            <a:solidFill>
              <a:srgbClr val="E59429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91" name="Freeform 311"/>
            <p:cNvSpPr/>
            <p:nvPr/>
          </p:nvSpPr>
          <p:spPr>
            <a:xfrm>
              <a:off x="15184690" y="6621001"/>
              <a:ext cx="4821238" cy="614363"/>
            </a:xfrm>
            <a:custGeom>
              <a:avLst/>
              <a:gdLst/>
              <a:ahLst/>
              <a:cxnLst>
                <a:cxn ang="0">
                  <a:pos x="25420" y="21185"/>
                </a:cxn>
                <a:cxn ang="0">
                  <a:pos x="4249299" y="21185"/>
                </a:cxn>
                <a:cxn ang="0">
                  <a:pos x="4490784" y="21185"/>
                </a:cxn>
                <a:cxn ang="0">
                  <a:pos x="4605172" y="118636"/>
                </a:cxn>
                <a:cxn ang="0">
                  <a:pos x="4821238" y="305063"/>
                </a:cxn>
                <a:cxn ang="0">
                  <a:pos x="4605172" y="491490"/>
                </a:cxn>
                <a:cxn ang="0">
                  <a:pos x="4490784" y="588941"/>
                </a:cxn>
                <a:cxn ang="0">
                  <a:pos x="4253535" y="588941"/>
                </a:cxn>
                <a:cxn ang="0">
                  <a:pos x="3041871" y="588941"/>
                </a:cxn>
                <a:cxn ang="0">
                  <a:pos x="266905" y="588941"/>
                </a:cxn>
                <a:cxn ang="0">
                  <a:pos x="25420" y="588941"/>
                </a:cxn>
                <a:cxn ang="0">
                  <a:pos x="25420" y="334722"/>
                </a:cxn>
                <a:cxn ang="0">
                  <a:pos x="25420" y="21185"/>
                </a:cxn>
              </a:cxnLst>
              <a:rect l="0" t="0" r="0" b="0"/>
              <a:pathLst>
                <a:path w="1138" h="145">
                  <a:moveTo>
                    <a:pt x="6" y="5"/>
                  </a:moveTo>
                  <a:cubicBezTo>
                    <a:pt x="338" y="5"/>
                    <a:pt x="670" y="5"/>
                    <a:pt x="1003" y="5"/>
                  </a:cubicBezTo>
                  <a:cubicBezTo>
                    <a:pt x="1019" y="5"/>
                    <a:pt x="1044" y="0"/>
                    <a:pt x="1060" y="5"/>
                  </a:cubicBezTo>
                  <a:cubicBezTo>
                    <a:pt x="1069" y="8"/>
                    <a:pt x="1080" y="21"/>
                    <a:pt x="1087" y="28"/>
                  </a:cubicBezTo>
                  <a:cubicBezTo>
                    <a:pt x="1104" y="43"/>
                    <a:pt x="1121" y="57"/>
                    <a:pt x="1138" y="72"/>
                  </a:cubicBezTo>
                  <a:cubicBezTo>
                    <a:pt x="1121" y="87"/>
                    <a:pt x="1104" y="102"/>
                    <a:pt x="1087" y="116"/>
                  </a:cubicBezTo>
                  <a:cubicBezTo>
                    <a:pt x="1079" y="123"/>
                    <a:pt x="1070" y="136"/>
                    <a:pt x="1060" y="139"/>
                  </a:cubicBezTo>
                  <a:cubicBezTo>
                    <a:pt x="1045" y="144"/>
                    <a:pt x="1020" y="139"/>
                    <a:pt x="1004" y="139"/>
                  </a:cubicBezTo>
                  <a:cubicBezTo>
                    <a:pt x="909" y="139"/>
                    <a:pt x="814" y="139"/>
                    <a:pt x="718" y="139"/>
                  </a:cubicBezTo>
                  <a:cubicBezTo>
                    <a:pt x="500" y="139"/>
                    <a:pt x="281" y="139"/>
                    <a:pt x="63" y="139"/>
                  </a:cubicBezTo>
                  <a:cubicBezTo>
                    <a:pt x="54" y="139"/>
                    <a:pt x="13" y="145"/>
                    <a:pt x="6" y="139"/>
                  </a:cubicBezTo>
                  <a:cubicBezTo>
                    <a:pt x="0" y="133"/>
                    <a:pt x="6" y="87"/>
                    <a:pt x="6" y="79"/>
                  </a:cubicBezTo>
                  <a:cubicBezTo>
                    <a:pt x="6" y="54"/>
                    <a:pt x="6" y="30"/>
                    <a:pt x="6" y="5"/>
                  </a:cubicBezTo>
                  <a:close/>
                </a:path>
              </a:pathLst>
            </a:custGeom>
            <a:solidFill>
              <a:srgbClr val="D54732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92" name="Freeform 312"/>
            <p:cNvSpPr>
              <a:spLocks noEditPoints="1"/>
            </p:cNvSpPr>
            <p:nvPr/>
          </p:nvSpPr>
          <p:spPr>
            <a:xfrm>
              <a:off x="13811503" y="3725401"/>
              <a:ext cx="1203325" cy="3382963"/>
            </a:xfrm>
            <a:custGeom>
              <a:avLst/>
              <a:gdLst/>
              <a:ahLst/>
              <a:cxnLst>
                <a:cxn ang="0">
                  <a:pos x="93215" y="131418"/>
                </a:cxn>
                <a:cxn ang="0">
                  <a:pos x="144060" y="224683"/>
                </a:cxn>
                <a:cxn ang="0">
                  <a:pos x="76267" y="207726"/>
                </a:cxn>
                <a:cxn ang="0">
                  <a:pos x="25422" y="105983"/>
                </a:cxn>
                <a:cxn ang="0">
                  <a:pos x="101689" y="33914"/>
                </a:cxn>
                <a:cxn ang="0">
                  <a:pos x="211853" y="182290"/>
                </a:cxn>
                <a:cxn ang="0">
                  <a:pos x="194905" y="284033"/>
                </a:cxn>
                <a:cxn ang="0">
                  <a:pos x="148297" y="122940"/>
                </a:cxn>
                <a:cxn ang="0">
                  <a:pos x="211853" y="80547"/>
                </a:cxn>
                <a:cxn ang="0">
                  <a:pos x="694878" y="97504"/>
                </a:cxn>
                <a:cxn ang="0">
                  <a:pos x="487262" y="105983"/>
                </a:cxn>
                <a:cxn ang="0">
                  <a:pos x="457602" y="101743"/>
                </a:cxn>
                <a:cxn ang="0">
                  <a:pos x="711826" y="207726"/>
                </a:cxn>
                <a:cxn ang="0">
                  <a:pos x="644033" y="165333"/>
                </a:cxn>
                <a:cxn ang="0">
                  <a:pos x="555055" y="207726"/>
                </a:cxn>
                <a:cxn ang="0">
                  <a:pos x="487262" y="139897"/>
                </a:cxn>
                <a:cxn ang="0">
                  <a:pos x="898257" y="182290"/>
                </a:cxn>
                <a:cxn ang="0">
                  <a:pos x="1097399" y="156854"/>
                </a:cxn>
                <a:cxn ang="0">
                  <a:pos x="1021131" y="258597"/>
                </a:cxn>
                <a:cxn ang="0">
                  <a:pos x="1097399" y="131418"/>
                </a:cxn>
                <a:cxn ang="0">
                  <a:pos x="1046554" y="267076"/>
                </a:cxn>
                <a:cxn ang="0">
                  <a:pos x="237275" y="1712678"/>
                </a:cxn>
                <a:cxn ang="0">
                  <a:pos x="67793" y="1721157"/>
                </a:cxn>
                <a:cxn ang="0">
                  <a:pos x="161008" y="1585499"/>
                </a:cxn>
                <a:cxn ang="0">
                  <a:pos x="135586" y="1610935"/>
                </a:cxn>
                <a:cxn ang="0">
                  <a:pos x="1165191" y="1551585"/>
                </a:cxn>
                <a:cxn ang="0">
                  <a:pos x="1097399" y="1521909"/>
                </a:cxn>
                <a:cxn ang="0">
                  <a:pos x="970287" y="1577020"/>
                </a:cxn>
                <a:cxn ang="0">
                  <a:pos x="1131295" y="1619413"/>
                </a:cxn>
                <a:cxn ang="0">
                  <a:pos x="1110110" y="1738114"/>
                </a:cxn>
                <a:cxn ang="0">
                  <a:pos x="1076213" y="1687242"/>
                </a:cxn>
                <a:cxn ang="0">
                  <a:pos x="1046554" y="1627892"/>
                </a:cxn>
                <a:cxn ang="0">
                  <a:pos x="144060" y="3065015"/>
                </a:cxn>
                <a:cxn ang="0">
                  <a:pos x="93215" y="3200673"/>
                </a:cxn>
                <a:cxn ang="0">
                  <a:pos x="67793" y="3293938"/>
                </a:cxn>
                <a:cxn ang="0">
                  <a:pos x="16948" y="3175237"/>
                </a:cxn>
                <a:cxn ang="0">
                  <a:pos x="25422" y="3081973"/>
                </a:cxn>
                <a:cxn ang="0">
                  <a:pos x="93215" y="3048058"/>
                </a:cxn>
                <a:cxn ang="0">
                  <a:pos x="211853" y="3251545"/>
                </a:cxn>
                <a:cxn ang="0">
                  <a:pos x="144060" y="3115887"/>
                </a:cxn>
                <a:cxn ang="0">
                  <a:pos x="635559" y="3048058"/>
                </a:cxn>
                <a:cxn ang="0">
                  <a:pos x="635559" y="3149801"/>
                </a:cxn>
                <a:cxn ang="0">
                  <a:pos x="555055" y="3098930"/>
                </a:cxn>
                <a:cxn ang="0">
                  <a:pos x="635559" y="3175237"/>
                </a:cxn>
                <a:cxn ang="0">
                  <a:pos x="605900" y="3149801"/>
                </a:cxn>
                <a:cxn ang="0">
                  <a:pos x="555055" y="3200673"/>
                </a:cxn>
                <a:cxn ang="0">
                  <a:pos x="495736" y="3264263"/>
                </a:cxn>
                <a:cxn ang="0">
                  <a:pos x="1055028" y="3056537"/>
                </a:cxn>
                <a:cxn ang="0">
                  <a:pos x="1012657" y="3018383"/>
                </a:cxn>
                <a:cxn ang="0">
                  <a:pos x="953338" y="3120126"/>
                </a:cxn>
                <a:cxn ang="0">
                  <a:pos x="978761" y="3107408"/>
                </a:cxn>
                <a:cxn ang="0">
                  <a:pos x="1071976" y="3183716"/>
                </a:cxn>
                <a:cxn ang="0">
                  <a:pos x="1088924" y="3226109"/>
                </a:cxn>
                <a:cxn ang="0">
                  <a:pos x="1088924" y="3226109"/>
                </a:cxn>
              </a:cxnLst>
              <a:rect l="0" t="0" r="0" b="0"/>
              <a:pathLst>
                <a:path w="284" h="798">
                  <a:moveTo>
                    <a:pt x="22" y="13"/>
                  </a:moveTo>
                  <a:cubicBezTo>
                    <a:pt x="23" y="18"/>
                    <a:pt x="28" y="18"/>
                    <a:pt x="34" y="15"/>
                  </a:cubicBezTo>
                  <a:cubicBezTo>
                    <a:pt x="35" y="28"/>
                    <a:pt x="25" y="15"/>
                    <a:pt x="23" y="21"/>
                  </a:cubicBezTo>
                  <a:cubicBezTo>
                    <a:pt x="21" y="26"/>
                    <a:pt x="24" y="30"/>
                    <a:pt x="32" y="25"/>
                  </a:cubicBezTo>
                  <a:cubicBezTo>
                    <a:pt x="32" y="28"/>
                    <a:pt x="24" y="36"/>
                    <a:pt x="22" y="31"/>
                  </a:cubicBezTo>
                  <a:cubicBezTo>
                    <a:pt x="24" y="37"/>
                    <a:pt x="25" y="39"/>
                    <a:pt x="34" y="37"/>
                  </a:cubicBezTo>
                  <a:cubicBezTo>
                    <a:pt x="34" y="38"/>
                    <a:pt x="34" y="40"/>
                    <a:pt x="34" y="41"/>
                  </a:cubicBezTo>
                  <a:cubicBezTo>
                    <a:pt x="26" y="39"/>
                    <a:pt x="20" y="40"/>
                    <a:pt x="22" y="49"/>
                  </a:cubicBezTo>
                  <a:cubicBezTo>
                    <a:pt x="24" y="48"/>
                    <a:pt x="26" y="46"/>
                    <a:pt x="28" y="45"/>
                  </a:cubicBezTo>
                  <a:cubicBezTo>
                    <a:pt x="30" y="47"/>
                    <a:pt x="32" y="51"/>
                    <a:pt x="34" y="53"/>
                  </a:cubicBezTo>
                  <a:cubicBezTo>
                    <a:pt x="32" y="54"/>
                    <a:pt x="30" y="56"/>
                    <a:pt x="28" y="57"/>
                  </a:cubicBezTo>
                  <a:cubicBezTo>
                    <a:pt x="26" y="54"/>
                    <a:pt x="23" y="52"/>
                    <a:pt x="22" y="49"/>
                  </a:cubicBezTo>
                  <a:cubicBezTo>
                    <a:pt x="22" y="57"/>
                    <a:pt x="21" y="64"/>
                    <a:pt x="24" y="71"/>
                  </a:cubicBezTo>
                  <a:cubicBezTo>
                    <a:pt x="21" y="71"/>
                    <a:pt x="18" y="71"/>
                    <a:pt x="16" y="71"/>
                  </a:cubicBezTo>
                  <a:cubicBezTo>
                    <a:pt x="19" y="65"/>
                    <a:pt x="18" y="57"/>
                    <a:pt x="18" y="49"/>
                  </a:cubicBezTo>
                  <a:cubicBezTo>
                    <a:pt x="14" y="53"/>
                    <a:pt x="9" y="67"/>
                    <a:pt x="4" y="61"/>
                  </a:cubicBezTo>
                  <a:cubicBezTo>
                    <a:pt x="0" y="58"/>
                    <a:pt x="13" y="47"/>
                    <a:pt x="16" y="41"/>
                  </a:cubicBezTo>
                  <a:cubicBezTo>
                    <a:pt x="11" y="42"/>
                    <a:pt x="8" y="41"/>
                    <a:pt x="4" y="43"/>
                  </a:cubicBezTo>
                  <a:cubicBezTo>
                    <a:pt x="3" y="30"/>
                    <a:pt x="17" y="42"/>
                    <a:pt x="18" y="35"/>
                  </a:cubicBezTo>
                  <a:cubicBezTo>
                    <a:pt x="19" y="25"/>
                    <a:pt x="5" y="37"/>
                    <a:pt x="6" y="25"/>
                  </a:cubicBezTo>
                  <a:cubicBezTo>
                    <a:pt x="12" y="28"/>
                    <a:pt x="18" y="29"/>
                    <a:pt x="18" y="21"/>
                  </a:cubicBezTo>
                  <a:cubicBezTo>
                    <a:pt x="18" y="18"/>
                    <a:pt x="5" y="26"/>
                    <a:pt x="6" y="15"/>
                  </a:cubicBezTo>
                  <a:cubicBezTo>
                    <a:pt x="10" y="17"/>
                    <a:pt x="13" y="15"/>
                    <a:pt x="18" y="17"/>
                  </a:cubicBezTo>
                  <a:cubicBezTo>
                    <a:pt x="16" y="13"/>
                    <a:pt x="17" y="10"/>
                    <a:pt x="16" y="6"/>
                  </a:cubicBezTo>
                  <a:cubicBezTo>
                    <a:pt x="17" y="7"/>
                    <a:pt x="22" y="8"/>
                    <a:pt x="24" y="8"/>
                  </a:cubicBezTo>
                  <a:cubicBezTo>
                    <a:pt x="22" y="10"/>
                    <a:pt x="22" y="11"/>
                    <a:pt x="22" y="13"/>
                  </a:cubicBezTo>
                  <a:close/>
                  <a:moveTo>
                    <a:pt x="50" y="19"/>
                  </a:moveTo>
                  <a:cubicBezTo>
                    <a:pt x="49" y="22"/>
                    <a:pt x="50" y="26"/>
                    <a:pt x="50" y="29"/>
                  </a:cubicBezTo>
                  <a:cubicBezTo>
                    <a:pt x="54" y="27"/>
                    <a:pt x="60" y="28"/>
                    <a:pt x="64" y="27"/>
                  </a:cubicBezTo>
                  <a:cubicBezTo>
                    <a:pt x="65" y="41"/>
                    <a:pt x="45" y="24"/>
                    <a:pt x="50" y="43"/>
                  </a:cubicBezTo>
                  <a:cubicBezTo>
                    <a:pt x="55" y="41"/>
                    <a:pt x="62" y="43"/>
                    <a:pt x="66" y="41"/>
                  </a:cubicBezTo>
                  <a:cubicBezTo>
                    <a:pt x="67" y="56"/>
                    <a:pt x="48" y="37"/>
                    <a:pt x="50" y="57"/>
                  </a:cubicBezTo>
                  <a:cubicBezTo>
                    <a:pt x="51" y="68"/>
                    <a:pt x="61" y="66"/>
                    <a:pt x="60" y="55"/>
                  </a:cubicBezTo>
                  <a:cubicBezTo>
                    <a:pt x="61" y="55"/>
                    <a:pt x="68" y="59"/>
                    <a:pt x="68" y="59"/>
                  </a:cubicBezTo>
                  <a:cubicBezTo>
                    <a:pt x="67" y="69"/>
                    <a:pt x="53" y="74"/>
                    <a:pt x="46" y="67"/>
                  </a:cubicBezTo>
                  <a:cubicBezTo>
                    <a:pt x="42" y="63"/>
                    <a:pt x="47" y="55"/>
                    <a:pt x="44" y="49"/>
                  </a:cubicBezTo>
                  <a:cubicBezTo>
                    <a:pt x="40" y="41"/>
                    <a:pt x="33" y="57"/>
                    <a:pt x="33" y="43"/>
                  </a:cubicBezTo>
                  <a:cubicBezTo>
                    <a:pt x="33" y="43"/>
                    <a:pt x="44" y="43"/>
                    <a:pt x="44" y="43"/>
                  </a:cubicBezTo>
                  <a:cubicBezTo>
                    <a:pt x="44" y="41"/>
                    <a:pt x="42" y="33"/>
                    <a:pt x="42" y="35"/>
                  </a:cubicBezTo>
                  <a:cubicBezTo>
                    <a:pt x="42" y="38"/>
                    <a:pt x="35" y="32"/>
                    <a:pt x="35" y="29"/>
                  </a:cubicBezTo>
                  <a:cubicBezTo>
                    <a:pt x="35" y="29"/>
                    <a:pt x="42" y="29"/>
                    <a:pt x="42" y="29"/>
                  </a:cubicBezTo>
                  <a:cubicBezTo>
                    <a:pt x="43" y="32"/>
                    <a:pt x="44" y="20"/>
                    <a:pt x="44" y="21"/>
                  </a:cubicBezTo>
                  <a:cubicBezTo>
                    <a:pt x="42" y="26"/>
                    <a:pt x="34" y="16"/>
                    <a:pt x="34" y="17"/>
                  </a:cubicBezTo>
                  <a:cubicBezTo>
                    <a:pt x="45" y="15"/>
                    <a:pt x="59" y="6"/>
                    <a:pt x="66" y="17"/>
                  </a:cubicBezTo>
                  <a:cubicBezTo>
                    <a:pt x="60" y="17"/>
                    <a:pt x="56" y="18"/>
                    <a:pt x="50" y="19"/>
                  </a:cubicBezTo>
                  <a:close/>
                  <a:moveTo>
                    <a:pt x="150" y="13"/>
                  </a:moveTo>
                  <a:cubicBezTo>
                    <a:pt x="150" y="15"/>
                    <a:pt x="150" y="17"/>
                    <a:pt x="150" y="19"/>
                  </a:cubicBezTo>
                  <a:cubicBezTo>
                    <a:pt x="151" y="18"/>
                    <a:pt x="174" y="7"/>
                    <a:pt x="168" y="17"/>
                  </a:cubicBezTo>
                  <a:cubicBezTo>
                    <a:pt x="166" y="19"/>
                    <a:pt x="157" y="19"/>
                    <a:pt x="155" y="22"/>
                  </a:cubicBezTo>
                  <a:cubicBezTo>
                    <a:pt x="145" y="35"/>
                    <a:pt x="164" y="33"/>
                    <a:pt x="164" y="23"/>
                  </a:cubicBezTo>
                  <a:cubicBezTo>
                    <a:pt x="166" y="23"/>
                    <a:pt x="170" y="25"/>
                    <a:pt x="172" y="27"/>
                  </a:cubicBezTo>
                  <a:cubicBezTo>
                    <a:pt x="168" y="34"/>
                    <a:pt x="153" y="41"/>
                    <a:pt x="146" y="35"/>
                  </a:cubicBezTo>
                  <a:cubicBezTo>
                    <a:pt x="140" y="30"/>
                    <a:pt x="139" y="0"/>
                    <a:pt x="152" y="8"/>
                  </a:cubicBezTo>
                  <a:cubicBezTo>
                    <a:pt x="148" y="8"/>
                    <a:pt x="150" y="10"/>
                    <a:pt x="150" y="13"/>
                  </a:cubicBezTo>
                  <a:close/>
                  <a:moveTo>
                    <a:pt x="115" y="25"/>
                  </a:moveTo>
                  <a:cubicBezTo>
                    <a:pt x="120" y="25"/>
                    <a:pt x="126" y="23"/>
                    <a:pt x="131" y="23"/>
                  </a:cubicBezTo>
                  <a:cubicBezTo>
                    <a:pt x="130" y="21"/>
                    <a:pt x="128" y="18"/>
                    <a:pt x="127" y="17"/>
                  </a:cubicBezTo>
                  <a:cubicBezTo>
                    <a:pt x="134" y="14"/>
                    <a:pt x="138" y="20"/>
                    <a:pt x="141" y="27"/>
                  </a:cubicBezTo>
                  <a:cubicBezTo>
                    <a:pt x="139" y="28"/>
                    <a:pt x="137" y="29"/>
                    <a:pt x="135" y="31"/>
                  </a:cubicBezTo>
                  <a:cubicBezTo>
                    <a:pt x="130" y="19"/>
                    <a:pt x="108" y="40"/>
                    <a:pt x="108" y="24"/>
                  </a:cubicBezTo>
                  <a:cubicBezTo>
                    <a:pt x="108" y="19"/>
                    <a:pt x="122" y="6"/>
                    <a:pt x="127" y="11"/>
                  </a:cubicBezTo>
                  <a:cubicBezTo>
                    <a:pt x="124" y="13"/>
                    <a:pt x="120" y="19"/>
                    <a:pt x="115" y="25"/>
                  </a:cubicBezTo>
                  <a:close/>
                  <a:moveTo>
                    <a:pt x="150" y="43"/>
                  </a:moveTo>
                  <a:cubicBezTo>
                    <a:pt x="150" y="46"/>
                    <a:pt x="150" y="48"/>
                    <a:pt x="150" y="51"/>
                  </a:cubicBezTo>
                  <a:cubicBezTo>
                    <a:pt x="155" y="48"/>
                    <a:pt x="165" y="38"/>
                    <a:pt x="168" y="49"/>
                  </a:cubicBezTo>
                  <a:cubicBezTo>
                    <a:pt x="132" y="53"/>
                    <a:pt x="165" y="78"/>
                    <a:pt x="166" y="55"/>
                  </a:cubicBezTo>
                  <a:cubicBezTo>
                    <a:pt x="167" y="56"/>
                    <a:pt x="171" y="58"/>
                    <a:pt x="172" y="59"/>
                  </a:cubicBezTo>
                  <a:cubicBezTo>
                    <a:pt x="170" y="70"/>
                    <a:pt x="153" y="74"/>
                    <a:pt x="146" y="67"/>
                  </a:cubicBezTo>
                  <a:cubicBezTo>
                    <a:pt x="140" y="62"/>
                    <a:pt x="143" y="45"/>
                    <a:pt x="143" y="37"/>
                  </a:cubicBezTo>
                  <a:cubicBezTo>
                    <a:pt x="144" y="37"/>
                    <a:pt x="151" y="38"/>
                    <a:pt x="152" y="39"/>
                  </a:cubicBezTo>
                  <a:cubicBezTo>
                    <a:pt x="148" y="39"/>
                    <a:pt x="150" y="40"/>
                    <a:pt x="150" y="43"/>
                  </a:cubicBezTo>
                  <a:close/>
                  <a:moveTo>
                    <a:pt x="131" y="39"/>
                  </a:moveTo>
                  <a:cubicBezTo>
                    <a:pt x="99" y="32"/>
                    <a:pt x="133" y="58"/>
                    <a:pt x="131" y="39"/>
                  </a:cubicBezTo>
                  <a:close/>
                  <a:moveTo>
                    <a:pt x="131" y="49"/>
                  </a:moveTo>
                  <a:cubicBezTo>
                    <a:pt x="99" y="42"/>
                    <a:pt x="133" y="68"/>
                    <a:pt x="131" y="49"/>
                  </a:cubicBezTo>
                  <a:close/>
                  <a:moveTo>
                    <a:pt x="137" y="39"/>
                  </a:moveTo>
                  <a:cubicBezTo>
                    <a:pt x="137" y="43"/>
                    <a:pt x="136" y="91"/>
                    <a:pt x="123" y="65"/>
                  </a:cubicBezTo>
                  <a:cubicBezTo>
                    <a:pt x="141" y="63"/>
                    <a:pt x="124" y="60"/>
                    <a:pt x="117" y="63"/>
                  </a:cubicBezTo>
                  <a:cubicBezTo>
                    <a:pt x="112" y="65"/>
                    <a:pt x="115" y="79"/>
                    <a:pt x="111" y="62"/>
                  </a:cubicBezTo>
                  <a:cubicBezTo>
                    <a:pt x="109" y="53"/>
                    <a:pt x="109" y="36"/>
                    <a:pt x="115" y="33"/>
                  </a:cubicBezTo>
                  <a:cubicBezTo>
                    <a:pt x="122" y="29"/>
                    <a:pt x="138" y="31"/>
                    <a:pt x="137" y="39"/>
                  </a:cubicBezTo>
                  <a:close/>
                  <a:moveTo>
                    <a:pt x="225" y="21"/>
                  </a:moveTo>
                  <a:cubicBezTo>
                    <a:pt x="225" y="28"/>
                    <a:pt x="230" y="66"/>
                    <a:pt x="225" y="71"/>
                  </a:cubicBezTo>
                  <a:cubicBezTo>
                    <a:pt x="217" y="79"/>
                    <a:pt x="219" y="33"/>
                    <a:pt x="219" y="31"/>
                  </a:cubicBezTo>
                  <a:cubicBezTo>
                    <a:pt x="218" y="36"/>
                    <a:pt x="214" y="39"/>
                    <a:pt x="212" y="43"/>
                  </a:cubicBezTo>
                  <a:cubicBezTo>
                    <a:pt x="206" y="37"/>
                    <a:pt x="221" y="15"/>
                    <a:pt x="225" y="6"/>
                  </a:cubicBezTo>
                  <a:cubicBezTo>
                    <a:pt x="227" y="7"/>
                    <a:pt x="231" y="9"/>
                    <a:pt x="233" y="11"/>
                  </a:cubicBezTo>
                  <a:cubicBezTo>
                    <a:pt x="228" y="12"/>
                    <a:pt x="228" y="15"/>
                    <a:pt x="225" y="21"/>
                  </a:cubicBezTo>
                  <a:close/>
                  <a:moveTo>
                    <a:pt x="259" y="31"/>
                  </a:moveTo>
                  <a:cubicBezTo>
                    <a:pt x="276" y="27"/>
                    <a:pt x="277" y="41"/>
                    <a:pt x="259" y="37"/>
                  </a:cubicBezTo>
                  <a:cubicBezTo>
                    <a:pt x="261" y="46"/>
                    <a:pt x="262" y="57"/>
                    <a:pt x="269" y="63"/>
                  </a:cubicBezTo>
                  <a:cubicBezTo>
                    <a:pt x="270" y="61"/>
                    <a:pt x="271" y="59"/>
                    <a:pt x="271" y="55"/>
                  </a:cubicBezTo>
                  <a:cubicBezTo>
                    <a:pt x="284" y="63"/>
                    <a:pt x="269" y="76"/>
                    <a:pt x="259" y="59"/>
                  </a:cubicBezTo>
                  <a:cubicBezTo>
                    <a:pt x="253" y="51"/>
                    <a:pt x="259" y="36"/>
                    <a:pt x="247" y="37"/>
                  </a:cubicBezTo>
                  <a:cubicBezTo>
                    <a:pt x="236" y="37"/>
                    <a:pt x="241" y="52"/>
                    <a:pt x="241" y="61"/>
                  </a:cubicBezTo>
                  <a:cubicBezTo>
                    <a:pt x="243" y="58"/>
                    <a:pt x="247" y="56"/>
                    <a:pt x="249" y="53"/>
                  </a:cubicBezTo>
                  <a:cubicBezTo>
                    <a:pt x="250" y="61"/>
                    <a:pt x="243" y="65"/>
                    <a:pt x="237" y="71"/>
                  </a:cubicBezTo>
                  <a:cubicBezTo>
                    <a:pt x="232" y="64"/>
                    <a:pt x="230" y="26"/>
                    <a:pt x="235" y="18"/>
                  </a:cubicBezTo>
                  <a:cubicBezTo>
                    <a:pt x="239" y="10"/>
                    <a:pt x="265" y="4"/>
                    <a:pt x="273" y="15"/>
                  </a:cubicBezTo>
                  <a:cubicBezTo>
                    <a:pt x="264" y="17"/>
                    <a:pt x="253" y="16"/>
                    <a:pt x="259" y="31"/>
                  </a:cubicBezTo>
                  <a:close/>
                  <a:moveTo>
                    <a:pt x="253" y="17"/>
                  </a:moveTo>
                  <a:cubicBezTo>
                    <a:pt x="245" y="14"/>
                    <a:pt x="232" y="22"/>
                    <a:pt x="241" y="31"/>
                  </a:cubicBezTo>
                  <a:cubicBezTo>
                    <a:pt x="250" y="40"/>
                    <a:pt x="254" y="23"/>
                    <a:pt x="253" y="17"/>
                  </a:cubicBezTo>
                  <a:close/>
                  <a:moveTo>
                    <a:pt x="257" y="67"/>
                  </a:moveTo>
                  <a:cubicBezTo>
                    <a:pt x="252" y="71"/>
                    <a:pt x="250" y="71"/>
                    <a:pt x="247" y="63"/>
                  </a:cubicBezTo>
                  <a:cubicBezTo>
                    <a:pt x="253" y="60"/>
                    <a:pt x="254" y="63"/>
                    <a:pt x="257" y="67"/>
                  </a:cubicBezTo>
                  <a:close/>
                  <a:moveTo>
                    <a:pt x="38" y="374"/>
                  </a:moveTo>
                  <a:cubicBezTo>
                    <a:pt x="53" y="374"/>
                    <a:pt x="58" y="370"/>
                    <a:pt x="62" y="382"/>
                  </a:cubicBezTo>
                  <a:cubicBezTo>
                    <a:pt x="64" y="385"/>
                    <a:pt x="63" y="394"/>
                    <a:pt x="62" y="398"/>
                  </a:cubicBezTo>
                  <a:cubicBezTo>
                    <a:pt x="59" y="409"/>
                    <a:pt x="63" y="403"/>
                    <a:pt x="56" y="404"/>
                  </a:cubicBezTo>
                  <a:cubicBezTo>
                    <a:pt x="50" y="406"/>
                    <a:pt x="43" y="398"/>
                    <a:pt x="38" y="408"/>
                  </a:cubicBezTo>
                  <a:cubicBezTo>
                    <a:pt x="36" y="412"/>
                    <a:pt x="40" y="420"/>
                    <a:pt x="38" y="424"/>
                  </a:cubicBezTo>
                  <a:cubicBezTo>
                    <a:pt x="31" y="436"/>
                    <a:pt x="33" y="415"/>
                    <a:pt x="32" y="414"/>
                  </a:cubicBezTo>
                  <a:cubicBezTo>
                    <a:pt x="25" y="402"/>
                    <a:pt x="36" y="402"/>
                    <a:pt x="14" y="402"/>
                  </a:cubicBezTo>
                  <a:cubicBezTo>
                    <a:pt x="14" y="402"/>
                    <a:pt x="16" y="406"/>
                    <a:pt x="16" y="406"/>
                  </a:cubicBezTo>
                  <a:cubicBezTo>
                    <a:pt x="1" y="408"/>
                    <a:pt x="6" y="377"/>
                    <a:pt x="12" y="374"/>
                  </a:cubicBezTo>
                  <a:cubicBezTo>
                    <a:pt x="15" y="372"/>
                    <a:pt x="21" y="375"/>
                    <a:pt x="24" y="374"/>
                  </a:cubicBezTo>
                  <a:cubicBezTo>
                    <a:pt x="30" y="372"/>
                    <a:pt x="29" y="372"/>
                    <a:pt x="32" y="370"/>
                  </a:cubicBezTo>
                  <a:cubicBezTo>
                    <a:pt x="37" y="366"/>
                    <a:pt x="27" y="354"/>
                    <a:pt x="40" y="361"/>
                  </a:cubicBezTo>
                  <a:cubicBezTo>
                    <a:pt x="37" y="366"/>
                    <a:pt x="39" y="369"/>
                    <a:pt x="38" y="374"/>
                  </a:cubicBezTo>
                  <a:close/>
                  <a:moveTo>
                    <a:pt x="38" y="396"/>
                  </a:moveTo>
                  <a:cubicBezTo>
                    <a:pt x="41" y="396"/>
                    <a:pt x="54" y="398"/>
                    <a:pt x="56" y="396"/>
                  </a:cubicBezTo>
                  <a:cubicBezTo>
                    <a:pt x="57" y="395"/>
                    <a:pt x="57" y="381"/>
                    <a:pt x="56" y="380"/>
                  </a:cubicBezTo>
                  <a:cubicBezTo>
                    <a:pt x="44" y="367"/>
                    <a:pt x="36" y="386"/>
                    <a:pt x="38" y="396"/>
                  </a:cubicBezTo>
                  <a:close/>
                  <a:moveTo>
                    <a:pt x="32" y="380"/>
                  </a:moveTo>
                  <a:cubicBezTo>
                    <a:pt x="29" y="380"/>
                    <a:pt x="16" y="378"/>
                    <a:pt x="14" y="380"/>
                  </a:cubicBezTo>
                  <a:cubicBezTo>
                    <a:pt x="13" y="381"/>
                    <a:pt x="13" y="395"/>
                    <a:pt x="14" y="396"/>
                  </a:cubicBezTo>
                  <a:cubicBezTo>
                    <a:pt x="26" y="408"/>
                    <a:pt x="34" y="389"/>
                    <a:pt x="32" y="380"/>
                  </a:cubicBezTo>
                  <a:close/>
                  <a:moveTo>
                    <a:pt x="253" y="368"/>
                  </a:moveTo>
                  <a:cubicBezTo>
                    <a:pt x="260" y="368"/>
                    <a:pt x="268" y="368"/>
                    <a:pt x="275" y="366"/>
                  </a:cubicBezTo>
                  <a:cubicBezTo>
                    <a:pt x="275" y="373"/>
                    <a:pt x="271" y="374"/>
                    <a:pt x="263" y="372"/>
                  </a:cubicBezTo>
                  <a:cubicBezTo>
                    <a:pt x="266" y="375"/>
                    <a:pt x="265" y="378"/>
                    <a:pt x="267" y="380"/>
                  </a:cubicBezTo>
                  <a:cubicBezTo>
                    <a:pt x="258" y="379"/>
                    <a:pt x="255" y="364"/>
                    <a:pt x="247" y="378"/>
                  </a:cubicBezTo>
                  <a:cubicBezTo>
                    <a:pt x="245" y="377"/>
                    <a:pt x="241" y="376"/>
                    <a:pt x="239" y="376"/>
                  </a:cubicBezTo>
                  <a:cubicBezTo>
                    <a:pt x="249" y="371"/>
                    <a:pt x="247" y="354"/>
                    <a:pt x="259" y="359"/>
                  </a:cubicBezTo>
                  <a:cubicBezTo>
                    <a:pt x="258" y="361"/>
                    <a:pt x="255" y="366"/>
                    <a:pt x="253" y="368"/>
                  </a:cubicBezTo>
                  <a:close/>
                  <a:moveTo>
                    <a:pt x="227" y="366"/>
                  </a:moveTo>
                  <a:cubicBezTo>
                    <a:pt x="239" y="364"/>
                    <a:pt x="251" y="372"/>
                    <a:pt x="235" y="372"/>
                  </a:cubicBezTo>
                  <a:cubicBezTo>
                    <a:pt x="235" y="374"/>
                    <a:pt x="236" y="377"/>
                    <a:pt x="237" y="380"/>
                  </a:cubicBezTo>
                  <a:cubicBezTo>
                    <a:pt x="229" y="379"/>
                    <a:pt x="230" y="379"/>
                    <a:pt x="229" y="372"/>
                  </a:cubicBezTo>
                  <a:cubicBezTo>
                    <a:pt x="221" y="374"/>
                    <a:pt x="218" y="382"/>
                    <a:pt x="210" y="378"/>
                  </a:cubicBezTo>
                  <a:cubicBezTo>
                    <a:pt x="219" y="371"/>
                    <a:pt x="222" y="352"/>
                    <a:pt x="233" y="361"/>
                  </a:cubicBezTo>
                  <a:cubicBezTo>
                    <a:pt x="229" y="362"/>
                    <a:pt x="229" y="364"/>
                    <a:pt x="227" y="366"/>
                  </a:cubicBezTo>
                  <a:close/>
                  <a:moveTo>
                    <a:pt x="247" y="384"/>
                  </a:moveTo>
                  <a:cubicBezTo>
                    <a:pt x="254" y="385"/>
                    <a:pt x="261" y="385"/>
                    <a:pt x="267" y="382"/>
                  </a:cubicBezTo>
                  <a:cubicBezTo>
                    <a:pt x="268" y="391"/>
                    <a:pt x="241" y="388"/>
                    <a:pt x="247" y="394"/>
                  </a:cubicBezTo>
                  <a:cubicBezTo>
                    <a:pt x="254" y="401"/>
                    <a:pt x="276" y="385"/>
                    <a:pt x="275" y="400"/>
                  </a:cubicBezTo>
                  <a:cubicBezTo>
                    <a:pt x="271" y="398"/>
                    <a:pt x="265" y="399"/>
                    <a:pt x="261" y="398"/>
                  </a:cubicBezTo>
                  <a:cubicBezTo>
                    <a:pt x="261" y="406"/>
                    <a:pt x="271" y="404"/>
                    <a:pt x="271" y="404"/>
                  </a:cubicBezTo>
                  <a:cubicBezTo>
                    <a:pt x="271" y="417"/>
                    <a:pt x="269" y="402"/>
                    <a:pt x="262" y="410"/>
                  </a:cubicBezTo>
                  <a:cubicBezTo>
                    <a:pt x="261" y="412"/>
                    <a:pt x="250" y="442"/>
                    <a:pt x="245" y="418"/>
                  </a:cubicBezTo>
                  <a:cubicBezTo>
                    <a:pt x="249" y="420"/>
                    <a:pt x="261" y="421"/>
                    <a:pt x="255" y="412"/>
                  </a:cubicBezTo>
                  <a:cubicBezTo>
                    <a:pt x="252" y="408"/>
                    <a:pt x="237" y="411"/>
                    <a:pt x="231" y="410"/>
                  </a:cubicBezTo>
                  <a:cubicBezTo>
                    <a:pt x="221" y="409"/>
                    <a:pt x="206" y="409"/>
                    <a:pt x="222" y="404"/>
                  </a:cubicBezTo>
                  <a:cubicBezTo>
                    <a:pt x="227" y="403"/>
                    <a:pt x="265" y="407"/>
                    <a:pt x="254" y="398"/>
                  </a:cubicBezTo>
                  <a:cubicBezTo>
                    <a:pt x="247" y="393"/>
                    <a:pt x="221" y="398"/>
                    <a:pt x="212" y="400"/>
                  </a:cubicBezTo>
                  <a:cubicBezTo>
                    <a:pt x="214" y="385"/>
                    <a:pt x="230" y="401"/>
                    <a:pt x="240" y="394"/>
                  </a:cubicBezTo>
                  <a:cubicBezTo>
                    <a:pt x="248" y="388"/>
                    <a:pt x="220" y="391"/>
                    <a:pt x="221" y="382"/>
                  </a:cubicBezTo>
                  <a:cubicBezTo>
                    <a:pt x="227" y="385"/>
                    <a:pt x="241" y="388"/>
                    <a:pt x="241" y="378"/>
                  </a:cubicBezTo>
                  <a:cubicBezTo>
                    <a:pt x="247" y="377"/>
                    <a:pt x="246" y="380"/>
                    <a:pt x="247" y="384"/>
                  </a:cubicBezTo>
                  <a:close/>
                  <a:moveTo>
                    <a:pt x="239" y="418"/>
                  </a:moveTo>
                  <a:cubicBezTo>
                    <a:pt x="233" y="421"/>
                    <a:pt x="229" y="418"/>
                    <a:pt x="227" y="412"/>
                  </a:cubicBezTo>
                  <a:cubicBezTo>
                    <a:pt x="233" y="409"/>
                    <a:pt x="237" y="412"/>
                    <a:pt x="239" y="418"/>
                  </a:cubicBezTo>
                  <a:close/>
                  <a:moveTo>
                    <a:pt x="22" y="719"/>
                  </a:moveTo>
                  <a:cubicBezTo>
                    <a:pt x="24" y="722"/>
                    <a:pt x="27" y="724"/>
                    <a:pt x="34" y="723"/>
                  </a:cubicBezTo>
                  <a:cubicBezTo>
                    <a:pt x="34" y="724"/>
                    <a:pt x="34" y="725"/>
                    <a:pt x="34" y="727"/>
                  </a:cubicBezTo>
                  <a:cubicBezTo>
                    <a:pt x="22" y="724"/>
                    <a:pt x="16" y="733"/>
                    <a:pt x="32" y="733"/>
                  </a:cubicBezTo>
                  <a:cubicBezTo>
                    <a:pt x="32" y="734"/>
                    <a:pt x="32" y="735"/>
                    <a:pt x="32" y="737"/>
                  </a:cubicBezTo>
                  <a:cubicBezTo>
                    <a:pt x="9" y="734"/>
                    <a:pt x="33" y="745"/>
                    <a:pt x="33" y="743"/>
                  </a:cubicBezTo>
                  <a:cubicBezTo>
                    <a:pt x="35" y="755"/>
                    <a:pt x="22" y="743"/>
                    <a:pt x="22" y="755"/>
                  </a:cubicBezTo>
                  <a:cubicBezTo>
                    <a:pt x="24" y="754"/>
                    <a:pt x="26" y="754"/>
                    <a:pt x="28" y="753"/>
                  </a:cubicBezTo>
                  <a:cubicBezTo>
                    <a:pt x="29" y="754"/>
                    <a:pt x="33" y="759"/>
                    <a:pt x="34" y="761"/>
                  </a:cubicBezTo>
                  <a:cubicBezTo>
                    <a:pt x="28" y="764"/>
                    <a:pt x="25" y="761"/>
                    <a:pt x="22" y="755"/>
                  </a:cubicBezTo>
                  <a:cubicBezTo>
                    <a:pt x="22" y="763"/>
                    <a:pt x="21" y="770"/>
                    <a:pt x="24" y="777"/>
                  </a:cubicBezTo>
                  <a:cubicBezTo>
                    <a:pt x="21" y="777"/>
                    <a:pt x="18" y="777"/>
                    <a:pt x="16" y="777"/>
                  </a:cubicBezTo>
                  <a:cubicBezTo>
                    <a:pt x="19" y="771"/>
                    <a:pt x="18" y="763"/>
                    <a:pt x="18" y="755"/>
                  </a:cubicBezTo>
                  <a:cubicBezTo>
                    <a:pt x="14" y="760"/>
                    <a:pt x="10" y="765"/>
                    <a:pt x="8" y="771"/>
                  </a:cubicBezTo>
                  <a:cubicBezTo>
                    <a:pt x="6" y="771"/>
                    <a:pt x="2" y="768"/>
                    <a:pt x="1" y="767"/>
                  </a:cubicBezTo>
                  <a:cubicBezTo>
                    <a:pt x="7" y="762"/>
                    <a:pt x="12" y="756"/>
                    <a:pt x="16" y="749"/>
                  </a:cubicBezTo>
                  <a:cubicBezTo>
                    <a:pt x="14" y="749"/>
                    <a:pt x="4" y="748"/>
                    <a:pt x="4" y="749"/>
                  </a:cubicBezTo>
                  <a:cubicBezTo>
                    <a:pt x="5" y="745"/>
                    <a:pt x="10" y="744"/>
                    <a:pt x="11" y="743"/>
                  </a:cubicBezTo>
                  <a:cubicBezTo>
                    <a:pt x="12" y="739"/>
                    <a:pt x="17" y="746"/>
                    <a:pt x="18" y="738"/>
                  </a:cubicBezTo>
                  <a:cubicBezTo>
                    <a:pt x="18" y="736"/>
                    <a:pt x="8" y="736"/>
                    <a:pt x="6" y="737"/>
                  </a:cubicBezTo>
                  <a:cubicBezTo>
                    <a:pt x="6" y="735"/>
                    <a:pt x="6" y="734"/>
                    <a:pt x="6" y="733"/>
                  </a:cubicBezTo>
                  <a:cubicBezTo>
                    <a:pt x="21" y="736"/>
                    <a:pt x="21" y="722"/>
                    <a:pt x="6" y="727"/>
                  </a:cubicBezTo>
                  <a:cubicBezTo>
                    <a:pt x="6" y="725"/>
                    <a:pt x="6" y="724"/>
                    <a:pt x="6" y="723"/>
                  </a:cubicBezTo>
                  <a:cubicBezTo>
                    <a:pt x="9" y="723"/>
                    <a:pt x="14" y="722"/>
                    <a:pt x="18" y="723"/>
                  </a:cubicBezTo>
                  <a:cubicBezTo>
                    <a:pt x="16" y="720"/>
                    <a:pt x="17" y="717"/>
                    <a:pt x="16" y="715"/>
                  </a:cubicBezTo>
                  <a:cubicBezTo>
                    <a:pt x="18" y="714"/>
                    <a:pt x="22" y="714"/>
                    <a:pt x="24" y="715"/>
                  </a:cubicBezTo>
                  <a:cubicBezTo>
                    <a:pt x="23" y="717"/>
                    <a:pt x="22" y="716"/>
                    <a:pt x="22" y="719"/>
                  </a:cubicBezTo>
                  <a:close/>
                  <a:moveTo>
                    <a:pt x="50" y="725"/>
                  </a:moveTo>
                  <a:cubicBezTo>
                    <a:pt x="47" y="736"/>
                    <a:pt x="56" y="737"/>
                    <a:pt x="64" y="733"/>
                  </a:cubicBezTo>
                  <a:cubicBezTo>
                    <a:pt x="66" y="746"/>
                    <a:pt x="48" y="734"/>
                    <a:pt x="50" y="749"/>
                  </a:cubicBezTo>
                  <a:cubicBezTo>
                    <a:pt x="55" y="747"/>
                    <a:pt x="62" y="749"/>
                    <a:pt x="66" y="747"/>
                  </a:cubicBezTo>
                  <a:cubicBezTo>
                    <a:pt x="66" y="759"/>
                    <a:pt x="43" y="748"/>
                    <a:pt x="50" y="767"/>
                  </a:cubicBezTo>
                  <a:cubicBezTo>
                    <a:pt x="53" y="776"/>
                    <a:pt x="61" y="770"/>
                    <a:pt x="60" y="761"/>
                  </a:cubicBezTo>
                  <a:cubicBezTo>
                    <a:pt x="75" y="767"/>
                    <a:pt x="64" y="779"/>
                    <a:pt x="52" y="775"/>
                  </a:cubicBezTo>
                  <a:cubicBezTo>
                    <a:pt x="38" y="771"/>
                    <a:pt x="50" y="747"/>
                    <a:pt x="32" y="757"/>
                  </a:cubicBezTo>
                  <a:cubicBezTo>
                    <a:pt x="31" y="746"/>
                    <a:pt x="43" y="755"/>
                    <a:pt x="44" y="743"/>
                  </a:cubicBezTo>
                  <a:cubicBezTo>
                    <a:pt x="44" y="741"/>
                    <a:pt x="35" y="741"/>
                    <a:pt x="34" y="735"/>
                  </a:cubicBezTo>
                  <a:cubicBezTo>
                    <a:pt x="41" y="738"/>
                    <a:pt x="46" y="736"/>
                    <a:pt x="44" y="727"/>
                  </a:cubicBezTo>
                  <a:cubicBezTo>
                    <a:pt x="41" y="727"/>
                    <a:pt x="39" y="727"/>
                    <a:pt x="36" y="729"/>
                  </a:cubicBezTo>
                  <a:cubicBezTo>
                    <a:pt x="32" y="719"/>
                    <a:pt x="60" y="714"/>
                    <a:pt x="66" y="723"/>
                  </a:cubicBezTo>
                  <a:cubicBezTo>
                    <a:pt x="60" y="723"/>
                    <a:pt x="56" y="724"/>
                    <a:pt x="50" y="725"/>
                  </a:cubicBezTo>
                  <a:close/>
                  <a:moveTo>
                    <a:pt x="150" y="719"/>
                  </a:moveTo>
                  <a:cubicBezTo>
                    <a:pt x="150" y="721"/>
                    <a:pt x="150" y="724"/>
                    <a:pt x="150" y="727"/>
                  </a:cubicBezTo>
                  <a:cubicBezTo>
                    <a:pt x="155" y="722"/>
                    <a:pt x="166" y="714"/>
                    <a:pt x="168" y="725"/>
                  </a:cubicBezTo>
                  <a:cubicBezTo>
                    <a:pt x="133" y="726"/>
                    <a:pt x="166" y="746"/>
                    <a:pt x="164" y="729"/>
                  </a:cubicBezTo>
                  <a:cubicBezTo>
                    <a:pt x="166" y="729"/>
                    <a:pt x="170" y="731"/>
                    <a:pt x="172" y="733"/>
                  </a:cubicBezTo>
                  <a:cubicBezTo>
                    <a:pt x="168" y="739"/>
                    <a:pt x="158" y="747"/>
                    <a:pt x="150" y="743"/>
                  </a:cubicBezTo>
                  <a:cubicBezTo>
                    <a:pt x="139" y="738"/>
                    <a:pt x="143" y="722"/>
                    <a:pt x="143" y="712"/>
                  </a:cubicBezTo>
                  <a:cubicBezTo>
                    <a:pt x="144" y="713"/>
                    <a:pt x="151" y="714"/>
                    <a:pt x="152" y="715"/>
                  </a:cubicBezTo>
                  <a:cubicBezTo>
                    <a:pt x="148" y="714"/>
                    <a:pt x="150" y="716"/>
                    <a:pt x="150" y="719"/>
                  </a:cubicBezTo>
                  <a:close/>
                  <a:moveTo>
                    <a:pt x="115" y="731"/>
                  </a:moveTo>
                  <a:cubicBezTo>
                    <a:pt x="120" y="731"/>
                    <a:pt x="126" y="731"/>
                    <a:pt x="131" y="731"/>
                  </a:cubicBezTo>
                  <a:cubicBezTo>
                    <a:pt x="123" y="717"/>
                    <a:pt x="137" y="723"/>
                    <a:pt x="141" y="735"/>
                  </a:cubicBezTo>
                  <a:cubicBezTo>
                    <a:pt x="133" y="737"/>
                    <a:pt x="109" y="739"/>
                    <a:pt x="107" y="731"/>
                  </a:cubicBezTo>
                  <a:cubicBezTo>
                    <a:pt x="117" y="728"/>
                    <a:pt x="117" y="708"/>
                    <a:pt x="127" y="717"/>
                  </a:cubicBezTo>
                  <a:cubicBezTo>
                    <a:pt x="123" y="721"/>
                    <a:pt x="120" y="726"/>
                    <a:pt x="115" y="731"/>
                  </a:cubicBezTo>
                  <a:close/>
                  <a:moveTo>
                    <a:pt x="150" y="749"/>
                  </a:moveTo>
                  <a:cubicBezTo>
                    <a:pt x="150" y="752"/>
                    <a:pt x="150" y="754"/>
                    <a:pt x="150" y="757"/>
                  </a:cubicBezTo>
                  <a:cubicBezTo>
                    <a:pt x="155" y="753"/>
                    <a:pt x="165" y="745"/>
                    <a:pt x="168" y="755"/>
                  </a:cubicBezTo>
                  <a:cubicBezTo>
                    <a:pt x="134" y="765"/>
                    <a:pt x="163" y="780"/>
                    <a:pt x="166" y="763"/>
                  </a:cubicBezTo>
                  <a:cubicBezTo>
                    <a:pt x="181" y="772"/>
                    <a:pt x="158" y="780"/>
                    <a:pt x="150" y="775"/>
                  </a:cubicBezTo>
                  <a:cubicBezTo>
                    <a:pt x="140" y="770"/>
                    <a:pt x="143" y="755"/>
                    <a:pt x="143" y="743"/>
                  </a:cubicBezTo>
                  <a:cubicBezTo>
                    <a:pt x="144" y="743"/>
                    <a:pt x="151" y="744"/>
                    <a:pt x="152" y="745"/>
                  </a:cubicBezTo>
                  <a:cubicBezTo>
                    <a:pt x="150" y="746"/>
                    <a:pt x="150" y="747"/>
                    <a:pt x="150" y="749"/>
                  </a:cubicBezTo>
                  <a:close/>
                  <a:moveTo>
                    <a:pt x="131" y="745"/>
                  </a:moveTo>
                  <a:cubicBezTo>
                    <a:pt x="99" y="738"/>
                    <a:pt x="133" y="764"/>
                    <a:pt x="131" y="745"/>
                  </a:cubicBezTo>
                  <a:close/>
                  <a:moveTo>
                    <a:pt x="131" y="755"/>
                  </a:moveTo>
                  <a:cubicBezTo>
                    <a:pt x="99" y="748"/>
                    <a:pt x="133" y="774"/>
                    <a:pt x="131" y="755"/>
                  </a:cubicBezTo>
                  <a:close/>
                  <a:moveTo>
                    <a:pt x="137" y="745"/>
                  </a:moveTo>
                  <a:cubicBezTo>
                    <a:pt x="137" y="750"/>
                    <a:pt x="134" y="798"/>
                    <a:pt x="123" y="771"/>
                  </a:cubicBezTo>
                  <a:cubicBezTo>
                    <a:pt x="134" y="769"/>
                    <a:pt x="132" y="761"/>
                    <a:pt x="124" y="765"/>
                  </a:cubicBezTo>
                  <a:cubicBezTo>
                    <a:pt x="122" y="766"/>
                    <a:pt x="117" y="770"/>
                    <a:pt x="117" y="770"/>
                  </a:cubicBezTo>
                  <a:cubicBezTo>
                    <a:pt x="117" y="770"/>
                    <a:pt x="117" y="777"/>
                    <a:pt x="117" y="777"/>
                  </a:cubicBezTo>
                  <a:cubicBezTo>
                    <a:pt x="105" y="776"/>
                    <a:pt x="111" y="750"/>
                    <a:pt x="111" y="739"/>
                  </a:cubicBezTo>
                  <a:cubicBezTo>
                    <a:pt x="119" y="742"/>
                    <a:pt x="130" y="742"/>
                    <a:pt x="137" y="739"/>
                  </a:cubicBezTo>
                  <a:cubicBezTo>
                    <a:pt x="137" y="741"/>
                    <a:pt x="137" y="743"/>
                    <a:pt x="137" y="745"/>
                  </a:cubicBezTo>
                  <a:close/>
                  <a:moveTo>
                    <a:pt x="249" y="721"/>
                  </a:moveTo>
                  <a:cubicBezTo>
                    <a:pt x="254" y="721"/>
                    <a:pt x="276" y="716"/>
                    <a:pt x="275" y="722"/>
                  </a:cubicBezTo>
                  <a:cubicBezTo>
                    <a:pt x="275" y="728"/>
                    <a:pt x="250" y="725"/>
                    <a:pt x="244" y="725"/>
                  </a:cubicBezTo>
                  <a:cubicBezTo>
                    <a:pt x="237" y="725"/>
                    <a:pt x="216" y="727"/>
                    <a:pt x="212" y="723"/>
                  </a:cubicBezTo>
                  <a:cubicBezTo>
                    <a:pt x="207" y="717"/>
                    <a:pt x="238" y="721"/>
                    <a:pt x="241" y="721"/>
                  </a:cubicBezTo>
                  <a:cubicBezTo>
                    <a:pt x="240" y="718"/>
                    <a:pt x="241" y="715"/>
                    <a:pt x="239" y="712"/>
                  </a:cubicBezTo>
                  <a:cubicBezTo>
                    <a:pt x="242" y="712"/>
                    <a:pt x="244" y="711"/>
                    <a:pt x="247" y="710"/>
                  </a:cubicBezTo>
                  <a:cubicBezTo>
                    <a:pt x="246" y="715"/>
                    <a:pt x="249" y="717"/>
                    <a:pt x="249" y="721"/>
                  </a:cubicBezTo>
                  <a:close/>
                  <a:moveTo>
                    <a:pt x="263" y="735"/>
                  </a:moveTo>
                  <a:cubicBezTo>
                    <a:pt x="264" y="737"/>
                    <a:pt x="265" y="741"/>
                    <a:pt x="265" y="743"/>
                  </a:cubicBezTo>
                  <a:cubicBezTo>
                    <a:pt x="253" y="743"/>
                    <a:pt x="225" y="749"/>
                    <a:pt x="225" y="736"/>
                  </a:cubicBezTo>
                  <a:cubicBezTo>
                    <a:pt x="225" y="722"/>
                    <a:pt x="253" y="729"/>
                    <a:pt x="265" y="729"/>
                  </a:cubicBezTo>
                  <a:cubicBezTo>
                    <a:pt x="265" y="731"/>
                    <a:pt x="264" y="732"/>
                    <a:pt x="263" y="735"/>
                  </a:cubicBezTo>
                  <a:close/>
                  <a:moveTo>
                    <a:pt x="231" y="733"/>
                  </a:moveTo>
                  <a:cubicBezTo>
                    <a:pt x="230" y="741"/>
                    <a:pt x="254" y="744"/>
                    <a:pt x="259" y="739"/>
                  </a:cubicBezTo>
                  <a:cubicBezTo>
                    <a:pt x="267" y="731"/>
                    <a:pt x="234" y="733"/>
                    <a:pt x="231" y="733"/>
                  </a:cubicBezTo>
                  <a:close/>
                  <a:moveTo>
                    <a:pt x="271" y="755"/>
                  </a:moveTo>
                  <a:cubicBezTo>
                    <a:pt x="271" y="760"/>
                    <a:pt x="274" y="772"/>
                    <a:pt x="270" y="776"/>
                  </a:cubicBezTo>
                  <a:cubicBezTo>
                    <a:pt x="265" y="782"/>
                    <a:pt x="258" y="781"/>
                    <a:pt x="257" y="773"/>
                  </a:cubicBezTo>
                  <a:cubicBezTo>
                    <a:pt x="262" y="773"/>
                    <a:pt x="264" y="772"/>
                    <a:pt x="265" y="767"/>
                  </a:cubicBezTo>
                  <a:cubicBezTo>
                    <a:pt x="268" y="749"/>
                    <a:pt x="265" y="754"/>
                    <a:pt x="253" y="751"/>
                  </a:cubicBezTo>
                  <a:cubicBezTo>
                    <a:pt x="230" y="745"/>
                    <a:pt x="213" y="753"/>
                    <a:pt x="225" y="777"/>
                  </a:cubicBezTo>
                  <a:cubicBezTo>
                    <a:pt x="214" y="779"/>
                    <a:pt x="214" y="765"/>
                    <a:pt x="217" y="756"/>
                  </a:cubicBezTo>
                  <a:cubicBezTo>
                    <a:pt x="220" y="745"/>
                    <a:pt x="216" y="750"/>
                    <a:pt x="227" y="747"/>
                  </a:cubicBezTo>
                  <a:cubicBezTo>
                    <a:pt x="236" y="744"/>
                    <a:pt x="274" y="741"/>
                    <a:pt x="271" y="755"/>
                  </a:cubicBezTo>
                  <a:close/>
                  <a:moveTo>
                    <a:pt x="257" y="761"/>
                  </a:moveTo>
                  <a:cubicBezTo>
                    <a:pt x="258" y="765"/>
                    <a:pt x="256" y="768"/>
                    <a:pt x="259" y="771"/>
                  </a:cubicBezTo>
                  <a:cubicBezTo>
                    <a:pt x="249" y="771"/>
                    <a:pt x="239" y="771"/>
                    <a:pt x="229" y="771"/>
                  </a:cubicBezTo>
                  <a:cubicBezTo>
                    <a:pt x="231" y="766"/>
                    <a:pt x="231" y="760"/>
                    <a:pt x="229" y="755"/>
                  </a:cubicBezTo>
                  <a:cubicBezTo>
                    <a:pt x="239" y="755"/>
                    <a:pt x="249" y="755"/>
                    <a:pt x="259" y="755"/>
                  </a:cubicBezTo>
                  <a:cubicBezTo>
                    <a:pt x="256" y="757"/>
                    <a:pt x="258" y="758"/>
                    <a:pt x="257" y="761"/>
                  </a:cubicBezTo>
                  <a:close/>
                  <a:moveTo>
                    <a:pt x="235" y="761"/>
                  </a:moveTo>
                  <a:cubicBezTo>
                    <a:pt x="232" y="780"/>
                    <a:pt x="271" y="753"/>
                    <a:pt x="235" y="761"/>
                  </a:cubicBezTo>
                  <a:close/>
                </a:path>
              </a:pathLst>
            </a:custGeom>
            <a:solidFill>
              <a:srgbClr val="322E27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93" name="Freeform 313"/>
            <p:cNvSpPr/>
            <p:nvPr/>
          </p:nvSpPr>
          <p:spPr>
            <a:xfrm>
              <a:off x="20256753" y="4217526"/>
              <a:ext cx="1778000" cy="915988"/>
            </a:xfrm>
            <a:custGeom>
              <a:avLst/>
              <a:gdLst/>
              <a:ahLst/>
              <a:cxnLst>
                <a:cxn ang="0">
                  <a:pos x="1761067" y="8481"/>
                </a:cxn>
                <a:cxn ang="0">
                  <a:pos x="673100" y="8481"/>
                </a:cxn>
                <a:cxn ang="0">
                  <a:pos x="406400" y="89054"/>
                </a:cxn>
                <a:cxn ang="0">
                  <a:pos x="0" y="445272"/>
                </a:cxn>
                <a:cxn ang="0">
                  <a:pos x="457200" y="843896"/>
                </a:cxn>
                <a:cxn ang="0">
                  <a:pos x="838200" y="877822"/>
                </a:cxn>
                <a:cxn ang="0">
                  <a:pos x="1583267" y="877822"/>
                </a:cxn>
                <a:cxn ang="0">
                  <a:pos x="1761067" y="877822"/>
                </a:cxn>
                <a:cxn ang="0">
                  <a:pos x="1761067" y="703954"/>
                </a:cxn>
                <a:cxn ang="0">
                  <a:pos x="1761067" y="8481"/>
                </a:cxn>
              </a:cxnLst>
              <a:rect l="0" t="0" r="0" b="0"/>
              <a:pathLst>
                <a:path w="420" h="216">
                  <a:moveTo>
                    <a:pt x="416" y="2"/>
                  </a:moveTo>
                  <a:cubicBezTo>
                    <a:pt x="330" y="2"/>
                    <a:pt x="245" y="2"/>
                    <a:pt x="159" y="2"/>
                  </a:cubicBezTo>
                  <a:cubicBezTo>
                    <a:pt x="127" y="2"/>
                    <a:pt x="121" y="0"/>
                    <a:pt x="96" y="21"/>
                  </a:cubicBezTo>
                  <a:cubicBezTo>
                    <a:pt x="64" y="49"/>
                    <a:pt x="32" y="77"/>
                    <a:pt x="0" y="105"/>
                  </a:cubicBezTo>
                  <a:cubicBezTo>
                    <a:pt x="36" y="136"/>
                    <a:pt x="70" y="171"/>
                    <a:pt x="108" y="199"/>
                  </a:cubicBezTo>
                  <a:cubicBezTo>
                    <a:pt x="131" y="216"/>
                    <a:pt x="170" y="207"/>
                    <a:pt x="198" y="207"/>
                  </a:cubicBezTo>
                  <a:cubicBezTo>
                    <a:pt x="257" y="207"/>
                    <a:pt x="316" y="207"/>
                    <a:pt x="374" y="207"/>
                  </a:cubicBezTo>
                  <a:cubicBezTo>
                    <a:pt x="380" y="207"/>
                    <a:pt x="411" y="211"/>
                    <a:pt x="416" y="207"/>
                  </a:cubicBezTo>
                  <a:cubicBezTo>
                    <a:pt x="420" y="203"/>
                    <a:pt x="416" y="171"/>
                    <a:pt x="416" y="166"/>
                  </a:cubicBezTo>
                  <a:cubicBezTo>
                    <a:pt x="416" y="111"/>
                    <a:pt x="416" y="57"/>
                    <a:pt x="416" y="2"/>
                  </a:cubicBezTo>
                  <a:close/>
                </a:path>
              </a:pathLst>
            </a:custGeom>
            <a:solidFill>
              <a:srgbClr val="009B4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94" name="Freeform 314"/>
            <p:cNvSpPr/>
            <p:nvPr/>
          </p:nvSpPr>
          <p:spPr>
            <a:xfrm>
              <a:off x="20256753" y="4217526"/>
              <a:ext cx="1778000" cy="915988"/>
            </a:xfrm>
            <a:custGeom>
              <a:avLst/>
              <a:gdLst/>
              <a:ahLst/>
              <a:cxnLst>
                <a:cxn ang="0">
                  <a:pos x="1761067" y="8481"/>
                </a:cxn>
                <a:cxn ang="0">
                  <a:pos x="673100" y="8481"/>
                </a:cxn>
                <a:cxn ang="0">
                  <a:pos x="406400" y="89054"/>
                </a:cxn>
                <a:cxn ang="0">
                  <a:pos x="0" y="445272"/>
                </a:cxn>
                <a:cxn ang="0">
                  <a:pos x="457200" y="843896"/>
                </a:cxn>
                <a:cxn ang="0">
                  <a:pos x="838200" y="877822"/>
                </a:cxn>
                <a:cxn ang="0">
                  <a:pos x="1583267" y="877822"/>
                </a:cxn>
                <a:cxn ang="0">
                  <a:pos x="1761067" y="877822"/>
                </a:cxn>
                <a:cxn ang="0">
                  <a:pos x="1761067" y="703954"/>
                </a:cxn>
                <a:cxn ang="0">
                  <a:pos x="1761067" y="8481"/>
                </a:cxn>
              </a:cxnLst>
              <a:rect l="0" t="0" r="0" b="0"/>
              <a:pathLst>
                <a:path w="420" h="216">
                  <a:moveTo>
                    <a:pt x="416" y="2"/>
                  </a:moveTo>
                  <a:cubicBezTo>
                    <a:pt x="330" y="2"/>
                    <a:pt x="245" y="2"/>
                    <a:pt x="159" y="2"/>
                  </a:cubicBezTo>
                  <a:cubicBezTo>
                    <a:pt x="127" y="2"/>
                    <a:pt x="121" y="0"/>
                    <a:pt x="96" y="21"/>
                  </a:cubicBezTo>
                  <a:cubicBezTo>
                    <a:pt x="64" y="49"/>
                    <a:pt x="32" y="77"/>
                    <a:pt x="0" y="105"/>
                  </a:cubicBezTo>
                  <a:cubicBezTo>
                    <a:pt x="36" y="136"/>
                    <a:pt x="70" y="171"/>
                    <a:pt x="108" y="199"/>
                  </a:cubicBezTo>
                  <a:cubicBezTo>
                    <a:pt x="131" y="216"/>
                    <a:pt x="170" y="207"/>
                    <a:pt x="198" y="207"/>
                  </a:cubicBezTo>
                  <a:cubicBezTo>
                    <a:pt x="257" y="207"/>
                    <a:pt x="316" y="207"/>
                    <a:pt x="374" y="207"/>
                  </a:cubicBezTo>
                  <a:cubicBezTo>
                    <a:pt x="380" y="207"/>
                    <a:pt x="411" y="211"/>
                    <a:pt x="416" y="207"/>
                  </a:cubicBezTo>
                  <a:cubicBezTo>
                    <a:pt x="420" y="203"/>
                    <a:pt x="416" y="171"/>
                    <a:pt x="416" y="166"/>
                  </a:cubicBezTo>
                  <a:cubicBezTo>
                    <a:pt x="416" y="111"/>
                    <a:pt x="416" y="57"/>
                    <a:pt x="416" y="2"/>
                  </a:cubicBezTo>
                  <a:close/>
                </a:path>
              </a:pathLst>
            </a:custGeom>
            <a:noFill/>
            <a:ln w="3175" cap="sq" cmpd="sng">
              <a:solidFill>
                <a:srgbClr val="322E27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95" name="Freeform 315"/>
            <p:cNvSpPr/>
            <p:nvPr/>
          </p:nvSpPr>
          <p:spPr>
            <a:xfrm>
              <a:off x="16807115" y="3734926"/>
              <a:ext cx="288925" cy="376238"/>
            </a:xfrm>
            <a:custGeom>
              <a:avLst/>
              <a:gdLst/>
              <a:ahLst/>
              <a:cxnLst>
                <a:cxn ang="0">
                  <a:pos x="267681" y="0"/>
                </a:cxn>
                <a:cxn ang="0">
                  <a:pos x="267681" y="173323"/>
                </a:cxn>
                <a:cxn ang="0">
                  <a:pos x="267681" y="367783"/>
                </a:cxn>
                <a:cxn ang="0">
                  <a:pos x="140214" y="367783"/>
                </a:cxn>
                <a:cxn ang="0">
                  <a:pos x="140214" y="173323"/>
                </a:cxn>
                <a:cxn ang="0">
                  <a:pos x="0" y="181778"/>
                </a:cxn>
                <a:cxn ang="0">
                  <a:pos x="106222" y="63411"/>
                </a:cxn>
                <a:cxn ang="0">
                  <a:pos x="267681" y="0"/>
                </a:cxn>
              </a:cxnLst>
              <a:rect l="0" t="0" r="0" b="0"/>
              <a:pathLst>
                <a:path w="68" h="89">
                  <a:moveTo>
                    <a:pt x="63" y="0"/>
                  </a:moveTo>
                  <a:cubicBezTo>
                    <a:pt x="63" y="14"/>
                    <a:pt x="63" y="27"/>
                    <a:pt x="63" y="41"/>
                  </a:cubicBezTo>
                  <a:cubicBezTo>
                    <a:pt x="63" y="48"/>
                    <a:pt x="68" y="82"/>
                    <a:pt x="63" y="87"/>
                  </a:cubicBezTo>
                  <a:cubicBezTo>
                    <a:pt x="61" y="89"/>
                    <a:pt x="35" y="89"/>
                    <a:pt x="33" y="87"/>
                  </a:cubicBezTo>
                  <a:cubicBezTo>
                    <a:pt x="28" y="81"/>
                    <a:pt x="33" y="50"/>
                    <a:pt x="33" y="41"/>
                  </a:cubicBezTo>
                  <a:cubicBezTo>
                    <a:pt x="22" y="42"/>
                    <a:pt x="11" y="42"/>
                    <a:pt x="0" y="43"/>
                  </a:cubicBezTo>
                  <a:cubicBezTo>
                    <a:pt x="0" y="17"/>
                    <a:pt x="6" y="26"/>
                    <a:pt x="25" y="15"/>
                  </a:cubicBezTo>
                  <a:cubicBezTo>
                    <a:pt x="42" y="4"/>
                    <a:pt x="40" y="0"/>
                    <a:pt x="63" y="0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96" name="Freeform 316"/>
            <p:cNvSpPr/>
            <p:nvPr/>
          </p:nvSpPr>
          <p:spPr>
            <a:xfrm>
              <a:off x="17230978" y="4415964"/>
              <a:ext cx="525463" cy="428625"/>
            </a:xfrm>
            <a:custGeom>
              <a:avLst/>
              <a:gdLst/>
              <a:ahLst/>
              <a:cxnLst>
                <a:cxn ang="0">
                  <a:pos x="436473" y="428625"/>
                </a:cxn>
                <a:cxn ang="0">
                  <a:pos x="0" y="428625"/>
                </a:cxn>
                <a:cxn ang="0">
                  <a:pos x="127128" y="288579"/>
                </a:cxn>
                <a:cxn ang="0">
                  <a:pos x="283920" y="169752"/>
                </a:cxn>
                <a:cxn ang="0">
                  <a:pos x="182217" y="135802"/>
                </a:cxn>
                <a:cxn ang="0">
                  <a:pos x="139841" y="178240"/>
                </a:cxn>
                <a:cxn ang="0">
                  <a:pos x="8475" y="169752"/>
                </a:cxn>
                <a:cxn ang="0">
                  <a:pos x="385622" y="89120"/>
                </a:cxn>
                <a:cxn ang="0">
                  <a:pos x="207643" y="343749"/>
                </a:cxn>
                <a:cxn ang="0">
                  <a:pos x="389860" y="343749"/>
                </a:cxn>
                <a:cxn ang="0">
                  <a:pos x="436473" y="428625"/>
                </a:cxn>
              </a:cxnLst>
              <a:rect l="0" t="0" r="0" b="0"/>
              <a:pathLst>
                <a:path w="124" h="101">
                  <a:moveTo>
                    <a:pt x="103" y="101"/>
                  </a:moveTo>
                  <a:cubicBezTo>
                    <a:pt x="69" y="101"/>
                    <a:pt x="34" y="101"/>
                    <a:pt x="0" y="101"/>
                  </a:cubicBezTo>
                  <a:cubicBezTo>
                    <a:pt x="5" y="84"/>
                    <a:pt x="15" y="77"/>
                    <a:pt x="30" y="68"/>
                  </a:cubicBezTo>
                  <a:cubicBezTo>
                    <a:pt x="38" y="62"/>
                    <a:pt x="67" y="52"/>
                    <a:pt x="67" y="40"/>
                  </a:cubicBezTo>
                  <a:cubicBezTo>
                    <a:pt x="66" y="28"/>
                    <a:pt x="51" y="29"/>
                    <a:pt x="43" y="32"/>
                  </a:cubicBezTo>
                  <a:cubicBezTo>
                    <a:pt x="37" y="34"/>
                    <a:pt x="38" y="40"/>
                    <a:pt x="33" y="42"/>
                  </a:cubicBezTo>
                  <a:cubicBezTo>
                    <a:pt x="25" y="45"/>
                    <a:pt x="10" y="41"/>
                    <a:pt x="2" y="40"/>
                  </a:cubicBezTo>
                  <a:cubicBezTo>
                    <a:pt x="16" y="13"/>
                    <a:pt x="64" y="0"/>
                    <a:pt x="91" y="21"/>
                  </a:cubicBezTo>
                  <a:cubicBezTo>
                    <a:pt x="124" y="47"/>
                    <a:pt x="69" y="71"/>
                    <a:pt x="49" y="81"/>
                  </a:cubicBezTo>
                  <a:cubicBezTo>
                    <a:pt x="62" y="81"/>
                    <a:pt x="79" y="78"/>
                    <a:pt x="92" y="81"/>
                  </a:cubicBezTo>
                  <a:cubicBezTo>
                    <a:pt x="107" y="85"/>
                    <a:pt x="103" y="82"/>
                    <a:pt x="103" y="101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97" name="Freeform 317"/>
            <p:cNvSpPr/>
            <p:nvPr/>
          </p:nvSpPr>
          <p:spPr>
            <a:xfrm>
              <a:off x="17942178" y="5209714"/>
              <a:ext cx="466725" cy="411163"/>
            </a:xfrm>
            <a:custGeom>
              <a:avLst/>
              <a:gdLst/>
              <a:ahLst/>
              <a:cxnLst>
                <a:cxn ang="0">
                  <a:pos x="148503" y="127164"/>
                </a:cxn>
                <a:cxn ang="0">
                  <a:pos x="8486" y="110209"/>
                </a:cxn>
                <a:cxn ang="0">
                  <a:pos x="292764" y="21194"/>
                </a:cxn>
                <a:cxn ang="0">
                  <a:pos x="326707" y="186507"/>
                </a:cxn>
                <a:cxn ang="0">
                  <a:pos x="330950" y="377253"/>
                </a:cxn>
                <a:cxn ang="0">
                  <a:pos x="0" y="288238"/>
                </a:cxn>
                <a:cxn ang="0">
                  <a:pos x="152746" y="283999"/>
                </a:cxn>
                <a:cxn ang="0">
                  <a:pos x="241848" y="322148"/>
                </a:cxn>
                <a:cxn ang="0">
                  <a:pos x="165475" y="228895"/>
                </a:cxn>
                <a:cxn ang="0">
                  <a:pos x="173961" y="161074"/>
                </a:cxn>
                <a:cxn ang="0">
                  <a:pos x="203662" y="152597"/>
                </a:cxn>
                <a:cxn ang="0">
                  <a:pos x="258820" y="110209"/>
                </a:cxn>
                <a:cxn ang="0">
                  <a:pos x="148503" y="127164"/>
                </a:cxn>
              </a:cxnLst>
              <a:rect l="0" t="0" r="0" b="0"/>
              <a:pathLst>
                <a:path w="110" h="97">
                  <a:moveTo>
                    <a:pt x="35" y="30"/>
                  </a:moveTo>
                  <a:cubicBezTo>
                    <a:pt x="24" y="28"/>
                    <a:pt x="13" y="27"/>
                    <a:pt x="2" y="26"/>
                  </a:cubicBezTo>
                  <a:cubicBezTo>
                    <a:pt x="10" y="0"/>
                    <a:pt x="47" y="1"/>
                    <a:pt x="69" y="5"/>
                  </a:cubicBezTo>
                  <a:cubicBezTo>
                    <a:pt x="91" y="10"/>
                    <a:pt x="108" y="33"/>
                    <a:pt x="77" y="44"/>
                  </a:cubicBezTo>
                  <a:cubicBezTo>
                    <a:pt x="110" y="42"/>
                    <a:pt x="103" y="81"/>
                    <a:pt x="78" y="89"/>
                  </a:cubicBezTo>
                  <a:cubicBezTo>
                    <a:pt x="51" y="97"/>
                    <a:pt x="16" y="93"/>
                    <a:pt x="0" y="68"/>
                  </a:cubicBezTo>
                  <a:cubicBezTo>
                    <a:pt x="12" y="67"/>
                    <a:pt x="27" y="64"/>
                    <a:pt x="36" y="67"/>
                  </a:cubicBezTo>
                  <a:cubicBezTo>
                    <a:pt x="44" y="71"/>
                    <a:pt x="44" y="81"/>
                    <a:pt x="57" y="76"/>
                  </a:cubicBezTo>
                  <a:cubicBezTo>
                    <a:pt x="80" y="68"/>
                    <a:pt x="58" y="47"/>
                    <a:pt x="39" y="54"/>
                  </a:cubicBezTo>
                  <a:cubicBezTo>
                    <a:pt x="39" y="51"/>
                    <a:pt x="38" y="40"/>
                    <a:pt x="41" y="38"/>
                  </a:cubicBezTo>
                  <a:cubicBezTo>
                    <a:pt x="43" y="35"/>
                    <a:pt x="45" y="38"/>
                    <a:pt x="48" y="36"/>
                  </a:cubicBezTo>
                  <a:cubicBezTo>
                    <a:pt x="52" y="32"/>
                    <a:pt x="62" y="36"/>
                    <a:pt x="61" y="26"/>
                  </a:cubicBezTo>
                  <a:cubicBezTo>
                    <a:pt x="60" y="11"/>
                    <a:pt x="36" y="16"/>
                    <a:pt x="35" y="30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98" name="Freeform 318"/>
            <p:cNvSpPr>
              <a:spLocks noEditPoints="1"/>
            </p:cNvSpPr>
            <p:nvPr/>
          </p:nvSpPr>
          <p:spPr>
            <a:xfrm>
              <a:off x="18396203" y="5951076"/>
              <a:ext cx="528638" cy="401638"/>
            </a:xfrm>
            <a:custGeom>
              <a:avLst/>
              <a:gdLst/>
              <a:ahLst/>
              <a:cxnLst>
                <a:cxn ang="0">
                  <a:pos x="338328" y="329766"/>
                </a:cxn>
                <a:cxn ang="0">
                  <a:pos x="84582" y="240983"/>
                </a:cxn>
                <a:cxn ang="0">
                  <a:pos x="279121" y="80328"/>
                </a:cxn>
                <a:cxn ang="0">
                  <a:pos x="435598" y="29594"/>
                </a:cxn>
                <a:cxn ang="0">
                  <a:pos x="456743" y="194477"/>
                </a:cxn>
                <a:cxn ang="0">
                  <a:pos x="469431" y="253666"/>
                </a:cxn>
                <a:cxn ang="0">
                  <a:pos x="528638" y="291716"/>
                </a:cxn>
                <a:cxn ang="0">
                  <a:pos x="469431" y="329766"/>
                </a:cxn>
                <a:cxn ang="0">
                  <a:pos x="456743" y="397410"/>
                </a:cxn>
                <a:cxn ang="0">
                  <a:pos x="355245" y="397410"/>
                </a:cxn>
                <a:cxn ang="0">
                  <a:pos x="338328" y="329766"/>
                </a:cxn>
                <a:cxn ang="0">
                  <a:pos x="338328" y="253666"/>
                </a:cxn>
                <a:cxn ang="0">
                  <a:pos x="338328" y="139516"/>
                </a:cxn>
                <a:cxn ang="0">
                  <a:pos x="198768" y="253666"/>
                </a:cxn>
                <a:cxn ang="0">
                  <a:pos x="338328" y="253666"/>
                </a:cxn>
              </a:cxnLst>
              <a:rect l="0" t="0" r="0" b="0"/>
              <a:pathLst>
                <a:path w="125" h="95">
                  <a:moveTo>
                    <a:pt x="80" y="78"/>
                  </a:moveTo>
                  <a:cubicBezTo>
                    <a:pt x="61" y="78"/>
                    <a:pt x="0" y="90"/>
                    <a:pt x="20" y="57"/>
                  </a:cubicBezTo>
                  <a:cubicBezTo>
                    <a:pt x="29" y="42"/>
                    <a:pt x="53" y="30"/>
                    <a:pt x="66" y="19"/>
                  </a:cubicBezTo>
                  <a:cubicBezTo>
                    <a:pt x="75" y="11"/>
                    <a:pt x="88" y="0"/>
                    <a:pt x="103" y="7"/>
                  </a:cubicBezTo>
                  <a:cubicBezTo>
                    <a:pt x="115" y="13"/>
                    <a:pt x="105" y="31"/>
                    <a:pt x="108" y="46"/>
                  </a:cubicBezTo>
                  <a:cubicBezTo>
                    <a:pt x="110" y="53"/>
                    <a:pt x="107" y="56"/>
                    <a:pt x="111" y="60"/>
                  </a:cubicBezTo>
                  <a:cubicBezTo>
                    <a:pt x="119" y="68"/>
                    <a:pt x="125" y="50"/>
                    <a:pt x="125" y="69"/>
                  </a:cubicBezTo>
                  <a:cubicBezTo>
                    <a:pt x="125" y="87"/>
                    <a:pt x="119" y="70"/>
                    <a:pt x="111" y="78"/>
                  </a:cubicBezTo>
                  <a:cubicBezTo>
                    <a:pt x="108" y="81"/>
                    <a:pt x="111" y="91"/>
                    <a:pt x="108" y="94"/>
                  </a:cubicBezTo>
                  <a:cubicBezTo>
                    <a:pt x="107" y="95"/>
                    <a:pt x="85" y="95"/>
                    <a:pt x="84" y="94"/>
                  </a:cubicBezTo>
                  <a:cubicBezTo>
                    <a:pt x="79" y="91"/>
                    <a:pt x="79" y="87"/>
                    <a:pt x="80" y="78"/>
                  </a:cubicBezTo>
                  <a:close/>
                  <a:moveTo>
                    <a:pt x="80" y="60"/>
                  </a:moveTo>
                  <a:cubicBezTo>
                    <a:pt x="80" y="51"/>
                    <a:pt x="80" y="42"/>
                    <a:pt x="80" y="33"/>
                  </a:cubicBezTo>
                  <a:cubicBezTo>
                    <a:pt x="69" y="42"/>
                    <a:pt x="58" y="51"/>
                    <a:pt x="47" y="60"/>
                  </a:cubicBezTo>
                  <a:cubicBezTo>
                    <a:pt x="58" y="60"/>
                    <a:pt x="69" y="60"/>
                    <a:pt x="80" y="60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599" name="Freeform 319"/>
            <p:cNvSpPr/>
            <p:nvPr/>
          </p:nvSpPr>
          <p:spPr>
            <a:xfrm>
              <a:off x="19170903" y="6722601"/>
              <a:ext cx="534988" cy="449263"/>
            </a:xfrm>
            <a:custGeom>
              <a:avLst/>
              <a:gdLst/>
              <a:ahLst/>
              <a:cxnLst>
                <a:cxn ang="0">
                  <a:pos x="72181" y="33907"/>
                </a:cxn>
                <a:cxn ang="0">
                  <a:pos x="416102" y="42383"/>
                </a:cxn>
                <a:cxn ang="0">
                  <a:pos x="297216" y="110197"/>
                </a:cxn>
                <a:cxn ang="0">
                  <a:pos x="165592" y="169533"/>
                </a:cxn>
                <a:cxn ang="0">
                  <a:pos x="407610" y="343305"/>
                </a:cxn>
                <a:cxn ang="0">
                  <a:pos x="0" y="296683"/>
                </a:cxn>
                <a:cxn ang="0">
                  <a:pos x="127378" y="292445"/>
                </a:cxn>
                <a:cxn ang="0">
                  <a:pos x="174083" y="326351"/>
                </a:cxn>
                <a:cxn ang="0">
                  <a:pos x="292970" y="279730"/>
                </a:cxn>
                <a:cxn ang="0">
                  <a:pos x="191067" y="216155"/>
                </a:cxn>
                <a:cxn ang="0">
                  <a:pos x="140116" y="237346"/>
                </a:cxn>
                <a:cxn ang="0">
                  <a:pos x="16984" y="228870"/>
                </a:cxn>
                <a:cxn ang="0">
                  <a:pos x="72181" y="33907"/>
                </a:cxn>
              </a:cxnLst>
              <a:rect l="0" t="0" r="0" b="0"/>
              <a:pathLst>
                <a:path w="126" h="106">
                  <a:moveTo>
                    <a:pt x="17" y="8"/>
                  </a:moveTo>
                  <a:cubicBezTo>
                    <a:pt x="33" y="8"/>
                    <a:pt x="91" y="0"/>
                    <a:pt x="98" y="10"/>
                  </a:cubicBezTo>
                  <a:cubicBezTo>
                    <a:pt x="111" y="30"/>
                    <a:pt x="79" y="26"/>
                    <a:pt x="70" y="26"/>
                  </a:cubicBezTo>
                  <a:cubicBezTo>
                    <a:pt x="56" y="26"/>
                    <a:pt x="39" y="20"/>
                    <a:pt x="39" y="40"/>
                  </a:cubicBezTo>
                  <a:cubicBezTo>
                    <a:pt x="64" y="28"/>
                    <a:pt x="126" y="47"/>
                    <a:pt x="96" y="81"/>
                  </a:cubicBezTo>
                  <a:cubicBezTo>
                    <a:pt x="73" y="106"/>
                    <a:pt x="16" y="100"/>
                    <a:pt x="0" y="70"/>
                  </a:cubicBezTo>
                  <a:cubicBezTo>
                    <a:pt x="9" y="70"/>
                    <a:pt x="21" y="67"/>
                    <a:pt x="30" y="69"/>
                  </a:cubicBezTo>
                  <a:cubicBezTo>
                    <a:pt x="37" y="70"/>
                    <a:pt x="34" y="74"/>
                    <a:pt x="41" y="77"/>
                  </a:cubicBezTo>
                  <a:cubicBezTo>
                    <a:pt x="51" y="80"/>
                    <a:pt x="68" y="83"/>
                    <a:pt x="69" y="66"/>
                  </a:cubicBezTo>
                  <a:cubicBezTo>
                    <a:pt x="70" y="53"/>
                    <a:pt x="55" y="50"/>
                    <a:pt x="45" y="51"/>
                  </a:cubicBezTo>
                  <a:cubicBezTo>
                    <a:pt x="41" y="51"/>
                    <a:pt x="37" y="56"/>
                    <a:pt x="33" y="56"/>
                  </a:cubicBezTo>
                  <a:cubicBezTo>
                    <a:pt x="24" y="57"/>
                    <a:pt x="13" y="55"/>
                    <a:pt x="4" y="54"/>
                  </a:cubicBezTo>
                  <a:cubicBezTo>
                    <a:pt x="9" y="39"/>
                    <a:pt x="13" y="23"/>
                    <a:pt x="17" y="8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00" name="Freeform 320"/>
            <p:cNvSpPr/>
            <p:nvPr/>
          </p:nvSpPr>
          <p:spPr>
            <a:xfrm>
              <a:off x="20823490" y="4276264"/>
              <a:ext cx="974725" cy="733425"/>
            </a:xfrm>
            <a:custGeom>
              <a:avLst/>
              <a:gdLst/>
              <a:ahLst/>
              <a:cxnLst>
                <a:cxn ang="0">
                  <a:pos x="784018" y="733425"/>
                </a:cxn>
                <a:cxn ang="0">
                  <a:pos x="0" y="733425"/>
                </a:cxn>
                <a:cxn ang="0">
                  <a:pos x="483125" y="317959"/>
                </a:cxn>
                <a:cxn ang="0">
                  <a:pos x="330559" y="203494"/>
                </a:cxn>
                <a:cxn ang="0">
                  <a:pos x="283942" y="271325"/>
                </a:cxn>
                <a:cxn ang="0">
                  <a:pos x="228848" y="279804"/>
                </a:cxn>
                <a:cxn ang="0">
                  <a:pos x="16952" y="267085"/>
                </a:cxn>
                <a:cxn ang="0">
                  <a:pos x="686545" y="118705"/>
                </a:cxn>
                <a:cxn ang="0">
                  <a:pos x="377176" y="576565"/>
                </a:cxn>
                <a:cxn ang="0">
                  <a:pos x="690783" y="576565"/>
                </a:cxn>
                <a:cxn ang="0">
                  <a:pos x="784018" y="733425"/>
                </a:cxn>
              </a:cxnLst>
              <a:rect l="0" t="0" r="0" b="0"/>
              <a:pathLst>
                <a:path w="230" h="173">
                  <a:moveTo>
                    <a:pt x="185" y="173"/>
                  </a:moveTo>
                  <a:cubicBezTo>
                    <a:pt x="123" y="173"/>
                    <a:pt x="61" y="173"/>
                    <a:pt x="0" y="173"/>
                  </a:cubicBezTo>
                  <a:cubicBezTo>
                    <a:pt x="6" y="115"/>
                    <a:pt x="81" y="110"/>
                    <a:pt x="114" y="75"/>
                  </a:cubicBezTo>
                  <a:cubicBezTo>
                    <a:pt x="135" y="52"/>
                    <a:pt x="97" y="35"/>
                    <a:pt x="78" y="48"/>
                  </a:cubicBezTo>
                  <a:cubicBezTo>
                    <a:pt x="71" y="52"/>
                    <a:pt x="71" y="61"/>
                    <a:pt x="67" y="64"/>
                  </a:cubicBezTo>
                  <a:cubicBezTo>
                    <a:pt x="63" y="68"/>
                    <a:pt x="63" y="65"/>
                    <a:pt x="54" y="66"/>
                  </a:cubicBezTo>
                  <a:cubicBezTo>
                    <a:pt x="39" y="68"/>
                    <a:pt x="20" y="64"/>
                    <a:pt x="4" y="63"/>
                  </a:cubicBezTo>
                  <a:cubicBezTo>
                    <a:pt x="15" y="3"/>
                    <a:pt x="121" y="0"/>
                    <a:pt x="162" y="28"/>
                  </a:cubicBezTo>
                  <a:cubicBezTo>
                    <a:pt x="230" y="74"/>
                    <a:pt x="120" y="115"/>
                    <a:pt x="89" y="136"/>
                  </a:cubicBezTo>
                  <a:cubicBezTo>
                    <a:pt x="114" y="136"/>
                    <a:pt x="138" y="136"/>
                    <a:pt x="163" y="136"/>
                  </a:cubicBezTo>
                  <a:cubicBezTo>
                    <a:pt x="193" y="136"/>
                    <a:pt x="185" y="142"/>
                    <a:pt x="185" y="173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01" name="Freeform 321"/>
            <p:cNvSpPr>
              <a:spLocks noEditPoints="1"/>
            </p:cNvSpPr>
            <p:nvPr/>
          </p:nvSpPr>
          <p:spPr>
            <a:xfrm>
              <a:off x="21620415" y="4717589"/>
              <a:ext cx="338138" cy="296863"/>
            </a:xfrm>
            <a:custGeom>
              <a:avLst/>
              <a:gdLst/>
              <a:ahLst/>
              <a:cxnLst>
                <a:cxn ang="0">
                  <a:pos x="156389" y="152672"/>
                </a:cxn>
                <a:cxn ang="0">
                  <a:pos x="54947" y="161154"/>
                </a:cxn>
                <a:cxn ang="0">
                  <a:pos x="114122" y="110263"/>
                </a:cxn>
                <a:cxn ang="0">
                  <a:pos x="105668" y="0"/>
                </a:cxn>
                <a:cxn ang="0">
                  <a:pos x="139482" y="16964"/>
                </a:cxn>
                <a:cxn ang="0">
                  <a:pos x="80308" y="93300"/>
                </a:cxn>
                <a:cxn ang="0">
                  <a:pos x="147935" y="50891"/>
                </a:cxn>
                <a:cxn ang="0">
                  <a:pos x="97215" y="161154"/>
                </a:cxn>
                <a:cxn ang="0">
                  <a:pos x="156389" y="152672"/>
                </a:cxn>
                <a:cxn ang="0">
                  <a:pos x="190203" y="25445"/>
                </a:cxn>
                <a:cxn ang="0">
                  <a:pos x="304324" y="25445"/>
                </a:cxn>
                <a:cxn ang="0">
                  <a:pos x="278964" y="101782"/>
                </a:cxn>
                <a:cxn ang="0">
                  <a:pos x="321231" y="101782"/>
                </a:cxn>
                <a:cxn ang="0">
                  <a:pos x="338138" y="258695"/>
                </a:cxn>
                <a:cxn ang="0">
                  <a:pos x="321231" y="284140"/>
                </a:cxn>
                <a:cxn ang="0">
                  <a:pos x="270510" y="258695"/>
                </a:cxn>
                <a:cxn ang="0">
                  <a:pos x="215563" y="267177"/>
                </a:cxn>
                <a:cxn ang="0">
                  <a:pos x="164842" y="258695"/>
                </a:cxn>
                <a:cxn ang="0">
                  <a:pos x="215563" y="127227"/>
                </a:cxn>
                <a:cxn ang="0">
                  <a:pos x="257830" y="203563"/>
                </a:cxn>
                <a:cxn ang="0">
                  <a:pos x="287417" y="118745"/>
                </a:cxn>
                <a:cxn ang="0">
                  <a:pos x="240923" y="118745"/>
                </a:cxn>
                <a:cxn ang="0">
                  <a:pos x="270510" y="42409"/>
                </a:cxn>
                <a:cxn ang="0">
                  <a:pos x="207110" y="148432"/>
                </a:cxn>
                <a:cxn ang="0">
                  <a:pos x="131028" y="284140"/>
                </a:cxn>
                <a:cxn ang="0">
                  <a:pos x="105668" y="267177"/>
                </a:cxn>
                <a:cxn ang="0">
                  <a:pos x="198656" y="42409"/>
                </a:cxn>
                <a:cxn ang="0">
                  <a:pos x="156389" y="50891"/>
                </a:cxn>
                <a:cxn ang="0">
                  <a:pos x="190203" y="25445"/>
                </a:cxn>
                <a:cxn ang="0">
                  <a:pos x="147935" y="203563"/>
                </a:cxn>
                <a:cxn ang="0">
                  <a:pos x="54947" y="258695"/>
                </a:cxn>
                <a:cxn ang="0">
                  <a:pos x="46494" y="220527"/>
                </a:cxn>
                <a:cxn ang="0">
                  <a:pos x="147935" y="203563"/>
                </a:cxn>
              </a:cxnLst>
              <a:rect l="0" t="0" r="0" b="0"/>
              <a:pathLst>
                <a:path w="80" h="70">
                  <a:moveTo>
                    <a:pt x="37" y="36"/>
                  </a:moveTo>
                  <a:cubicBezTo>
                    <a:pt x="38" y="46"/>
                    <a:pt x="14" y="46"/>
                    <a:pt x="13" y="38"/>
                  </a:cubicBezTo>
                  <a:cubicBezTo>
                    <a:pt x="19" y="36"/>
                    <a:pt x="25" y="32"/>
                    <a:pt x="27" y="26"/>
                  </a:cubicBezTo>
                  <a:cubicBezTo>
                    <a:pt x="0" y="33"/>
                    <a:pt x="20" y="14"/>
                    <a:pt x="25" y="0"/>
                  </a:cubicBezTo>
                  <a:cubicBezTo>
                    <a:pt x="26" y="0"/>
                    <a:pt x="32" y="3"/>
                    <a:pt x="33" y="4"/>
                  </a:cubicBezTo>
                  <a:cubicBezTo>
                    <a:pt x="29" y="7"/>
                    <a:pt x="26" y="16"/>
                    <a:pt x="19" y="22"/>
                  </a:cubicBezTo>
                  <a:cubicBezTo>
                    <a:pt x="27" y="24"/>
                    <a:pt x="34" y="20"/>
                    <a:pt x="35" y="12"/>
                  </a:cubicBezTo>
                  <a:cubicBezTo>
                    <a:pt x="48" y="17"/>
                    <a:pt x="29" y="30"/>
                    <a:pt x="23" y="38"/>
                  </a:cubicBezTo>
                  <a:cubicBezTo>
                    <a:pt x="27" y="38"/>
                    <a:pt x="33" y="37"/>
                    <a:pt x="37" y="36"/>
                  </a:cubicBezTo>
                  <a:close/>
                  <a:moveTo>
                    <a:pt x="45" y="6"/>
                  </a:moveTo>
                  <a:cubicBezTo>
                    <a:pt x="54" y="6"/>
                    <a:pt x="63" y="6"/>
                    <a:pt x="72" y="6"/>
                  </a:cubicBezTo>
                  <a:cubicBezTo>
                    <a:pt x="67" y="11"/>
                    <a:pt x="67" y="17"/>
                    <a:pt x="66" y="24"/>
                  </a:cubicBezTo>
                  <a:cubicBezTo>
                    <a:pt x="69" y="23"/>
                    <a:pt x="72" y="25"/>
                    <a:pt x="76" y="24"/>
                  </a:cubicBezTo>
                  <a:cubicBezTo>
                    <a:pt x="72" y="40"/>
                    <a:pt x="55" y="59"/>
                    <a:pt x="80" y="61"/>
                  </a:cubicBezTo>
                  <a:cubicBezTo>
                    <a:pt x="79" y="61"/>
                    <a:pt x="76" y="66"/>
                    <a:pt x="76" y="67"/>
                  </a:cubicBezTo>
                  <a:cubicBezTo>
                    <a:pt x="74" y="66"/>
                    <a:pt x="66" y="60"/>
                    <a:pt x="64" y="61"/>
                  </a:cubicBezTo>
                  <a:cubicBezTo>
                    <a:pt x="62" y="61"/>
                    <a:pt x="53" y="63"/>
                    <a:pt x="51" y="63"/>
                  </a:cubicBezTo>
                  <a:cubicBezTo>
                    <a:pt x="44" y="62"/>
                    <a:pt x="46" y="70"/>
                    <a:pt x="39" y="61"/>
                  </a:cubicBezTo>
                  <a:cubicBezTo>
                    <a:pt x="63" y="59"/>
                    <a:pt x="52" y="46"/>
                    <a:pt x="51" y="30"/>
                  </a:cubicBezTo>
                  <a:cubicBezTo>
                    <a:pt x="62" y="31"/>
                    <a:pt x="55" y="39"/>
                    <a:pt x="61" y="48"/>
                  </a:cubicBezTo>
                  <a:cubicBezTo>
                    <a:pt x="65" y="42"/>
                    <a:pt x="67" y="35"/>
                    <a:pt x="68" y="28"/>
                  </a:cubicBezTo>
                  <a:cubicBezTo>
                    <a:pt x="64" y="29"/>
                    <a:pt x="61" y="27"/>
                    <a:pt x="57" y="28"/>
                  </a:cubicBezTo>
                  <a:cubicBezTo>
                    <a:pt x="60" y="22"/>
                    <a:pt x="62" y="16"/>
                    <a:pt x="64" y="10"/>
                  </a:cubicBezTo>
                  <a:cubicBezTo>
                    <a:pt x="46" y="5"/>
                    <a:pt x="51" y="23"/>
                    <a:pt x="49" y="35"/>
                  </a:cubicBezTo>
                  <a:cubicBezTo>
                    <a:pt x="46" y="47"/>
                    <a:pt x="43" y="60"/>
                    <a:pt x="31" y="67"/>
                  </a:cubicBezTo>
                  <a:cubicBezTo>
                    <a:pt x="32" y="67"/>
                    <a:pt x="25" y="63"/>
                    <a:pt x="25" y="63"/>
                  </a:cubicBezTo>
                  <a:cubicBezTo>
                    <a:pt x="47" y="50"/>
                    <a:pt x="39" y="29"/>
                    <a:pt x="47" y="10"/>
                  </a:cubicBezTo>
                  <a:cubicBezTo>
                    <a:pt x="44" y="11"/>
                    <a:pt x="40" y="11"/>
                    <a:pt x="37" y="12"/>
                  </a:cubicBezTo>
                  <a:cubicBezTo>
                    <a:pt x="36" y="5"/>
                    <a:pt x="39" y="6"/>
                    <a:pt x="45" y="6"/>
                  </a:cubicBezTo>
                  <a:close/>
                  <a:moveTo>
                    <a:pt x="35" y="48"/>
                  </a:moveTo>
                  <a:cubicBezTo>
                    <a:pt x="32" y="58"/>
                    <a:pt x="21" y="55"/>
                    <a:pt x="13" y="61"/>
                  </a:cubicBezTo>
                  <a:cubicBezTo>
                    <a:pt x="12" y="58"/>
                    <a:pt x="11" y="55"/>
                    <a:pt x="11" y="52"/>
                  </a:cubicBezTo>
                  <a:cubicBezTo>
                    <a:pt x="19" y="51"/>
                    <a:pt x="27" y="49"/>
                    <a:pt x="35" y="48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02" name="Freeform 322"/>
            <p:cNvSpPr>
              <a:spLocks noEditPoints="1"/>
            </p:cNvSpPr>
            <p:nvPr/>
          </p:nvSpPr>
          <p:spPr>
            <a:xfrm>
              <a:off x="14248065" y="8357726"/>
              <a:ext cx="2698750" cy="415925"/>
            </a:xfrm>
            <a:custGeom>
              <a:avLst/>
              <a:gdLst/>
              <a:ahLst/>
              <a:cxnLst>
                <a:cxn ang="0">
                  <a:pos x="216069" y="148545"/>
                </a:cxn>
                <a:cxn ang="0">
                  <a:pos x="25420" y="174009"/>
                </a:cxn>
                <a:cxn ang="0">
                  <a:pos x="88970" y="305578"/>
                </a:cxn>
                <a:cxn ang="0">
                  <a:pos x="275383" y="212207"/>
                </a:cxn>
                <a:cxn ang="0">
                  <a:pos x="326223" y="288601"/>
                </a:cxn>
                <a:cxn ang="0">
                  <a:pos x="135573" y="229183"/>
                </a:cxn>
                <a:cxn ang="0">
                  <a:pos x="135573" y="271624"/>
                </a:cxn>
                <a:cxn ang="0">
                  <a:pos x="266909" y="106103"/>
                </a:cxn>
                <a:cxn ang="0">
                  <a:pos x="245726" y="203718"/>
                </a:cxn>
                <a:cxn ang="0">
                  <a:pos x="474505" y="89127"/>
                </a:cxn>
                <a:cxn ang="0">
                  <a:pos x="754125" y="63662"/>
                </a:cxn>
                <a:cxn ang="0">
                  <a:pos x="813438" y="254648"/>
                </a:cxn>
                <a:cxn ang="0">
                  <a:pos x="703285" y="309822"/>
                </a:cxn>
                <a:cxn ang="0">
                  <a:pos x="627025" y="250404"/>
                </a:cxn>
                <a:cxn ang="0">
                  <a:pos x="453322" y="165521"/>
                </a:cxn>
                <a:cxn ang="0">
                  <a:pos x="694812" y="157033"/>
                </a:cxn>
                <a:cxn ang="0">
                  <a:pos x="771071" y="229183"/>
                </a:cxn>
                <a:cxn ang="0">
                  <a:pos x="508399" y="212207"/>
                </a:cxn>
                <a:cxn ang="0">
                  <a:pos x="851568" y="331042"/>
                </a:cxn>
                <a:cxn ang="0">
                  <a:pos x="694812" y="280113"/>
                </a:cxn>
                <a:cxn ang="0">
                  <a:pos x="1135424" y="140056"/>
                </a:cxn>
                <a:cxn ang="0">
                  <a:pos x="1021034" y="131568"/>
                </a:cxn>
                <a:cxn ang="0">
                  <a:pos x="1118477" y="212207"/>
                </a:cxn>
                <a:cxn ang="0">
                  <a:pos x="927828" y="331042"/>
                </a:cxn>
                <a:cxn ang="0">
                  <a:pos x="927828" y="331042"/>
                </a:cxn>
                <a:cxn ang="0">
                  <a:pos x="1118477" y="246160"/>
                </a:cxn>
                <a:cxn ang="0">
                  <a:pos x="1152370" y="157033"/>
                </a:cxn>
                <a:cxn ang="0">
                  <a:pos x="1287943" y="343775"/>
                </a:cxn>
                <a:cxn ang="0">
                  <a:pos x="1110004" y="364995"/>
                </a:cxn>
                <a:cxn ang="0">
                  <a:pos x="1444700" y="89127"/>
                </a:cxn>
                <a:cxn ang="0">
                  <a:pos x="1495540" y="140056"/>
                </a:cxn>
                <a:cxn ang="0">
                  <a:pos x="1495540" y="263136"/>
                </a:cxn>
                <a:cxn ang="0">
                  <a:pos x="1470120" y="364995"/>
                </a:cxn>
                <a:cxn ang="0">
                  <a:pos x="1444700" y="195230"/>
                </a:cxn>
                <a:cxn ang="0">
                  <a:pos x="1385387" y="123080"/>
                </a:cxn>
                <a:cxn ang="0">
                  <a:pos x="1614166" y="114592"/>
                </a:cxn>
                <a:cxn ang="0">
                  <a:pos x="1745502" y="140056"/>
                </a:cxn>
                <a:cxn ang="0">
                  <a:pos x="1720082" y="288601"/>
                </a:cxn>
                <a:cxn ang="0">
                  <a:pos x="1614166" y="220695"/>
                </a:cxn>
                <a:cxn ang="0">
                  <a:pos x="1986992" y="114592"/>
                </a:cxn>
                <a:cxn ang="0">
                  <a:pos x="1948862" y="335286"/>
                </a:cxn>
                <a:cxn ang="0">
                  <a:pos x="1898022" y="195230"/>
                </a:cxn>
                <a:cxn ang="0">
                  <a:pos x="2003938" y="165521"/>
                </a:cxn>
                <a:cxn ang="0">
                  <a:pos x="2063252" y="152789"/>
                </a:cxn>
                <a:cxn ang="0">
                  <a:pos x="2139511" y="348019"/>
                </a:cxn>
                <a:cxn ang="0">
                  <a:pos x="2173405" y="212207"/>
                </a:cxn>
                <a:cxn ang="0">
                  <a:pos x="2139511" y="271624"/>
                </a:cxn>
                <a:cxn ang="0">
                  <a:pos x="2296268" y="114592"/>
                </a:cxn>
                <a:cxn ang="0">
                  <a:pos x="2431841" y="114592"/>
                </a:cxn>
                <a:cxn ang="0">
                  <a:pos x="2588597" y="229183"/>
                </a:cxn>
                <a:cxn ang="0">
                  <a:pos x="2491154" y="322554"/>
                </a:cxn>
                <a:cxn ang="0">
                  <a:pos x="2406421" y="220695"/>
                </a:cxn>
                <a:cxn ang="0">
                  <a:pos x="2287794" y="263136"/>
                </a:cxn>
                <a:cxn ang="0">
                  <a:pos x="2474207" y="72150"/>
                </a:cxn>
                <a:cxn ang="0">
                  <a:pos x="2448787" y="157033"/>
                </a:cxn>
                <a:cxn ang="0">
                  <a:pos x="2533520" y="182498"/>
                </a:cxn>
              </a:cxnLst>
              <a:rect l="0" t="0" r="0" b="0"/>
              <a:pathLst>
                <a:path w="637" h="98">
                  <a:moveTo>
                    <a:pt x="18" y="31"/>
                  </a:moveTo>
                  <a:cubicBezTo>
                    <a:pt x="23" y="31"/>
                    <a:pt x="28" y="30"/>
                    <a:pt x="32" y="29"/>
                  </a:cubicBezTo>
                  <a:cubicBezTo>
                    <a:pt x="30" y="27"/>
                    <a:pt x="29" y="25"/>
                    <a:pt x="26" y="23"/>
                  </a:cubicBezTo>
                  <a:cubicBezTo>
                    <a:pt x="39" y="15"/>
                    <a:pt x="44" y="25"/>
                    <a:pt x="51" y="35"/>
                  </a:cubicBezTo>
                  <a:cubicBezTo>
                    <a:pt x="42" y="41"/>
                    <a:pt x="0" y="43"/>
                    <a:pt x="3" y="31"/>
                  </a:cubicBezTo>
                  <a:cubicBezTo>
                    <a:pt x="8" y="11"/>
                    <a:pt x="49" y="4"/>
                    <a:pt x="18" y="31"/>
                  </a:cubicBezTo>
                  <a:close/>
                  <a:moveTo>
                    <a:pt x="6" y="86"/>
                  </a:moveTo>
                  <a:cubicBezTo>
                    <a:pt x="6" y="79"/>
                    <a:pt x="1" y="46"/>
                    <a:pt x="6" y="41"/>
                  </a:cubicBezTo>
                  <a:cubicBezTo>
                    <a:pt x="9" y="39"/>
                    <a:pt x="43" y="40"/>
                    <a:pt x="45" y="42"/>
                  </a:cubicBezTo>
                  <a:cubicBezTo>
                    <a:pt x="48" y="46"/>
                    <a:pt x="47" y="78"/>
                    <a:pt x="43" y="82"/>
                  </a:cubicBezTo>
                  <a:cubicBezTo>
                    <a:pt x="36" y="89"/>
                    <a:pt x="25" y="88"/>
                    <a:pt x="24" y="78"/>
                  </a:cubicBezTo>
                  <a:cubicBezTo>
                    <a:pt x="36" y="74"/>
                    <a:pt x="26" y="68"/>
                    <a:pt x="21" y="72"/>
                  </a:cubicBezTo>
                  <a:cubicBezTo>
                    <a:pt x="15" y="77"/>
                    <a:pt x="23" y="91"/>
                    <a:pt x="6" y="86"/>
                  </a:cubicBezTo>
                  <a:close/>
                  <a:moveTo>
                    <a:pt x="77" y="86"/>
                  </a:moveTo>
                  <a:cubicBezTo>
                    <a:pt x="63" y="86"/>
                    <a:pt x="56" y="89"/>
                    <a:pt x="51" y="78"/>
                  </a:cubicBezTo>
                  <a:cubicBezTo>
                    <a:pt x="45" y="65"/>
                    <a:pt x="47" y="45"/>
                    <a:pt x="65" y="50"/>
                  </a:cubicBezTo>
                  <a:cubicBezTo>
                    <a:pt x="63" y="52"/>
                    <a:pt x="65" y="54"/>
                    <a:pt x="63" y="58"/>
                  </a:cubicBezTo>
                  <a:cubicBezTo>
                    <a:pt x="74" y="56"/>
                    <a:pt x="80" y="45"/>
                    <a:pt x="89" y="58"/>
                  </a:cubicBezTo>
                  <a:cubicBezTo>
                    <a:pt x="83" y="60"/>
                    <a:pt x="58" y="67"/>
                    <a:pt x="63" y="74"/>
                  </a:cubicBezTo>
                  <a:cubicBezTo>
                    <a:pt x="68" y="81"/>
                    <a:pt x="78" y="75"/>
                    <a:pt x="77" y="68"/>
                  </a:cubicBezTo>
                  <a:cubicBezTo>
                    <a:pt x="81" y="68"/>
                    <a:pt x="87" y="69"/>
                    <a:pt x="91" y="70"/>
                  </a:cubicBezTo>
                  <a:cubicBezTo>
                    <a:pt x="90" y="79"/>
                    <a:pt x="86" y="86"/>
                    <a:pt x="77" y="86"/>
                  </a:cubicBezTo>
                  <a:close/>
                  <a:moveTo>
                    <a:pt x="18" y="50"/>
                  </a:moveTo>
                  <a:cubicBezTo>
                    <a:pt x="19" y="55"/>
                    <a:pt x="25" y="56"/>
                    <a:pt x="32" y="54"/>
                  </a:cubicBezTo>
                  <a:cubicBezTo>
                    <a:pt x="32" y="52"/>
                    <a:pt x="32" y="51"/>
                    <a:pt x="32" y="50"/>
                  </a:cubicBezTo>
                  <a:cubicBezTo>
                    <a:pt x="28" y="50"/>
                    <a:pt x="22" y="48"/>
                    <a:pt x="18" y="50"/>
                  </a:cubicBezTo>
                  <a:close/>
                  <a:moveTo>
                    <a:pt x="18" y="64"/>
                  </a:moveTo>
                  <a:cubicBezTo>
                    <a:pt x="22" y="65"/>
                    <a:pt x="28" y="64"/>
                    <a:pt x="32" y="64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26" y="58"/>
                    <a:pt x="20" y="58"/>
                    <a:pt x="18" y="64"/>
                  </a:cubicBezTo>
                  <a:close/>
                  <a:moveTo>
                    <a:pt x="63" y="19"/>
                  </a:moveTo>
                  <a:cubicBezTo>
                    <a:pt x="63" y="21"/>
                    <a:pt x="63" y="23"/>
                    <a:pt x="63" y="25"/>
                  </a:cubicBezTo>
                  <a:cubicBezTo>
                    <a:pt x="74" y="20"/>
                    <a:pt x="79" y="14"/>
                    <a:pt x="89" y="25"/>
                  </a:cubicBezTo>
                  <a:cubicBezTo>
                    <a:pt x="84" y="26"/>
                    <a:pt x="62" y="29"/>
                    <a:pt x="63" y="35"/>
                  </a:cubicBezTo>
                  <a:cubicBezTo>
                    <a:pt x="64" y="43"/>
                    <a:pt x="76" y="41"/>
                    <a:pt x="77" y="33"/>
                  </a:cubicBezTo>
                  <a:cubicBezTo>
                    <a:pt x="103" y="32"/>
                    <a:pt x="76" y="56"/>
                    <a:pt x="58" y="48"/>
                  </a:cubicBezTo>
                  <a:cubicBezTo>
                    <a:pt x="44" y="41"/>
                    <a:pt x="44" y="9"/>
                    <a:pt x="65" y="13"/>
                  </a:cubicBezTo>
                  <a:cubicBezTo>
                    <a:pt x="63" y="15"/>
                    <a:pt x="64" y="16"/>
                    <a:pt x="63" y="19"/>
                  </a:cubicBezTo>
                  <a:close/>
                  <a:moveTo>
                    <a:pt x="126" y="31"/>
                  </a:moveTo>
                  <a:cubicBezTo>
                    <a:pt x="121" y="28"/>
                    <a:pt x="116" y="24"/>
                    <a:pt x="112" y="21"/>
                  </a:cubicBezTo>
                  <a:cubicBezTo>
                    <a:pt x="120" y="5"/>
                    <a:pt x="141" y="22"/>
                    <a:pt x="126" y="31"/>
                  </a:cubicBezTo>
                  <a:close/>
                  <a:moveTo>
                    <a:pt x="138" y="46"/>
                  </a:moveTo>
                  <a:cubicBezTo>
                    <a:pt x="138" y="39"/>
                    <a:pt x="135" y="18"/>
                    <a:pt x="139" y="15"/>
                  </a:cubicBezTo>
                  <a:cubicBezTo>
                    <a:pt x="144" y="11"/>
                    <a:pt x="171" y="15"/>
                    <a:pt x="178" y="15"/>
                  </a:cubicBezTo>
                  <a:cubicBezTo>
                    <a:pt x="183" y="15"/>
                    <a:pt x="205" y="11"/>
                    <a:pt x="199" y="23"/>
                  </a:cubicBezTo>
                  <a:cubicBezTo>
                    <a:pt x="194" y="30"/>
                    <a:pt x="182" y="20"/>
                    <a:pt x="178" y="31"/>
                  </a:cubicBezTo>
                  <a:cubicBezTo>
                    <a:pt x="194" y="30"/>
                    <a:pt x="198" y="32"/>
                    <a:pt x="195" y="49"/>
                  </a:cubicBezTo>
                  <a:cubicBezTo>
                    <a:pt x="193" y="55"/>
                    <a:pt x="195" y="56"/>
                    <a:pt x="192" y="60"/>
                  </a:cubicBezTo>
                  <a:cubicBezTo>
                    <a:pt x="188" y="65"/>
                    <a:pt x="182" y="57"/>
                    <a:pt x="178" y="64"/>
                  </a:cubicBezTo>
                  <a:cubicBezTo>
                    <a:pt x="173" y="74"/>
                    <a:pt x="184" y="81"/>
                    <a:pt x="173" y="86"/>
                  </a:cubicBezTo>
                  <a:cubicBezTo>
                    <a:pt x="166" y="90"/>
                    <a:pt x="158" y="86"/>
                    <a:pt x="158" y="78"/>
                  </a:cubicBezTo>
                  <a:cubicBezTo>
                    <a:pt x="163" y="79"/>
                    <a:pt x="165" y="78"/>
                    <a:pt x="166" y="73"/>
                  </a:cubicBezTo>
                  <a:cubicBezTo>
                    <a:pt x="171" y="51"/>
                    <a:pt x="158" y="69"/>
                    <a:pt x="154" y="60"/>
                  </a:cubicBezTo>
                  <a:cubicBezTo>
                    <a:pt x="152" y="56"/>
                    <a:pt x="152" y="36"/>
                    <a:pt x="154" y="33"/>
                  </a:cubicBezTo>
                  <a:cubicBezTo>
                    <a:pt x="155" y="31"/>
                    <a:pt x="174" y="32"/>
                    <a:pt x="165" y="25"/>
                  </a:cubicBezTo>
                  <a:cubicBezTo>
                    <a:pt x="141" y="9"/>
                    <a:pt x="150" y="50"/>
                    <a:pt x="148" y="59"/>
                  </a:cubicBezTo>
                  <a:cubicBezTo>
                    <a:pt x="145" y="70"/>
                    <a:pt x="137" y="90"/>
                    <a:pt x="124" y="80"/>
                  </a:cubicBezTo>
                  <a:cubicBezTo>
                    <a:pt x="134" y="71"/>
                    <a:pt x="135" y="58"/>
                    <a:pt x="138" y="46"/>
                  </a:cubicBezTo>
                  <a:close/>
                  <a:moveTo>
                    <a:pt x="124" y="48"/>
                  </a:moveTo>
                  <a:cubicBezTo>
                    <a:pt x="118" y="44"/>
                    <a:pt x="113" y="42"/>
                    <a:pt x="107" y="39"/>
                  </a:cubicBezTo>
                  <a:cubicBezTo>
                    <a:pt x="113" y="26"/>
                    <a:pt x="122" y="35"/>
                    <a:pt x="132" y="39"/>
                  </a:cubicBezTo>
                  <a:cubicBezTo>
                    <a:pt x="129" y="42"/>
                    <a:pt x="127" y="46"/>
                    <a:pt x="124" y="48"/>
                  </a:cubicBezTo>
                  <a:close/>
                  <a:moveTo>
                    <a:pt x="182" y="41"/>
                  </a:moveTo>
                  <a:cubicBezTo>
                    <a:pt x="180" y="34"/>
                    <a:pt x="172" y="37"/>
                    <a:pt x="164" y="37"/>
                  </a:cubicBezTo>
                  <a:cubicBezTo>
                    <a:pt x="164" y="39"/>
                    <a:pt x="164" y="40"/>
                    <a:pt x="164" y="41"/>
                  </a:cubicBezTo>
                  <a:cubicBezTo>
                    <a:pt x="170" y="41"/>
                    <a:pt x="176" y="41"/>
                    <a:pt x="182" y="41"/>
                  </a:cubicBezTo>
                  <a:close/>
                  <a:moveTo>
                    <a:pt x="164" y="50"/>
                  </a:moveTo>
                  <a:cubicBezTo>
                    <a:pt x="166" y="57"/>
                    <a:pt x="174" y="54"/>
                    <a:pt x="182" y="54"/>
                  </a:cubicBezTo>
                  <a:cubicBezTo>
                    <a:pt x="182" y="52"/>
                    <a:pt x="182" y="51"/>
                    <a:pt x="182" y="50"/>
                  </a:cubicBezTo>
                  <a:cubicBezTo>
                    <a:pt x="176" y="50"/>
                    <a:pt x="170" y="50"/>
                    <a:pt x="164" y="50"/>
                  </a:cubicBezTo>
                  <a:close/>
                  <a:moveTo>
                    <a:pt x="105" y="78"/>
                  </a:moveTo>
                  <a:cubicBezTo>
                    <a:pt x="112" y="69"/>
                    <a:pt x="116" y="60"/>
                    <a:pt x="120" y="50"/>
                  </a:cubicBezTo>
                  <a:cubicBezTo>
                    <a:pt x="122" y="51"/>
                    <a:pt x="130" y="54"/>
                    <a:pt x="132" y="56"/>
                  </a:cubicBezTo>
                  <a:cubicBezTo>
                    <a:pt x="126" y="67"/>
                    <a:pt x="122" y="94"/>
                    <a:pt x="105" y="78"/>
                  </a:cubicBezTo>
                  <a:close/>
                  <a:moveTo>
                    <a:pt x="180" y="66"/>
                  </a:moveTo>
                  <a:cubicBezTo>
                    <a:pt x="192" y="60"/>
                    <a:pt x="195" y="70"/>
                    <a:pt x="201" y="78"/>
                  </a:cubicBezTo>
                  <a:cubicBezTo>
                    <a:pt x="190" y="87"/>
                    <a:pt x="184" y="76"/>
                    <a:pt x="180" y="66"/>
                  </a:cubicBezTo>
                  <a:close/>
                  <a:moveTo>
                    <a:pt x="154" y="82"/>
                  </a:moveTo>
                  <a:cubicBezTo>
                    <a:pt x="151" y="82"/>
                    <a:pt x="147" y="79"/>
                    <a:pt x="144" y="78"/>
                  </a:cubicBezTo>
                  <a:cubicBezTo>
                    <a:pt x="151" y="70"/>
                    <a:pt x="152" y="59"/>
                    <a:pt x="164" y="66"/>
                  </a:cubicBezTo>
                  <a:cubicBezTo>
                    <a:pt x="162" y="69"/>
                    <a:pt x="158" y="76"/>
                    <a:pt x="154" y="82"/>
                  </a:cubicBezTo>
                  <a:close/>
                  <a:moveTo>
                    <a:pt x="268" y="33"/>
                  </a:moveTo>
                  <a:cubicBezTo>
                    <a:pt x="256" y="42"/>
                    <a:pt x="254" y="30"/>
                    <a:pt x="249" y="21"/>
                  </a:cubicBezTo>
                  <a:cubicBezTo>
                    <a:pt x="261" y="13"/>
                    <a:pt x="264" y="24"/>
                    <a:pt x="268" y="33"/>
                  </a:cubicBezTo>
                  <a:close/>
                  <a:moveTo>
                    <a:pt x="241" y="31"/>
                  </a:moveTo>
                  <a:cubicBezTo>
                    <a:pt x="235" y="29"/>
                    <a:pt x="230" y="25"/>
                    <a:pt x="225" y="21"/>
                  </a:cubicBezTo>
                  <a:cubicBezTo>
                    <a:pt x="232" y="9"/>
                    <a:pt x="240" y="18"/>
                    <a:pt x="249" y="23"/>
                  </a:cubicBezTo>
                  <a:cubicBezTo>
                    <a:pt x="247" y="26"/>
                    <a:pt x="244" y="30"/>
                    <a:pt x="241" y="31"/>
                  </a:cubicBezTo>
                  <a:close/>
                  <a:moveTo>
                    <a:pt x="215" y="39"/>
                  </a:moveTo>
                  <a:cubicBezTo>
                    <a:pt x="223" y="27"/>
                    <a:pt x="231" y="36"/>
                    <a:pt x="241" y="39"/>
                  </a:cubicBezTo>
                  <a:cubicBezTo>
                    <a:pt x="235" y="55"/>
                    <a:pt x="225" y="42"/>
                    <a:pt x="215" y="39"/>
                  </a:cubicBezTo>
                  <a:close/>
                  <a:moveTo>
                    <a:pt x="264" y="50"/>
                  </a:moveTo>
                  <a:cubicBezTo>
                    <a:pt x="272" y="50"/>
                    <a:pt x="281" y="50"/>
                    <a:pt x="290" y="50"/>
                  </a:cubicBezTo>
                  <a:cubicBezTo>
                    <a:pt x="290" y="48"/>
                    <a:pt x="290" y="47"/>
                    <a:pt x="290" y="46"/>
                  </a:cubicBezTo>
                  <a:cubicBezTo>
                    <a:pt x="282" y="46"/>
                    <a:pt x="265" y="41"/>
                    <a:pt x="264" y="50"/>
                  </a:cubicBezTo>
                  <a:close/>
                  <a:moveTo>
                    <a:pt x="219" y="78"/>
                  </a:moveTo>
                  <a:cubicBezTo>
                    <a:pt x="225" y="70"/>
                    <a:pt x="230" y="61"/>
                    <a:pt x="233" y="52"/>
                  </a:cubicBezTo>
                  <a:cubicBezTo>
                    <a:pt x="236" y="53"/>
                    <a:pt x="243" y="54"/>
                    <a:pt x="245" y="56"/>
                  </a:cubicBezTo>
                  <a:cubicBezTo>
                    <a:pt x="240" y="65"/>
                    <a:pt x="237" y="76"/>
                    <a:pt x="233" y="86"/>
                  </a:cubicBezTo>
                  <a:cubicBezTo>
                    <a:pt x="229" y="82"/>
                    <a:pt x="224" y="79"/>
                    <a:pt x="219" y="78"/>
                  </a:cubicBezTo>
                  <a:close/>
                  <a:moveTo>
                    <a:pt x="264" y="58"/>
                  </a:moveTo>
                  <a:cubicBezTo>
                    <a:pt x="265" y="66"/>
                    <a:pt x="282" y="62"/>
                    <a:pt x="290" y="62"/>
                  </a:cubicBezTo>
                  <a:cubicBezTo>
                    <a:pt x="290" y="60"/>
                    <a:pt x="290" y="59"/>
                    <a:pt x="290" y="58"/>
                  </a:cubicBezTo>
                  <a:cubicBezTo>
                    <a:pt x="281" y="58"/>
                    <a:pt x="272" y="58"/>
                    <a:pt x="264" y="58"/>
                  </a:cubicBezTo>
                  <a:close/>
                  <a:moveTo>
                    <a:pt x="286" y="33"/>
                  </a:moveTo>
                  <a:cubicBezTo>
                    <a:pt x="294" y="24"/>
                    <a:pt x="295" y="12"/>
                    <a:pt x="308" y="23"/>
                  </a:cubicBezTo>
                  <a:cubicBezTo>
                    <a:pt x="302" y="30"/>
                    <a:pt x="296" y="39"/>
                    <a:pt x="286" y="33"/>
                  </a:cubicBezTo>
                  <a:close/>
                  <a:moveTo>
                    <a:pt x="272" y="37"/>
                  </a:moveTo>
                  <a:cubicBezTo>
                    <a:pt x="272" y="33"/>
                    <a:pt x="269" y="0"/>
                    <a:pt x="284" y="13"/>
                  </a:cubicBezTo>
                  <a:cubicBezTo>
                    <a:pt x="287" y="16"/>
                    <a:pt x="282" y="31"/>
                    <a:pt x="284" y="35"/>
                  </a:cubicBezTo>
                  <a:cubicBezTo>
                    <a:pt x="288" y="41"/>
                    <a:pt x="297" y="32"/>
                    <a:pt x="303" y="37"/>
                  </a:cubicBezTo>
                  <a:cubicBezTo>
                    <a:pt x="306" y="40"/>
                    <a:pt x="307" y="76"/>
                    <a:pt x="304" y="81"/>
                  </a:cubicBezTo>
                  <a:cubicBezTo>
                    <a:pt x="299" y="89"/>
                    <a:pt x="283" y="89"/>
                    <a:pt x="282" y="78"/>
                  </a:cubicBezTo>
                  <a:cubicBezTo>
                    <a:pt x="288" y="77"/>
                    <a:pt x="293" y="74"/>
                    <a:pt x="288" y="70"/>
                  </a:cubicBezTo>
                  <a:cubicBezTo>
                    <a:pt x="287" y="69"/>
                    <a:pt x="265" y="69"/>
                    <a:pt x="264" y="70"/>
                  </a:cubicBezTo>
                  <a:cubicBezTo>
                    <a:pt x="260" y="73"/>
                    <a:pt x="266" y="83"/>
                    <a:pt x="262" y="86"/>
                  </a:cubicBezTo>
                  <a:cubicBezTo>
                    <a:pt x="247" y="98"/>
                    <a:pt x="251" y="60"/>
                    <a:pt x="251" y="55"/>
                  </a:cubicBezTo>
                  <a:cubicBezTo>
                    <a:pt x="251" y="35"/>
                    <a:pt x="251" y="37"/>
                    <a:pt x="272" y="37"/>
                  </a:cubicBezTo>
                  <a:close/>
                  <a:moveTo>
                    <a:pt x="327" y="29"/>
                  </a:moveTo>
                  <a:cubicBezTo>
                    <a:pt x="323" y="15"/>
                    <a:pt x="334" y="25"/>
                    <a:pt x="341" y="21"/>
                  </a:cubicBezTo>
                  <a:cubicBezTo>
                    <a:pt x="346" y="19"/>
                    <a:pt x="339" y="12"/>
                    <a:pt x="353" y="13"/>
                  </a:cubicBezTo>
                  <a:cubicBezTo>
                    <a:pt x="345" y="12"/>
                    <a:pt x="365" y="31"/>
                    <a:pt x="362" y="21"/>
                  </a:cubicBezTo>
                  <a:cubicBezTo>
                    <a:pt x="363" y="26"/>
                    <a:pt x="368" y="34"/>
                    <a:pt x="353" y="29"/>
                  </a:cubicBezTo>
                  <a:cubicBezTo>
                    <a:pt x="353" y="31"/>
                    <a:pt x="353" y="32"/>
                    <a:pt x="353" y="33"/>
                  </a:cubicBezTo>
                  <a:cubicBezTo>
                    <a:pt x="369" y="29"/>
                    <a:pt x="369" y="46"/>
                    <a:pt x="353" y="41"/>
                  </a:cubicBezTo>
                  <a:cubicBezTo>
                    <a:pt x="353" y="43"/>
                    <a:pt x="353" y="44"/>
                    <a:pt x="353" y="46"/>
                  </a:cubicBezTo>
                  <a:cubicBezTo>
                    <a:pt x="362" y="43"/>
                    <a:pt x="366" y="45"/>
                    <a:pt x="365" y="54"/>
                  </a:cubicBezTo>
                  <a:cubicBezTo>
                    <a:pt x="365" y="60"/>
                    <a:pt x="351" y="49"/>
                    <a:pt x="353" y="62"/>
                  </a:cubicBezTo>
                  <a:cubicBezTo>
                    <a:pt x="361" y="55"/>
                    <a:pt x="366" y="61"/>
                    <a:pt x="369" y="70"/>
                  </a:cubicBezTo>
                  <a:cubicBezTo>
                    <a:pt x="367" y="71"/>
                    <a:pt x="361" y="74"/>
                    <a:pt x="359" y="74"/>
                  </a:cubicBezTo>
                  <a:cubicBezTo>
                    <a:pt x="358" y="70"/>
                    <a:pt x="354" y="67"/>
                    <a:pt x="353" y="64"/>
                  </a:cubicBezTo>
                  <a:cubicBezTo>
                    <a:pt x="353" y="73"/>
                    <a:pt x="357" y="86"/>
                    <a:pt x="347" y="86"/>
                  </a:cubicBezTo>
                  <a:cubicBezTo>
                    <a:pt x="337" y="87"/>
                    <a:pt x="341" y="74"/>
                    <a:pt x="341" y="66"/>
                  </a:cubicBezTo>
                  <a:cubicBezTo>
                    <a:pt x="339" y="71"/>
                    <a:pt x="331" y="83"/>
                    <a:pt x="326" y="74"/>
                  </a:cubicBezTo>
                  <a:cubicBezTo>
                    <a:pt x="323" y="70"/>
                    <a:pt x="334" y="60"/>
                    <a:pt x="337" y="56"/>
                  </a:cubicBezTo>
                  <a:cubicBezTo>
                    <a:pt x="321" y="60"/>
                    <a:pt x="319" y="43"/>
                    <a:pt x="341" y="46"/>
                  </a:cubicBezTo>
                  <a:cubicBezTo>
                    <a:pt x="341" y="44"/>
                    <a:pt x="341" y="43"/>
                    <a:pt x="341" y="41"/>
                  </a:cubicBezTo>
                  <a:cubicBezTo>
                    <a:pt x="325" y="46"/>
                    <a:pt x="325" y="29"/>
                    <a:pt x="341" y="33"/>
                  </a:cubicBezTo>
                  <a:cubicBezTo>
                    <a:pt x="341" y="32"/>
                    <a:pt x="341" y="31"/>
                    <a:pt x="341" y="29"/>
                  </a:cubicBezTo>
                  <a:cubicBezTo>
                    <a:pt x="336" y="29"/>
                    <a:pt x="331" y="28"/>
                    <a:pt x="327" y="29"/>
                  </a:cubicBezTo>
                  <a:close/>
                  <a:moveTo>
                    <a:pt x="381" y="52"/>
                  </a:moveTo>
                  <a:cubicBezTo>
                    <a:pt x="383" y="42"/>
                    <a:pt x="377" y="41"/>
                    <a:pt x="369" y="46"/>
                  </a:cubicBezTo>
                  <a:cubicBezTo>
                    <a:pt x="368" y="43"/>
                    <a:pt x="368" y="40"/>
                    <a:pt x="367" y="37"/>
                  </a:cubicBezTo>
                  <a:cubicBezTo>
                    <a:pt x="375" y="38"/>
                    <a:pt x="383" y="37"/>
                    <a:pt x="381" y="27"/>
                  </a:cubicBezTo>
                  <a:cubicBezTo>
                    <a:pt x="382" y="30"/>
                    <a:pt x="369" y="22"/>
                    <a:pt x="367" y="19"/>
                  </a:cubicBezTo>
                  <a:cubicBezTo>
                    <a:pt x="381" y="18"/>
                    <a:pt x="403" y="8"/>
                    <a:pt x="412" y="21"/>
                  </a:cubicBezTo>
                  <a:cubicBezTo>
                    <a:pt x="401" y="25"/>
                    <a:pt x="389" y="19"/>
                    <a:pt x="393" y="35"/>
                  </a:cubicBezTo>
                  <a:cubicBezTo>
                    <a:pt x="400" y="35"/>
                    <a:pt x="406" y="34"/>
                    <a:pt x="412" y="33"/>
                  </a:cubicBezTo>
                  <a:cubicBezTo>
                    <a:pt x="415" y="50"/>
                    <a:pt x="389" y="34"/>
                    <a:pt x="393" y="52"/>
                  </a:cubicBezTo>
                  <a:cubicBezTo>
                    <a:pt x="401" y="51"/>
                    <a:pt x="408" y="50"/>
                    <a:pt x="416" y="50"/>
                  </a:cubicBezTo>
                  <a:cubicBezTo>
                    <a:pt x="420" y="68"/>
                    <a:pt x="379" y="54"/>
                    <a:pt x="393" y="73"/>
                  </a:cubicBezTo>
                  <a:cubicBezTo>
                    <a:pt x="398" y="79"/>
                    <a:pt x="405" y="75"/>
                    <a:pt x="406" y="68"/>
                  </a:cubicBezTo>
                  <a:cubicBezTo>
                    <a:pt x="436" y="69"/>
                    <a:pt x="402" y="96"/>
                    <a:pt x="385" y="83"/>
                  </a:cubicBezTo>
                  <a:cubicBezTo>
                    <a:pt x="378" y="77"/>
                    <a:pt x="385" y="72"/>
                    <a:pt x="381" y="64"/>
                  </a:cubicBezTo>
                  <a:cubicBezTo>
                    <a:pt x="378" y="57"/>
                    <a:pt x="368" y="68"/>
                    <a:pt x="367" y="54"/>
                  </a:cubicBezTo>
                  <a:cubicBezTo>
                    <a:pt x="371" y="53"/>
                    <a:pt x="377" y="51"/>
                    <a:pt x="381" y="52"/>
                  </a:cubicBezTo>
                  <a:close/>
                  <a:moveTo>
                    <a:pt x="448" y="27"/>
                  </a:moveTo>
                  <a:cubicBezTo>
                    <a:pt x="446" y="15"/>
                    <a:pt x="450" y="10"/>
                    <a:pt x="462" y="13"/>
                  </a:cubicBezTo>
                  <a:cubicBezTo>
                    <a:pt x="462" y="14"/>
                    <a:pt x="460" y="19"/>
                    <a:pt x="460" y="19"/>
                  </a:cubicBezTo>
                  <a:cubicBezTo>
                    <a:pt x="455" y="15"/>
                    <a:pt x="472" y="38"/>
                    <a:pt x="469" y="27"/>
                  </a:cubicBezTo>
                  <a:cubicBezTo>
                    <a:pt x="473" y="42"/>
                    <a:pt x="461" y="32"/>
                    <a:pt x="460" y="43"/>
                  </a:cubicBezTo>
                  <a:cubicBezTo>
                    <a:pt x="462" y="43"/>
                    <a:pt x="466" y="42"/>
                    <a:pt x="469" y="41"/>
                  </a:cubicBezTo>
                  <a:cubicBezTo>
                    <a:pt x="470" y="44"/>
                    <a:pt x="471" y="49"/>
                    <a:pt x="471" y="52"/>
                  </a:cubicBezTo>
                  <a:cubicBezTo>
                    <a:pt x="452" y="50"/>
                    <a:pt x="466" y="70"/>
                    <a:pt x="460" y="79"/>
                  </a:cubicBezTo>
                  <a:cubicBezTo>
                    <a:pt x="456" y="87"/>
                    <a:pt x="441" y="88"/>
                    <a:pt x="438" y="76"/>
                  </a:cubicBezTo>
                  <a:cubicBezTo>
                    <a:pt x="451" y="79"/>
                    <a:pt x="449" y="67"/>
                    <a:pt x="448" y="58"/>
                  </a:cubicBezTo>
                  <a:cubicBezTo>
                    <a:pt x="441" y="64"/>
                    <a:pt x="435" y="61"/>
                    <a:pt x="432" y="52"/>
                  </a:cubicBezTo>
                  <a:cubicBezTo>
                    <a:pt x="437" y="50"/>
                    <a:pt x="447" y="50"/>
                    <a:pt x="448" y="46"/>
                  </a:cubicBezTo>
                  <a:cubicBezTo>
                    <a:pt x="454" y="35"/>
                    <a:pt x="443" y="40"/>
                    <a:pt x="441" y="37"/>
                  </a:cubicBezTo>
                  <a:cubicBezTo>
                    <a:pt x="440" y="35"/>
                    <a:pt x="428" y="39"/>
                    <a:pt x="434" y="30"/>
                  </a:cubicBezTo>
                  <a:cubicBezTo>
                    <a:pt x="436" y="27"/>
                    <a:pt x="443" y="26"/>
                    <a:pt x="448" y="27"/>
                  </a:cubicBezTo>
                  <a:close/>
                  <a:moveTo>
                    <a:pt x="473" y="39"/>
                  </a:moveTo>
                  <a:cubicBezTo>
                    <a:pt x="473" y="29"/>
                    <a:pt x="468" y="14"/>
                    <a:pt x="479" y="13"/>
                  </a:cubicBezTo>
                  <a:cubicBezTo>
                    <a:pt x="487" y="12"/>
                    <a:pt x="489" y="17"/>
                    <a:pt x="487" y="25"/>
                  </a:cubicBezTo>
                  <a:cubicBezTo>
                    <a:pt x="501" y="19"/>
                    <a:pt x="511" y="11"/>
                    <a:pt x="521" y="25"/>
                  </a:cubicBezTo>
                  <a:cubicBezTo>
                    <a:pt x="514" y="25"/>
                    <a:pt x="484" y="28"/>
                    <a:pt x="487" y="36"/>
                  </a:cubicBezTo>
                  <a:cubicBezTo>
                    <a:pt x="488" y="41"/>
                    <a:pt x="513" y="41"/>
                    <a:pt x="513" y="29"/>
                  </a:cubicBezTo>
                  <a:cubicBezTo>
                    <a:pt x="518" y="31"/>
                    <a:pt x="522" y="32"/>
                    <a:pt x="527" y="33"/>
                  </a:cubicBezTo>
                  <a:cubicBezTo>
                    <a:pt x="525" y="54"/>
                    <a:pt x="479" y="56"/>
                    <a:pt x="473" y="39"/>
                  </a:cubicBezTo>
                  <a:close/>
                  <a:moveTo>
                    <a:pt x="505" y="82"/>
                  </a:moveTo>
                  <a:cubicBezTo>
                    <a:pt x="497" y="82"/>
                    <a:pt x="476" y="88"/>
                    <a:pt x="473" y="85"/>
                  </a:cubicBezTo>
                  <a:cubicBezTo>
                    <a:pt x="471" y="82"/>
                    <a:pt x="471" y="58"/>
                    <a:pt x="473" y="55"/>
                  </a:cubicBezTo>
                  <a:cubicBezTo>
                    <a:pt x="477" y="47"/>
                    <a:pt x="471" y="52"/>
                    <a:pt x="484" y="50"/>
                  </a:cubicBezTo>
                  <a:cubicBezTo>
                    <a:pt x="489" y="48"/>
                    <a:pt x="508" y="47"/>
                    <a:pt x="513" y="50"/>
                  </a:cubicBezTo>
                  <a:cubicBezTo>
                    <a:pt x="523" y="55"/>
                    <a:pt x="516" y="47"/>
                    <a:pt x="519" y="61"/>
                  </a:cubicBezTo>
                  <a:cubicBezTo>
                    <a:pt x="520" y="64"/>
                    <a:pt x="521" y="84"/>
                    <a:pt x="519" y="86"/>
                  </a:cubicBezTo>
                  <a:cubicBezTo>
                    <a:pt x="515" y="90"/>
                    <a:pt x="506" y="86"/>
                    <a:pt x="505" y="82"/>
                  </a:cubicBezTo>
                  <a:close/>
                  <a:moveTo>
                    <a:pt x="505" y="64"/>
                  </a:moveTo>
                  <a:cubicBezTo>
                    <a:pt x="505" y="51"/>
                    <a:pt x="461" y="64"/>
                    <a:pt x="505" y="64"/>
                  </a:cubicBezTo>
                  <a:close/>
                  <a:moveTo>
                    <a:pt x="485" y="70"/>
                  </a:moveTo>
                  <a:cubicBezTo>
                    <a:pt x="484" y="83"/>
                    <a:pt x="529" y="70"/>
                    <a:pt x="485" y="70"/>
                  </a:cubicBezTo>
                  <a:close/>
                  <a:moveTo>
                    <a:pt x="542" y="27"/>
                  </a:moveTo>
                  <a:cubicBezTo>
                    <a:pt x="566" y="35"/>
                    <a:pt x="546" y="6"/>
                    <a:pt x="570" y="13"/>
                  </a:cubicBezTo>
                  <a:cubicBezTo>
                    <a:pt x="570" y="14"/>
                    <a:pt x="567" y="19"/>
                    <a:pt x="568" y="19"/>
                  </a:cubicBezTo>
                  <a:cubicBezTo>
                    <a:pt x="569" y="20"/>
                    <a:pt x="567" y="25"/>
                    <a:pt x="568" y="26"/>
                  </a:cubicBezTo>
                  <a:cubicBezTo>
                    <a:pt x="569" y="27"/>
                    <a:pt x="573" y="26"/>
                    <a:pt x="574" y="27"/>
                  </a:cubicBezTo>
                  <a:cubicBezTo>
                    <a:pt x="572" y="24"/>
                    <a:pt x="586" y="37"/>
                    <a:pt x="581" y="35"/>
                  </a:cubicBezTo>
                  <a:cubicBezTo>
                    <a:pt x="586" y="37"/>
                    <a:pt x="595" y="35"/>
                    <a:pt x="600" y="35"/>
                  </a:cubicBezTo>
                  <a:cubicBezTo>
                    <a:pt x="608" y="35"/>
                    <a:pt x="632" y="31"/>
                    <a:pt x="633" y="39"/>
                  </a:cubicBezTo>
                  <a:cubicBezTo>
                    <a:pt x="634" y="52"/>
                    <a:pt x="605" y="32"/>
                    <a:pt x="611" y="54"/>
                  </a:cubicBezTo>
                  <a:cubicBezTo>
                    <a:pt x="624" y="44"/>
                    <a:pt x="630" y="61"/>
                    <a:pt x="637" y="72"/>
                  </a:cubicBezTo>
                  <a:cubicBezTo>
                    <a:pt x="620" y="84"/>
                    <a:pt x="620" y="65"/>
                    <a:pt x="611" y="56"/>
                  </a:cubicBezTo>
                  <a:cubicBezTo>
                    <a:pt x="611" y="82"/>
                    <a:pt x="614" y="81"/>
                    <a:pt x="590" y="86"/>
                  </a:cubicBezTo>
                  <a:cubicBezTo>
                    <a:pt x="590" y="85"/>
                    <a:pt x="588" y="77"/>
                    <a:pt x="588" y="76"/>
                  </a:cubicBezTo>
                  <a:cubicBezTo>
                    <a:pt x="603" y="79"/>
                    <a:pt x="598" y="64"/>
                    <a:pt x="598" y="54"/>
                  </a:cubicBezTo>
                  <a:cubicBezTo>
                    <a:pt x="592" y="62"/>
                    <a:pt x="586" y="85"/>
                    <a:pt x="572" y="72"/>
                  </a:cubicBezTo>
                  <a:cubicBezTo>
                    <a:pt x="577" y="68"/>
                    <a:pt x="581" y="62"/>
                    <a:pt x="582" y="56"/>
                  </a:cubicBezTo>
                  <a:cubicBezTo>
                    <a:pt x="576" y="61"/>
                    <a:pt x="571" y="59"/>
                    <a:pt x="568" y="52"/>
                  </a:cubicBezTo>
                  <a:cubicBezTo>
                    <a:pt x="568" y="60"/>
                    <a:pt x="571" y="81"/>
                    <a:pt x="565" y="84"/>
                  </a:cubicBezTo>
                  <a:cubicBezTo>
                    <a:pt x="550" y="90"/>
                    <a:pt x="556" y="64"/>
                    <a:pt x="556" y="56"/>
                  </a:cubicBezTo>
                  <a:cubicBezTo>
                    <a:pt x="555" y="61"/>
                    <a:pt x="552" y="64"/>
                    <a:pt x="550" y="68"/>
                  </a:cubicBezTo>
                  <a:cubicBezTo>
                    <a:pt x="548" y="67"/>
                    <a:pt x="541" y="63"/>
                    <a:pt x="540" y="62"/>
                  </a:cubicBezTo>
                  <a:cubicBezTo>
                    <a:pt x="546" y="54"/>
                    <a:pt x="550" y="45"/>
                    <a:pt x="554" y="35"/>
                  </a:cubicBezTo>
                  <a:cubicBezTo>
                    <a:pt x="545" y="38"/>
                    <a:pt x="540" y="36"/>
                    <a:pt x="542" y="27"/>
                  </a:cubicBezTo>
                  <a:close/>
                  <a:moveTo>
                    <a:pt x="627" y="25"/>
                  </a:moveTo>
                  <a:cubicBezTo>
                    <a:pt x="620" y="25"/>
                    <a:pt x="575" y="29"/>
                    <a:pt x="584" y="17"/>
                  </a:cubicBezTo>
                  <a:cubicBezTo>
                    <a:pt x="588" y="12"/>
                    <a:pt x="630" y="12"/>
                    <a:pt x="627" y="25"/>
                  </a:cubicBezTo>
                  <a:close/>
                  <a:moveTo>
                    <a:pt x="598" y="43"/>
                  </a:moveTo>
                  <a:cubicBezTo>
                    <a:pt x="594" y="43"/>
                    <a:pt x="589" y="44"/>
                    <a:pt x="585" y="43"/>
                  </a:cubicBezTo>
                  <a:cubicBezTo>
                    <a:pt x="584" y="43"/>
                    <a:pt x="573" y="37"/>
                    <a:pt x="578" y="37"/>
                  </a:cubicBezTo>
                  <a:cubicBezTo>
                    <a:pt x="573" y="37"/>
                    <a:pt x="564" y="31"/>
                    <a:pt x="568" y="46"/>
                  </a:cubicBezTo>
                  <a:cubicBezTo>
                    <a:pt x="576" y="39"/>
                    <a:pt x="580" y="45"/>
                    <a:pt x="584" y="54"/>
                  </a:cubicBezTo>
                  <a:cubicBezTo>
                    <a:pt x="587" y="49"/>
                    <a:pt x="593" y="50"/>
                    <a:pt x="598" y="54"/>
                  </a:cubicBezTo>
                  <a:cubicBezTo>
                    <a:pt x="598" y="51"/>
                    <a:pt x="599" y="46"/>
                    <a:pt x="598" y="43"/>
                  </a:cubicBezTo>
                  <a:close/>
                </a:path>
              </a:pathLst>
            </a:custGeom>
            <a:solidFill>
              <a:srgbClr val="322E27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03" name="Freeform 323"/>
            <p:cNvSpPr/>
            <p:nvPr/>
          </p:nvSpPr>
          <p:spPr>
            <a:xfrm>
              <a:off x="13755940" y="8870489"/>
              <a:ext cx="8212138" cy="555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775516" y="0"/>
                </a:cxn>
                <a:cxn ang="0">
                  <a:pos x="7195155" y="0"/>
                </a:cxn>
                <a:cxn ang="0">
                  <a:pos x="8212138" y="0"/>
                </a:cxn>
                <a:cxn ang="0">
                  <a:pos x="8212138" y="17096"/>
                </a:cxn>
                <a:cxn ang="0">
                  <a:pos x="5411197" y="17096"/>
                </a:cxn>
                <a:cxn ang="0">
                  <a:pos x="978846" y="17096"/>
                </a:cxn>
                <a:cxn ang="0">
                  <a:pos x="0" y="0"/>
                </a:cxn>
              </a:cxnLst>
              <a:rect l="0" t="0" r="0" b="0"/>
              <a:pathLst>
                <a:path w="1938" h="13">
                  <a:moveTo>
                    <a:pt x="0" y="0"/>
                  </a:moveTo>
                  <a:cubicBezTo>
                    <a:pt x="218" y="0"/>
                    <a:pt x="437" y="0"/>
                    <a:pt x="655" y="0"/>
                  </a:cubicBezTo>
                  <a:cubicBezTo>
                    <a:pt x="1002" y="0"/>
                    <a:pt x="1350" y="0"/>
                    <a:pt x="1698" y="0"/>
                  </a:cubicBezTo>
                  <a:cubicBezTo>
                    <a:pt x="1778" y="0"/>
                    <a:pt x="1858" y="0"/>
                    <a:pt x="1938" y="0"/>
                  </a:cubicBezTo>
                  <a:cubicBezTo>
                    <a:pt x="1938" y="1"/>
                    <a:pt x="1938" y="2"/>
                    <a:pt x="1938" y="4"/>
                  </a:cubicBezTo>
                  <a:cubicBezTo>
                    <a:pt x="1717" y="4"/>
                    <a:pt x="1497" y="4"/>
                    <a:pt x="1277" y="4"/>
                  </a:cubicBezTo>
                  <a:cubicBezTo>
                    <a:pt x="928" y="4"/>
                    <a:pt x="579" y="4"/>
                    <a:pt x="231" y="4"/>
                  </a:cubicBezTo>
                  <a:cubicBezTo>
                    <a:pt x="212" y="4"/>
                    <a:pt x="2" y="13"/>
                    <a:pt x="0" y="0"/>
                  </a:cubicBezTo>
                  <a:close/>
                </a:path>
              </a:pathLst>
            </a:custGeom>
            <a:solidFill>
              <a:srgbClr val="322E27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04" name="Freeform 324"/>
            <p:cNvSpPr>
              <a:spLocks noEditPoints="1"/>
            </p:cNvSpPr>
            <p:nvPr/>
          </p:nvSpPr>
          <p:spPr>
            <a:xfrm>
              <a:off x="14230603" y="9035589"/>
              <a:ext cx="2292350" cy="381000"/>
            </a:xfrm>
            <a:custGeom>
              <a:avLst/>
              <a:gdLst/>
              <a:ahLst/>
              <a:cxnLst>
                <a:cxn ang="0">
                  <a:pos x="283895" y="63500"/>
                </a:cxn>
                <a:cxn ang="0">
                  <a:pos x="254235" y="228600"/>
                </a:cxn>
                <a:cxn ang="0">
                  <a:pos x="84745" y="148167"/>
                </a:cxn>
                <a:cxn ang="0">
                  <a:pos x="135592" y="55033"/>
                </a:cxn>
                <a:cxn ang="0">
                  <a:pos x="249998" y="63500"/>
                </a:cxn>
                <a:cxn ang="0">
                  <a:pos x="207625" y="143933"/>
                </a:cxn>
                <a:cxn ang="0">
                  <a:pos x="127117" y="186267"/>
                </a:cxn>
                <a:cxn ang="0">
                  <a:pos x="16949" y="304800"/>
                </a:cxn>
                <a:cxn ang="0">
                  <a:pos x="283895" y="313267"/>
                </a:cxn>
                <a:cxn ang="0">
                  <a:pos x="627112" y="135467"/>
                </a:cxn>
                <a:cxn ang="0">
                  <a:pos x="593214" y="254000"/>
                </a:cxn>
                <a:cxn ang="0">
                  <a:pos x="711857" y="228600"/>
                </a:cxn>
                <a:cxn ang="0">
                  <a:pos x="478809" y="186267"/>
                </a:cxn>
                <a:cxn ang="0">
                  <a:pos x="588977" y="46567"/>
                </a:cxn>
                <a:cxn ang="0">
                  <a:pos x="627112" y="211667"/>
                </a:cxn>
                <a:cxn ang="0">
                  <a:pos x="457623" y="304800"/>
                </a:cxn>
                <a:cxn ang="0">
                  <a:pos x="461860" y="46567"/>
                </a:cxn>
                <a:cxn ang="0">
                  <a:pos x="1029651" y="63500"/>
                </a:cxn>
                <a:cxn ang="0">
                  <a:pos x="1110158" y="203200"/>
                </a:cxn>
                <a:cxn ang="0">
                  <a:pos x="1127107" y="287867"/>
                </a:cxn>
                <a:cxn ang="0">
                  <a:pos x="927957" y="194733"/>
                </a:cxn>
                <a:cxn ang="0">
                  <a:pos x="919482" y="143933"/>
                </a:cxn>
                <a:cxn ang="0">
                  <a:pos x="877110" y="46567"/>
                </a:cxn>
                <a:cxn ang="0">
                  <a:pos x="961855" y="127000"/>
                </a:cxn>
                <a:cxn ang="0">
                  <a:pos x="809314" y="118533"/>
                </a:cxn>
                <a:cxn ang="0">
                  <a:pos x="1305072" y="110067"/>
                </a:cxn>
                <a:cxn ang="0">
                  <a:pos x="1211852" y="143933"/>
                </a:cxn>
                <a:cxn ang="0">
                  <a:pos x="1254225" y="279400"/>
                </a:cxn>
                <a:cxn ang="0">
                  <a:pos x="1220327" y="304800"/>
                </a:cxn>
                <a:cxn ang="0">
                  <a:pos x="1207615" y="105833"/>
                </a:cxn>
                <a:cxn ang="0">
                  <a:pos x="1402528" y="55033"/>
                </a:cxn>
                <a:cxn ang="0">
                  <a:pos x="1487273" y="97367"/>
                </a:cxn>
                <a:cxn ang="0">
                  <a:pos x="1402528" y="55033"/>
                </a:cxn>
                <a:cxn ang="0">
                  <a:pos x="1402528" y="186267"/>
                </a:cxn>
                <a:cxn ang="0">
                  <a:pos x="1487273" y="237067"/>
                </a:cxn>
                <a:cxn ang="0">
                  <a:pos x="1402528" y="186267"/>
                </a:cxn>
                <a:cxn ang="0">
                  <a:pos x="1762694" y="55033"/>
                </a:cxn>
                <a:cxn ang="0">
                  <a:pos x="1766932" y="131233"/>
                </a:cxn>
                <a:cxn ang="0">
                  <a:pos x="1720322" y="38100"/>
                </a:cxn>
                <a:cxn ang="0">
                  <a:pos x="1771169" y="287867"/>
                </a:cxn>
                <a:cxn ang="0">
                  <a:pos x="1889812" y="194733"/>
                </a:cxn>
                <a:cxn ang="0">
                  <a:pos x="1830490" y="215900"/>
                </a:cxn>
                <a:cxn ang="0">
                  <a:pos x="1830490" y="279400"/>
                </a:cxn>
                <a:cxn ang="0">
                  <a:pos x="1656763" y="169333"/>
                </a:cxn>
                <a:cxn ang="0">
                  <a:pos x="1572018" y="270933"/>
                </a:cxn>
                <a:cxn ang="0">
                  <a:pos x="1572018" y="118533"/>
                </a:cxn>
                <a:cxn ang="0">
                  <a:pos x="1682187" y="88900"/>
                </a:cxn>
                <a:cxn ang="0">
                  <a:pos x="2063539" y="110067"/>
                </a:cxn>
                <a:cxn ang="0">
                  <a:pos x="2063539" y="135467"/>
                </a:cxn>
                <a:cxn ang="0">
                  <a:pos x="2050827" y="300567"/>
                </a:cxn>
                <a:cxn ang="0">
                  <a:pos x="2021166" y="110067"/>
                </a:cxn>
                <a:cxn ang="0">
                  <a:pos x="2063539" y="55033"/>
                </a:cxn>
                <a:cxn ang="0">
                  <a:pos x="2258452" y="80433"/>
                </a:cxn>
                <a:cxn ang="0">
                  <a:pos x="2207605" y="177800"/>
                </a:cxn>
                <a:cxn ang="0">
                  <a:pos x="2165233" y="186267"/>
                </a:cxn>
                <a:cxn ang="0">
                  <a:pos x="2101674" y="143933"/>
                </a:cxn>
              </a:cxnLst>
              <a:rect l="0" t="0" r="0" b="0"/>
              <a:pathLst>
                <a:path w="541" h="90">
                  <a:moveTo>
                    <a:pt x="59" y="15"/>
                  </a:moveTo>
                  <a:cubicBezTo>
                    <a:pt x="59" y="17"/>
                    <a:pt x="59" y="19"/>
                    <a:pt x="59" y="21"/>
                  </a:cubicBezTo>
                  <a:cubicBezTo>
                    <a:pt x="63" y="18"/>
                    <a:pt x="64" y="21"/>
                    <a:pt x="67" y="15"/>
                  </a:cubicBezTo>
                  <a:cubicBezTo>
                    <a:pt x="70" y="17"/>
                    <a:pt x="75" y="20"/>
                    <a:pt x="77" y="21"/>
                  </a:cubicBezTo>
                  <a:cubicBezTo>
                    <a:pt x="72" y="24"/>
                    <a:pt x="62" y="22"/>
                    <a:pt x="59" y="25"/>
                  </a:cubicBezTo>
                  <a:cubicBezTo>
                    <a:pt x="56" y="29"/>
                    <a:pt x="59" y="53"/>
                    <a:pt x="60" y="54"/>
                  </a:cubicBezTo>
                  <a:cubicBezTo>
                    <a:pt x="68" y="58"/>
                    <a:pt x="71" y="42"/>
                    <a:pt x="81" y="54"/>
                  </a:cubicBezTo>
                  <a:cubicBezTo>
                    <a:pt x="54" y="54"/>
                    <a:pt x="27" y="54"/>
                    <a:pt x="0" y="54"/>
                  </a:cubicBezTo>
                  <a:cubicBezTo>
                    <a:pt x="18" y="54"/>
                    <a:pt x="24" y="56"/>
                    <a:pt x="20" y="35"/>
                  </a:cubicBezTo>
                  <a:cubicBezTo>
                    <a:pt x="17" y="16"/>
                    <a:pt x="15" y="32"/>
                    <a:pt x="4" y="21"/>
                  </a:cubicBezTo>
                  <a:cubicBezTo>
                    <a:pt x="14" y="24"/>
                    <a:pt x="23" y="23"/>
                    <a:pt x="20" y="11"/>
                  </a:cubicBezTo>
                  <a:cubicBezTo>
                    <a:pt x="23" y="11"/>
                    <a:pt x="29" y="12"/>
                    <a:pt x="32" y="13"/>
                  </a:cubicBezTo>
                  <a:cubicBezTo>
                    <a:pt x="24" y="26"/>
                    <a:pt x="44" y="21"/>
                    <a:pt x="49" y="19"/>
                  </a:cubicBezTo>
                  <a:cubicBezTo>
                    <a:pt x="53" y="18"/>
                    <a:pt x="44" y="12"/>
                    <a:pt x="54" y="11"/>
                  </a:cubicBezTo>
                  <a:cubicBezTo>
                    <a:pt x="59" y="11"/>
                    <a:pt x="60" y="12"/>
                    <a:pt x="59" y="15"/>
                  </a:cubicBezTo>
                  <a:close/>
                  <a:moveTo>
                    <a:pt x="30" y="23"/>
                  </a:moveTo>
                  <a:cubicBezTo>
                    <a:pt x="26" y="41"/>
                    <a:pt x="73" y="23"/>
                    <a:pt x="30" y="23"/>
                  </a:cubicBezTo>
                  <a:close/>
                  <a:moveTo>
                    <a:pt x="49" y="34"/>
                  </a:moveTo>
                  <a:cubicBezTo>
                    <a:pt x="4" y="34"/>
                    <a:pt x="54" y="55"/>
                    <a:pt x="49" y="34"/>
                  </a:cubicBezTo>
                  <a:close/>
                  <a:moveTo>
                    <a:pt x="30" y="44"/>
                  </a:moveTo>
                  <a:cubicBezTo>
                    <a:pt x="25" y="65"/>
                    <a:pt x="75" y="44"/>
                    <a:pt x="30" y="44"/>
                  </a:cubicBezTo>
                  <a:close/>
                  <a:moveTo>
                    <a:pt x="28" y="58"/>
                  </a:moveTo>
                  <a:cubicBezTo>
                    <a:pt x="33" y="59"/>
                    <a:pt x="36" y="60"/>
                    <a:pt x="36" y="64"/>
                  </a:cubicBezTo>
                  <a:cubicBezTo>
                    <a:pt x="25" y="65"/>
                    <a:pt x="15" y="72"/>
                    <a:pt x="4" y="72"/>
                  </a:cubicBezTo>
                  <a:cubicBezTo>
                    <a:pt x="12" y="68"/>
                    <a:pt x="20" y="60"/>
                    <a:pt x="28" y="58"/>
                  </a:cubicBezTo>
                  <a:close/>
                  <a:moveTo>
                    <a:pt x="47" y="58"/>
                  </a:moveTo>
                  <a:cubicBezTo>
                    <a:pt x="52" y="58"/>
                    <a:pt x="83" y="72"/>
                    <a:pt x="67" y="74"/>
                  </a:cubicBezTo>
                  <a:cubicBezTo>
                    <a:pt x="63" y="75"/>
                    <a:pt x="39" y="60"/>
                    <a:pt x="47" y="58"/>
                  </a:cubicBezTo>
                  <a:close/>
                  <a:moveTo>
                    <a:pt x="148" y="15"/>
                  </a:moveTo>
                  <a:cubicBezTo>
                    <a:pt x="147" y="20"/>
                    <a:pt x="148" y="26"/>
                    <a:pt x="148" y="32"/>
                  </a:cubicBezTo>
                  <a:cubicBezTo>
                    <a:pt x="154" y="27"/>
                    <a:pt x="161" y="22"/>
                    <a:pt x="168" y="30"/>
                  </a:cubicBezTo>
                  <a:cubicBezTo>
                    <a:pt x="164" y="34"/>
                    <a:pt x="161" y="74"/>
                    <a:pt x="148" y="52"/>
                  </a:cubicBezTo>
                  <a:cubicBezTo>
                    <a:pt x="148" y="56"/>
                    <a:pt x="146" y="64"/>
                    <a:pt x="140" y="60"/>
                  </a:cubicBezTo>
                  <a:cubicBezTo>
                    <a:pt x="134" y="56"/>
                    <a:pt x="138" y="41"/>
                    <a:pt x="138" y="36"/>
                  </a:cubicBezTo>
                  <a:cubicBezTo>
                    <a:pt x="123" y="39"/>
                    <a:pt x="130" y="62"/>
                    <a:pt x="141" y="66"/>
                  </a:cubicBezTo>
                  <a:cubicBezTo>
                    <a:pt x="151" y="70"/>
                    <a:pt x="166" y="64"/>
                    <a:pt x="168" y="54"/>
                  </a:cubicBezTo>
                  <a:cubicBezTo>
                    <a:pt x="170" y="72"/>
                    <a:pt x="178" y="71"/>
                    <a:pt x="151" y="72"/>
                  </a:cubicBezTo>
                  <a:cubicBezTo>
                    <a:pt x="123" y="74"/>
                    <a:pt x="122" y="66"/>
                    <a:pt x="122" y="40"/>
                  </a:cubicBezTo>
                  <a:cubicBezTo>
                    <a:pt x="118" y="41"/>
                    <a:pt x="116" y="42"/>
                    <a:pt x="113" y="44"/>
                  </a:cubicBezTo>
                  <a:cubicBezTo>
                    <a:pt x="124" y="41"/>
                    <a:pt x="118" y="27"/>
                    <a:pt x="122" y="25"/>
                  </a:cubicBezTo>
                  <a:cubicBezTo>
                    <a:pt x="130" y="22"/>
                    <a:pt x="134" y="27"/>
                    <a:pt x="132" y="36"/>
                  </a:cubicBezTo>
                  <a:cubicBezTo>
                    <a:pt x="145" y="33"/>
                    <a:pt x="132" y="17"/>
                    <a:pt x="139" y="11"/>
                  </a:cubicBezTo>
                  <a:cubicBezTo>
                    <a:pt x="145" y="6"/>
                    <a:pt x="148" y="16"/>
                    <a:pt x="148" y="15"/>
                  </a:cubicBezTo>
                  <a:close/>
                  <a:moveTo>
                    <a:pt x="156" y="30"/>
                  </a:moveTo>
                  <a:cubicBezTo>
                    <a:pt x="144" y="30"/>
                    <a:pt x="148" y="41"/>
                    <a:pt x="148" y="50"/>
                  </a:cubicBezTo>
                  <a:cubicBezTo>
                    <a:pt x="158" y="49"/>
                    <a:pt x="154" y="38"/>
                    <a:pt x="156" y="30"/>
                  </a:cubicBezTo>
                  <a:close/>
                  <a:moveTo>
                    <a:pt x="113" y="34"/>
                  </a:moveTo>
                  <a:cubicBezTo>
                    <a:pt x="113" y="42"/>
                    <a:pt x="119" y="71"/>
                    <a:pt x="108" y="72"/>
                  </a:cubicBezTo>
                  <a:cubicBezTo>
                    <a:pt x="98" y="73"/>
                    <a:pt x="103" y="46"/>
                    <a:pt x="103" y="38"/>
                  </a:cubicBezTo>
                  <a:cubicBezTo>
                    <a:pt x="100" y="41"/>
                    <a:pt x="96" y="43"/>
                    <a:pt x="93" y="46"/>
                  </a:cubicBezTo>
                  <a:cubicBezTo>
                    <a:pt x="97" y="37"/>
                    <a:pt x="102" y="15"/>
                    <a:pt x="109" y="11"/>
                  </a:cubicBezTo>
                  <a:cubicBezTo>
                    <a:pt x="127" y="2"/>
                    <a:pt x="111" y="28"/>
                    <a:pt x="109" y="30"/>
                  </a:cubicBezTo>
                  <a:cubicBezTo>
                    <a:pt x="114" y="29"/>
                    <a:pt x="112" y="32"/>
                    <a:pt x="113" y="34"/>
                  </a:cubicBezTo>
                  <a:close/>
                  <a:moveTo>
                    <a:pt x="243" y="15"/>
                  </a:moveTo>
                  <a:cubicBezTo>
                    <a:pt x="237" y="42"/>
                    <a:pt x="255" y="17"/>
                    <a:pt x="264" y="30"/>
                  </a:cubicBezTo>
                  <a:cubicBezTo>
                    <a:pt x="255" y="30"/>
                    <a:pt x="229" y="32"/>
                    <a:pt x="244" y="46"/>
                  </a:cubicBezTo>
                  <a:cubicBezTo>
                    <a:pt x="249" y="50"/>
                    <a:pt x="254" y="34"/>
                    <a:pt x="262" y="48"/>
                  </a:cubicBezTo>
                  <a:cubicBezTo>
                    <a:pt x="249" y="48"/>
                    <a:pt x="243" y="44"/>
                    <a:pt x="243" y="58"/>
                  </a:cubicBezTo>
                  <a:cubicBezTo>
                    <a:pt x="243" y="70"/>
                    <a:pt x="252" y="72"/>
                    <a:pt x="255" y="62"/>
                  </a:cubicBezTo>
                  <a:cubicBezTo>
                    <a:pt x="259" y="64"/>
                    <a:pt x="264" y="66"/>
                    <a:pt x="266" y="68"/>
                  </a:cubicBezTo>
                  <a:cubicBezTo>
                    <a:pt x="249" y="68"/>
                    <a:pt x="218" y="68"/>
                    <a:pt x="209" y="68"/>
                  </a:cubicBezTo>
                  <a:cubicBezTo>
                    <a:pt x="223" y="68"/>
                    <a:pt x="233" y="74"/>
                    <a:pt x="233" y="58"/>
                  </a:cubicBezTo>
                  <a:cubicBezTo>
                    <a:pt x="233" y="45"/>
                    <a:pt x="228" y="48"/>
                    <a:pt x="219" y="46"/>
                  </a:cubicBezTo>
                  <a:cubicBezTo>
                    <a:pt x="227" y="48"/>
                    <a:pt x="245" y="37"/>
                    <a:pt x="233" y="30"/>
                  </a:cubicBezTo>
                  <a:cubicBezTo>
                    <a:pt x="225" y="24"/>
                    <a:pt x="216" y="46"/>
                    <a:pt x="209" y="50"/>
                  </a:cubicBezTo>
                  <a:cubicBezTo>
                    <a:pt x="212" y="45"/>
                    <a:pt x="214" y="39"/>
                    <a:pt x="217" y="34"/>
                  </a:cubicBezTo>
                  <a:cubicBezTo>
                    <a:pt x="210" y="37"/>
                    <a:pt x="208" y="31"/>
                    <a:pt x="205" y="26"/>
                  </a:cubicBezTo>
                  <a:cubicBezTo>
                    <a:pt x="205" y="36"/>
                    <a:pt x="212" y="73"/>
                    <a:pt x="197" y="72"/>
                  </a:cubicBezTo>
                  <a:cubicBezTo>
                    <a:pt x="197" y="59"/>
                    <a:pt x="188" y="6"/>
                    <a:pt x="207" y="11"/>
                  </a:cubicBezTo>
                  <a:cubicBezTo>
                    <a:pt x="201" y="20"/>
                    <a:pt x="208" y="25"/>
                    <a:pt x="217" y="30"/>
                  </a:cubicBezTo>
                  <a:cubicBezTo>
                    <a:pt x="217" y="20"/>
                    <a:pt x="221" y="14"/>
                    <a:pt x="231" y="19"/>
                  </a:cubicBezTo>
                  <a:cubicBezTo>
                    <a:pt x="228" y="22"/>
                    <a:pt x="229" y="25"/>
                    <a:pt x="227" y="30"/>
                  </a:cubicBezTo>
                  <a:cubicBezTo>
                    <a:pt x="240" y="30"/>
                    <a:pt x="229" y="17"/>
                    <a:pt x="234" y="11"/>
                  </a:cubicBezTo>
                  <a:cubicBezTo>
                    <a:pt x="238" y="7"/>
                    <a:pt x="245" y="12"/>
                    <a:pt x="243" y="15"/>
                  </a:cubicBezTo>
                  <a:close/>
                  <a:moveTo>
                    <a:pt x="191" y="28"/>
                  </a:moveTo>
                  <a:cubicBezTo>
                    <a:pt x="206" y="41"/>
                    <a:pt x="173" y="47"/>
                    <a:pt x="191" y="28"/>
                  </a:cubicBezTo>
                  <a:close/>
                  <a:moveTo>
                    <a:pt x="290" y="26"/>
                  </a:moveTo>
                  <a:cubicBezTo>
                    <a:pt x="296" y="26"/>
                    <a:pt x="302" y="26"/>
                    <a:pt x="308" y="26"/>
                  </a:cubicBezTo>
                  <a:cubicBezTo>
                    <a:pt x="306" y="24"/>
                    <a:pt x="304" y="21"/>
                    <a:pt x="302" y="19"/>
                  </a:cubicBezTo>
                  <a:cubicBezTo>
                    <a:pt x="328" y="22"/>
                    <a:pt x="311" y="40"/>
                    <a:pt x="308" y="28"/>
                  </a:cubicBezTo>
                  <a:cubicBezTo>
                    <a:pt x="301" y="28"/>
                    <a:pt x="292" y="29"/>
                    <a:pt x="286" y="34"/>
                  </a:cubicBezTo>
                  <a:cubicBezTo>
                    <a:pt x="293" y="36"/>
                    <a:pt x="302" y="38"/>
                    <a:pt x="304" y="32"/>
                  </a:cubicBezTo>
                  <a:cubicBezTo>
                    <a:pt x="308" y="33"/>
                    <a:pt x="313" y="35"/>
                    <a:pt x="316" y="38"/>
                  </a:cubicBezTo>
                  <a:cubicBezTo>
                    <a:pt x="309" y="41"/>
                    <a:pt x="318" y="90"/>
                    <a:pt x="296" y="66"/>
                  </a:cubicBezTo>
                  <a:cubicBezTo>
                    <a:pt x="300" y="67"/>
                    <a:pt x="307" y="66"/>
                    <a:pt x="304" y="59"/>
                  </a:cubicBezTo>
                  <a:cubicBezTo>
                    <a:pt x="298" y="45"/>
                    <a:pt x="297" y="59"/>
                    <a:pt x="294" y="62"/>
                  </a:cubicBezTo>
                  <a:cubicBezTo>
                    <a:pt x="291" y="65"/>
                    <a:pt x="297" y="74"/>
                    <a:pt x="288" y="72"/>
                  </a:cubicBezTo>
                  <a:cubicBezTo>
                    <a:pt x="281" y="71"/>
                    <a:pt x="284" y="64"/>
                    <a:pt x="284" y="55"/>
                  </a:cubicBezTo>
                  <a:cubicBezTo>
                    <a:pt x="284" y="50"/>
                    <a:pt x="281" y="33"/>
                    <a:pt x="281" y="32"/>
                  </a:cubicBezTo>
                  <a:cubicBezTo>
                    <a:pt x="282" y="26"/>
                    <a:pt x="284" y="28"/>
                    <a:pt x="285" y="25"/>
                  </a:cubicBezTo>
                  <a:cubicBezTo>
                    <a:pt x="288" y="16"/>
                    <a:pt x="299" y="0"/>
                    <a:pt x="306" y="15"/>
                  </a:cubicBezTo>
                  <a:cubicBezTo>
                    <a:pt x="299" y="16"/>
                    <a:pt x="294" y="20"/>
                    <a:pt x="290" y="26"/>
                  </a:cubicBezTo>
                  <a:close/>
                  <a:moveTo>
                    <a:pt x="331" y="13"/>
                  </a:moveTo>
                  <a:cubicBezTo>
                    <a:pt x="330" y="17"/>
                    <a:pt x="331" y="20"/>
                    <a:pt x="331" y="23"/>
                  </a:cubicBezTo>
                  <a:cubicBezTo>
                    <a:pt x="337" y="15"/>
                    <a:pt x="346" y="10"/>
                    <a:pt x="351" y="19"/>
                  </a:cubicBezTo>
                  <a:cubicBezTo>
                    <a:pt x="318" y="26"/>
                    <a:pt x="340" y="40"/>
                    <a:pt x="351" y="23"/>
                  </a:cubicBezTo>
                  <a:cubicBezTo>
                    <a:pt x="355" y="36"/>
                    <a:pt x="354" y="41"/>
                    <a:pt x="336" y="40"/>
                  </a:cubicBezTo>
                  <a:cubicBezTo>
                    <a:pt x="315" y="39"/>
                    <a:pt x="320" y="28"/>
                    <a:pt x="320" y="9"/>
                  </a:cubicBezTo>
                  <a:cubicBezTo>
                    <a:pt x="325" y="9"/>
                    <a:pt x="328" y="11"/>
                    <a:pt x="331" y="13"/>
                  </a:cubicBezTo>
                  <a:close/>
                  <a:moveTo>
                    <a:pt x="304" y="36"/>
                  </a:moveTo>
                  <a:cubicBezTo>
                    <a:pt x="279" y="30"/>
                    <a:pt x="309" y="59"/>
                    <a:pt x="304" y="36"/>
                  </a:cubicBezTo>
                  <a:close/>
                  <a:moveTo>
                    <a:pt x="331" y="44"/>
                  </a:moveTo>
                  <a:cubicBezTo>
                    <a:pt x="330" y="47"/>
                    <a:pt x="331" y="51"/>
                    <a:pt x="331" y="54"/>
                  </a:cubicBezTo>
                  <a:cubicBezTo>
                    <a:pt x="336" y="46"/>
                    <a:pt x="345" y="39"/>
                    <a:pt x="351" y="50"/>
                  </a:cubicBezTo>
                  <a:cubicBezTo>
                    <a:pt x="313" y="52"/>
                    <a:pt x="342" y="79"/>
                    <a:pt x="351" y="56"/>
                  </a:cubicBezTo>
                  <a:cubicBezTo>
                    <a:pt x="356" y="69"/>
                    <a:pt x="356" y="74"/>
                    <a:pt x="336" y="72"/>
                  </a:cubicBezTo>
                  <a:cubicBezTo>
                    <a:pt x="315" y="70"/>
                    <a:pt x="320" y="59"/>
                    <a:pt x="320" y="40"/>
                  </a:cubicBezTo>
                  <a:cubicBezTo>
                    <a:pt x="326" y="39"/>
                    <a:pt x="328" y="41"/>
                    <a:pt x="331" y="44"/>
                  </a:cubicBezTo>
                  <a:close/>
                  <a:moveTo>
                    <a:pt x="304" y="46"/>
                  </a:moveTo>
                  <a:cubicBezTo>
                    <a:pt x="279" y="39"/>
                    <a:pt x="309" y="69"/>
                    <a:pt x="304" y="46"/>
                  </a:cubicBezTo>
                  <a:close/>
                  <a:moveTo>
                    <a:pt x="416" y="13"/>
                  </a:moveTo>
                  <a:cubicBezTo>
                    <a:pt x="415" y="16"/>
                    <a:pt x="416" y="20"/>
                    <a:pt x="416" y="23"/>
                  </a:cubicBezTo>
                  <a:cubicBezTo>
                    <a:pt x="426" y="18"/>
                    <a:pt x="435" y="6"/>
                    <a:pt x="444" y="19"/>
                  </a:cubicBezTo>
                  <a:cubicBezTo>
                    <a:pt x="438" y="19"/>
                    <a:pt x="410" y="23"/>
                    <a:pt x="417" y="31"/>
                  </a:cubicBezTo>
                  <a:cubicBezTo>
                    <a:pt x="424" y="39"/>
                    <a:pt x="442" y="27"/>
                    <a:pt x="444" y="23"/>
                  </a:cubicBezTo>
                  <a:cubicBezTo>
                    <a:pt x="453" y="40"/>
                    <a:pt x="438" y="39"/>
                    <a:pt x="424" y="38"/>
                  </a:cubicBezTo>
                  <a:cubicBezTo>
                    <a:pt x="402" y="36"/>
                    <a:pt x="406" y="31"/>
                    <a:pt x="406" y="9"/>
                  </a:cubicBezTo>
                  <a:cubicBezTo>
                    <a:pt x="410" y="9"/>
                    <a:pt x="414" y="11"/>
                    <a:pt x="416" y="13"/>
                  </a:cubicBezTo>
                  <a:close/>
                  <a:moveTo>
                    <a:pt x="442" y="50"/>
                  </a:moveTo>
                  <a:cubicBezTo>
                    <a:pt x="442" y="78"/>
                    <a:pt x="438" y="70"/>
                    <a:pt x="418" y="68"/>
                  </a:cubicBezTo>
                  <a:cubicBezTo>
                    <a:pt x="416" y="68"/>
                    <a:pt x="410" y="77"/>
                    <a:pt x="406" y="72"/>
                  </a:cubicBezTo>
                  <a:cubicBezTo>
                    <a:pt x="402" y="69"/>
                    <a:pt x="406" y="47"/>
                    <a:pt x="406" y="42"/>
                  </a:cubicBezTo>
                  <a:cubicBezTo>
                    <a:pt x="419" y="46"/>
                    <a:pt x="434" y="39"/>
                    <a:pt x="446" y="46"/>
                  </a:cubicBezTo>
                  <a:cubicBezTo>
                    <a:pt x="446" y="48"/>
                    <a:pt x="445" y="48"/>
                    <a:pt x="442" y="50"/>
                  </a:cubicBezTo>
                  <a:close/>
                  <a:moveTo>
                    <a:pt x="416" y="48"/>
                  </a:moveTo>
                  <a:cubicBezTo>
                    <a:pt x="414" y="60"/>
                    <a:pt x="433" y="60"/>
                    <a:pt x="432" y="51"/>
                  </a:cubicBezTo>
                  <a:cubicBezTo>
                    <a:pt x="431" y="42"/>
                    <a:pt x="420" y="45"/>
                    <a:pt x="416" y="48"/>
                  </a:cubicBezTo>
                  <a:close/>
                  <a:moveTo>
                    <a:pt x="416" y="56"/>
                  </a:moveTo>
                  <a:cubicBezTo>
                    <a:pt x="413" y="64"/>
                    <a:pt x="425" y="74"/>
                    <a:pt x="432" y="66"/>
                  </a:cubicBezTo>
                  <a:cubicBezTo>
                    <a:pt x="441" y="56"/>
                    <a:pt x="421" y="55"/>
                    <a:pt x="416" y="56"/>
                  </a:cubicBezTo>
                  <a:close/>
                  <a:moveTo>
                    <a:pt x="402" y="28"/>
                  </a:moveTo>
                  <a:cubicBezTo>
                    <a:pt x="392" y="25"/>
                    <a:pt x="388" y="30"/>
                    <a:pt x="391" y="40"/>
                  </a:cubicBezTo>
                  <a:cubicBezTo>
                    <a:pt x="396" y="37"/>
                    <a:pt x="401" y="37"/>
                    <a:pt x="406" y="36"/>
                  </a:cubicBezTo>
                  <a:cubicBezTo>
                    <a:pt x="384" y="45"/>
                    <a:pt x="402" y="61"/>
                    <a:pt x="389" y="71"/>
                  </a:cubicBezTo>
                  <a:cubicBezTo>
                    <a:pt x="382" y="76"/>
                    <a:pt x="374" y="68"/>
                    <a:pt x="371" y="64"/>
                  </a:cubicBezTo>
                  <a:cubicBezTo>
                    <a:pt x="383" y="67"/>
                    <a:pt x="384" y="58"/>
                    <a:pt x="381" y="48"/>
                  </a:cubicBezTo>
                  <a:cubicBezTo>
                    <a:pt x="376" y="54"/>
                    <a:pt x="372" y="50"/>
                    <a:pt x="371" y="42"/>
                  </a:cubicBezTo>
                  <a:cubicBezTo>
                    <a:pt x="385" y="44"/>
                    <a:pt x="386" y="24"/>
                    <a:pt x="371" y="28"/>
                  </a:cubicBezTo>
                  <a:cubicBezTo>
                    <a:pt x="386" y="31"/>
                    <a:pt x="379" y="16"/>
                    <a:pt x="383" y="9"/>
                  </a:cubicBezTo>
                  <a:cubicBezTo>
                    <a:pt x="392" y="10"/>
                    <a:pt x="393" y="18"/>
                    <a:pt x="391" y="28"/>
                  </a:cubicBezTo>
                  <a:cubicBezTo>
                    <a:pt x="393" y="24"/>
                    <a:pt x="395" y="25"/>
                    <a:pt x="397" y="21"/>
                  </a:cubicBezTo>
                  <a:cubicBezTo>
                    <a:pt x="401" y="24"/>
                    <a:pt x="402" y="27"/>
                    <a:pt x="402" y="28"/>
                  </a:cubicBezTo>
                  <a:close/>
                  <a:moveTo>
                    <a:pt x="487" y="13"/>
                  </a:moveTo>
                  <a:cubicBezTo>
                    <a:pt x="486" y="17"/>
                    <a:pt x="487" y="22"/>
                    <a:pt x="487" y="26"/>
                  </a:cubicBezTo>
                  <a:cubicBezTo>
                    <a:pt x="489" y="23"/>
                    <a:pt x="491" y="24"/>
                    <a:pt x="493" y="19"/>
                  </a:cubicBezTo>
                  <a:cubicBezTo>
                    <a:pt x="495" y="21"/>
                    <a:pt x="499" y="24"/>
                    <a:pt x="501" y="26"/>
                  </a:cubicBezTo>
                  <a:cubicBezTo>
                    <a:pt x="493" y="23"/>
                    <a:pt x="487" y="24"/>
                    <a:pt x="487" y="32"/>
                  </a:cubicBezTo>
                  <a:cubicBezTo>
                    <a:pt x="487" y="35"/>
                    <a:pt x="496" y="34"/>
                    <a:pt x="497" y="40"/>
                  </a:cubicBezTo>
                  <a:cubicBezTo>
                    <a:pt x="499" y="50"/>
                    <a:pt x="487" y="42"/>
                    <a:pt x="487" y="34"/>
                  </a:cubicBezTo>
                  <a:cubicBezTo>
                    <a:pt x="487" y="42"/>
                    <a:pt x="491" y="66"/>
                    <a:pt x="484" y="71"/>
                  </a:cubicBezTo>
                  <a:cubicBezTo>
                    <a:pt x="472" y="78"/>
                    <a:pt x="477" y="49"/>
                    <a:pt x="477" y="44"/>
                  </a:cubicBezTo>
                  <a:cubicBezTo>
                    <a:pt x="475" y="49"/>
                    <a:pt x="470" y="54"/>
                    <a:pt x="464" y="56"/>
                  </a:cubicBezTo>
                  <a:cubicBezTo>
                    <a:pt x="468" y="46"/>
                    <a:pt x="474" y="37"/>
                    <a:pt x="477" y="26"/>
                  </a:cubicBezTo>
                  <a:cubicBezTo>
                    <a:pt x="473" y="26"/>
                    <a:pt x="468" y="25"/>
                    <a:pt x="464" y="26"/>
                  </a:cubicBezTo>
                  <a:cubicBezTo>
                    <a:pt x="484" y="31"/>
                    <a:pt x="470" y="17"/>
                    <a:pt x="477" y="11"/>
                  </a:cubicBezTo>
                  <a:cubicBezTo>
                    <a:pt x="483" y="6"/>
                    <a:pt x="488" y="9"/>
                    <a:pt x="487" y="13"/>
                  </a:cubicBezTo>
                  <a:close/>
                  <a:moveTo>
                    <a:pt x="533" y="19"/>
                  </a:moveTo>
                  <a:cubicBezTo>
                    <a:pt x="523" y="19"/>
                    <a:pt x="510" y="21"/>
                    <a:pt x="501" y="17"/>
                  </a:cubicBezTo>
                  <a:cubicBezTo>
                    <a:pt x="513" y="17"/>
                    <a:pt x="533" y="8"/>
                    <a:pt x="533" y="19"/>
                  </a:cubicBezTo>
                  <a:close/>
                  <a:moveTo>
                    <a:pt x="540" y="34"/>
                  </a:moveTo>
                  <a:cubicBezTo>
                    <a:pt x="502" y="27"/>
                    <a:pt x="541" y="47"/>
                    <a:pt x="539" y="57"/>
                  </a:cubicBezTo>
                  <a:cubicBezTo>
                    <a:pt x="536" y="74"/>
                    <a:pt x="524" y="44"/>
                    <a:pt x="521" y="42"/>
                  </a:cubicBezTo>
                  <a:cubicBezTo>
                    <a:pt x="521" y="53"/>
                    <a:pt x="524" y="67"/>
                    <a:pt x="515" y="70"/>
                  </a:cubicBezTo>
                  <a:cubicBezTo>
                    <a:pt x="507" y="73"/>
                    <a:pt x="504" y="66"/>
                    <a:pt x="499" y="64"/>
                  </a:cubicBezTo>
                  <a:cubicBezTo>
                    <a:pt x="514" y="68"/>
                    <a:pt x="511" y="55"/>
                    <a:pt x="511" y="44"/>
                  </a:cubicBezTo>
                  <a:cubicBezTo>
                    <a:pt x="503" y="48"/>
                    <a:pt x="495" y="59"/>
                    <a:pt x="489" y="64"/>
                  </a:cubicBezTo>
                  <a:cubicBezTo>
                    <a:pt x="498" y="55"/>
                    <a:pt x="495" y="34"/>
                    <a:pt x="511" y="42"/>
                  </a:cubicBezTo>
                  <a:cubicBezTo>
                    <a:pt x="513" y="29"/>
                    <a:pt x="500" y="34"/>
                    <a:pt x="496" y="34"/>
                  </a:cubicBezTo>
                  <a:cubicBezTo>
                    <a:pt x="506" y="34"/>
                    <a:pt x="528" y="39"/>
                    <a:pt x="531" y="28"/>
                  </a:cubicBezTo>
                  <a:cubicBezTo>
                    <a:pt x="536" y="30"/>
                    <a:pt x="540" y="35"/>
                    <a:pt x="540" y="34"/>
                  </a:cubicBezTo>
                  <a:close/>
                </a:path>
              </a:pathLst>
            </a:custGeom>
            <a:solidFill>
              <a:srgbClr val="322E27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05" name="Freeform 325"/>
            <p:cNvSpPr>
              <a:spLocks noEditPoints="1"/>
            </p:cNvSpPr>
            <p:nvPr/>
          </p:nvSpPr>
          <p:spPr>
            <a:xfrm>
              <a:off x="15329153" y="11320001"/>
              <a:ext cx="320675" cy="288925"/>
            </a:xfrm>
            <a:custGeom>
              <a:avLst/>
              <a:gdLst/>
              <a:ahLst/>
              <a:cxnLst>
                <a:cxn ang="0">
                  <a:pos x="80169" y="67982"/>
                </a:cxn>
                <a:cxn ang="0">
                  <a:pos x="80169" y="178454"/>
                </a:cxn>
                <a:cxn ang="0">
                  <a:pos x="164557" y="76480"/>
                </a:cxn>
                <a:cxn ang="0">
                  <a:pos x="97046" y="50987"/>
                </a:cxn>
                <a:cxn ang="0">
                  <a:pos x="303797" y="50987"/>
                </a:cxn>
                <a:cxn ang="0">
                  <a:pos x="206751" y="76480"/>
                </a:cxn>
                <a:cxn ang="0">
                  <a:pos x="223629" y="144463"/>
                </a:cxn>
                <a:cxn ang="0">
                  <a:pos x="265823" y="101974"/>
                </a:cxn>
                <a:cxn ang="0">
                  <a:pos x="295359" y="118969"/>
                </a:cxn>
                <a:cxn ang="0">
                  <a:pos x="232067" y="161458"/>
                </a:cxn>
                <a:cxn ang="0">
                  <a:pos x="320675" y="216694"/>
                </a:cxn>
                <a:cxn ang="0">
                  <a:pos x="189873" y="76480"/>
                </a:cxn>
                <a:cxn ang="0">
                  <a:pos x="172996" y="216694"/>
                </a:cxn>
                <a:cxn ang="0">
                  <a:pos x="206751" y="195449"/>
                </a:cxn>
                <a:cxn ang="0">
                  <a:pos x="215190" y="225192"/>
                </a:cxn>
                <a:cxn ang="0">
                  <a:pos x="130802" y="233689"/>
                </a:cxn>
                <a:cxn ang="0">
                  <a:pos x="147679" y="144463"/>
                </a:cxn>
                <a:cxn ang="0">
                  <a:pos x="105485" y="195449"/>
                </a:cxn>
                <a:cxn ang="0">
                  <a:pos x="80169" y="186951"/>
                </a:cxn>
                <a:cxn ang="0">
                  <a:pos x="88608" y="250685"/>
                </a:cxn>
                <a:cxn ang="0">
                  <a:pos x="54852" y="250685"/>
                </a:cxn>
                <a:cxn ang="0">
                  <a:pos x="63291" y="101974"/>
                </a:cxn>
                <a:cxn ang="0">
                  <a:pos x="29536" y="152960"/>
                </a:cxn>
                <a:cxn ang="0">
                  <a:pos x="113924" y="16996"/>
                </a:cxn>
                <a:cxn ang="0">
                  <a:pos x="80169" y="67982"/>
                </a:cxn>
                <a:cxn ang="0">
                  <a:pos x="223629" y="42489"/>
                </a:cxn>
                <a:cxn ang="0">
                  <a:pos x="172996" y="16996"/>
                </a:cxn>
                <a:cxn ang="0">
                  <a:pos x="206751" y="8498"/>
                </a:cxn>
                <a:cxn ang="0">
                  <a:pos x="223629" y="42489"/>
                </a:cxn>
              </a:cxnLst>
              <a:rect l="0" t="0" r="0" b="0"/>
              <a:pathLst>
                <a:path w="76" h="68">
                  <a:moveTo>
                    <a:pt x="19" y="16"/>
                  </a:moveTo>
                  <a:cubicBezTo>
                    <a:pt x="19" y="25"/>
                    <a:pt x="19" y="34"/>
                    <a:pt x="19" y="42"/>
                  </a:cubicBezTo>
                  <a:cubicBezTo>
                    <a:pt x="28" y="36"/>
                    <a:pt x="34" y="28"/>
                    <a:pt x="39" y="18"/>
                  </a:cubicBezTo>
                  <a:cubicBezTo>
                    <a:pt x="31" y="19"/>
                    <a:pt x="23" y="20"/>
                    <a:pt x="23" y="12"/>
                  </a:cubicBezTo>
                  <a:cubicBezTo>
                    <a:pt x="36" y="16"/>
                    <a:pt x="58" y="17"/>
                    <a:pt x="72" y="12"/>
                  </a:cubicBezTo>
                  <a:cubicBezTo>
                    <a:pt x="72" y="22"/>
                    <a:pt x="58" y="18"/>
                    <a:pt x="49" y="18"/>
                  </a:cubicBezTo>
                  <a:cubicBezTo>
                    <a:pt x="51" y="23"/>
                    <a:pt x="52" y="29"/>
                    <a:pt x="53" y="34"/>
                  </a:cubicBezTo>
                  <a:cubicBezTo>
                    <a:pt x="56" y="30"/>
                    <a:pt x="61" y="28"/>
                    <a:pt x="63" y="24"/>
                  </a:cubicBezTo>
                  <a:cubicBezTo>
                    <a:pt x="64" y="24"/>
                    <a:pt x="69" y="28"/>
                    <a:pt x="70" y="28"/>
                  </a:cubicBezTo>
                  <a:cubicBezTo>
                    <a:pt x="65" y="31"/>
                    <a:pt x="60" y="35"/>
                    <a:pt x="55" y="38"/>
                  </a:cubicBezTo>
                  <a:cubicBezTo>
                    <a:pt x="61" y="43"/>
                    <a:pt x="68" y="48"/>
                    <a:pt x="76" y="51"/>
                  </a:cubicBezTo>
                  <a:cubicBezTo>
                    <a:pt x="60" y="68"/>
                    <a:pt x="46" y="31"/>
                    <a:pt x="45" y="18"/>
                  </a:cubicBezTo>
                  <a:cubicBezTo>
                    <a:pt x="39" y="28"/>
                    <a:pt x="41" y="40"/>
                    <a:pt x="41" y="51"/>
                  </a:cubicBezTo>
                  <a:cubicBezTo>
                    <a:pt x="44" y="49"/>
                    <a:pt x="47" y="48"/>
                    <a:pt x="49" y="46"/>
                  </a:cubicBezTo>
                  <a:cubicBezTo>
                    <a:pt x="50" y="48"/>
                    <a:pt x="50" y="51"/>
                    <a:pt x="51" y="53"/>
                  </a:cubicBezTo>
                  <a:cubicBezTo>
                    <a:pt x="43" y="55"/>
                    <a:pt x="37" y="62"/>
                    <a:pt x="31" y="55"/>
                  </a:cubicBezTo>
                  <a:cubicBezTo>
                    <a:pt x="38" y="50"/>
                    <a:pt x="35" y="43"/>
                    <a:pt x="35" y="34"/>
                  </a:cubicBezTo>
                  <a:cubicBezTo>
                    <a:pt x="32" y="38"/>
                    <a:pt x="28" y="42"/>
                    <a:pt x="25" y="46"/>
                  </a:cubicBezTo>
                  <a:cubicBezTo>
                    <a:pt x="22" y="45"/>
                    <a:pt x="21" y="45"/>
                    <a:pt x="19" y="44"/>
                  </a:cubicBezTo>
                  <a:cubicBezTo>
                    <a:pt x="20" y="50"/>
                    <a:pt x="18" y="54"/>
                    <a:pt x="21" y="59"/>
                  </a:cubicBezTo>
                  <a:cubicBezTo>
                    <a:pt x="18" y="59"/>
                    <a:pt x="15" y="59"/>
                    <a:pt x="13" y="59"/>
                  </a:cubicBezTo>
                  <a:cubicBezTo>
                    <a:pt x="17" y="48"/>
                    <a:pt x="15" y="35"/>
                    <a:pt x="15" y="24"/>
                  </a:cubicBezTo>
                  <a:cubicBezTo>
                    <a:pt x="13" y="29"/>
                    <a:pt x="9" y="34"/>
                    <a:pt x="7" y="36"/>
                  </a:cubicBezTo>
                  <a:cubicBezTo>
                    <a:pt x="0" y="28"/>
                    <a:pt x="17" y="0"/>
                    <a:pt x="27" y="4"/>
                  </a:cubicBezTo>
                  <a:cubicBezTo>
                    <a:pt x="24" y="8"/>
                    <a:pt x="22" y="12"/>
                    <a:pt x="19" y="16"/>
                  </a:cubicBezTo>
                  <a:close/>
                  <a:moveTo>
                    <a:pt x="53" y="10"/>
                  </a:moveTo>
                  <a:cubicBezTo>
                    <a:pt x="47" y="13"/>
                    <a:pt x="43" y="11"/>
                    <a:pt x="41" y="4"/>
                  </a:cubicBezTo>
                  <a:cubicBezTo>
                    <a:pt x="44" y="3"/>
                    <a:pt x="47" y="2"/>
                    <a:pt x="49" y="2"/>
                  </a:cubicBezTo>
                  <a:cubicBezTo>
                    <a:pt x="48" y="7"/>
                    <a:pt x="52" y="7"/>
                    <a:pt x="53" y="10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06" name="Freeform 326"/>
            <p:cNvSpPr>
              <a:spLocks noEditPoints="1"/>
            </p:cNvSpPr>
            <p:nvPr/>
          </p:nvSpPr>
          <p:spPr>
            <a:xfrm>
              <a:off x="15692690" y="11302539"/>
              <a:ext cx="360363" cy="284163"/>
            </a:xfrm>
            <a:custGeom>
              <a:avLst/>
              <a:gdLst/>
              <a:ahLst/>
              <a:cxnLst>
                <a:cxn ang="0">
                  <a:pos x="67833" y="42412"/>
                </a:cxn>
                <a:cxn ang="0">
                  <a:pos x="110229" y="89066"/>
                </a:cxn>
                <a:cxn ang="0">
                  <a:pos x="67833" y="135720"/>
                </a:cxn>
                <a:cxn ang="0">
                  <a:pos x="110229" y="118755"/>
                </a:cxn>
                <a:cxn ang="0">
                  <a:pos x="80552" y="156926"/>
                </a:cxn>
                <a:cxn ang="0">
                  <a:pos x="67833" y="220544"/>
                </a:cxn>
                <a:cxn ang="0">
                  <a:pos x="16958" y="267198"/>
                </a:cxn>
                <a:cxn ang="0">
                  <a:pos x="8479" y="233268"/>
                </a:cxn>
                <a:cxn ang="0">
                  <a:pos x="42396" y="161167"/>
                </a:cxn>
                <a:cxn ang="0">
                  <a:pos x="8479" y="178132"/>
                </a:cxn>
                <a:cxn ang="0">
                  <a:pos x="0" y="161167"/>
                </a:cxn>
                <a:cxn ang="0">
                  <a:pos x="8479" y="76342"/>
                </a:cxn>
                <a:cxn ang="0">
                  <a:pos x="42396" y="84825"/>
                </a:cxn>
                <a:cxn ang="0">
                  <a:pos x="67833" y="42412"/>
                </a:cxn>
                <a:cxn ang="0">
                  <a:pos x="258613" y="101790"/>
                </a:cxn>
                <a:cxn ang="0">
                  <a:pos x="258613" y="127237"/>
                </a:cxn>
                <a:cxn ang="0">
                  <a:pos x="301009" y="152685"/>
                </a:cxn>
                <a:cxn ang="0">
                  <a:pos x="284051" y="169650"/>
                </a:cxn>
                <a:cxn ang="0">
                  <a:pos x="284051" y="237509"/>
                </a:cxn>
                <a:cxn ang="0">
                  <a:pos x="258613" y="262957"/>
                </a:cxn>
                <a:cxn ang="0">
                  <a:pos x="144145" y="267198"/>
                </a:cxn>
                <a:cxn ang="0">
                  <a:pos x="152624" y="169650"/>
                </a:cxn>
                <a:cxn ang="0">
                  <a:pos x="144145" y="152685"/>
                </a:cxn>
                <a:cxn ang="0">
                  <a:pos x="67833" y="258716"/>
                </a:cxn>
                <a:cxn ang="0">
                  <a:pos x="144145" y="33930"/>
                </a:cxn>
                <a:cxn ang="0">
                  <a:pos x="267093" y="33930"/>
                </a:cxn>
                <a:cxn ang="0">
                  <a:pos x="292530" y="101790"/>
                </a:cxn>
                <a:cxn ang="0">
                  <a:pos x="258613" y="101790"/>
                </a:cxn>
                <a:cxn ang="0">
                  <a:pos x="144145" y="59377"/>
                </a:cxn>
                <a:cxn ang="0">
                  <a:pos x="258613" y="84825"/>
                </a:cxn>
                <a:cxn ang="0">
                  <a:pos x="144145" y="59377"/>
                </a:cxn>
                <a:cxn ang="0">
                  <a:pos x="144145" y="101790"/>
                </a:cxn>
                <a:cxn ang="0">
                  <a:pos x="144145" y="101790"/>
                </a:cxn>
                <a:cxn ang="0">
                  <a:pos x="178062" y="195097"/>
                </a:cxn>
                <a:cxn ang="0">
                  <a:pos x="178062" y="195097"/>
                </a:cxn>
              </a:cxnLst>
              <a:rect l="0" t="0" r="0" b="0"/>
              <a:pathLst>
                <a:path w="85" h="67">
                  <a:moveTo>
                    <a:pt x="16" y="10"/>
                  </a:moveTo>
                  <a:cubicBezTo>
                    <a:pt x="13" y="25"/>
                    <a:pt x="26" y="13"/>
                    <a:pt x="26" y="21"/>
                  </a:cubicBezTo>
                  <a:cubicBezTo>
                    <a:pt x="26" y="29"/>
                    <a:pt x="13" y="18"/>
                    <a:pt x="16" y="32"/>
                  </a:cubicBezTo>
                  <a:cubicBezTo>
                    <a:pt x="19" y="30"/>
                    <a:pt x="23" y="30"/>
                    <a:pt x="26" y="28"/>
                  </a:cubicBezTo>
                  <a:cubicBezTo>
                    <a:pt x="27" y="38"/>
                    <a:pt x="21" y="31"/>
                    <a:pt x="19" y="37"/>
                  </a:cubicBezTo>
                  <a:cubicBezTo>
                    <a:pt x="18" y="39"/>
                    <a:pt x="17" y="49"/>
                    <a:pt x="16" y="52"/>
                  </a:cubicBezTo>
                  <a:cubicBezTo>
                    <a:pt x="13" y="59"/>
                    <a:pt x="14" y="63"/>
                    <a:pt x="4" y="63"/>
                  </a:cubicBezTo>
                  <a:cubicBezTo>
                    <a:pt x="3" y="61"/>
                    <a:pt x="2" y="56"/>
                    <a:pt x="2" y="55"/>
                  </a:cubicBezTo>
                  <a:cubicBezTo>
                    <a:pt x="13" y="60"/>
                    <a:pt x="11" y="47"/>
                    <a:pt x="10" y="38"/>
                  </a:cubicBezTo>
                  <a:cubicBezTo>
                    <a:pt x="7" y="40"/>
                    <a:pt x="4" y="41"/>
                    <a:pt x="2" y="42"/>
                  </a:cubicBezTo>
                  <a:cubicBezTo>
                    <a:pt x="1" y="41"/>
                    <a:pt x="0" y="40"/>
                    <a:pt x="0" y="38"/>
                  </a:cubicBezTo>
                  <a:cubicBezTo>
                    <a:pt x="21" y="36"/>
                    <a:pt x="3" y="23"/>
                    <a:pt x="2" y="18"/>
                  </a:cubicBezTo>
                  <a:cubicBezTo>
                    <a:pt x="5" y="20"/>
                    <a:pt x="7" y="19"/>
                    <a:pt x="10" y="20"/>
                  </a:cubicBezTo>
                  <a:cubicBezTo>
                    <a:pt x="8" y="10"/>
                    <a:pt x="14" y="0"/>
                    <a:pt x="16" y="10"/>
                  </a:cubicBezTo>
                  <a:close/>
                  <a:moveTo>
                    <a:pt x="61" y="24"/>
                  </a:moveTo>
                  <a:cubicBezTo>
                    <a:pt x="42" y="23"/>
                    <a:pt x="60" y="29"/>
                    <a:pt x="61" y="30"/>
                  </a:cubicBezTo>
                  <a:cubicBezTo>
                    <a:pt x="66" y="35"/>
                    <a:pt x="71" y="24"/>
                    <a:pt x="71" y="36"/>
                  </a:cubicBezTo>
                  <a:cubicBezTo>
                    <a:pt x="46" y="30"/>
                    <a:pt x="53" y="49"/>
                    <a:pt x="67" y="40"/>
                  </a:cubicBezTo>
                  <a:cubicBezTo>
                    <a:pt x="67" y="45"/>
                    <a:pt x="68" y="52"/>
                    <a:pt x="67" y="56"/>
                  </a:cubicBezTo>
                  <a:cubicBezTo>
                    <a:pt x="64" y="66"/>
                    <a:pt x="68" y="59"/>
                    <a:pt x="61" y="62"/>
                  </a:cubicBezTo>
                  <a:cubicBezTo>
                    <a:pt x="60" y="62"/>
                    <a:pt x="39" y="62"/>
                    <a:pt x="34" y="63"/>
                  </a:cubicBezTo>
                  <a:cubicBezTo>
                    <a:pt x="37" y="56"/>
                    <a:pt x="36" y="48"/>
                    <a:pt x="36" y="40"/>
                  </a:cubicBezTo>
                  <a:cubicBezTo>
                    <a:pt x="52" y="50"/>
                    <a:pt x="47" y="24"/>
                    <a:pt x="34" y="36"/>
                  </a:cubicBezTo>
                  <a:cubicBezTo>
                    <a:pt x="26" y="44"/>
                    <a:pt x="34" y="67"/>
                    <a:pt x="16" y="61"/>
                  </a:cubicBezTo>
                  <a:cubicBezTo>
                    <a:pt x="34" y="48"/>
                    <a:pt x="20" y="15"/>
                    <a:pt x="34" y="8"/>
                  </a:cubicBezTo>
                  <a:cubicBezTo>
                    <a:pt x="38" y="6"/>
                    <a:pt x="59" y="6"/>
                    <a:pt x="63" y="8"/>
                  </a:cubicBezTo>
                  <a:cubicBezTo>
                    <a:pt x="68" y="12"/>
                    <a:pt x="65" y="16"/>
                    <a:pt x="69" y="24"/>
                  </a:cubicBezTo>
                  <a:cubicBezTo>
                    <a:pt x="66" y="24"/>
                    <a:pt x="63" y="25"/>
                    <a:pt x="61" y="24"/>
                  </a:cubicBezTo>
                  <a:close/>
                  <a:moveTo>
                    <a:pt x="34" y="14"/>
                  </a:moveTo>
                  <a:cubicBezTo>
                    <a:pt x="34" y="22"/>
                    <a:pt x="56" y="25"/>
                    <a:pt x="61" y="20"/>
                  </a:cubicBezTo>
                  <a:cubicBezTo>
                    <a:pt x="69" y="12"/>
                    <a:pt x="37" y="14"/>
                    <a:pt x="34" y="14"/>
                  </a:cubicBezTo>
                  <a:close/>
                  <a:moveTo>
                    <a:pt x="34" y="24"/>
                  </a:moveTo>
                  <a:cubicBezTo>
                    <a:pt x="33" y="43"/>
                    <a:pt x="61" y="17"/>
                    <a:pt x="34" y="24"/>
                  </a:cubicBezTo>
                  <a:close/>
                  <a:moveTo>
                    <a:pt x="42" y="46"/>
                  </a:moveTo>
                  <a:cubicBezTo>
                    <a:pt x="38" y="64"/>
                    <a:pt x="85" y="46"/>
                    <a:pt x="42" y="46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07" name="Freeform 327"/>
            <p:cNvSpPr>
              <a:spLocks noEditPoints="1"/>
            </p:cNvSpPr>
            <p:nvPr/>
          </p:nvSpPr>
          <p:spPr>
            <a:xfrm>
              <a:off x="16040353" y="11312064"/>
              <a:ext cx="304800" cy="274638"/>
            </a:xfrm>
            <a:custGeom>
              <a:avLst/>
              <a:gdLst/>
              <a:ahLst/>
              <a:cxnLst>
                <a:cxn ang="0">
                  <a:pos x="254000" y="42252"/>
                </a:cxn>
                <a:cxn ang="0">
                  <a:pos x="59267" y="42252"/>
                </a:cxn>
                <a:cxn ang="0">
                  <a:pos x="55033" y="223936"/>
                </a:cxn>
                <a:cxn ang="0">
                  <a:pos x="249767" y="223936"/>
                </a:cxn>
                <a:cxn ang="0">
                  <a:pos x="254000" y="42252"/>
                </a:cxn>
                <a:cxn ang="0">
                  <a:pos x="122767" y="67603"/>
                </a:cxn>
                <a:cxn ang="0">
                  <a:pos x="237067" y="92954"/>
                </a:cxn>
                <a:cxn ang="0">
                  <a:pos x="228600" y="118306"/>
                </a:cxn>
                <a:cxn ang="0">
                  <a:pos x="228600" y="135206"/>
                </a:cxn>
                <a:cxn ang="0">
                  <a:pos x="165100" y="169008"/>
                </a:cxn>
                <a:cxn ang="0">
                  <a:pos x="245533" y="202810"/>
                </a:cxn>
                <a:cxn ang="0">
                  <a:pos x="71967" y="202810"/>
                </a:cxn>
                <a:cxn ang="0">
                  <a:pos x="139700" y="177458"/>
                </a:cxn>
                <a:cxn ang="0">
                  <a:pos x="80433" y="135206"/>
                </a:cxn>
                <a:cxn ang="0">
                  <a:pos x="80433" y="118306"/>
                </a:cxn>
                <a:cxn ang="0">
                  <a:pos x="80433" y="92954"/>
                </a:cxn>
                <a:cxn ang="0">
                  <a:pos x="122767" y="67603"/>
                </a:cxn>
                <a:cxn ang="0">
                  <a:pos x="228600" y="160558"/>
                </a:cxn>
                <a:cxn ang="0">
                  <a:pos x="173567" y="152107"/>
                </a:cxn>
                <a:cxn ang="0">
                  <a:pos x="228600" y="160558"/>
                </a:cxn>
                <a:cxn ang="0">
                  <a:pos x="55033" y="25351"/>
                </a:cxn>
                <a:cxn ang="0">
                  <a:pos x="287867" y="42252"/>
                </a:cxn>
                <a:cxn ang="0">
                  <a:pos x="287867" y="207035"/>
                </a:cxn>
                <a:cxn ang="0">
                  <a:pos x="287867" y="253512"/>
                </a:cxn>
                <a:cxn ang="0">
                  <a:pos x="254000" y="240836"/>
                </a:cxn>
                <a:cxn ang="0">
                  <a:pos x="93133" y="240836"/>
                </a:cxn>
                <a:cxn ang="0">
                  <a:pos x="21167" y="245062"/>
                </a:cxn>
                <a:cxn ang="0">
                  <a:pos x="55033" y="25351"/>
                </a:cxn>
              </a:cxnLst>
              <a:rect l="0" t="0" r="0" b="0"/>
              <a:pathLst>
                <a:path w="72" h="65">
                  <a:moveTo>
                    <a:pt x="60" y="10"/>
                  </a:moveTo>
                  <a:cubicBezTo>
                    <a:pt x="51" y="10"/>
                    <a:pt x="20" y="5"/>
                    <a:pt x="14" y="10"/>
                  </a:cubicBezTo>
                  <a:cubicBezTo>
                    <a:pt x="12" y="12"/>
                    <a:pt x="11" y="51"/>
                    <a:pt x="13" y="53"/>
                  </a:cubicBezTo>
                  <a:cubicBezTo>
                    <a:pt x="16" y="55"/>
                    <a:pt x="56" y="55"/>
                    <a:pt x="59" y="53"/>
                  </a:cubicBezTo>
                  <a:cubicBezTo>
                    <a:pt x="64" y="48"/>
                    <a:pt x="60" y="18"/>
                    <a:pt x="60" y="10"/>
                  </a:cubicBezTo>
                  <a:close/>
                  <a:moveTo>
                    <a:pt x="29" y="16"/>
                  </a:moveTo>
                  <a:cubicBezTo>
                    <a:pt x="38" y="16"/>
                    <a:pt x="56" y="12"/>
                    <a:pt x="56" y="22"/>
                  </a:cubicBezTo>
                  <a:cubicBezTo>
                    <a:pt x="37" y="14"/>
                    <a:pt x="34" y="33"/>
                    <a:pt x="54" y="28"/>
                  </a:cubicBezTo>
                  <a:cubicBezTo>
                    <a:pt x="54" y="30"/>
                    <a:pt x="54" y="31"/>
                    <a:pt x="54" y="32"/>
                  </a:cubicBezTo>
                  <a:cubicBezTo>
                    <a:pt x="48" y="31"/>
                    <a:pt x="35" y="30"/>
                    <a:pt x="39" y="40"/>
                  </a:cubicBezTo>
                  <a:cubicBezTo>
                    <a:pt x="43" y="47"/>
                    <a:pt x="59" y="36"/>
                    <a:pt x="58" y="48"/>
                  </a:cubicBezTo>
                  <a:cubicBezTo>
                    <a:pt x="46" y="45"/>
                    <a:pt x="28" y="44"/>
                    <a:pt x="17" y="48"/>
                  </a:cubicBezTo>
                  <a:cubicBezTo>
                    <a:pt x="16" y="34"/>
                    <a:pt x="29" y="49"/>
                    <a:pt x="33" y="42"/>
                  </a:cubicBezTo>
                  <a:cubicBezTo>
                    <a:pt x="41" y="32"/>
                    <a:pt x="25" y="31"/>
                    <a:pt x="19" y="32"/>
                  </a:cubicBezTo>
                  <a:cubicBezTo>
                    <a:pt x="19" y="31"/>
                    <a:pt x="19" y="30"/>
                    <a:pt x="19" y="28"/>
                  </a:cubicBezTo>
                  <a:cubicBezTo>
                    <a:pt x="39" y="33"/>
                    <a:pt x="36" y="13"/>
                    <a:pt x="19" y="22"/>
                  </a:cubicBezTo>
                  <a:cubicBezTo>
                    <a:pt x="19" y="14"/>
                    <a:pt x="23" y="15"/>
                    <a:pt x="29" y="16"/>
                  </a:cubicBezTo>
                  <a:close/>
                  <a:moveTo>
                    <a:pt x="54" y="38"/>
                  </a:moveTo>
                  <a:cubicBezTo>
                    <a:pt x="48" y="41"/>
                    <a:pt x="46" y="43"/>
                    <a:pt x="41" y="36"/>
                  </a:cubicBezTo>
                  <a:cubicBezTo>
                    <a:pt x="48" y="33"/>
                    <a:pt x="50" y="35"/>
                    <a:pt x="54" y="38"/>
                  </a:cubicBezTo>
                  <a:close/>
                  <a:moveTo>
                    <a:pt x="13" y="6"/>
                  </a:moveTo>
                  <a:cubicBezTo>
                    <a:pt x="26" y="6"/>
                    <a:pt x="62" y="0"/>
                    <a:pt x="68" y="10"/>
                  </a:cubicBezTo>
                  <a:cubicBezTo>
                    <a:pt x="72" y="16"/>
                    <a:pt x="69" y="43"/>
                    <a:pt x="68" y="49"/>
                  </a:cubicBezTo>
                  <a:cubicBezTo>
                    <a:pt x="68" y="51"/>
                    <a:pt x="69" y="58"/>
                    <a:pt x="68" y="60"/>
                  </a:cubicBezTo>
                  <a:cubicBezTo>
                    <a:pt x="63" y="65"/>
                    <a:pt x="59" y="57"/>
                    <a:pt x="60" y="57"/>
                  </a:cubicBezTo>
                  <a:cubicBezTo>
                    <a:pt x="47" y="57"/>
                    <a:pt x="34" y="55"/>
                    <a:pt x="22" y="57"/>
                  </a:cubicBezTo>
                  <a:cubicBezTo>
                    <a:pt x="14" y="58"/>
                    <a:pt x="8" y="63"/>
                    <a:pt x="5" y="58"/>
                  </a:cubicBezTo>
                  <a:cubicBezTo>
                    <a:pt x="0" y="49"/>
                    <a:pt x="0" y="3"/>
                    <a:pt x="13" y="6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08" name="Freeform 328"/>
            <p:cNvSpPr>
              <a:spLocks noEditPoints="1"/>
            </p:cNvSpPr>
            <p:nvPr/>
          </p:nvSpPr>
          <p:spPr>
            <a:xfrm>
              <a:off x="16395953" y="11320001"/>
              <a:ext cx="301625" cy="334963"/>
            </a:xfrm>
            <a:custGeom>
              <a:avLst/>
              <a:gdLst/>
              <a:ahLst/>
              <a:cxnLst>
                <a:cxn ang="0">
                  <a:pos x="110454" y="67841"/>
                </a:cxn>
                <a:cxn ang="0">
                  <a:pos x="242150" y="93281"/>
                </a:cxn>
                <a:cxn ang="0">
                  <a:pos x="140192" y="110241"/>
                </a:cxn>
                <a:cxn ang="0">
                  <a:pos x="267639" y="118721"/>
                </a:cxn>
                <a:cxn ang="0">
                  <a:pos x="301625" y="216242"/>
                </a:cxn>
                <a:cxn ang="0">
                  <a:pos x="182674" y="169602"/>
                </a:cxn>
                <a:cxn ang="0">
                  <a:pos x="101958" y="224722"/>
                </a:cxn>
                <a:cxn ang="0">
                  <a:pos x="165681" y="169602"/>
                </a:cxn>
                <a:cxn ang="0">
                  <a:pos x="0" y="224722"/>
                </a:cxn>
                <a:cxn ang="0">
                  <a:pos x="157185" y="152641"/>
                </a:cxn>
                <a:cxn ang="0">
                  <a:pos x="0" y="178082"/>
                </a:cxn>
                <a:cxn ang="0">
                  <a:pos x="131695" y="127201"/>
                </a:cxn>
                <a:cxn ang="0">
                  <a:pos x="123199" y="118721"/>
                </a:cxn>
                <a:cxn ang="0">
                  <a:pos x="0" y="135681"/>
                </a:cxn>
                <a:cxn ang="0">
                  <a:pos x="131695" y="93281"/>
                </a:cxn>
                <a:cxn ang="0">
                  <a:pos x="110454" y="67841"/>
                </a:cxn>
                <a:cxn ang="0">
                  <a:pos x="174178" y="33920"/>
                </a:cxn>
                <a:cxn ang="0">
                  <a:pos x="293129" y="76321"/>
                </a:cxn>
                <a:cxn ang="0">
                  <a:pos x="212412" y="50880"/>
                </a:cxn>
                <a:cxn ang="0">
                  <a:pos x="42482" y="50880"/>
                </a:cxn>
                <a:cxn ang="0">
                  <a:pos x="50979" y="76321"/>
                </a:cxn>
                <a:cxn ang="0">
                  <a:pos x="25489" y="33920"/>
                </a:cxn>
                <a:cxn ang="0">
                  <a:pos x="148688" y="33920"/>
                </a:cxn>
                <a:cxn ang="0">
                  <a:pos x="131695" y="8480"/>
                </a:cxn>
                <a:cxn ang="0">
                  <a:pos x="174178" y="33920"/>
                </a:cxn>
              </a:cxnLst>
              <a:rect l="0" t="0" r="0" b="0"/>
              <a:pathLst>
                <a:path w="71" h="79">
                  <a:moveTo>
                    <a:pt x="26" y="16"/>
                  </a:moveTo>
                  <a:cubicBezTo>
                    <a:pt x="31" y="16"/>
                    <a:pt x="69" y="15"/>
                    <a:pt x="57" y="22"/>
                  </a:cubicBezTo>
                  <a:cubicBezTo>
                    <a:pt x="50" y="26"/>
                    <a:pt x="40" y="20"/>
                    <a:pt x="33" y="26"/>
                  </a:cubicBezTo>
                  <a:cubicBezTo>
                    <a:pt x="43" y="44"/>
                    <a:pt x="53" y="17"/>
                    <a:pt x="63" y="28"/>
                  </a:cubicBezTo>
                  <a:cubicBezTo>
                    <a:pt x="44" y="32"/>
                    <a:pt x="61" y="46"/>
                    <a:pt x="71" y="51"/>
                  </a:cubicBezTo>
                  <a:cubicBezTo>
                    <a:pt x="56" y="63"/>
                    <a:pt x="52" y="34"/>
                    <a:pt x="43" y="40"/>
                  </a:cubicBezTo>
                  <a:cubicBezTo>
                    <a:pt x="46" y="38"/>
                    <a:pt x="30" y="79"/>
                    <a:pt x="24" y="53"/>
                  </a:cubicBezTo>
                  <a:cubicBezTo>
                    <a:pt x="34" y="55"/>
                    <a:pt x="41" y="50"/>
                    <a:pt x="39" y="40"/>
                  </a:cubicBezTo>
                  <a:cubicBezTo>
                    <a:pt x="29" y="46"/>
                    <a:pt x="10" y="62"/>
                    <a:pt x="0" y="53"/>
                  </a:cubicBezTo>
                  <a:cubicBezTo>
                    <a:pt x="13" y="50"/>
                    <a:pt x="25" y="44"/>
                    <a:pt x="37" y="36"/>
                  </a:cubicBezTo>
                  <a:cubicBezTo>
                    <a:pt x="25" y="33"/>
                    <a:pt x="12" y="52"/>
                    <a:pt x="0" y="42"/>
                  </a:cubicBezTo>
                  <a:cubicBezTo>
                    <a:pt x="11" y="40"/>
                    <a:pt x="20" y="35"/>
                    <a:pt x="31" y="30"/>
                  </a:cubicBezTo>
                  <a:cubicBezTo>
                    <a:pt x="29" y="31"/>
                    <a:pt x="28" y="30"/>
                    <a:pt x="29" y="28"/>
                  </a:cubicBezTo>
                  <a:cubicBezTo>
                    <a:pt x="20" y="34"/>
                    <a:pt x="8" y="39"/>
                    <a:pt x="0" y="32"/>
                  </a:cubicBezTo>
                  <a:cubicBezTo>
                    <a:pt x="11" y="30"/>
                    <a:pt x="21" y="27"/>
                    <a:pt x="31" y="22"/>
                  </a:cubicBezTo>
                  <a:cubicBezTo>
                    <a:pt x="13" y="25"/>
                    <a:pt x="10" y="11"/>
                    <a:pt x="26" y="16"/>
                  </a:cubicBezTo>
                  <a:close/>
                  <a:moveTo>
                    <a:pt x="41" y="8"/>
                  </a:moveTo>
                  <a:cubicBezTo>
                    <a:pt x="54" y="8"/>
                    <a:pt x="69" y="3"/>
                    <a:pt x="69" y="18"/>
                  </a:cubicBezTo>
                  <a:cubicBezTo>
                    <a:pt x="61" y="18"/>
                    <a:pt x="60" y="14"/>
                    <a:pt x="50" y="12"/>
                  </a:cubicBezTo>
                  <a:cubicBezTo>
                    <a:pt x="39" y="9"/>
                    <a:pt x="23" y="12"/>
                    <a:pt x="10" y="12"/>
                  </a:cubicBezTo>
                  <a:cubicBezTo>
                    <a:pt x="11" y="14"/>
                    <a:pt x="12" y="17"/>
                    <a:pt x="12" y="18"/>
                  </a:cubicBezTo>
                  <a:cubicBezTo>
                    <a:pt x="4" y="20"/>
                    <a:pt x="1" y="12"/>
                    <a:pt x="6" y="8"/>
                  </a:cubicBezTo>
                  <a:cubicBezTo>
                    <a:pt x="11" y="4"/>
                    <a:pt x="29" y="8"/>
                    <a:pt x="35" y="8"/>
                  </a:cubicBezTo>
                  <a:cubicBezTo>
                    <a:pt x="33" y="6"/>
                    <a:pt x="32" y="4"/>
                    <a:pt x="31" y="2"/>
                  </a:cubicBezTo>
                  <a:cubicBezTo>
                    <a:pt x="38" y="0"/>
                    <a:pt x="40" y="2"/>
                    <a:pt x="41" y="8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09" name="Freeform 329"/>
            <p:cNvSpPr>
              <a:spLocks noEditPoints="1"/>
            </p:cNvSpPr>
            <p:nvPr/>
          </p:nvSpPr>
          <p:spPr>
            <a:xfrm>
              <a:off x="16722978" y="11324764"/>
              <a:ext cx="347663" cy="287338"/>
            </a:xfrm>
            <a:custGeom>
              <a:avLst/>
              <a:gdLst/>
              <a:ahLst/>
              <a:cxnLst>
                <a:cxn ang="0">
                  <a:pos x="97515" y="29579"/>
                </a:cxn>
                <a:cxn ang="0">
                  <a:pos x="139913" y="63383"/>
                </a:cxn>
                <a:cxn ang="0">
                  <a:pos x="139913" y="80286"/>
                </a:cxn>
                <a:cxn ang="0">
                  <a:pos x="97515" y="122541"/>
                </a:cxn>
                <a:cxn ang="0">
                  <a:pos x="122954" y="164797"/>
                </a:cxn>
                <a:cxn ang="0">
                  <a:pos x="97515" y="130992"/>
                </a:cxn>
                <a:cxn ang="0">
                  <a:pos x="105995" y="245082"/>
                </a:cxn>
                <a:cxn ang="0">
                  <a:pos x="67837" y="245082"/>
                </a:cxn>
                <a:cxn ang="0">
                  <a:pos x="76316" y="114090"/>
                </a:cxn>
                <a:cxn ang="0">
                  <a:pos x="33918" y="190150"/>
                </a:cxn>
                <a:cxn ang="0">
                  <a:pos x="67837" y="80286"/>
                </a:cxn>
                <a:cxn ang="0">
                  <a:pos x="25439" y="80286"/>
                </a:cxn>
                <a:cxn ang="0">
                  <a:pos x="25439" y="63383"/>
                </a:cxn>
                <a:cxn ang="0">
                  <a:pos x="67837" y="4226"/>
                </a:cxn>
                <a:cxn ang="0">
                  <a:pos x="105995" y="4226"/>
                </a:cxn>
                <a:cxn ang="0">
                  <a:pos x="97515" y="29579"/>
                </a:cxn>
                <a:cxn ang="0">
                  <a:pos x="207750" y="21128"/>
                </a:cxn>
                <a:cxn ang="0">
                  <a:pos x="254388" y="46481"/>
                </a:cxn>
                <a:cxn ang="0">
                  <a:pos x="169592" y="46481"/>
                </a:cxn>
                <a:cxn ang="0">
                  <a:pos x="207750" y="21128"/>
                </a:cxn>
                <a:cxn ang="0">
                  <a:pos x="165352" y="139443"/>
                </a:cxn>
                <a:cxn ang="0">
                  <a:pos x="199270" y="147895"/>
                </a:cxn>
                <a:cxn ang="0">
                  <a:pos x="148393" y="228180"/>
                </a:cxn>
                <a:cxn ang="0">
                  <a:pos x="122954" y="219729"/>
                </a:cxn>
                <a:cxn ang="0">
                  <a:pos x="165352" y="139443"/>
                </a:cxn>
                <a:cxn ang="0">
                  <a:pos x="334944" y="198601"/>
                </a:cxn>
                <a:cxn ang="0">
                  <a:pos x="250148" y="147895"/>
                </a:cxn>
                <a:cxn ang="0">
                  <a:pos x="334944" y="198601"/>
                </a:cxn>
                <a:cxn ang="0">
                  <a:pos x="190791" y="88737"/>
                </a:cxn>
                <a:cxn ang="0">
                  <a:pos x="317984" y="80286"/>
                </a:cxn>
                <a:cxn ang="0">
                  <a:pos x="267107" y="105639"/>
                </a:cxn>
                <a:cxn ang="0">
                  <a:pos x="241668" y="114090"/>
                </a:cxn>
                <a:cxn ang="0">
                  <a:pos x="241668" y="190150"/>
                </a:cxn>
                <a:cxn ang="0">
                  <a:pos x="182311" y="219729"/>
                </a:cxn>
                <a:cxn ang="0">
                  <a:pos x="216229" y="105639"/>
                </a:cxn>
                <a:cxn ang="0">
                  <a:pos x="139913" y="80286"/>
                </a:cxn>
                <a:cxn ang="0">
                  <a:pos x="190791" y="88737"/>
                </a:cxn>
              </a:cxnLst>
              <a:rect l="0" t="0" r="0" b="0"/>
              <a:pathLst>
                <a:path w="82" h="68">
                  <a:moveTo>
                    <a:pt x="23" y="7"/>
                  </a:moveTo>
                  <a:cubicBezTo>
                    <a:pt x="21" y="15"/>
                    <a:pt x="25" y="17"/>
                    <a:pt x="33" y="15"/>
                  </a:cubicBezTo>
                  <a:cubicBezTo>
                    <a:pt x="33" y="16"/>
                    <a:pt x="33" y="18"/>
                    <a:pt x="33" y="19"/>
                  </a:cubicBezTo>
                  <a:cubicBezTo>
                    <a:pt x="24" y="17"/>
                    <a:pt x="20" y="20"/>
                    <a:pt x="23" y="29"/>
                  </a:cubicBezTo>
                  <a:cubicBezTo>
                    <a:pt x="31" y="25"/>
                    <a:pt x="39" y="34"/>
                    <a:pt x="29" y="39"/>
                  </a:cubicBezTo>
                  <a:cubicBezTo>
                    <a:pt x="27" y="36"/>
                    <a:pt x="24" y="34"/>
                    <a:pt x="23" y="31"/>
                  </a:cubicBezTo>
                  <a:cubicBezTo>
                    <a:pt x="22" y="40"/>
                    <a:pt x="23" y="49"/>
                    <a:pt x="25" y="58"/>
                  </a:cubicBezTo>
                  <a:cubicBezTo>
                    <a:pt x="22" y="58"/>
                    <a:pt x="19" y="58"/>
                    <a:pt x="16" y="58"/>
                  </a:cubicBezTo>
                  <a:cubicBezTo>
                    <a:pt x="18" y="48"/>
                    <a:pt x="18" y="38"/>
                    <a:pt x="18" y="27"/>
                  </a:cubicBezTo>
                  <a:cubicBezTo>
                    <a:pt x="17" y="34"/>
                    <a:pt x="13" y="40"/>
                    <a:pt x="8" y="45"/>
                  </a:cubicBezTo>
                  <a:cubicBezTo>
                    <a:pt x="0" y="37"/>
                    <a:pt x="14" y="29"/>
                    <a:pt x="16" y="19"/>
                  </a:cubicBezTo>
                  <a:cubicBezTo>
                    <a:pt x="13" y="19"/>
                    <a:pt x="9" y="18"/>
                    <a:pt x="6" y="19"/>
                  </a:cubicBezTo>
                  <a:cubicBezTo>
                    <a:pt x="6" y="18"/>
                    <a:pt x="6" y="16"/>
                    <a:pt x="6" y="15"/>
                  </a:cubicBezTo>
                  <a:cubicBezTo>
                    <a:pt x="19" y="19"/>
                    <a:pt x="20" y="10"/>
                    <a:pt x="16" y="1"/>
                  </a:cubicBezTo>
                  <a:cubicBezTo>
                    <a:pt x="19" y="0"/>
                    <a:pt x="22" y="1"/>
                    <a:pt x="25" y="1"/>
                  </a:cubicBezTo>
                  <a:cubicBezTo>
                    <a:pt x="25" y="4"/>
                    <a:pt x="23" y="4"/>
                    <a:pt x="23" y="7"/>
                  </a:cubicBezTo>
                  <a:close/>
                  <a:moveTo>
                    <a:pt x="49" y="5"/>
                  </a:moveTo>
                  <a:cubicBezTo>
                    <a:pt x="64" y="5"/>
                    <a:pt x="82" y="6"/>
                    <a:pt x="60" y="11"/>
                  </a:cubicBezTo>
                  <a:cubicBezTo>
                    <a:pt x="57" y="12"/>
                    <a:pt x="43" y="13"/>
                    <a:pt x="40" y="11"/>
                  </a:cubicBezTo>
                  <a:cubicBezTo>
                    <a:pt x="30" y="7"/>
                    <a:pt x="42" y="3"/>
                    <a:pt x="49" y="5"/>
                  </a:cubicBezTo>
                  <a:close/>
                  <a:moveTo>
                    <a:pt x="39" y="33"/>
                  </a:moveTo>
                  <a:cubicBezTo>
                    <a:pt x="42" y="33"/>
                    <a:pt x="44" y="33"/>
                    <a:pt x="47" y="35"/>
                  </a:cubicBezTo>
                  <a:cubicBezTo>
                    <a:pt x="41" y="40"/>
                    <a:pt x="38" y="47"/>
                    <a:pt x="35" y="54"/>
                  </a:cubicBezTo>
                  <a:cubicBezTo>
                    <a:pt x="33" y="53"/>
                    <a:pt x="30" y="52"/>
                    <a:pt x="29" y="52"/>
                  </a:cubicBezTo>
                  <a:cubicBezTo>
                    <a:pt x="32" y="46"/>
                    <a:pt x="36" y="40"/>
                    <a:pt x="39" y="33"/>
                  </a:cubicBezTo>
                  <a:close/>
                  <a:moveTo>
                    <a:pt x="79" y="47"/>
                  </a:moveTo>
                  <a:cubicBezTo>
                    <a:pt x="69" y="56"/>
                    <a:pt x="66" y="42"/>
                    <a:pt x="59" y="35"/>
                  </a:cubicBezTo>
                  <a:cubicBezTo>
                    <a:pt x="68" y="32"/>
                    <a:pt x="73" y="41"/>
                    <a:pt x="79" y="47"/>
                  </a:cubicBezTo>
                  <a:close/>
                  <a:moveTo>
                    <a:pt x="45" y="21"/>
                  </a:moveTo>
                  <a:cubicBezTo>
                    <a:pt x="55" y="21"/>
                    <a:pt x="65" y="21"/>
                    <a:pt x="75" y="19"/>
                  </a:cubicBezTo>
                  <a:cubicBezTo>
                    <a:pt x="76" y="32"/>
                    <a:pt x="69" y="20"/>
                    <a:pt x="63" y="25"/>
                  </a:cubicBezTo>
                  <a:cubicBezTo>
                    <a:pt x="61" y="27"/>
                    <a:pt x="59" y="25"/>
                    <a:pt x="57" y="27"/>
                  </a:cubicBezTo>
                  <a:cubicBezTo>
                    <a:pt x="55" y="30"/>
                    <a:pt x="58" y="42"/>
                    <a:pt x="57" y="45"/>
                  </a:cubicBezTo>
                  <a:cubicBezTo>
                    <a:pt x="55" y="51"/>
                    <a:pt x="47" y="68"/>
                    <a:pt x="43" y="52"/>
                  </a:cubicBezTo>
                  <a:cubicBezTo>
                    <a:pt x="53" y="52"/>
                    <a:pt x="57" y="31"/>
                    <a:pt x="51" y="25"/>
                  </a:cubicBezTo>
                  <a:cubicBezTo>
                    <a:pt x="44" y="19"/>
                    <a:pt x="33" y="34"/>
                    <a:pt x="33" y="19"/>
                  </a:cubicBezTo>
                  <a:cubicBezTo>
                    <a:pt x="37" y="21"/>
                    <a:pt x="41" y="20"/>
                    <a:pt x="45" y="21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10" name="Freeform 330"/>
            <p:cNvSpPr>
              <a:spLocks noEditPoints="1"/>
            </p:cNvSpPr>
            <p:nvPr/>
          </p:nvSpPr>
          <p:spPr>
            <a:xfrm>
              <a:off x="17099215" y="11315239"/>
              <a:ext cx="301625" cy="276225"/>
            </a:xfrm>
            <a:custGeom>
              <a:avLst/>
              <a:gdLst/>
              <a:ahLst/>
              <a:cxnLst>
                <a:cxn ang="0">
                  <a:pos x="140192" y="63744"/>
                </a:cxn>
                <a:cxn ang="0">
                  <a:pos x="284632" y="55245"/>
                </a:cxn>
                <a:cxn ang="0">
                  <a:pos x="216660" y="80743"/>
                </a:cxn>
                <a:cxn ang="0">
                  <a:pos x="276136" y="131738"/>
                </a:cxn>
                <a:cxn ang="0">
                  <a:pos x="225157" y="157236"/>
                </a:cxn>
                <a:cxn ang="0">
                  <a:pos x="276136" y="182733"/>
                </a:cxn>
                <a:cxn ang="0">
                  <a:pos x="216660" y="208231"/>
                </a:cxn>
                <a:cxn ang="0">
                  <a:pos x="293129" y="208231"/>
                </a:cxn>
                <a:cxn ang="0">
                  <a:pos x="293129" y="229479"/>
                </a:cxn>
                <a:cxn ang="0">
                  <a:pos x="131695" y="229479"/>
                </a:cxn>
                <a:cxn ang="0">
                  <a:pos x="140192" y="254977"/>
                </a:cxn>
                <a:cxn ang="0">
                  <a:pos x="106206" y="254977"/>
                </a:cxn>
                <a:cxn ang="0">
                  <a:pos x="114702" y="106240"/>
                </a:cxn>
                <a:cxn ang="0">
                  <a:pos x="63724" y="123239"/>
                </a:cxn>
                <a:cxn ang="0">
                  <a:pos x="165681" y="21248"/>
                </a:cxn>
                <a:cxn ang="0">
                  <a:pos x="140192" y="63744"/>
                </a:cxn>
                <a:cxn ang="0">
                  <a:pos x="233653" y="46746"/>
                </a:cxn>
                <a:cxn ang="0">
                  <a:pos x="199667" y="55245"/>
                </a:cxn>
                <a:cxn ang="0">
                  <a:pos x="182674" y="21248"/>
                </a:cxn>
                <a:cxn ang="0">
                  <a:pos x="233653" y="46746"/>
                </a:cxn>
                <a:cxn ang="0">
                  <a:pos x="80717" y="80743"/>
                </a:cxn>
                <a:cxn ang="0">
                  <a:pos x="8496" y="46746"/>
                </a:cxn>
                <a:cxn ang="0">
                  <a:pos x="80717" y="80743"/>
                </a:cxn>
                <a:cxn ang="0">
                  <a:pos x="191171" y="80743"/>
                </a:cxn>
                <a:cxn ang="0">
                  <a:pos x="191171" y="80743"/>
                </a:cxn>
                <a:cxn ang="0">
                  <a:pos x="46731" y="123239"/>
                </a:cxn>
                <a:cxn ang="0">
                  <a:pos x="38234" y="229479"/>
                </a:cxn>
                <a:cxn ang="0">
                  <a:pos x="0" y="208231"/>
                </a:cxn>
                <a:cxn ang="0">
                  <a:pos x="46731" y="123239"/>
                </a:cxn>
                <a:cxn ang="0">
                  <a:pos x="131695" y="131738"/>
                </a:cxn>
                <a:cxn ang="0">
                  <a:pos x="131695" y="131738"/>
                </a:cxn>
                <a:cxn ang="0">
                  <a:pos x="191171" y="174234"/>
                </a:cxn>
                <a:cxn ang="0">
                  <a:pos x="191171" y="174234"/>
                </a:cxn>
              </a:cxnLst>
              <a:rect l="0" t="0" r="0" b="0"/>
              <a:pathLst>
                <a:path w="71" h="65">
                  <a:moveTo>
                    <a:pt x="33" y="15"/>
                  </a:moveTo>
                  <a:cubicBezTo>
                    <a:pt x="44" y="15"/>
                    <a:pt x="56" y="17"/>
                    <a:pt x="67" y="13"/>
                  </a:cubicBezTo>
                  <a:cubicBezTo>
                    <a:pt x="68" y="27"/>
                    <a:pt x="53" y="13"/>
                    <a:pt x="51" y="19"/>
                  </a:cubicBezTo>
                  <a:cubicBezTo>
                    <a:pt x="47" y="33"/>
                    <a:pt x="71" y="18"/>
                    <a:pt x="65" y="31"/>
                  </a:cubicBezTo>
                  <a:cubicBezTo>
                    <a:pt x="62" y="38"/>
                    <a:pt x="48" y="23"/>
                    <a:pt x="53" y="37"/>
                  </a:cubicBezTo>
                  <a:cubicBezTo>
                    <a:pt x="55" y="43"/>
                    <a:pt x="65" y="30"/>
                    <a:pt x="65" y="43"/>
                  </a:cubicBezTo>
                  <a:cubicBezTo>
                    <a:pt x="61" y="41"/>
                    <a:pt x="43" y="42"/>
                    <a:pt x="51" y="49"/>
                  </a:cubicBezTo>
                  <a:cubicBezTo>
                    <a:pt x="53" y="52"/>
                    <a:pt x="66" y="49"/>
                    <a:pt x="69" y="49"/>
                  </a:cubicBezTo>
                  <a:cubicBezTo>
                    <a:pt x="69" y="51"/>
                    <a:pt x="69" y="52"/>
                    <a:pt x="69" y="54"/>
                  </a:cubicBezTo>
                  <a:cubicBezTo>
                    <a:pt x="57" y="54"/>
                    <a:pt x="44" y="54"/>
                    <a:pt x="31" y="54"/>
                  </a:cubicBezTo>
                  <a:cubicBezTo>
                    <a:pt x="31" y="57"/>
                    <a:pt x="31" y="57"/>
                    <a:pt x="33" y="60"/>
                  </a:cubicBezTo>
                  <a:cubicBezTo>
                    <a:pt x="30" y="60"/>
                    <a:pt x="28" y="60"/>
                    <a:pt x="25" y="60"/>
                  </a:cubicBezTo>
                  <a:cubicBezTo>
                    <a:pt x="29" y="50"/>
                    <a:pt x="27" y="36"/>
                    <a:pt x="27" y="25"/>
                  </a:cubicBezTo>
                  <a:cubicBezTo>
                    <a:pt x="22" y="30"/>
                    <a:pt x="21" y="29"/>
                    <a:pt x="15" y="29"/>
                  </a:cubicBezTo>
                  <a:cubicBezTo>
                    <a:pt x="22" y="21"/>
                    <a:pt x="28" y="0"/>
                    <a:pt x="39" y="5"/>
                  </a:cubicBezTo>
                  <a:cubicBezTo>
                    <a:pt x="38" y="7"/>
                    <a:pt x="35" y="12"/>
                    <a:pt x="33" y="15"/>
                  </a:cubicBezTo>
                  <a:close/>
                  <a:moveTo>
                    <a:pt x="55" y="11"/>
                  </a:moveTo>
                  <a:cubicBezTo>
                    <a:pt x="53" y="12"/>
                    <a:pt x="50" y="12"/>
                    <a:pt x="47" y="13"/>
                  </a:cubicBezTo>
                  <a:cubicBezTo>
                    <a:pt x="46" y="12"/>
                    <a:pt x="44" y="6"/>
                    <a:pt x="43" y="5"/>
                  </a:cubicBezTo>
                  <a:cubicBezTo>
                    <a:pt x="50" y="2"/>
                    <a:pt x="53" y="4"/>
                    <a:pt x="55" y="11"/>
                  </a:cubicBezTo>
                  <a:close/>
                  <a:moveTo>
                    <a:pt x="19" y="19"/>
                  </a:moveTo>
                  <a:cubicBezTo>
                    <a:pt x="12" y="22"/>
                    <a:pt x="6" y="18"/>
                    <a:pt x="2" y="11"/>
                  </a:cubicBezTo>
                  <a:cubicBezTo>
                    <a:pt x="10" y="9"/>
                    <a:pt x="14" y="12"/>
                    <a:pt x="19" y="19"/>
                  </a:cubicBezTo>
                  <a:close/>
                  <a:moveTo>
                    <a:pt x="45" y="19"/>
                  </a:moveTo>
                  <a:cubicBezTo>
                    <a:pt x="13" y="12"/>
                    <a:pt x="47" y="38"/>
                    <a:pt x="45" y="19"/>
                  </a:cubicBezTo>
                  <a:close/>
                  <a:moveTo>
                    <a:pt x="11" y="29"/>
                  </a:moveTo>
                  <a:cubicBezTo>
                    <a:pt x="21" y="34"/>
                    <a:pt x="13" y="46"/>
                    <a:pt x="9" y="54"/>
                  </a:cubicBezTo>
                  <a:cubicBezTo>
                    <a:pt x="6" y="52"/>
                    <a:pt x="3" y="51"/>
                    <a:pt x="0" y="49"/>
                  </a:cubicBezTo>
                  <a:cubicBezTo>
                    <a:pt x="6" y="44"/>
                    <a:pt x="9" y="37"/>
                    <a:pt x="11" y="29"/>
                  </a:cubicBezTo>
                  <a:close/>
                  <a:moveTo>
                    <a:pt x="31" y="31"/>
                  </a:moveTo>
                  <a:cubicBezTo>
                    <a:pt x="29" y="50"/>
                    <a:pt x="62" y="24"/>
                    <a:pt x="31" y="31"/>
                  </a:cubicBezTo>
                  <a:close/>
                  <a:moveTo>
                    <a:pt x="45" y="41"/>
                  </a:moveTo>
                  <a:cubicBezTo>
                    <a:pt x="11" y="33"/>
                    <a:pt x="50" y="65"/>
                    <a:pt x="45" y="41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11" name="Freeform 331"/>
            <p:cNvSpPr>
              <a:spLocks noEditPoints="1"/>
            </p:cNvSpPr>
            <p:nvPr/>
          </p:nvSpPr>
          <p:spPr>
            <a:xfrm>
              <a:off x="17464340" y="11408901"/>
              <a:ext cx="147638" cy="212725"/>
            </a:xfrm>
            <a:custGeom>
              <a:avLst/>
              <a:gdLst/>
              <a:ahLst/>
              <a:cxnLst>
                <a:cxn ang="0">
                  <a:pos x="33746" y="29782"/>
                </a:cxn>
                <a:cxn ang="0">
                  <a:pos x="33746" y="29782"/>
                </a:cxn>
                <a:cxn ang="0">
                  <a:pos x="33746" y="114872"/>
                </a:cxn>
                <a:cxn ang="0">
                  <a:pos x="33746" y="114872"/>
                </a:cxn>
              </a:cxnLst>
              <a:rect l="0" t="0" r="0" b="0"/>
              <a:pathLst>
                <a:path w="35" h="50">
                  <a:moveTo>
                    <a:pt x="8" y="7"/>
                  </a:moveTo>
                  <a:cubicBezTo>
                    <a:pt x="35" y="0"/>
                    <a:pt x="0" y="35"/>
                    <a:pt x="8" y="7"/>
                  </a:cubicBezTo>
                  <a:close/>
                  <a:moveTo>
                    <a:pt x="8" y="27"/>
                  </a:moveTo>
                  <a:cubicBezTo>
                    <a:pt x="33" y="20"/>
                    <a:pt x="3" y="50"/>
                    <a:pt x="8" y="27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12" name="Freeform 332"/>
            <p:cNvSpPr/>
            <p:nvPr/>
          </p:nvSpPr>
          <p:spPr>
            <a:xfrm>
              <a:off x="17718340" y="11277139"/>
              <a:ext cx="393700" cy="331788"/>
            </a:xfrm>
            <a:custGeom>
              <a:avLst/>
              <a:gdLst/>
              <a:ahLst/>
              <a:cxnLst>
                <a:cxn ang="0">
                  <a:pos x="182033" y="187162"/>
                </a:cxn>
                <a:cxn ang="0">
                  <a:pos x="258233" y="259475"/>
                </a:cxn>
                <a:cxn ang="0">
                  <a:pos x="80433" y="221192"/>
                </a:cxn>
                <a:cxn ang="0">
                  <a:pos x="283633" y="127611"/>
                </a:cxn>
                <a:cxn ang="0">
                  <a:pos x="249767" y="136118"/>
                </a:cxn>
                <a:cxn ang="0">
                  <a:pos x="97367" y="165894"/>
                </a:cxn>
                <a:cxn ang="0">
                  <a:pos x="182033" y="187162"/>
                </a:cxn>
              </a:cxnLst>
              <a:rect l="0" t="0" r="0" b="0"/>
              <a:pathLst>
                <a:path w="93" h="78">
                  <a:moveTo>
                    <a:pt x="43" y="44"/>
                  </a:moveTo>
                  <a:cubicBezTo>
                    <a:pt x="46" y="32"/>
                    <a:pt x="85" y="42"/>
                    <a:pt x="61" y="61"/>
                  </a:cubicBezTo>
                  <a:cubicBezTo>
                    <a:pt x="50" y="69"/>
                    <a:pt x="26" y="64"/>
                    <a:pt x="19" y="52"/>
                  </a:cubicBezTo>
                  <a:cubicBezTo>
                    <a:pt x="0" y="22"/>
                    <a:pt x="58" y="0"/>
                    <a:pt x="67" y="30"/>
                  </a:cubicBezTo>
                  <a:cubicBezTo>
                    <a:pt x="65" y="31"/>
                    <a:pt x="62" y="31"/>
                    <a:pt x="59" y="32"/>
                  </a:cubicBezTo>
                  <a:cubicBezTo>
                    <a:pt x="58" y="13"/>
                    <a:pt x="24" y="20"/>
                    <a:pt x="23" y="39"/>
                  </a:cubicBezTo>
                  <a:cubicBezTo>
                    <a:pt x="21" y="78"/>
                    <a:pt x="93" y="44"/>
                    <a:pt x="43" y="44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13" name="Freeform 333"/>
            <p:cNvSpPr>
              <a:spLocks noEditPoints="1"/>
            </p:cNvSpPr>
            <p:nvPr/>
          </p:nvSpPr>
          <p:spPr>
            <a:xfrm>
              <a:off x="18035840" y="11302539"/>
              <a:ext cx="233363" cy="258763"/>
            </a:xfrm>
            <a:custGeom>
              <a:avLst/>
              <a:gdLst/>
              <a:ahLst/>
              <a:cxnLst>
                <a:cxn ang="0">
                  <a:pos x="38187" y="241795"/>
                </a:cxn>
                <a:cxn ang="0">
                  <a:pos x="148504" y="50904"/>
                </a:cxn>
                <a:cxn ang="0">
                  <a:pos x="165476" y="135745"/>
                </a:cxn>
                <a:cxn ang="0">
                  <a:pos x="199419" y="224827"/>
                </a:cxn>
                <a:cxn ang="0">
                  <a:pos x="38187" y="241795"/>
                </a:cxn>
                <a:cxn ang="0">
                  <a:pos x="63644" y="127260"/>
                </a:cxn>
                <a:cxn ang="0">
                  <a:pos x="165476" y="93324"/>
                </a:cxn>
                <a:cxn ang="0">
                  <a:pos x="63644" y="127260"/>
                </a:cxn>
                <a:cxn ang="0">
                  <a:pos x="63644" y="220585"/>
                </a:cxn>
                <a:cxn ang="0">
                  <a:pos x="173962" y="178165"/>
                </a:cxn>
                <a:cxn ang="0">
                  <a:pos x="131532" y="152713"/>
                </a:cxn>
                <a:cxn ang="0">
                  <a:pos x="63644" y="220585"/>
                </a:cxn>
              </a:cxnLst>
              <a:rect l="0" t="0" r="0" b="0"/>
              <a:pathLst>
                <a:path w="55" h="61">
                  <a:moveTo>
                    <a:pt x="9" y="57"/>
                  </a:moveTo>
                  <a:cubicBezTo>
                    <a:pt x="9" y="33"/>
                    <a:pt x="0" y="0"/>
                    <a:pt x="35" y="12"/>
                  </a:cubicBezTo>
                  <a:cubicBezTo>
                    <a:pt x="45" y="15"/>
                    <a:pt x="55" y="27"/>
                    <a:pt x="39" y="32"/>
                  </a:cubicBezTo>
                  <a:cubicBezTo>
                    <a:pt x="49" y="34"/>
                    <a:pt x="53" y="46"/>
                    <a:pt x="47" y="53"/>
                  </a:cubicBezTo>
                  <a:cubicBezTo>
                    <a:pt x="40" y="61"/>
                    <a:pt x="17" y="57"/>
                    <a:pt x="9" y="57"/>
                  </a:cubicBezTo>
                  <a:close/>
                  <a:moveTo>
                    <a:pt x="15" y="30"/>
                  </a:moveTo>
                  <a:cubicBezTo>
                    <a:pt x="24" y="30"/>
                    <a:pt x="43" y="33"/>
                    <a:pt x="39" y="22"/>
                  </a:cubicBezTo>
                  <a:cubicBezTo>
                    <a:pt x="36" y="11"/>
                    <a:pt x="10" y="11"/>
                    <a:pt x="15" y="30"/>
                  </a:cubicBezTo>
                  <a:close/>
                  <a:moveTo>
                    <a:pt x="15" y="52"/>
                  </a:moveTo>
                  <a:cubicBezTo>
                    <a:pt x="24" y="52"/>
                    <a:pt x="46" y="55"/>
                    <a:pt x="41" y="42"/>
                  </a:cubicBezTo>
                  <a:cubicBezTo>
                    <a:pt x="39" y="36"/>
                    <a:pt x="37" y="38"/>
                    <a:pt x="31" y="36"/>
                  </a:cubicBezTo>
                  <a:cubicBezTo>
                    <a:pt x="15" y="32"/>
                    <a:pt x="13" y="39"/>
                    <a:pt x="15" y="52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14" name="Freeform 334"/>
            <p:cNvSpPr>
              <a:spLocks noEditPoints="1"/>
            </p:cNvSpPr>
            <p:nvPr/>
          </p:nvSpPr>
          <p:spPr>
            <a:xfrm>
              <a:off x="18362865" y="11289839"/>
              <a:ext cx="2135188" cy="322263"/>
            </a:xfrm>
            <a:custGeom>
              <a:avLst/>
              <a:gdLst/>
              <a:ahLst/>
              <a:cxnLst>
                <a:cxn ang="0">
                  <a:pos x="160986" y="114488"/>
                </a:cxn>
                <a:cxn ang="0">
                  <a:pos x="46601" y="156891"/>
                </a:cxn>
                <a:cxn ang="0">
                  <a:pos x="46601" y="156891"/>
                </a:cxn>
                <a:cxn ang="0">
                  <a:pos x="355865" y="114488"/>
                </a:cxn>
                <a:cxn ang="0">
                  <a:pos x="233007" y="156891"/>
                </a:cxn>
                <a:cxn ang="0">
                  <a:pos x="233007" y="156891"/>
                </a:cxn>
                <a:cxn ang="0">
                  <a:pos x="546506" y="114488"/>
                </a:cxn>
                <a:cxn ang="0">
                  <a:pos x="423648" y="156891"/>
                </a:cxn>
                <a:cxn ang="0">
                  <a:pos x="423648" y="156891"/>
                </a:cxn>
                <a:cxn ang="0">
                  <a:pos x="732912" y="114488"/>
                </a:cxn>
                <a:cxn ang="0">
                  <a:pos x="614290" y="156891"/>
                </a:cxn>
                <a:cxn ang="0">
                  <a:pos x="614290" y="156891"/>
                </a:cxn>
                <a:cxn ang="0">
                  <a:pos x="923554" y="114488"/>
                </a:cxn>
                <a:cxn ang="0">
                  <a:pos x="800696" y="156891"/>
                </a:cxn>
                <a:cxn ang="0">
                  <a:pos x="800696" y="156891"/>
                </a:cxn>
                <a:cxn ang="0">
                  <a:pos x="974391" y="254418"/>
                </a:cxn>
                <a:cxn ang="0">
                  <a:pos x="1211634" y="127209"/>
                </a:cxn>
                <a:cxn ang="0">
                  <a:pos x="1084540" y="156891"/>
                </a:cxn>
                <a:cxn ang="0">
                  <a:pos x="1084540" y="156891"/>
                </a:cxn>
                <a:cxn ang="0">
                  <a:pos x="1249763" y="190814"/>
                </a:cxn>
                <a:cxn ang="0">
                  <a:pos x="1516661" y="114488"/>
                </a:cxn>
                <a:cxn ang="0">
                  <a:pos x="1393803" y="156891"/>
                </a:cxn>
                <a:cxn ang="0">
                  <a:pos x="1393803" y="156891"/>
                </a:cxn>
                <a:cxn ang="0">
                  <a:pos x="1703067" y="114488"/>
                </a:cxn>
                <a:cxn ang="0">
                  <a:pos x="1584445" y="156891"/>
                </a:cxn>
                <a:cxn ang="0">
                  <a:pos x="1584445" y="156891"/>
                </a:cxn>
                <a:cxn ang="0">
                  <a:pos x="1893708" y="114488"/>
                </a:cxn>
                <a:cxn ang="0">
                  <a:pos x="1775087" y="156891"/>
                </a:cxn>
                <a:cxn ang="0">
                  <a:pos x="1775087" y="156891"/>
                </a:cxn>
                <a:cxn ang="0">
                  <a:pos x="2084350" y="114488"/>
                </a:cxn>
                <a:cxn ang="0">
                  <a:pos x="1961492" y="156891"/>
                </a:cxn>
                <a:cxn ang="0">
                  <a:pos x="1961492" y="156891"/>
                </a:cxn>
              </a:cxnLst>
              <a:rect l="0" t="0" r="0" b="0"/>
              <a:pathLst>
                <a:path w="504" h="76">
                  <a:moveTo>
                    <a:pt x="3" y="37"/>
                  </a:moveTo>
                  <a:cubicBezTo>
                    <a:pt x="0" y="11"/>
                    <a:pt x="29" y="5"/>
                    <a:pt x="38" y="27"/>
                  </a:cubicBezTo>
                  <a:cubicBezTo>
                    <a:pt x="50" y="58"/>
                    <a:pt x="7" y="75"/>
                    <a:pt x="3" y="37"/>
                  </a:cubicBezTo>
                  <a:close/>
                  <a:moveTo>
                    <a:pt x="11" y="37"/>
                  </a:moveTo>
                  <a:cubicBezTo>
                    <a:pt x="7" y="62"/>
                    <a:pt x="35" y="59"/>
                    <a:pt x="33" y="35"/>
                  </a:cubicBezTo>
                  <a:cubicBezTo>
                    <a:pt x="30" y="12"/>
                    <a:pt x="8" y="15"/>
                    <a:pt x="11" y="37"/>
                  </a:cubicBezTo>
                  <a:close/>
                  <a:moveTo>
                    <a:pt x="47" y="37"/>
                  </a:moveTo>
                  <a:cubicBezTo>
                    <a:pt x="44" y="12"/>
                    <a:pt x="76" y="4"/>
                    <a:pt x="84" y="27"/>
                  </a:cubicBezTo>
                  <a:cubicBezTo>
                    <a:pt x="95" y="57"/>
                    <a:pt x="51" y="76"/>
                    <a:pt x="47" y="37"/>
                  </a:cubicBezTo>
                  <a:close/>
                  <a:moveTo>
                    <a:pt x="55" y="37"/>
                  </a:moveTo>
                  <a:cubicBezTo>
                    <a:pt x="51" y="62"/>
                    <a:pt x="80" y="59"/>
                    <a:pt x="77" y="35"/>
                  </a:cubicBezTo>
                  <a:cubicBezTo>
                    <a:pt x="75" y="12"/>
                    <a:pt x="53" y="15"/>
                    <a:pt x="55" y="37"/>
                  </a:cubicBezTo>
                  <a:close/>
                  <a:moveTo>
                    <a:pt x="92" y="37"/>
                  </a:moveTo>
                  <a:cubicBezTo>
                    <a:pt x="89" y="12"/>
                    <a:pt x="120" y="4"/>
                    <a:pt x="129" y="27"/>
                  </a:cubicBezTo>
                  <a:cubicBezTo>
                    <a:pt x="140" y="57"/>
                    <a:pt x="96" y="76"/>
                    <a:pt x="92" y="37"/>
                  </a:cubicBezTo>
                  <a:close/>
                  <a:moveTo>
                    <a:pt x="100" y="37"/>
                  </a:moveTo>
                  <a:cubicBezTo>
                    <a:pt x="96" y="62"/>
                    <a:pt x="124" y="59"/>
                    <a:pt x="122" y="35"/>
                  </a:cubicBezTo>
                  <a:cubicBezTo>
                    <a:pt x="120" y="12"/>
                    <a:pt x="97" y="15"/>
                    <a:pt x="100" y="37"/>
                  </a:cubicBezTo>
                  <a:close/>
                  <a:moveTo>
                    <a:pt x="137" y="37"/>
                  </a:moveTo>
                  <a:cubicBezTo>
                    <a:pt x="139" y="16"/>
                    <a:pt x="163" y="0"/>
                    <a:pt x="173" y="27"/>
                  </a:cubicBezTo>
                  <a:cubicBezTo>
                    <a:pt x="184" y="57"/>
                    <a:pt x="141" y="76"/>
                    <a:pt x="137" y="37"/>
                  </a:cubicBezTo>
                  <a:close/>
                  <a:moveTo>
                    <a:pt x="145" y="37"/>
                  </a:moveTo>
                  <a:cubicBezTo>
                    <a:pt x="141" y="62"/>
                    <a:pt x="169" y="60"/>
                    <a:pt x="167" y="35"/>
                  </a:cubicBezTo>
                  <a:cubicBezTo>
                    <a:pt x="164" y="11"/>
                    <a:pt x="141" y="16"/>
                    <a:pt x="145" y="37"/>
                  </a:cubicBezTo>
                  <a:close/>
                  <a:moveTo>
                    <a:pt x="181" y="37"/>
                  </a:moveTo>
                  <a:cubicBezTo>
                    <a:pt x="184" y="16"/>
                    <a:pt x="208" y="0"/>
                    <a:pt x="218" y="27"/>
                  </a:cubicBezTo>
                  <a:cubicBezTo>
                    <a:pt x="229" y="57"/>
                    <a:pt x="185" y="76"/>
                    <a:pt x="181" y="37"/>
                  </a:cubicBezTo>
                  <a:close/>
                  <a:moveTo>
                    <a:pt x="189" y="37"/>
                  </a:moveTo>
                  <a:cubicBezTo>
                    <a:pt x="185" y="62"/>
                    <a:pt x="213" y="60"/>
                    <a:pt x="212" y="35"/>
                  </a:cubicBezTo>
                  <a:cubicBezTo>
                    <a:pt x="210" y="11"/>
                    <a:pt x="185" y="15"/>
                    <a:pt x="189" y="37"/>
                  </a:cubicBezTo>
                  <a:close/>
                  <a:moveTo>
                    <a:pt x="230" y="60"/>
                  </a:moveTo>
                  <a:cubicBezTo>
                    <a:pt x="231" y="47"/>
                    <a:pt x="247" y="59"/>
                    <a:pt x="230" y="60"/>
                  </a:cubicBezTo>
                  <a:close/>
                  <a:moveTo>
                    <a:pt x="250" y="37"/>
                  </a:moveTo>
                  <a:cubicBezTo>
                    <a:pt x="247" y="10"/>
                    <a:pt x="280" y="5"/>
                    <a:pt x="286" y="30"/>
                  </a:cubicBezTo>
                  <a:cubicBezTo>
                    <a:pt x="296" y="66"/>
                    <a:pt x="243" y="67"/>
                    <a:pt x="250" y="37"/>
                  </a:cubicBezTo>
                  <a:close/>
                  <a:moveTo>
                    <a:pt x="256" y="37"/>
                  </a:moveTo>
                  <a:cubicBezTo>
                    <a:pt x="259" y="62"/>
                    <a:pt x="281" y="59"/>
                    <a:pt x="279" y="35"/>
                  </a:cubicBezTo>
                  <a:cubicBezTo>
                    <a:pt x="276" y="11"/>
                    <a:pt x="259" y="16"/>
                    <a:pt x="256" y="37"/>
                  </a:cubicBezTo>
                  <a:close/>
                  <a:moveTo>
                    <a:pt x="295" y="45"/>
                  </a:moveTo>
                  <a:cubicBezTo>
                    <a:pt x="295" y="33"/>
                    <a:pt x="339" y="45"/>
                    <a:pt x="295" y="45"/>
                  </a:cubicBezTo>
                  <a:close/>
                  <a:moveTo>
                    <a:pt x="321" y="37"/>
                  </a:moveTo>
                  <a:cubicBezTo>
                    <a:pt x="324" y="16"/>
                    <a:pt x="348" y="0"/>
                    <a:pt x="358" y="27"/>
                  </a:cubicBezTo>
                  <a:cubicBezTo>
                    <a:pt x="369" y="57"/>
                    <a:pt x="325" y="76"/>
                    <a:pt x="321" y="37"/>
                  </a:cubicBezTo>
                  <a:close/>
                  <a:moveTo>
                    <a:pt x="329" y="37"/>
                  </a:moveTo>
                  <a:cubicBezTo>
                    <a:pt x="325" y="62"/>
                    <a:pt x="353" y="60"/>
                    <a:pt x="351" y="35"/>
                  </a:cubicBezTo>
                  <a:cubicBezTo>
                    <a:pt x="349" y="11"/>
                    <a:pt x="325" y="16"/>
                    <a:pt x="329" y="37"/>
                  </a:cubicBezTo>
                  <a:close/>
                  <a:moveTo>
                    <a:pt x="366" y="37"/>
                  </a:moveTo>
                  <a:cubicBezTo>
                    <a:pt x="369" y="16"/>
                    <a:pt x="393" y="0"/>
                    <a:pt x="402" y="27"/>
                  </a:cubicBezTo>
                  <a:cubicBezTo>
                    <a:pt x="413" y="57"/>
                    <a:pt x="370" y="76"/>
                    <a:pt x="366" y="37"/>
                  </a:cubicBezTo>
                  <a:close/>
                  <a:moveTo>
                    <a:pt x="374" y="37"/>
                  </a:moveTo>
                  <a:cubicBezTo>
                    <a:pt x="371" y="61"/>
                    <a:pt x="398" y="60"/>
                    <a:pt x="396" y="35"/>
                  </a:cubicBezTo>
                  <a:cubicBezTo>
                    <a:pt x="395" y="11"/>
                    <a:pt x="370" y="15"/>
                    <a:pt x="374" y="37"/>
                  </a:cubicBezTo>
                  <a:close/>
                  <a:moveTo>
                    <a:pt x="413" y="37"/>
                  </a:moveTo>
                  <a:cubicBezTo>
                    <a:pt x="410" y="12"/>
                    <a:pt x="439" y="4"/>
                    <a:pt x="447" y="27"/>
                  </a:cubicBezTo>
                  <a:cubicBezTo>
                    <a:pt x="460" y="62"/>
                    <a:pt x="407" y="72"/>
                    <a:pt x="413" y="37"/>
                  </a:cubicBezTo>
                  <a:close/>
                  <a:moveTo>
                    <a:pt x="419" y="37"/>
                  </a:moveTo>
                  <a:cubicBezTo>
                    <a:pt x="415" y="61"/>
                    <a:pt x="443" y="60"/>
                    <a:pt x="441" y="35"/>
                  </a:cubicBezTo>
                  <a:cubicBezTo>
                    <a:pt x="439" y="11"/>
                    <a:pt x="414" y="15"/>
                    <a:pt x="419" y="37"/>
                  </a:cubicBezTo>
                  <a:close/>
                  <a:moveTo>
                    <a:pt x="457" y="37"/>
                  </a:moveTo>
                  <a:cubicBezTo>
                    <a:pt x="454" y="13"/>
                    <a:pt x="483" y="4"/>
                    <a:pt x="492" y="27"/>
                  </a:cubicBezTo>
                  <a:cubicBezTo>
                    <a:pt x="504" y="62"/>
                    <a:pt x="452" y="71"/>
                    <a:pt x="457" y="37"/>
                  </a:cubicBezTo>
                  <a:close/>
                  <a:moveTo>
                    <a:pt x="463" y="37"/>
                  </a:moveTo>
                  <a:cubicBezTo>
                    <a:pt x="460" y="60"/>
                    <a:pt x="488" y="61"/>
                    <a:pt x="486" y="35"/>
                  </a:cubicBezTo>
                  <a:cubicBezTo>
                    <a:pt x="483" y="10"/>
                    <a:pt x="466" y="16"/>
                    <a:pt x="463" y="37"/>
                  </a:cubicBez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</p:grpSp>
      <p:grpSp>
        <p:nvGrpSpPr>
          <p:cNvPr id="615" name="组合 420"/>
          <p:cNvGrpSpPr/>
          <p:nvPr/>
        </p:nvGrpSpPr>
        <p:grpSpPr>
          <a:xfrm>
            <a:off x="9499104" y="5080818"/>
            <a:ext cx="1733550" cy="1704975"/>
            <a:chOff x="811213" y="-1438275"/>
            <a:chExt cx="1266825" cy="1246188"/>
          </a:xfrm>
        </p:grpSpPr>
        <p:sp>
          <p:nvSpPr>
            <p:cNvPr id="616" name="Freeform 339"/>
            <p:cNvSpPr/>
            <p:nvPr/>
          </p:nvSpPr>
          <p:spPr>
            <a:xfrm>
              <a:off x="1079500" y="-1238250"/>
              <a:ext cx="695325" cy="217488"/>
            </a:xfrm>
            <a:custGeom>
              <a:avLst/>
              <a:gdLst/>
              <a:ahLst/>
              <a:cxnLst>
                <a:cxn ang="0">
                  <a:pos x="0" y="217488"/>
                </a:cxn>
                <a:cxn ang="0">
                  <a:pos x="251682" y="38380"/>
                </a:cxn>
                <a:cxn ang="0">
                  <a:pos x="558819" y="68232"/>
                </a:cxn>
                <a:cxn ang="0">
                  <a:pos x="695325" y="179108"/>
                </a:cxn>
              </a:cxnLst>
              <a:rect l="0" t="0" r="0" b="0"/>
              <a:pathLst>
                <a:path w="163" h="51">
                  <a:moveTo>
                    <a:pt x="0" y="51"/>
                  </a:moveTo>
                  <a:cubicBezTo>
                    <a:pt x="15" y="32"/>
                    <a:pt x="36" y="17"/>
                    <a:pt x="59" y="9"/>
                  </a:cubicBezTo>
                  <a:cubicBezTo>
                    <a:pt x="83" y="0"/>
                    <a:pt x="109" y="3"/>
                    <a:pt x="131" y="16"/>
                  </a:cubicBezTo>
                  <a:cubicBezTo>
                    <a:pt x="143" y="23"/>
                    <a:pt x="153" y="32"/>
                    <a:pt x="163" y="42"/>
                  </a:cubicBezTo>
                </a:path>
              </a:pathLst>
            </a:custGeom>
            <a:noFill/>
            <a:ln w="3175" cap="sq" cmpd="sng">
              <a:solidFill>
                <a:srgbClr val="0096DD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17" name="Freeform 340"/>
            <p:cNvSpPr/>
            <p:nvPr/>
          </p:nvSpPr>
          <p:spPr>
            <a:xfrm>
              <a:off x="1216025" y="-1230313"/>
              <a:ext cx="444500" cy="227013"/>
            </a:xfrm>
            <a:custGeom>
              <a:avLst/>
              <a:gdLst/>
              <a:ahLst/>
              <a:cxnLst>
                <a:cxn ang="0">
                  <a:pos x="0" y="227013"/>
                </a:cxn>
                <a:cxn ang="0">
                  <a:pos x="132495" y="34266"/>
                </a:cxn>
                <a:cxn ang="0">
                  <a:pos x="252168" y="12850"/>
                </a:cxn>
                <a:cxn ang="0">
                  <a:pos x="354745" y="72815"/>
                </a:cxn>
                <a:cxn ang="0">
                  <a:pos x="444500" y="184180"/>
                </a:cxn>
              </a:cxnLst>
              <a:rect l="0" t="0" r="0" b="0"/>
              <a:pathLst>
                <a:path w="104" h="53">
                  <a:moveTo>
                    <a:pt x="0" y="53"/>
                  </a:moveTo>
                  <a:cubicBezTo>
                    <a:pt x="7" y="37"/>
                    <a:pt x="16" y="19"/>
                    <a:pt x="31" y="8"/>
                  </a:cubicBezTo>
                  <a:cubicBezTo>
                    <a:pt x="39" y="3"/>
                    <a:pt x="49" y="0"/>
                    <a:pt x="59" y="3"/>
                  </a:cubicBezTo>
                  <a:cubicBezTo>
                    <a:pt x="68" y="5"/>
                    <a:pt x="76" y="10"/>
                    <a:pt x="83" y="17"/>
                  </a:cubicBezTo>
                  <a:cubicBezTo>
                    <a:pt x="91" y="25"/>
                    <a:pt x="98" y="34"/>
                    <a:pt x="104" y="43"/>
                  </a:cubicBezTo>
                </a:path>
              </a:pathLst>
            </a:custGeom>
            <a:noFill/>
            <a:ln w="3175" cap="sq" cmpd="sng">
              <a:solidFill>
                <a:srgbClr val="0096DD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18" name="Freeform 341"/>
            <p:cNvSpPr/>
            <p:nvPr/>
          </p:nvSpPr>
          <p:spPr>
            <a:xfrm>
              <a:off x="1344613" y="-1230313"/>
              <a:ext cx="195263" cy="282575"/>
            </a:xfrm>
            <a:custGeom>
              <a:avLst/>
              <a:gdLst/>
              <a:ahLst/>
              <a:cxnLst>
                <a:cxn ang="0">
                  <a:pos x="0" y="282575"/>
                </a:cxn>
                <a:cxn ang="0">
                  <a:pos x="38204" y="77066"/>
                </a:cxn>
                <a:cxn ang="0">
                  <a:pos x="101876" y="17126"/>
                </a:cxn>
                <a:cxn ang="0">
                  <a:pos x="157059" y="102755"/>
                </a:cxn>
                <a:cxn ang="0">
                  <a:pos x="195263" y="222635"/>
                </a:cxn>
              </a:cxnLst>
              <a:rect l="0" t="0" r="0" b="0"/>
              <a:pathLst>
                <a:path w="46" h="66">
                  <a:moveTo>
                    <a:pt x="0" y="66"/>
                  </a:moveTo>
                  <a:cubicBezTo>
                    <a:pt x="2" y="50"/>
                    <a:pt x="4" y="34"/>
                    <a:pt x="9" y="18"/>
                  </a:cubicBezTo>
                  <a:cubicBezTo>
                    <a:pt x="11" y="13"/>
                    <a:pt x="16" y="0"/>
                    <a:pt x="24" y="4"/>
                  </a:cubicBezTo>
                  <a:cubicBezTo>
                    <a:pt x="31" y="7"/>
                    <a:pt x="34" y="17"/>
                    <a:pt x="37" y="24"/>
                  </a:cubicBezTo>
                  <a:cubicBezTo>
                    <a:pt x="41" y="33"/>
                    <a:pt x="44" y="42"/>
                    <a:pt x="46" y="52"/>
                  </a:cubicBezTo>
                </a:path>
              </a:pathLst>
            </a:custGeom>
            <a:noFill/>
            <a:ln w="3175" cap="sq" cmpd="sng">
              <a:solidFill>
                <a:srgbClr val="0096DD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19" name="Freeform 342"/>
            <p:cNvSpPr/>
            <p:nvPr/>
          </p:nvSpPr>
          <p:spPr>
            <a:xfrm>
              <a:off x="1020763" y="-790575"/>
              <a:ext cx="839788" cy="409575"/>
            </a:xfrm>
            <a:custGeom>
              <a:avLst/>
              <a:gdLst/>
              <a:ahLst/>
              <a:cxnLst>
                <a:cxn ang="0">
                  <a:pos x="0" y="46930"/>
                </a:cxn>
                <a:cxn ang="0">
                  <a:pos x="110835" y="255984"/>
                </a:cxn>
                <a:cxn ang="0">
                  <a:pos x="315453" y="388243"/>
                </a:cxn>
                <a:cxn ang="0">
                  <a:pos x="549912" y="383977"/>
                </a:cxn>
                <a:cxn ang="0">
                  <a:pos x="746005" y="255984"/>
                </a:cxn>
                <a:cxn ang="0">
                  <a:pos x="839788" y="34131"/>
                </a:cxn>
                <a:cxn ang="0">
                  <a:pos x="839788" y="0"/>
                </a:cxn>
              </a:cxnLst>
              <a:rect l="0" t="0" r="0" b="0"/>
              <a:pathLst>
                <a:path w="197" h="96">
                  <a:moveTo>
                    <a:pt x="0" y="11"/>
                  </a:moveTo>
                  <a:cubicBezTo>
                    <a:pt x="5" y="29"/>
                    <a:pt x="14" y="46"/>
                    <a:pt x="26" y="60"/>
                  </a:cubicBezTo>
                  <a:cubicBezTo>
                    <a:pt x="39" y="74"/>
                    <a:pt x="55" y="86"/>
                    <a:pt x="74" y="91"/>
                  </a:cubicBezTo>
                  <a:cubicBezTo>
                    <a:pt x="92" y="96"/>
                    <a:pt x="111" y="95"/>
                    <a:pt x="129" y="90"/>
                  </a:cubicBezTo>
                  <a:cubicBezTo>
                    <a:pt x="147" y="84"/>
                    <a:pt x="163" y="74"/>
                    <a:pt x="175" y="60"/>
                  </a:cubicBezTo>
                  <a:cubicBezTo>
                    <a:pt x="187" y="45"/>
                    <a:pt x="195" y="26"/>
                    <a:pt x="197" y="8"/>
                  </a:cubicBezTo>
                  <a:cubicBezTo>
                    <a:pt x="197" y="5"/>
                    <a:pt x="197" y="2"/>
                    <a:pt x="197" y="0"/>
                  </a:cubicBezTo>
                </a:path>
              </a:pathLst>
            </a:custGeom>
            <a:noFill/>
            <a:ln w="3175" cap="sq" cmpd="sng">
              <a:solidFill>
                <a:srgbClr val="0096DD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20" name="Freeform 343"/>
            <p:cNvSpPr/>
            <p:nvPr/>
          </p:nvSpPr>
          <p:spPr>
            <a:xfrm>
              <a:off x="1169988" y="-765175"/>
              <a:ext cx="554038" cy="414338"/>
            </a:xfrm>
            <a:custGeom>
              <a:avLst/>
              <a:gdLst/>
              <a:ahLst/>
              <a:cxnLst>
                <a:cxn ang="0">
                  <a:pos x="0" y="85431"/>
                </a:cxn>
                <a:cxn ang="0">
                  <a:pos x="213092" y="354537"/>
                </a:cxn>
                <a:cxn ang="0">
                  <a:pos x="481587" y="187947"/>
                </a:cxn>
                <a:cxn ang="0">
                  <a:pos x="524205" y="98245"/>
                </a:cxn>
                <a:cxn ang="0">
                  <a:pos x="554038" y="0"/>
                </a:cxn>
              </a:cxnLst>
              <a:rect l="0" t="0" r="0" b="0"/>
              <a:pathLst>
                <a:path w="130" h="97">
                  <a:moveTo>
                    <a:pt x="0" y="20"/>
                  </a:moveTo>
                  <a:cubicBezTo>
                    <a:pt x="11" y="44"/>
                    <a:pt x="25" y="71"/>
                    <a:pt x="50" y="83"/>
                  </a:cubicBezTo>
                  <a:cubicBezTo>
                    <a:pt x="80" y="97"/>
                    <a:pt x="101" y="67"/>
                    <a:pt x="113" y="44"/>
                  </a:cubicBezTo>
                  <a:cubicBezTo>
                    <a:pt x="117" y="38"/>
                    <a:pt x="120" y="30"/>
                    <a:pt x="123" y="23"/>
                  </a:cubicBezTo>
                  <a:cubicBezTo>
                    <a:pt x="126" y="15"/>
                    <a:pt x="128" y="8"/>
                    <a:pt x="130" y="0"/>
                  </a:cubicBezTo>
                </a:path>
              </a:pathLst>
            </a:custGeom>
            <a:noFill/>
            <a:ln w="3175" cap="sq" cmpd="sng">
              <a:solidFill>
                <a:srgbClr val="0096DD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21" name="Freeform 344"/>
            <p:cNvSpPr/>
            <p:nvPr/>
          </p:nvSpPr>
          <p:spPr>
            <a:xfrm>
              <a:off x="1357313" y="-692150"/>
              <a:ext cx="192088" cy="323850"/>
            </a:xfrm>
            <a:custGeom>
              <a:avLst/>
              <a:gdLst/>
              <a:ahLst/>
              <a:cxnLst>
                <a:cxn ang="0">
                  <a:pos x="0" y="123574"/>
                </a:cxn>
                <a:cxn ang="0">
                  <a:pos x="34149" y="217320"/>
                </a:cxn>
                <a:cxn ang="0">
                  <a:pos x="85372" y="298283"/>
                </a:cxn>
                <a:cxn ang="0">
                  <a:pos x="175014" y="119313"/>
                </a:cxn>
                <a:cxn ang="0">
                  <a:pos x="192088" y="0"/>
                </a:cxn>
              </a:cxnLst>
              <a:rect l="0" t="0" r="0" b="0"/>
              <a:pathLst>
                <a:path w="45" h="76">
                  <a:moveTo>
                    <a:pt x="0" y="29"/>
                  </a:moveTo>
                  <a:cubicBezTo>
                    <a:pt x="2" y="36"/>
                    <a:pt x="5" y="44"/>
                    <a:pt x="8" y="51"/>
                  </a:cubicBezTo>
                  <a:cubicBezTo>
                    <a:pt x="10" y="57"/>
                    <a:pt x="13" y="67"/>
                    <a:pt x="20" y="70"/>
                  </a:cubicBezTo>
                  <a:cubicBezTo>
                    <a:pt x="33" y="76"/>
                    <a:pt x="39" y="36"/>
                    <a:pt x="41" y="28"/>
                  </a:cubicBezTo>
                  <a:cubicBezTo>
                    <a:pt x="43" y="19"/>
                    <a:pt x="44" y="9"/>
                    <a:pt x="45" y="0"/>
                  </a:cubicBezTo>
                </a:path>
              </a:pathLst>
            </a:custGeom>
            <a:noFill/>
            <a:ln w="3175" cap="sq" cmpd="sng">
              <a:solidFill>
                <a:srgbClr val="0096DD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22" name="Line 345"/>
            <p:cNvSpPr/>
            <p:nvPr/>
          </p:nvSpPr>
          <p:spPr>
            <a:xfrm flipV="1">
              <a:off x="1160463" y="-517525"/>
              <a:ext cx="581025" cy="9525"/>
            </a:xfrm>
            <a:prstGeom prst="line">
              <a:avLst/>
            </a:prstGeom>
            <a:ln w="3175" cap="sq" cmpd="sng">
              <a:solidFill>
                <a:srgbClr val="0096DD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23" name="Line 346"/>
            <p:cNvSpPr/>
            <p:nvPr/>
          </p:nvSpPr>
          <p:spPr>
            <a:xfrm>
              <a:off x="1143000" y="-1084263"/>
              <a:ext cx="606425" cy="0"/>
            </a:xfrm>
            <a:prstGeom prst="line">
              <a:avLst/>
            </a:prstGeom>
            <a:ln w="3175" cap="sq" cmpd="sng">
              <a:solidFill>
                <a:srgbClr val="0096DD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24" name="Freeform 347"/>
            <p:cNvSpPr/>
            <p:nvPr/>
          </p:nvSpPr>
          <p:spPr>
            <a:xfrm>
              <a:off x="950913" y="-1066800"/>
              <a:ext cx="990600" cy="276225"/>
            </a:xfrm>
            <a:custGeom>
              <a:avLst/>
              <a:gdLst/>
              <a:ahLst/>
              <a:cxnLst>
                <a:cxn ang="0">
                  <a:pos x="0" y="72243"/>
                </a:cxn>
                <a:cxn ang="0">
                  <a:pos x="392824" y="118989"/>
                </a:cxn>
                <a:cxn ang="0">
                  <a:pos x="431253" y="148737"/>
                </a:cxn>
                <a:cxn ang="0">
                  <a:pos x="452602" y="135988"/>
                </a:cxn>
                <a:cxn ang="0">
                  <a:pos x="473951" y="123239"/>
                </a:cxn>
                <a:cxn ang="0">
                  <a:pos x="567887" y="76493"/>
                </a:cxn>
                <a:cxn ang="0">
                  <a:pos x="764299" y="12749"/>
                </a:cxn>
                <a:cxn ang="0">
                  <a:pos x="990600" y="55245"/>
                </a:cxn>
                <a:cxn ang="0">
                  <a:pos x="781378" y="84992"/>
                </a:cxn>
                <a:cxn ang="0">
                  <a:pos x="576427" y="161485"/>
                </a:cxn>
                <a:cxn ang="0">
                  <a:pos x="486760" y="220980"/>
                </a:cxn>
                <a:cxn ang="0">
                  <a:pos x="439792" y="254977"/>
                </a:cxn>
                <a:cxn ang="0">
                  <a:pos x="422713" y="276225"/>
                </a:cxn>
                <a:cxn ang="0">
                  <a:pos x="401364" y="259227"/>
                </a:cxn>
                <a:cxn ang="0">
                  <a:pos x="213491" y="148737"/>
                </a:cxn>
                <a:cxn ang="0">
                  <a:pos x="21349" y="80743"/>
                </a:cxn>
                <a:cxn ang="0">
                  <a:pos x="0" y="72243"/>
                </a:cxn>
              </a:cxnLst>
              <a:rect l="0" t="0" r="0" b="0"/>
              <a:pathLst>
                <a:path w="232" h="65">
                  <a:moveTo>
                    <a:pt x="0" y="17"/>
                  </a:moveTo>
                  <a:cubicBezTo>
                    <a:pt x="30" y="6"/>
                    <a:pt x="66" y="9"/>
                    <a:pt x="92" y="28"/>
                  </a:cubicBezTo>
                  <a:cubicBezTo>
                    <a:pt x="94" y="30"/>
                    <a:pt x="99" y="35"/>
                    <a:pt x="101" y="35"/>
                  </a:cubicBezTo>
                  <a:cubicBezTo>
                    <a:pt x="102" y="35"/>
                    <a:pt x="105" y="33"/>
                    <a:pt x="106" y="32"/>
                  </a:cubicBezTo>
                  <a:cubicBezTo>
                    <a:pt x="108" y="31"/>
                    <a:pt x="110" y="30"/>
                    <a:pt x="111" y="29"/>
                  </a:cubicBezTo>
                  <a:cubicBezTo>
                    <a:pt x="118" y="25"/>
                    <a:pt x="125" y="21"/>
                    <a:pt x="133" y="18"/>
                  </a:cubicBezTo>
                  <a:cubicBezTo>
                    <a:pt x="147" y="11"/>
                    <a:pt x="163" y="5"/>
                    <a:pt x="179" y="3"/>
                  </a:cubicBezTo>
                  <a:cubicBezTo>
                    <a:pt x="198" y="0"/>
                    <a:pt x="216" y="3"/>
                    <a:pt x="232" y="13"/>
                  </a:cubicBezTo>
                  <a:cubicBezTo>
                    <a:pt x="216" y="13"/>
                    <a:pt x="199" y="16"/>
                    <a:pt x="183" y="20"/>
                  </a:cubicBezTo>
                  <a:cubicBezTo>
                    <a:pt x="167" y="24"/>
                    <a:pt x="150" y="30"/>
                    <a:pt x="135" y="38"/>
                  </a:cubicBezTo>
                  <a:cubicBezTo>
                    <a:pt x="128" y="42"/>
                    <a:pt x="120" y="47"/>
                    <a:pt x="114" y="52"/>
                  </a:cubicBezTo>
                  <a:cubicBezTo>
                    <a:pt x="110" y="55"/>
                    <a:pt x="107" y="57"/>
                    <a:pt x="103" y="60"/>
                  </a:cubicBezTo>
                  <a:cubicBezTo>
                    <a:pt x="102" y="61"/>
                    <a:pt x="100" y="65"/>
                    <a:pt x="99" y="65"/>
                  </a:cubicBezTo>
                  <a:cubicBezTo>
                    <a:pt x="97" y="65"/>
                    <a:pt x="95" y="62"/>
                    <a:pt x="94" y="61"/>
                  </a:cubicBezTo>
                  <a:cubicBezTo>
                    <a:pt x="80" y="51"/>
                    <a:pt x="65" y="42"/>
                    <a:pt x="50" y="35"/>
                  </a:cubicBezTo>
                  <a:cubicBezTo>
                    <a:pt x="35" y="28"/>
                    <a:pt x="21" y="23"/>
                    <a:pt x="5" y="19"/>
                  </a:cubicBezTo>
                  <a:cubicBezTo>
                    <a:pt x="3" y="19"/>
                    <a:pt x="2" y="18"/>
                    <a:pt x="0" y="17"/>
                  </a:cubicBezTo>
                  <a:close/>
                </a:path>
              </a:pathLst>
            </a:custGeom>
            <a:solidFill>
              <a:srgbClr val="0096DD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25" name="Freeform 348"/>
            <p:cNvSpPr/>
            <p:nvPr/>
          </p:nvSpPr>
          <p:spPr>
            <a:xfrm>
              <a:off x="950913" y="-1066800"/>
              <a:ext cx="990600" cy="276225"/>
            </a:xfrm>
            <a:custGeom>
              <a:avLst/>
              <a:gdLst/>
              <a:ahLst/>
              <a:cxnLst>
                <a:cxn ang="0">
                  <a:pos x="0" y="72243"/>
                </a:cxn>
                <a:cxn ang="0">
                  <a:pos x="392824" y="118989"/>
                </a:cxn>
                <a:cxn ang="0">
                  <a:pos x="431253" y="148737"/>
                </a:cxn>
                <a:cxn ang="0">
                  <a:pos x="452602" y="135988"/>
                </a:cxn>
                <a:cxn ang="0">
                  <a:pos x="473951" y="123239"/>
                </a:cxn>
                <a:cxn ang="0">
                  <a:pos x="567887" y="76493"/>
                </a:cxn>
                <a:cxn ang="0">
                  <a:pos x="764299" y="12749"/>
                </a:cxn>
                <a:cxn ang="0">
                  <a:pos x="990600" y="55245"/>
                </a:cxn>
                <a:cxn ang="0">
                  <a:pos x="781378" y="84992"/>
                </a:cxn>
                <a:cxn ang="0">
                  <a:pos x="576427" y="161485"/>
                </a:cxn>
                <a:cxn ang="0">
                  <a:pos x="486760" y="220980"/>
                </a:cxn>
                <a:cxn ang="0">
                  <a:pos x="439792" y="254977"/>
                </a:cxn>
                <a:cxn ang="0">
                  <a:pos x="422713" y="276225"/>
                </a:cxn>
                <a:cxn ang="0">
                  <a:pos x="401364" y="259227"/>
                </a:cxn>
                <a:cxn ang="0">
                  <a:pos x="213491" y="148737"/>
                </a:cxn>
                <a:cxn ang="0">
                  <a:pos x="21349" y="80743"/>
                </a:cxn>
                <a:cxn ang="0">
                  <a:pos x="0" y="72243"/>
                </a:cxn>
              </a:cxnLst>
              <a:rect l="0" t="0" r="0" b="0"/>
              <a:pathLst>
                <a:path w="232" h="65">
                  <a:moveTo>
                    <a:pt x="0" y="17"/>
                  </a:moveTo>
                  <a:cubicBezTo>
                    <a:pt x="30" y="6"/>
                    <a:pt x="66" y="9"/>
                    <a:pt x="92" y="28"/>
                  </a:cubicBezTo>
                  <a:cubicBezTo>
                    <a:pt x="94" y="30"/>
                    <a:pt x="99" y="35"/>
                    <a:pt x="101" y="35"/>
                  </a:cubicBezTo>
                  <a:cubicBezTo>
                    <a:pt x="102" y="35"/>
                    <a:pt x="105" y="33"/>
                    <a:pt x="106" y="32"/>
                  </a:cubicBezTo>
                  <a:cubicBezTo>
                    <a:pt x="108" y="31"/>
                    <a:pt x="110" y="30"/>
                    <a:pt x="111" y="29"/>
                  </a:cubicBezTo>
                  <a:cubicBezTo>
                    <a:pt x="118" y="25"/>
                    <a:pt x="125" y="21"/>
                    <a:pt x="133" y="18"/>
                  </a:cubicBezTo>
                  <a:cubicBezTo>
                    <a:pt x="147" y="11"/>
                    <a:pt x="163" y="5"/>
                    <a:pt x="179" y="3"/>
                  </a:cubicBezTo>
                  <a:cubicBezTo>
                    <a:pt x="198" y="0"/>
                    <a:pt x="216" y="3"/>
                    <a:pt x="232" y="13"/>
                  </a:cubicBezTo>
                  <a:cubicBezTo>
                    <a:pt x="216" y="13"/>
                    <a:pt x="199" y="16"/>
                    <a:pt x="183" y="20"/>
                  </a:cubicBezTo>
                  <a:cubicBezTo>
                    <a:pt x="167" y="24"/>
                    <a:pt x="150" y="30"/>
                    <a:pt x="135" y="38"/>
                  </a:cubicBezTo>
                  <a:cubicBezTo>
                    <a:pt x="128" y="42"/>
                    <a:pt x="120" y="47"/>
                    <a:pt x="114" y="52"/>
                  </a:cubicBezTo>
                  <a:cubicBezTo>
                    <a:pt x="110" y="55"/>
                    <a:pt x="107" y="57"/>
                    <a:pt x="103" y="60"/>
                  </a:cubicBezTo>
                  <a:cubicBezTo>
                    <a:pt x="102" y="61"/>
                    <a:pt x="100" y="65"/>
                    <a:pt x="99" y="65"/>
                  </a:cubicBezTo>
                  <a:cubicBezTo>
                    <a:pt x="97" y="65"/>
                    <a:pt x="95" y="62"/>
                    <a:pt x="94" y="61"/>
                  </a:cubicBezTo>
                  <a:cubicBezTo>
                    <a:pt x="80" y="51"/>
                    <a:pt x="65" y="42"/>
                    <a:pt x="50" y="35"/>
                  </a:cubicBezTo>
                  <a:cubicBezTo>
                    <a:pt x="35" y="28"/>
                    <a:pt x="21" y="23"/>
                    <a:pt x="5" y="19"/>
                  </a:cubicBezTo>
                  <a:cubicBezTo>
                    <a:pt x="3" y="19"/>
                    <a:pt x="2" y="18"/>
                    <a:pt x="0" y="17"/>
                  </a:cubicBezTo>
                  <a:close/>
                </a:path>
              </a:pathLst>
            </a:custGeom>
            <a:noFill/>
            <a:ln w="3175" cap="sq" cmpd="sng">
              <a:solidFill>
                <a:srgbClr val="0096DD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26" name="Freeform 349"/>
            <p:cNvSpPr/>
            <p:nvPr/>
          </p:nvSpPr>
          <p:spPr>
            <a:xfrm>
              <a:off x="917575" y="-957263"/>
              <a:ext cx="1058863" cy="282575"/>
            </a:xfrm>
            <a:custGeom>
              <a:avLst/>
              <a:gdLst/>
              <a:ahLst/>
              <a:cxnLst>
                <a:cxn ang="0">
                  <a:pos x="0" y="68503"/>
                </a:cxn>
                <a:cxn ang="0">
                  <a:pos x="213480" y="59940"/>
                </a:cxn>
                <a:cxn ang="0">
                  <a:pos x="409882" y="162695"/>
                </a:cxn>
                <a:cxn ang="0">
                  <a:pos x="456848" y="201228"/>
                </a:cxn>
                <a:cxn ang="0">
                  <a:pos x="478196" y="184102"/>
                </a:cxn>
                <a:cxn ang="0">
                  <a:pos x="499544" y="171258"/>
                </a:cxn>
                <a:cxn ang="0">
                  <a:pos x="597745" y="111317"/>
                </a:cxn>
                <a:cxn ang="0">
                  <a:pos x="806956" y="25689"/>
                </a:cxn>
                <a:cxn ang="0">
                  <a:pos x="1033245" y="25689"/>
                </a:cxn>
                <a:cxn ang="0">
                  <a:pos x="1058863" y="34252"/>
                </a:cxn>
                <a:cxn ang="0">
                  <a:pos x="802686" y="85629"/>
                </a:cxn>
                <a:cxn ang="0">
                  <a:pos x="559319" y="192665"/>
                </a:cxn>
                <a:cxn ang="0">
                  <a:pos x="448309" y="282575"/>
                </a:cxn>
                <a:cxn ang="0">
                  <a:pos x="294603" y="175539"/>
                </a:cxn>
                <a:cxn ang="0">
                  <a:pos x="111010" y="94192"/>
                </a:cxn>
                <a:cxn ang="0">
                  <a:pos x="0" y="68503"/>
                </a:cxn>
              </a:cxnLst>
              <a:rect l="0" t="0" r="0" b="0"/>
              <a:pathLst>
                <a:path w="248" h="66">
                  <a:moveTo>
                    <a:pt x="0" y="16"/>
                  </a:moveTo>
                  <a:cubicBezTo>
                    <a:pt x="16" y="9"/>
                    <a:pt x="34" y="10"/>
                    <a:pt x="50" y="14"/>
                  </a:cubicBezTo>
                  <a:cubicBezTo>
                    <a:pt x="67" y="18"/>
                    <a:pt x="83" y="27"/>
                    <a:pt x="96" y="38"/>
                  </a:cubicBezTo>
                  <a:cubicBezTo>
                    <a:pt x="98" y="40"/>
                    <a:pt x="105" y="47"/>
                    <a:pt x="107" y="47"/>
                  </a:cubicBezTo>
                  <a:cubicBezTo>
                    <a:pt x="108" y="47"/>
                    <a:pt x="111" y="44"/>
                    <a:pt x="112" y="43"/>
                  </a:cubicBezTo>
                  <a:cubicBezTo>
                    <a:pt x="114" y="42"/>
                    <a:pt x="116" y="41"/>
                    <a:pt x="117" y="40"/>
                  </a:cubicBezTo>
                  <a:cubicBezTo>
                    <a:pt x="125" y="35"/>
                    <a:pt x="132" y="30"/>
                    <a:pt x="140" y="26"/>
                  </a:cubicBezTo>
                  <a:cubicBezTo>
                    <a:pt x="156" y="17"/>
                    <a:pt x="172" y="10"/>
                    <a:pt x="189" y="6"/>
                  </a:cubicBezTo>
                  <a:cubicBezTo>
                    <a:pt x="206" y="1"/>
                    <a:pt x="225" y="0"/>
                    <a:pt x="242" y="6"/>
                  </a:cubicBezTo>
                  <a:cubicBezTo>
                    <a:pt x="244" y="6"/>
                    <a:pt x="246" y="7"/>
                    <a:pt x="248" y="8"/>
                  </a:cubicBezTo>
                  <a:cubicBezTo>
                    <a:pt x="228" y="10"/>
                    <a:pt x="208" y="14"/>
                    <a:pt x="188" y="20"/>
                  </a:cubicBezTo>
                  <a:cubicBezTo>
                    <a:pt x="168" y="26"/>
                    <a:pt x="149" y="34"/>
                    <a:pt x="131" y="45"/>
                  </a:cubicBezTo>
                  <a:cubicBezTo>
                    <a:pt x="122" y="51"/>
                    <a:pt x="113" y="58"/>
                    <a:pt x="105" y="66"/>
                  </a:cubicBezTo>
                  <a:cubicBezTo>
                    <a:pt x="95" y="56"/>
                    <a:pt x="82" y="48"/>
                    <a:pt x="69" y="41"/>
                  </a:cubicBezTo>
                  <a:cubicBezTo>
                    <a:pt x="56" y="33"/>
                    <a:pt x="41" y="26"/>
                    <a:pt x="26" y="22"/>
                  </a:cubicBezTo>
                  <a:cubicBezTo>
                    <a:pt x="18" y="19"/>
                    <a:pt x="9" y="17"/>
                    <a:pt x="0" y="16"/>
                  </a:cubicBezTo>
                  <a:close/>
                </a:path>
              </a:pathLst>
            </a:custGeom>
            <a:solidFill>
              <a:srgbClr val="0096DD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27" name="Freeform 350"/>
            <p:cNvSpPr/>
            <p:nvPr/>
          </p:nvSpPr>
          <p:spPr>
            <a:xfrm>
              <a:off x="917575" y="-957263"/>
              <a:ext cx="1058863" cy="282575"/>
            </a:xfrm>
            <a:custGeom>
              <a:avLst/>
              <a:gdLst/>
              <a:ahLst/>
              <a:cxnLst>
                <a:cxn ang="0">
                  <a:pos x="0" y="68503"/>
                </a:cxn>
                <a:cxn ang="0">
                  <a:pos x="213480" y="59940"/>
                </a:cxn>
                <a:cxn ang="0">
                  <a:pos x="409882" y="162695"/>
                </a:cxn>
                <a:cxn ang="0">
                  <a:pos x="456848" y="201228"/>
                </a:cxn>
                <a:cxn ang="0">
                  <a:pos x="478196" y="184102"/>
                </a:cxn>
                <a:cxn ang="0">
                  <a:pos x="499544" y="171258"/>
                </a:cxn>
                <a:cxn ang="0">
                  <a:pos x="597745" y="111317"/>
                </a:cxn>
                <a:cxn ang="0">
                  <a:pos x="806956" y="25689"/>
                </a:cxn>
                <a:cxn ang="0">
                  <a:pos x="1033245" y="25689"/>
                </a:cxn>
                <a:cxn ang="0">
                  <a:pos x="1058863" y="34252"/>
                </a:cxn>
                <a:cxn ang="0">
                  <a:pos x="802686" y="85629"/>
                </a:cxn>
                <a:cxn ang="0">
                  <a:pos x="559319" y="192665"/>
                </a:cxn>
                <a:cxn ang="0">
                  <a:pos x="448309" y="282575"/>
                </a:cxn>
                <a:cxn ang="0">
                  <a:pos x="294603" y="175539"/>
                </a:cxn>
                <a:cxn ang="0">
                  <a:pos x="111010" y="94192"/>
                </a:cxn>
                <a:cxn ang="0">
                  <a:pos x="0" y="68503"/>
                </a:cxn>
              </a:cxnLst>
              <a:rect l="0" t="0" r="0" b="0"/>
              <a:pathLst>
                <a:path w="248" h="66">
                  <a:moveTo>
                    <a:pt x="0" y="16"/>
                  </a:moveTo>
                  <a:cubicBezTo>
                    <a:pt x="16" y="9"/>
                    <a:pt x="34" y="10"/>
                    <a:pt x="50" y="14"/>
                  </a:cubicBezTo>
                  <a:cubicBezTo>
                    <a:pt x="67" y="18"/>
                    <a:pt x="83" y="27"/>
                    <a:pt x="96" y="38"/>
                  </a:cubicBezTo>
                  <a:cubicBezTo>
                    <a:pt x="98" y="40"/>
                    <a:pt x="105" y="47"/>
                    <a:pt x="107" y="47"/>
                  </a:cubicBezTo>
                  <a:cubicBezTo>
                    <a:pt x="108" y="47"/>
                    <a:pt x="111" y="44"/>
                    <a:pt x="112" y="43"/>
                  </a:cubicBezTo>
                  <a:cubicBezTo>
                    <a:pt x="114" y="42"/>
                    <a:pt x="116" y="41"/>
                    <a:pt x="117" y="40"/>
                  </a:cubicBezTo>
                  <a:cubicBezTo>
                    <a:pt x="125" y="35"/>
                    <a:pt x="132" y="30"/>
                    <a:pt x="140" y="26"/>
                  </a:cubicBezTo>
                  <a:cubicBezTo>
                    <a:pt x="156" y="17"/>
                    <a:pt x="172" y="10"/>
                    <a:pt x="189" y="6"/>
                  </a:cubicBezTo>
                  <a:cubicBezTo>
                    <a:pt x="206" y="1"/>
                    <a:pt x="225" y="0"/>
                    <a:pt x="242" y="6"/>
                  </a:cubicBezTo>
                  <a:cubicBezTo>
                    <a:pt x="244" y="6"/>
                    <a:pt x="246" y="7"/>
                    <a:pt x="248" y="8"/>
                  </a:cubicBezTo>
                  <a:cubicBezTo>
                    <a:pt x="228" y="10"/>
                    <a:pt x="208" y="14"/>
                    <a:pt x="188" y="20"/>
                  </a:cubicBezTo>
                  <a:cubicBezTo>
                    <a:pt x="168" y="26"/>
                    <a:pt x="149" y="34"/>
                    <a:pt x="131" y="45"/>
                  </a:cubicBezTo>
                  <a:cubicBezTo>
                    <a:pt x="122" y="51"/>
                    <a:pt x="113" y="58"/>
                    <a:pt x="105" y="66"/>
                  </a:cubicBezTo>
                  <a:cubicBezTo>
                    <a:pt x="95" y="56"/>
                    <a:pt x="82" y="48"/>
                    <a:pt x="69" y="41"/>
                  </a:cubicBezTo>
                  <a:cubicBezTo>
                    <a:pt x="56" y="33"/>
                    <a:pt x="41" y="26"/>
                    <a:pt x="26" y="22"/>
                  </a:cubicBezTo>
                  <a:cubicBezTo>
                    <a:pt x="18" y="19"/>
                    <a:pt x="9" y="17"/>
                    <a:pt x="0" y="16"/>
                  </a:cubicBezTo>
                  <a:close/>
                </a:path>
              </a:pathLst>
            </a:custGeom>
            <a:noFill/>
            <a:ln w="3175" cap="sq" cmpd="sng">
              <a:solidFill>
                <a:srgbClr val="0096DD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28" name="Freeform 351"/>
            <p:cNvSpPr/>
            <p:nvPr/>
          </p:nvSpPr>
          <p:spPr>
            <a:xfrm>
              <a:off x="900113" y="-841375"/>
              <a:ext cx="1084263" cy="285750"/>
            </a:xfrm>
            <a:custGeom>
              <a:avLst/>
              <a:gdLst/>
              <a:ahLst/>
              <a:cxnLst>
                <a:cxn ang="0">
                  <a:pos x="0" y="68239"/>
                </a:cxn>
                <a:cxn ang="0">
                  <a:pos x="371381" y="127948"/>
                </a:cxn>
                <a:cxn ang="0">
                  <a:pos x="456756" y="208981"/>
                </a:cxn>
                <a:cxn ang="0">
                  <a:pos x="670194" y="59709"/>
                </a:cxn>
                <a:cxn ang="0">
                  <a:pos x="930588" y="4265"/>
                </a:cxn>
                <a:cxn ang="0">
                  <a:pos x="1084263" y="34119"/>
                </a:cxn>
                <a:cxn ang="0">
                  <a:pos x="858019" y="81034"/>
                </a:cxn>
                <a:cxn ang="0">
                  <a:pos x="640313" y="157802"/>
                </a:cxn>
                <a:cxn ang="0">
                  <a:pos x="533594" y="217511"/>
                </a:cxn>
                <a:cxn ang="0">
                  <a:pos x="482369" y="255896"/>
                </a:cxn>
                <a:cxn ang="0">
                  <a:pos x="456756" y="272955"/>
                </a:cxn>
                <a:cxn ang="0">
                  <a:pos x="435413" y="272955"/>
                </a:cxn>
                <a:cxn ang="0">
                  <a:pos x="239050" y="153537"/>
                </a:cxn>
                <a:cxn ang="0">
                  <a:pos x="25613" y="76769"/>
                </a:cxn>
                <a:cxn ang="0">
                  <a:pos x="0" y="68239"/>
                </a:cxn>
              </a:cxnLst>
              <a:rect l="0" t="0" r="0" b="0"/>
              <a:pathLst>
                <a:path w="254" h="67">
                  <a:moveTo>
                    <a:pt x="0" y="16"/>
                  </a:moveTo>
                  <a:cubicBezTo>
                    <a:pt x="28" y="2"/>
                    <a:pt x="63" y="12"/>
                    <a:pt x="87" y="30"/>
                  </a:cubicBezTo>
                  <a:cubicBezTo>
                    <a:pt x="94" y="36"/>
                    <a:pt x="100" y="42"/>
                    <a:pt x="107" y="49"/>
                  </a:cubicBezTo>
                  <a:cubicBezTo>
                    <a:pt x="121" y="34"/>
                    <a:pt x="139" y="22"/>
                    <a:pt x="157" y="14"/>
                  </a:cubicBezTo>
                  <a:cubicBezTo>
                    <a:pt x="176" y="6"/>
                    <a:pt x="197" y="0"/>
                    <a:pt x="218" y="1"/>
                  </a:cubicBezTo>
                  <a:cubicBezTo>
                    <a:pt x="231" y="2"/>
                    <a:pt x="242" y="4"/>
                    <a:pt x="254" y="8"/>
                  </a:cubicBezTo>
                  <a:cubicBezTo>
                    <a:pt x="236" y="10"/>
                    <a:pt x="218" y="14"/>
                    <a:pt x="201" y="19"/>
                  </a:cubicBezTo>
                  <a:cubicBezTo>
                    <a:pt x="183" y="24"/>
                    <a:pt x="166" y="30"/>
                    <a:pt x="150" y="37"/>
                  </a:cubicBezTo>
                  <a:cubicBezTo>
                    <a:pt x="141" y="41"/>
                    <a:pt x="133" y="46"/>
                    <a:pt x="125" y="51"/>
                  </a:cubicBezTo>
                  <a:cubicBezTo>
                    <a:pt x="121" y="54"/>
                    <a:pt x="117" y="57"/>
                    <a:pt x="113" y="60"/>
                  </a:cubicBezTo>
                  <a:cubicBezTo>
                    <a:pt x="111" y="61"/>
                    <a:pt x="109" y="63"/>
                    <a:pt x="107" y="64"/>
                  </a:cubicBezTo>
                  <a:cubicBezTo>
                    <a:pt x="105" y="67"/>
                    <a:pt x="105" y="66"/>
                    <a:pt x="102" y="64"/>
                  </a:cubicBezTo>
                  <a:cubicBezTo>
                    <a:pt x="88" y="53"/>
                    <a:pt x="72" y="44"/>
                    <a:pt x="56" y="36"/>
                  </a:cubicBezTo>
                  <a:cubicBezTo>
                    <a:pt x="40" y="27"/>
                    <a:pt x="24" y="21"/>
                    <a:pt x="6" y="18"/>
                  </a:cubicBezTo>
                  <a:cubicBezTo>
                    <a:pt x="4" y="17"/>
                    <a:pt x="2" y="17"/>
                    <a:pt x="0" y="16"/>
                  </a:cubicBezTo>
                  <a:close/>
                </a:path>
              </a:pathLst>
            </a:custGeom>
            <a:solidFill>
              <a:srgbClr val="0096DD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29" name="Freeform 352"/>
            <p:cNvSpPr/>
            <p:nvPr/>
          </p:nvSpPr>
          <p:spPr>
            <a:xfrm>
              <a:off x="900113" y="-841375"/>
              <a:ext cx="1084263" cy="285750"/>
            </a:xfrm>
            <a:custGeom>
              <a:avLst/>
              <a:gdLst/>
              <a:ahLst/>
              <a:cxnLst>
                <a:cxn ang="0">
                  <a:pos x="0" y="68239"/>
                </a:cxn>
                <a:cxn ang="0">
                  <a:pos x="371381" y="127948"/>
                </a:cxn>
                <a:cxn ang="0">
                  <a:pos x="456756" y="208981"/>
                </a:cxn>
                <a:cxn ang="0">
                  <a:pos x="670194" y="59709"/>
                </a:cxn>
                <a:cxn ang="0">
                  <a:pos x="930588" y="4265"/>
                </a:cxn>
                <a:cxn ang="0">
                  <a:pos x="1084263" y="34119"/>
                </a:cxn>
                <a:cxn ang="0">
                  <a:pos x="858019" y="81034"/>
                </a:cxn>
                <a:cxn ang="0">
                  <a:pos x="640313" y="157802"/>
                </a:cxn>
                <a:cxn ang="0">
                  <a:pos x="533594" y="217511"/>
                </a:cxn>
                <a:cxn ang="0">
                  <a:pos x="482369" y="255896"/>
                </a:cxn>
                <a:cxn ang="0">
                  <a:pos x="456756" y="272955"/>
                </a:cxn>
                <a:cxn ang="0">
                  <a:pos x="435413" y="272955"/>
                </a:cxn>
                <a:cxn ang="0">
                  <a:pos x="239050" y="153537"/>
                </a:cxn>
                <a:cxn ang="0">
                  <a:pos x="25613" y="76769"/>
                </a:cxn>
                <a:cxn ang="0">
                  <a:pos x="0" y="68239"/>
                </a:cxn>
              </a:cxnLst>
              <a:rect l="0" t="0" r="0" b="0"/>
              <a:pathLst>
                <a:path w="254" h="67">
                  <a:moveTo>
                    <a:pt x="0" y="16"/>
                  </a:moveTo>
                  <a:cubicBezTo>
                    <a:pt x="28" y="2"/>
                    <a:pt x="63" y="12"/>
                    <a:pt x="87" y="30"/>
                  </a:cubicBezTo>
                  <a:cubicBezTo>
                    <a:pt x="94" y="36"/>
                    <a:pt x="100" y="42"/>
                    <a:pt x="107" y="49"/>
                  </a:cubicBezTo>
                  <a:cubicBezTo>
                    <a:pt x="121" y="34"/>
                    <a:pt x="139" y="22"/>
                    <a:pt x="157" y="14"/>
                  </a:cubicBezTo>
                  <a:cubicBezTo>
                    <a:pt x="176" y="6"/>
                    <a:pt x="197" y="0"/>
                    <a:pt x="218" y="1"/>
                  </a:cubicBezTo>
                  <a:cubicBezTo>
                    <a:pt x="231" y="2"/>
                    <a:pt x="242" y="4"/>
                    <a:pt x="254" y="8"/>
                  </a:cubicBezTo>
                  <a:cubicBezTo>
                    <a:pt x="236" y="10"/>
                    <a:pt x="218" y="14"/>
                    <a:pt x="201" y="19"/>
                  </a:cubicBezTo>
                  <a:cubicBezTo>
                    <a:pt x="183" y="24"/>
                    <a:pt x="166" y="30"/>
                    <a:pt x="150" y="37"/>
                  </a:cubicBezTo>
                  <a:cubicBezTo>
                    <a:pt x="141" y="41"/>
                    <a:pt x="133" y="46"/>
                    <a:pt x="125" y="51"/>
                  </a:cubicBezTo>
                  <a:cubicBezTo>
                    <a:pt x="121" y="54"/>
                    <a:pt x="117" y="57"/>
                    <a:pt x="113" y="60"/>
                  </a:cubicBezTo>
                  <a:cubicBezTo>
                    <a:pt x="111" y="61"/>
                    <a:pt x="109" y="63"/>
                    <a:pt x="107" y="64"/>
                  </a:cubicBezTo>
                  <a:cubicBezTo>
                    <a:pt x="105" y="67"/>
                    <a:pt x="105" y="66"/>
                    <a:pt x="102" y="64"/>
                  </a:cubicBezTo>
                  <a:cubicBezTo>
                    <a:pt x="88" y="53"/>
                    <a:pt x="72" y="44"/>
                    <a:pt x="56" y="36"/>
                  </a:cubicBezTo>
                  <a:cubicBezTo>
                    <a:pt x="40" y="27"/>
                    <a:pt x="24" y="21"/>
                    <a:pt x="6" y="18"/>
                  </a:cubicBezTo>
                  <a:cubicBezTo>
                    <a:pt x="4" y="17"/>
                    <a:pt x="2" y="17"/>
                    <a:pt x="0" y="16"/>
                  </a:cubicBezTo>
                  <a:close/>
                </a:path>
              </a:pathLst>
            </a:custGeom>
            <a:noFill/>
            <a:ln w="3175" cap="sq" cmpd="sng">
              <a:solidFill>
                <a:srgbClr val="0096DD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30" name="Line 353"/>
            <p:cNvSpPr/>
            <p:nvPr/>
          </p:nvSpPr>
          <p:spPr>
            <a:xfrm>
              <a:off x="1549400" y="-657225"/>
              <a:ext cx="290513" cy="0"/>
            </a:xfrm>
            <a:prstGeom prst="line">
              <a:avLst/>
            </a:prstGeom>
            <a:ln w="3175" cap="sq" cmpd="sng">
              <a:solidFill>
                <a:srgbClr val="0096DD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31" name="Freeform 354"/>
            <p:cNvSpPr/>
            <p:nvPr/>
          </p:nvSpPr>
          <p:spPr>
            <a:xfrm>
              <a:off x="811213" y="-1438275"/>
              <a:ext cx="1266825" cy="1246188"/>
            </a:xfrm>
            <a:custGeom>
              <a:avLst/>
              <a:gdLst/>
              <a:ahLst/>
              <a:cxnLst>
                <a:cxn ang="0">
                  <a:pos x="635545" y="0"/>
                </a:cxn>
                <a:cxn ang="0">
                  <a:pos x="993839" y="115230"/>
                </a:cxn>
                <a:cxn ang="0">
                  <a:pos x="1215640" y="405438"/>
                </a:cxn>
                <a:cxn ang="0">
                  <a:pos x="1228436" y="789537"/>
                </a:cxn>
                <a:cxn ang="0">
                  <a:pos x="1027962" y="1096816"/>
                </a:cxn>
                <a:cxn ang="0">
                  <a:pos x="682465" y="1237652"/>
                </a:cxn>
                <a:cxn ang="0">
                  <a:pos x="315640" y="1148029"/>
                </a:cxn>
                <a:cxn ang="0">
                  <a:pos x="68246" y="874892"/>
                </a:cxn>
                <a:cxn ang="0">
                  <a:pos x="25592" y="495061"/>
                </a:cxn>
                <a:cxn ang="0">
                  <a:pos x="209005" y="170711"/>
                </a:cxn>
                <a:cxn ang="0">
                  <a:pos x="541706" y="8536"/>
                </a:cxn>
                <a:cxn ang="0">
                  <a:pos x="635545" y="0"/>
                </a:cxn>
              </a:cxnLst>
              <a:rect l="0" t="0" r="0" b="0"/>
              <a:pathLst>
                <a:path w="297" h="292">
                  <a:moveTo>
                    <a:pt x="149" y="0"/>
                  </a:moveTo>
                  <a:cubicBezTo>
                    <a:pt x="179" y="1"/>
                    <a:pt x="208" y="9"/>
                    <a:pt x="233" y="27"/>
                  </a:cubicBezTo>
                  <a:cubicBezTo>
                    <a:pt x="256" y="44"/>
                    <a:pt x="275" y="68"/>
                    <a:pt x="285" y="95"/>
                  </a:cubicBezTo>
                  <a:cubicBezTo>
                    <a:pt x="295" y="124"/>
                    <a:pt x="297" y="155"/>
                    <a:pt x="288" y="185"/>
                  </a:cubicBezTo>
                  <a:cubicBezTo>
                    <a:pt x="280" y="213"/>
                    <a:pt x="263" y="238"/>
                    <a:pt x="241" y="257"/>
                  </a:cubicBezTo>
                  <a:cubicBezTo>
                    <a:pt x="218" y="276"/>
                    <a:pt x="189" y="288"/>
                    <a:pt x="160" y="290"/>
                  </a:cubicBezTo>
                  <a:cubicBezTo>
                    <a:pt x="130" y="292"/>
                    <a:pt x="99" y="285"/>
                    <a:pt x="74" y="269"/>
                  </a:cubicBezTo>
                  <a:cubicBezTo>
                    <a:pt x="49" y="254"/>
                    <a:pt x="28" y="231"/>
                    <a:pt x="16" y="205"/>
                  </a:cubicBezTo>
                  <a:cubicBezTo>
                    <a:pt x="4" y="177"/>
                    <a:pt x="0" y="146"/>
                    <a:pt x="6" y="116"/>
                  </a:cubicBezTo>
                  <a:cubicBezTo>
                    <a:pt x="12" y="87"/>
                    <a:pt x="27" y="60"/>
                    <a:pt x="49" y="40"/>
                  </a:cubicBezTo>
                  <a:cubicBezTo>
                    <a:pt x="70" y="20"/>
                    <a:pt x="97" y="6"/>
                    <a:pt x="127" y="2"/>
                  </a:cubicBezTo>
                  <a:cubicBezTo>
                    <a:pt x="134" y="0"/>
                    <a:pt x="141" y="0"/>
                    <a:pt x="149" y="0"/>
                  </a:cubicBezTo>
                  <a:close/>
                </a:path>
              </a:pathLst>
            </a:custGeom>
            <a:noFill/>
            <a:ln w="7938" cap="sq" cmpd="sng">
              <a:solidFill>
                <a:srgbClr val="0096DD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32" name="Freeform 355"/>
            <p:cNvSpPr>
              <a:spLocks noEditPoints="1"/>
            </p:cNvSpPr>
            <p:nvPr/>
          </p:nvSpPr>
          <p:spPr>
            <a:xfrm>
              <a:off x="981075" y="-1370013"/>
              <a:ext cx="917575" cy="315913"/>
            </a:xfrm>
            <a:custGeom>
              <a:avLst/>
              <a:gdLst/>
              <a:ahLst/>
              <a:cxnLst>
                <a:cxn ang="0">
                  <a:pos x="17071" y="243338"/>
                </a:cxn>
                <a:cxn ang="0">
                  <a:pos x="38410" y="298837"/>
                </a:cxn>
                <a:cxn ang="0">
                  <a:pos x="64017" y="273222"/>
                </a:cxn>
                <a:cxn ang="0">
                  <a:pos x="34142" y="243338"/>
                </a:cxn>
                <a:cxn ang="0">
                  <a:pos x="59749" y="268953"/>
                </a:cxn>
                <a:cxn ang="0">
                  <a:pos x="34142" y="256146"/>
                </a:cxn>
                <a:cxn ang="0">
                  <a:pos x="140837" y="230531"/>
                </a:cxn>
                <a:cxn ang="0">
                  <a:pos x="119498" y="166495"/>
                </a:cxn>
                <a:cxn ang="0">
                  <a:pos x="119498" y="192109"/>
                </a:cxn>
                <a:cxn ang="0">
                  <a:pos x="136569" y="221993"/>
                </a:cxn>
                <a:cxn ang="0">
                  <a:pos x="166444" y="166495"/>
                </a:cxn>
                <a:cxn ang="0">
                  <a:pos x="119498" y="166495"/>
                </a:cxn>
                <a:cxn ang="0">
                  <a:pos x="89624" y="166495"/>
                </a:cxn>
                <a:cxn ang="0">
                  <a:pos x="145105" y="239069"/>
                </a:cxn>
                <a:cxn ang="0">
                  <a:pos x="153640" y="115266"/>
                </a:cxn>
                <a:cxn ang="0">
                  <a:pos x="247532" y="72575"/>
                </a:cxn>
                <a:cxn ang="0">
                  <a:pos x="294478" y="145149"/>
                </a:cxn>
                <a:cxn ang="0">
                  <a:pos x="200586" y="89651"/>
                </a:cxn>
                <a:cxn ang="0">
                  <a:pos x="200586" y="119535"/>
                </a:cxn>
                <a:cxn ang="0">
                  <a:pos x="226193" y="157957"/>
                </a:cxn>
                <a:cxn ang="0">
                  <a:pos x="226193" y="115266"/>
                </a:cxn>
                <a:cxn ang="0">
                  <a:pos x="221925" y="76844"/>
                </a:cxn>
                <a:cxn ang="0">
                  <a:pos x="273139" y="98189"/>
                </a:cxn>
                <a:cxn ang="0">
                  <a:pos x="349959" y="25615"/>
                </a:cxn>
                <a:cxn ang="0">
                  <a:pos x="349959" y="123804"/>
                </a:cxn>
                <a:cxn ang="0">
                  <a:pos x="396905" y="25615"/>
                </a:cxn>
                <a:cxn ang="0">
                  <a:pos x="379833" y="72575"/>
                </a:cxn>
                <a:cxn ang="0">
                  <a:pos x="392637" y="110996"/>
                </a:cxn>
                <a:cxn ang="0">
                  <a:pos x="401172" y="68306"/>
                </a:cxn>
                <a:cxn ang="0">
                  <a:pos x="413976" y="46960"/>
                </a:cxn>
                <a:cxn ang="0">
                  <a:pos x="384101" y="64036"/>
                </a:cxn>
                <a:cxn ang="0">
                  <a:pos x="512135" y="4269"/>
                </a:cxn>
                <a:cxn ang="0">
                  <a:pos x="490796" y="25615"/>
                </a:cxn>
                <a:cxn ang="0">
                  <a:pos x="524938" y="42691"/>
                </a:cxn>
                <a:cxn ang="0">
                  <a:pos x="486528" y="29884"/>
                </a:cxn>
                <a:cxn ang="0">
                  <a:pos x="469457" y="89651"/>
                </a:cxn>
                <a:cxn ang="0">
                  <a:pos x="554813" y="42691"/>
                </a:cxn>
                <a:cxn ang="0">
                  <a:pos x="665775" y="51229"/>
                </a:cxn>
                <a:cxn ang="0">
                  <a:pos x="661508" y="123804"/>
                </a:cxn>
                <a:cxn ang="0">
                  <a:pos x="610294" y="106727"/>
                </a:cxn>
                <a:cxn ang="0">
                  <a:pos x="623097" y="25615"/>
                </a:cxn>
                <a:cxn ang="0">
                  <a:pos x="678579" y="93920"/>
                </a:cxn>
                <a:cxn ang="0">
                  <a:pos x="635901" y="123804"/>
                </a:cxn>
                <a:cxn ang="0">
                  <a:pos x="627365" y="85382"/>
                </a:cxn>
                <a:cxn ang="0">
                  <a:pos x="584687" y="115266"/>
                </a:cxn>
                <a:cxn ang="0">
                  <a:pos x="789541" y="115266"/>
                </a:cxn>
                <a:cxn ang="0">
                  <a:pos x="716989" y="175033"/>
                </a:cxn>
                <a:cxn ang="0">
                  <a:pos x="789541" y="115266"/>
                </a:cxn>
                <a:cxn ang="0">
                  <a:pos x="755399" y="102458"/>
                </a:cxn>
                <a:cxn ang="0">
                  <a:pos x="712721" y="132342"/>
                </a:cxn>
                <a:cxn ang="0">
                  <a:pos x="738328" y="136611"/>
                </a:cxn>
                <a:cxn ang="0">
                  <a:pos x="857826" y="162226"/>
                </a:cxn>
                <a:cxn ang="0">
                  <a:pos x="870629" y="170764"/>
                </a:cxn>
                <a:cxn ang="0">
                  <a:pos x="845023" y="243338"/>
                </a:cxn>
                <a:cxn ang="0">
                  <a:pos x="819416" y="234800"/>
                </a:cxn>
                <a:cxn ang="0">
                  <a:pos x="849290" y="260415"/>
                </a:cxn>
                <a:cxn ang="0">
                  <a:pos x="874897" y="221993"/>
                </a:cxn>
                <a:cxn ang="0">
                  <a:pos x="827951" y="213455"/>
                </a:cxn>
                <a:cxn ang="0">
                  <a:pos x="802345" y="209186"/>
                </a:cxn>
              </a:cxnLst>
              <a:rect l="0" t="0" r="0" b="0"/>
              <a:pathLst>
                <a:path w="215" h="74">
                  <a:moveTo>
                    <a:pt x="8" y="57"/>
                  </a:moveTo>
                  <a:cubicBezTo>
                    <a:pt x="7" y="56"/>
                    <a:pt x="6" y="55"/>
                    <a:pt x="5" y="55"/>
                  </a:cubicBezTo>
                  <a:cubicBezTo>
                    <a:pt x="5" y="54"/>
                    <a:pt x="5" y="54"/>
                    <a:pt x="5" y="53"/>
                  </a:cubicBezTo>
                  <a:cubicBezTo>
                    <a:pt x="4" y="53"/>
                    <a:pt x="3" y="55"/>
                    <a:pt x="2" y="55"/>
                  </a:cubicBezTo>
                  <a:cubicBezTo>
                    <a:pt x="3" y="56"/>
                    <a:pt x="4" y="56"/>
                    <a:pt x="4" y="57"/>
                  </a:cubicBezTo>
                  <a:cubicBezTo>
                    <a:pt x="6" y="59"/>
                    <a:pt x="7" y="58"/>
                    <a:pt x="5" y="60"/>
                  </a:cubicBezTo>
                  <a:cubicBezTo>
                    <a:pt x="4" y="62"/>
                    <a:pt x="2" y="64"/>
                    <a:pt x="0" y="65"/>
                  </a:cubicBezTo>
                  <a:cubicBezTo>
                    <a:pt x="3" y="68"/>
                    <a:pt x="7" y="70"/>
                    <a:pt x="9" y="74"/>
                  </a:cubicBezTo>
                  <a:cubicBezTo>
                    <a:pt x="10" y="73"/>
                    <a:pt x="10" y="72"/>
                    <a:pt x="11" y="72"/>
                  </a:cubicBezTo>
                  <a:cubicBezTo>
                    <a:pt x="10" y="71"/>
                    <a:pt x="10" y="71"/>
                    <a:pt x="9" y="70"/>
                  </a:cubicBezTo>
                  <a:cubicBezTo>
                    <a:pt x="11" y="69"/>
                    <a:pt x="12" y="68"/>
                    <a:pt x="13" y="67"/>
                  </a:cubicBezTo>
                  <a:cubicBezTo>
                    <a:pt x="14" y="66"/>
                    <a:pt x="13" y="66"/>
                    <a:pt x="15" y="67"/>
                  </a:cubicBezTo>
                  <a:cubicBezTo>
                    <a:pt x="17" y="68"/>
                    <a:pt x="19" y="70"/>
                    <a:pt x="20" y="72"/>
                  </a:cubicBezTo>
                  <a:cubicBezTo>
                    <a:pt x="21" y="71"/>
                    <a:pt x="21" y="71"/>
                    <a:pt x="22" y="70"/>
                  </a:cubicBezTo>
                  <a:cubicBezTo>
                    <a:pt x="20" y="68"/>
                    <a:pt x="18" y="66"/>
                    <a:pt x="15" y="64"/>
                  </a:cubicBezTo>
                  <a:cubicBezTo>
                    <a:pt x="17" y="63"/>
                    <a:pt x="18" y="61"/>
                    <a:pt x="20" y="59"/>
                  </a:cubicBezTo>
                  <a:cubicBezTo>
                    <a:pt x="20" y="60"/>
                    <a:pt x="21" y="60"/>
                    <a:pt x="21" y="61"/>
                  </a:cubicBezTo>
                  <a:cubicBezTo>
                    <a:pt x="21" y="60"/>
                    <a:pt x="22" y="59"/>
                    <a:pt x="23" y="59"/>
                  </a:cubicBezTo>
                  <a:cubicBezTo>
                    <a:pt x="19" y="56"/>
                    <a:pt x="17" y="53"/>
                    <a:pt x="14" y="50"/>
                  </a:cubicBezTo>
                  <a:cubicBezTo>
                    <a:pt x="12" y="53"/>
                    <a:pt x="10" y="55"/>
                    <a:pt x="8" y="57"/>
                  </a:cubicBezTo>
                  <a:close/>
                  <a:moveTo>
                    <a:pt x="14" y="63"/>
                  </a:moveTo>
                  <a:cubicBezTo>
                    <a:pt x="13" y="62"/>
                    <a:pt x="9" y="60"/>
                    <a:pt x="9" y="58"/>
                  </a:cubicBezTo>
                  <a:cubicBezTo>
                    <a:pt x="9" y="58"/>
                    <a:pt x="13" y="55"/>
                    <a:pt x="14" y="54"/>
                  </a:cubicBezTo>
                  <a:cubicBezTo>
                    <a:pt x="15" y="55"/>
                    <a:pt x="18" y="57"/>
                    <a:pt x="18" y="58"/>
                  </a:cubicBezTo>
                  <a:cubicBezTo>
                    <a:pt x="18" y="59"/>
                    <a:pt x="15" y="62"/>
                    <a:pt x="14" y="63"/>
                  </a:cubicBezTo>
                  <a:close/>
                  <a:moveTo>
                    <a:pt x="8" y="60"/>
                  </a:moveTo>
                  <a:cubicBezTo>
                    <a:pt x="9" y="61"/>
                    <a:pt x="12" y="63"/>
                    <a:pt x="12" y="64"/>
                  </a:cubicBezTo>
                  <a:cubicBezTo>
                    <a:pt x="13" y="65"/>
                    <a:pt x="9" y="68"/>
                    <a:pt x="8" y="69"/>
                  </a:cubicBezTo>
                  <a:cubicBezTo>
                    <a:pt x="7" y="68"/>
                    <a:pt x="4" y="66"/>
                    <a:pt x="3" y="65"/>
                  </a:cubicBezTo>
                  <a:cubicBezTo>
                    <a:pt x="3" y="64"/>
                    <a:pt x="7" y="61"/>
                    <a:pt x="8" y="60"/>
                  </a:cubicBezTo>
                  <a:close/>
                  <a:moveTo>
                    <a:pt x="35" y="30"/>
                  </a:moveTo>
                  <a:cubicBezTo>
                    <a:pt x="37" y="33"/>
                    <a:pt x="38" y="35"/>
                    <a:pt x="40" y="37"/>
                  </a:cubicBezTo>
                  <a:cubicBezTo>
                    <a:pt x="41" y="38"/>
                    <a:pt x="46" y="43"/>
                    <a:pt x="46" y="44"/>
                  </a:cubicBezTo>
                  <a:cubicBezTo>
                    <a:pt x="46" y="45"/>
                    <a:pt x="40" y="48"/>
                    <a:pt x="40" y="49"/>
                  </a:cubicBezTo>
                  <a:cubicBezTo>
                    <a:pt x="37" y="51"/>
                    <a:pt x="35" y="53"/>
                    <a:pt x="33" y="54"/>
                  </a:cubicBezTo>
                  <a:cubicBezTo>
                    <a:pt x="31" y="52"/>
                    <a:pt x="29" y="50"/>
                    <a:pt x="28" y="48"/>
                  </a:cubicBezTo>
                  <a:cubicBezTo>
                    <a:pt x="27" y="47"/>
                    <a:pt x="22" y="42"/>
                    <a:pt x="22" y="41"/>
                  </a:cubicBezTo>
                  <a:cubicBezTo>
                    <a:pt x="22" y="40"/>
                    <a:pt x="27" y="36"/>
                    <a:pt x="28" y="36"/>
                  </a:cubicBezTo>
                  <a:cubicBezTo>
                    <a:pt x="30" y="34"/>
                    <a:pt x="33" y="32"/>
                    <a:pt x="35" y="30"/>
                  </a:cubicBezTo>
                  <a:close/>
                  <a:moveTo>
                    <a:pt x="28" y="39"/>
                  </a:moveTo>
                  <a:cubicBezTo>
                    <a:pt x="27" y="40"/>
                    <a:pt x="26" y="40"/>
                    <a:pt x="25" y="41"/>
                  </a:cubicBezTo>
                  <a:cubicBezTo>
                    <a:pt x="25" y="42"/>
                    <a:pt x="26" y="42"/>
                    <a:pt x="26" y="43"/>
                  </a:cubicBezTo>
                  <a:cubicBezTo>
                    <a:pt x="27" y="42"/>
                    <a:pt x="28" y="41"/>
                    <a:pt x="28" y="41"/>
                  </a:cubicBezTo>
                  <a:cubicBezTo>
                    <a:pt x="30" y="40"/>
                    <a:pt x="30" y="39"/>
                    <a:pt x="31" y="40"/>
                  </a:cubicBezTo>
                  <a:cubicBezTo>
                    <a:pt x="33" y="42"/>
                    <a:pt x="30" y="43"/>
                    <a:pt x="28" y="45"/>
                  </a:cubicBezTo>
                  <a:cubicBezTo>
                    <a:pt x="29" y="45"/>
                    <a:pt x="29" y="46"/>
                    <a:pt x="30" y="46"/>
                  </a:cubicBezTo>
                  <a:cubicBezTo>
                    <a:pt x="31" y="45"/>
                    <a:pt x="32" y="44"/>
                    <a:pt x="33" y="43"/>
                  </a:cubicBezTo>
                  <a:cubicBezTo>
                    <a:pt x="34" y="44"/>
                    <a:pt x="35" y="45"/>
                    <a:pt x="36" y="47"/>
                  </a:cubicBezTo>
                  <a:cubicBezTo>
                    <a:pt x="34" y="48"/>
                    <a:pt x="33" y="49"/>
                    <a:pt x="31" y="50"/>
                  </a:cubicBezTo>
                  <a:cubicBezTo>
                    <a:pt x="31" y="51"/>
                    <a:pt x="32" y="51"/>
                    <a:pt x="32" y="52"/>
                  </a:cubicBezTo>
                  <a:cubicBezTo>
                    <a:pt x="36" y="49"/>
                    <a:pt x="39" y="46"/>
                    <a:pt x="43" y="43"/>
                  </a:cubicBezTo>
                  <a:cubicBezTo>
                    <a:pt x="43" y="43"/>
                    <a:pt x="42" y="42"/>
                    <a:pt x="42" y="41"/>
                  </a:cubicBezTo>
                  <a:cubicBezTo>
                    <a:pt x="41" y="43"/>
                    <a:pt x="39" y="44"/>
                    <a:pt x="37" y="45"/>
                  </a:cubicBezTo>
                  <a:cubicBezTo>
                    <a:pt x="37" y="44"/>
                    <a:pt x="36" y="43"/>
                    <a:pt x="35" y="42"/>
                  </a:cubicBezTo>
                  <a:cubicBezTo>
                    <a:pt x="36" y="41"/>
                    <a:pt x="37" y="40"/>
                    <a:pt x="39" y="39"/>
                  </a:cubicBezTo>
                  <a:cubicBezTo>
                    <a:pt x="38" y="38"/>
                    <a:pt x="38" y="38"/>
                    <a:pt x="38" y="37"/>
                  </a:cubicBezTo>
                  <a:cubicBezTo>
                    <a:pt x="36" y="38"/>
                    <a:pt x="33" y="42"/>
                    <a:pt x="32" y="39"/>
                  </a:cubicBezTo>
                  <a:cubicBezTo>
                    <a:pt x="32" y="37"/>
                    <a:pt x="35" y="36"/>
                    <a:pt x="36" y="35"/>
                  </a:cubicBezTo>
                  <a:cubicBezTo>
                    <a:pt x="36" y="34"/>
                    <a:pt x="36" y="34"/>
                    <a:pt x="35" y="33"/>
                  </a:cubicBezTo>
                  <a:cubicBezTo>
                    <a:pt x="33" y="35"/>
                    <a:pt x="31" y="37"/>
                    <a:pt x="28" y="39"/>
                  </a:cubicBezTo>
                  <a:close/>
                  <a:moveTo>
                    <a:pt x="40" y="41"/>
                  </a:moveTo>
                  <a:cubicBezTo>
                    <a:pt x="38" y="41"/>
                    <a:pt x="37" y="40"/>
                    <a:pt x="36" y="42"/>
                  </a:cubicBezTo>
                  <a:cubicBezTo>
                    <a:pt x="37" y="43"/>
                    <a:pt x="37" y="43"/>
                    <a:pt x="38" y="43"/>
                  </a:cubicBezTo>
                  <a:cubicBezTo>
                    <a:pt x="40" y="43"/>
                    <a:pt x="39" y="43"/>
                    <a:pt x="40" y="41"/>
                  </a:cubicBezTo>
                  <a:close/>
                  <a:moveTo>
                    <a:pt x="21" y="39"/>
                  </a:moveTo>
                  <a:cubicBezTo>
                    <a:pt x="20" y="39"/>
                    <a:pt x="20" y="40"/>
                    <a:pt x="19" y="40"/>
                  </a:cubicBezTo>
                  <a:cubicBezTo>
                    <a:pt x="22" y="43"/>
                    <a:pt x="24" y="47"/>
                    <a:pt x="26" y="50"/>
                  </a:cubicBezTo>
                  <a:cubicBezTo>
                    <a:pt x="28" y="52"/>
                    <a:pt x="32" y="55"/>
                    <a:pt x="33" y="58"/>
                  </a:cubicBezTo>
                  <a:cubicBezTo>
                    <a:pt x="34" y="58"/>
                    <a:pt x="34" y="57"/>
                    <a:pt x="35" y="57"/>
                  </a:cubicBezTo>
                  <a:cubicBezTo>
                    <a:pt x="34" y="57"/>
                    <a:pt x="34" y="56"/>
                    <a:pt x="34" y="56"/>
                  </a:cubicBezTo>
                  <a:cubicBezTo>
                    <a:pt x="37" y="53"/>
                    <a:pt x="40" y="51"/>
                    <a:pt x="43" y="49"/>
                  </a:cubicBezTo>
                  <a:cubicBezTo>
                    <a:pt x="44" y="48"/>
                    <a:pt x="47" y="44"/>
                    <a:pt x="48" y="47"/>
                  </a:cubicBezTo>
                  <a:cubicBezTo>
                    <a:pt x="48" y="46"/>
                    <a:pt x="49" y="46"/>
                    <a:pt x="50" y="45"/>
                  </a:cubicBezTo>
                  <a:cubicBezTo>
                    <a:pt x="47" y="43"/>
                    <a:pt x="45" y="39"/>
                    <a:pt x="43" y="37"/>
                  </a:cubicBezTo>
                  <a:cubicBezTo>
                    <a:pt x="40" y="34"/>
                    <a:pt x="37" y="31"/>
                    <a:pt x="36" y="27"/>
                  </a:cubicBezTo>
                  <a:cubicBezTo>
                    <a:pt x="31" y="32"/>
                    <a:pt x="26" y="35"/>
                    <a:pt x="21" y="39"/>
                  </a:cubicBezTo>
                  <a:close/>
                  <a:moveTo>
                    <a:pt x="65" y="12"/>
                  </a:moveTo>
                  <a:cubicBezTo>
                    <a:pt x="61" y="14"/>
                    <a:pt x="57" y="16"/>
                    <a:pt x="52" y="18"/>
                  </a:cubicBezTo>
                  <a:cubicBezTo>
                    <a:pt x="53" y="19"/>
                    <a:pt x="53" y="19"/>
                    <a:pt x="53" y="20"/>
                  </a:cubicBezTo>
                  <a:cubicBezTo>
                    <a:pt x="55" y="19"/>
                    <a:pt x="57" y="18"/>
                    <a:pt x="58" y="17"/>
                  </a:cubicBezTo>
                  <a:cubicBezTo>
                    <a:pt x="59" y="23"/>
                    <a:pt x="61" y="30"/>
                    <a:pt x="58" y="35"/>
                  </a:cubicBezTo>
                  <a:cubicBezTo>
                    <a:pt x="59" y="35"/>
                    <a:pt x="60" y="35"/>
                    <a:pt x="61" y="35"/>
                  </a:cubicBezTo>
                  <a:cubicBezTo>
                    <a:pt x="61" y="31"/>
                    <a:pt x="62" y="27"/>
                    <a:pt x="61" y="23"/>
                  </a:cubicBezTo>
                  <a:cubicBezTo>
                    <a:pt x="63" y="27"/>
                    <a:pt x="65" y="31"/>
                    <a:pt x="67" y="35"/>
                  </a:cubicBezTo>
                  <a:cubicBezTo>
                    <a:pt x="68" y="34"/>
                    <a:pt x="68" y="34"/>
                    <a:pt x="69" y="34"/>
                  </a:cubicBezTo>
                  <a:cubicBezTo>
                    <a:pt x="67" y="30"/>
                    <a:pt x="65" y="26"/>
                    <a:pt x="63" y="22"/>
                  </a:cubicBezTo>
                  <a:cubicBezTo>
                    <a:pt x="62" y="21"/>
                    <a:pt x="60" y="18"/>
                    <a:pt x="60" y="17"/>
                  </a:cubicBezTo>
                  <a:cubicBezTo>
                    <a:pt x="60" y="16"/>
                    <a:pt x="65" y="14"/>
                    <a:pt x="66" y="14"/>
                  </a:cubicBezTo>
                  <a:cubicBezTo>
                    <a:pt x="66" y="13"/>
                    <a:pt x="65" y="12"/>
                    <a:pt x="65" y="12"/>
                  </a:cubicBezTo>
                  <a:close/>
                  <a:moveTo>
                    <a:pt x="47" y="21"/>
                  </a:moveTo>
                  <a:cubicBezTo>
                    <a:pt x="46" y="21"/>
                    <a:pt x="45" y="22"/>
                    <a:pt x="44" y="22"/>
                  </a:cubicBezTo>
                  <a:cubicBezTo>
                    <a:pt x="44" y="23"/>
                    <a:pt x="45" y="24"/>
                    <a:pt x="45" y="24"/>
                  </a:cubicBezTo>
                  <a:cubicBezTo>
                    <a:pt x="46" y="24"/>
                    <a:pt x="47" y="23"/>
                    <a:pt x="48" y="22"/>
                  </a:cubicBezTo>
                  <a:cubicBezTo>
                    <a:pt x="49" y="23"/>
                    <a:pt x="51" y="26"/>
                    <a:pt x="50" y="27"/>
                  </a:cubicBezTo>
                  <a:cubicBezTo>
                    <a:pt x="50" y="27"/>
                    <a:pt x="48" y="28"/>
                    <a:pt x="47" y="28"/>
                  </a:cubicBezTo>
                  <a:cubicBezTo>
                    <a:pt x="48" y="29"/>
                    <a:pt x="48" y="29"/>
                    <a:pt x="48" y="30"/>
                  </a:cubicBezTo>
                  <a:cubicBezTo>
                    <a:pt x="49" y="29"/>
                    <a:pt x="50" y="29"/>
                    <a:pt x="51" y="28"/>
                  </a:cubicBezTo>
                  <a:cubicBezTo>
                    <a:pt x="52" y="30"/>
                    <a:pt x="54" y="32"/>
                    <a:pt x="53" y="34"/>
                  </a:cubicBezTo>
                  <a:cubicBezTo>
                    <a:pt x="53" y="35"/>
                    <a:pt x="51" y="35"/>
                    <a:pt x="50" y="36"/>
                  </a:cubicBezTo>
                  <a:cubicBezTo>
                    <a:pt x="52" y="37"/>
                    <a:pt x="52" y="38"/>
                    <a:pt x="53" y="37"/>
                  </a:cubicBezTo>
                  <a:cubicBezTo>
                    <a:pt x="54" y="37"/>
                    <a:pt x="55" y="36"/>
                    <a:pt x="55" y="35"/>
                  </a:cubicBezTo>
                  <a:cubicBezTo>
                    <a:pt x="56" y="35"/>
                    <a:pt x="57" y="34"/>
                    <a:pt x="58" y="33"/>
                  </a:cubicBezTo>
                  <a:cubicBezTo>
                    <a:pt x="58" y="31"/>
                    <a:pt x="58" y="31"/>
                    <a:pt x="57" y="30"/>
                  </a:cubicBezTo>
                  <a:cubicBezTo>
                    <a:pt x="57" y="30"/>
                    <a:pt x="56" y="31"/>
                    <a:pt x="55" y="32"/>
                  </a:cubicBezTo>
                  <a:cubicBezTo>
                    <a:pt x="54" y="30"/>
                    <a:pt x="54" y="29"/>
                    <a:pt x="53" y="27"/>
                  </a:cubicBezTo>
                  <a:cubicBezTo>
                    <a:pt x="54" y="27"/>
                    <a:pt x="55" y="26"/>
                    <a:pt x="56" y="26"/>
                  </a:cubicBezTo>
                  <a:cubicBezTo>
                    <a:pt x="56" y="25"/>
                    <a:pt x="56" y="25"/>
                    <a:pt x="55" y="24"/>
                  </a:cubicBezTo>
                  <a:cubicBezTo>
                    <a:pt x="53" y="25"/>
                    <a:pt x="52" y="26"/>
                    <a:pt x="51" y="24"/>
                  </a:cubicBezTo>
                  <a:cubicBezTo>
                    <a:pt x="50" y="21"/>
                    <a:pt x="51" y="21"/>
                    <a:pt x="53" y="20"/>
                  </a:cubicBezTo>
                  <a:cubicBezTo>
                    <a:pt x="53" y="20"/>
                    <a:pt x="52" y="19"/>
                    <a:pt x="52" y="18"/>
                  </a:cubicBezTo>
                  <a:cubicBezTo>
                    <a:pt x="50" y="19"/>
                    <a:pt x="49" y="20"/>
                    <a:pt x="47" y="21"/>
                  </a:cubicBezTo>
                  <a:close/>
                  <a:moveTo>
                    <a:pt x="73" y="25"/>
                  </a:moveTo>
                  <a:cubicBezTo>
                    <a:pt x="71" y="24"/>
                    <a:pt x="70" y="23"/>
                    <a:pt x="68" y="22"/>
                  </a:cubicBezTo>
                  <a:cubicBezTo>
                    <a:pt x="67" y="22"/>
                    <a:pt x="66" y="21"/>
                    <a:pt x="66" y="21"/>
                  </a:cubicBezTo>
                  <a:cubicBezTo>
                    <a:pt x="64" y="21"/>
                    <a:pt x="64" y="21"/>
                    <a:pt x="64" y="23"/>
                  </a:cubicBezTo>
                  <a:cubicBezTo>
                    <a:pt x="66" y="24"/>
                    <a:pt x="69" y="26"/>
                    <a:pt x="71" y="28"/>
                  </a:cubicBezTo>
                  <a:cubicBezTo>
                    <a:pt x="72" y="27"/>
                    <a:pt x="72" y="26"/>
                    <a:pt x="73" y="25"/>
                  </a:cubicBezTo>
                  <a:close/>
                  <a:moveTo>
                    <a:pt x="80" y="12"/>
                  </a:moveTo>
                  <a:cubicBezTo>
                    <a:pt x="80" y="10"/>
                    <a:pt x="81" y="8"/>
                    <a:pt x="81" y="7"/>
                  </a:cubicBezTo>
                  <a:cubicBezTo>
                    <a:pt x="81" y="6"/>
                    <a:pt x="82" y="7"/>
                    <a:pt x="82" y="6"/>
                  </a:cubicBezTo>
                  <a:cubicBezTo>
                    <a:pt x="81" y="5"/>
                    <a:pt x="80" y="5"/>
                    <a:pt x="79" y="5"/>
                  </a:cubicBezTo>
                  <a:cubicBezTo>
                    <a:pt x="79" y="10"/>
                    <a:pt x="78" y="15"/>
                    <a:pt x="76" y="18"/>
                  </a:cubicBezTo>
                  <a:cubicBezTo>
                    <a:pt x="76" y="19"/>
                    <a:pt x="77" y="19"/>
                    <a:pt x="77" y="20"/>
                  </a:cubicBezTo>
                  <a:cubicBezTo>
                    <a:pt x="78" y="18"/>
                    <a:pt x="78" y="17"/>
                    <a:pt x="79" y="16"/>
                  </a:cubicBezTo>
                  <a:cubicBezTo>
                    <a:pt x="80" y="20"/>
                    <a:pt x="81" y="24"/>
                    <a:pt x="82" y="29"/>
                  </a:cubicBezTo>
                  <a:cubicBezTo>
                    <a:pt x="83" y="29"/>
                    <a:pt x="83" y="28"/>
                    <a:pt x="84" y="28"/>
                  </a:cubicBezTo>
                  <a:cubicBezTo>
                    <a:pt x="82" y="23"/>
                    <a:pt x="81" y="17"/>
                    <a:pt x="80" y="12"/>
                  </a:cubicBezTo>
                  <a:close/>
                  <a:moveTo>
                    <a:pt x="85" y="7"/>
                  </a:moveTo>
                  <a:cubicBezTo>
                    <a:pt x="87" y="7"/>
                    <a:pt x="90" y="5"/>
                    <a:pt x="92" y="6"/>
                  </a:cubicBezTo>
                  <a:cubicBezTo>
                    <a:pt x="93" y="6"/>
                    <a:pt x="92" y="5"/>
                    <a:pt x="93" y="6"/>
                  </a:cubicBezTo>
                  <a:cubicBezTo>
                    <a:pt x="94" y="7"/>
                    <a:pt x="94" y="9"/>
                    <a:pt x="94" y="9"/>
                  </a:cubicBezTo>
                  <a:cubicBezTo>
                    <a:pt x="92" y="10"/>
                    <a:pt x="89" y="11"/>
                    <a:pt x="87" y="11"/>
                  </a:cubicBezTo>
                  <a:cubicBezTo>
                    <a:pt x="86" y="11"/>
                    <a:pt x="87" y="11"/>
                    <a:pt x="86" y="11"/>
                  </a:cubicBezTo>
                  <a:cubicBezTo>
                    <a:pt x="86" y="10"/>
                    <a:pt x="86" y="8"/>
                    <a:pt x="85" y="7"/>
                  </a:cubicBezTo>
                  <a:close/>
                  <a:moveTo>
                    <a:pt x="89" y="17"/>
                  </a:moveTo>
                  <a:cubicBezTo>
                    <a:pt x="88" y="20"/>
                    <a:pt x="86" y="23"/>
                    <a:pt x="83" y="25"/>
                  </a:cubicBezTo>
                  <a:cubicBezTo>
                    <a:pt x="84" y="26"/>
                    <a:pt x="85" y="26"/>
                    <a:pt x="85" y="26"/>
                  </a:cubicBezTo>
                  <a:cubicBezTo>
                    <a:pt x="86" y="26"/>
                    <a:pt x="87" y="25"/>
                    <a:pt x="88" y="24"/>
                  </a:cubicBezTo>
                  <a:cubicBezTo>
                    <a:pt x="89" y="22"/>
                    <a:pt x="90" y="20"/>
                    <a:pt x="90" y="17"/>
                  </a:cubicBezTo>
                  <a:cubicBezTo>
                    <a:pt x="91" y="20"/>
                    <a:pt x="92" y="23"/>
                    <a:pt x="92" y="26"/>
                  </a:cubicBezTo>
                  <a:cubicBezTo>
                    <a:pt x="93" y="26"/>
                    <a:pt x="94" y="26"/>
                    <a:pt x="95" y="26"/>
                  </a:cubicBezTo>
                  <a:cubicBezTo>
                    <a:pt x="94" y="23"/>
                    <a:pt x="93" y="20"/>
                    <a:pt x="92" y="17"/>
                  </a:cubicBezTo>
                  <a:cubicBezTo>
                    <a:pt x="94" y="19"/>
                    <a:pt x="96" y="21"/>
                    <a:pt x="98" y="22"/>
                  </a:cubicBezTo>
                  <a:cubicBezTo>
                    <a:pt x="101" y="24"/>
                    <a:pt x="100" y="23"/>
                    <a:pt x="102" y="21"/>
                  </a:cubicBezTo>
                  <a:cubicBezTo>
                    <a:pt x="99" y="20"/>
                    <a:pt x="96" y="19"/>
                    <a:pt x="94" y="16"/>
                  </a:cubicBezTo>
                  <a:cubicBezTo>
                    <a:pt x="96" y="16"/>
                    <a:pt x="98" y="15"/>
                    <a:pt x="100" y="15"/>
                  </a:cubicBezTo>
                  <a:cubicBezTo>
                    <a:pt x="99" y="14"/>
                    <a:pt x="99" y="14"/>
                    <a:pt x="99" y="13"/>
                  </a:cubicBezTo>
                  <a:cubicBezTo>
                    <a:pt x="97" y="14"/>
                    <a:pt x="94" y="14"/>
                    <a:pt x="92" y="15"/>
                  </a:cubicBezTo>
                  <a:cubicBezTo>
                    <a:pt x="92" y="14"/>
                    <a:pt x="91" y="13"/>
                    <a:pt x="91" y="12"/>
                  </a:cubicBezTo>
                  <a:cubicBezTo>
                    <a:pt x="93" y="11"/>
                    <a:pt x="95" y="11"/>
                    <a:pt x="97" y="11"/>
                  </a:cubicBezTo>
                  <a:cubicBezTo>
                    <a:pt x="96" y="8"/>
                    <a:pt x="95" y="6"/>
                    <a:pt x="95" y="3"/>
                  </a:cubicBezTo>
                  <a:cubicBezTo>
                    <a:pt x="91" y="4"/>
                    <a:pt x="87" y="5"/>
                    <a:pt x="83" y="6"/>
                  </a:cubicBezTo>
                  <a:cubicBezTo>
                    <a:pt x="84" y="8"/>
                    <a:pt x="84" y="11"/>
                    <a:pt x="85" y="14"/>
                  </a:cubicBezTo>
                  <a:cubicBezTo>
                    <a:pt x="86" y="13"/>
                    <a:pt x="88" y="13"/>
                    <a:pt x="89" y="12"/>
                  </a:cubicBezTo>
                  <a:cubicBezTo>
                    <a:pt x="90" y="13"/>
                    <a:pt x="90" y="14"/>
                    <a:pt x="90" y="15"/>
                  </a:cubicBezTo>
                  <a:cubicBezTo>
                    <a:pt x="88" y="16"/>
                    <a:pt x="85" y="16"/>
                    <a:pt x="83" y="17"/>
                  </a:cubicBezTo>
                  <a:cubicBezTo>
                    <a:pt x="83" y="17"/>
                    <a:pt x="83" y="18"/>
                    <a:pt x="83" y="19"/>
                  </a:cubicBezTo>
                  <a:cubicBezTo>
                    <a:pt x="85" y="18"/>
                    <a:pt x="87" y="18"/>
                    <a:pt x="89" y="17"/>
                  </a:cubicBezTo>
                  <a:close/>
                  <a:moveTo>
                    <a:pt x="121" y="4"/>
                  </a:moveTo>
                  <a:cubicBezTo>
                    <a:pt x="121" y="3"/>
                    <a:pt x="121" y="1"/>
                    <a:pt x="120" y="1"/>
                  </a:cubicBezTo>
                  <a:cubicBezTo>
                    <a:pt x="120" y="0"/>
                    <a:pt x="119" y="1"/>
                    <a:pt x="117" y="1"/>
                  </a:cubicBezTo>
                  <a:cubicBezTo>
                    <a:pt x="118" y="2"/>
                    <a:pt x="118" y="3"/>
                    <a:pt x="119" y="4"/>
                  </a:cubicBezTo>
                  <a:cubicBezTo>
                    <a:pt x="115" y="4"/>
                    <a:pt x="112" y="4"/>
                    <a:pt x="108" y="3"/>
                  </a:cubicBezTo>
                  <a:cubicBezTo>
                    <a:pt x="108" y="6"/>
                    <a:pt x="108" y="6"/>
                    <a:pt x="111" y="6"/>
                  </a:cubicBezTo>
                  <a:cubicBezTo>
                    <a:pt x="112" y="6"/>
                    <a:pt x="114" y="6"/>
                    <a:pt x="115" y="6"/>
                  </a:cubicBezTo>
                  <a:cubicBezTo>
                    <a:pt x="119" y="6"/>
                    <a:pt x="123" y="6"/>
                    <a:pt x="128" y="6"/>
                  </a:cubicBezTo>
                  <a:cubicBezTo>
                    <a:pt x="128" y="6"/>
                    <a:pt x="130" y="7"/>
                    <a:pt x="130" y="6"/>
                  </a:cubicBezTo>
                  <a:cubicBezTo>
                    <a:pt x="131" y="6"/>
                    <a:pt x="131" y="4"/>
                    <a:pt x="130" y="4"/>
                  </a:cubicBezTo>
                  <a:cubicBezTo>
                    <a:pt x="128" y="3"/>
                    <a:pt x="123" y="4"/>
                    <a:pt x="121" y="4"/>
                  </a:cubicBezTo>
                  <a:close/>
                  <a:moveTo>
                    <a:pt x="123" y="10"/>
                  </a:moveTo>
                  <a:cubicBezTo>
                    <a:pt x="124" y="9"/>
                    <a:pt x="127" y="7"/>
                    <a:pt x="124" y="6"/>
                  </a:cubicBezTo>
                  <a:cubicBezTo>
                    <a:pt x="123" y="6"/>
                    <a:pt x="123" y="8"/>
                    <a:pt x="122" y="9"/>
                  </a:cubicBezTo>
                  <a:cubicBezTo>
                    <a:pt x="120" y="11"/>
                    <a:pt x="119" y="10"/>
                    <a:pt x="116" y="10"/>
                  </a:cubicBezTo>
                  <a:cubicBezTo>
                    <a:pt x="118" y="10"/>
                    <a:pt x="117" y="8"/>
                    <a:pt x="117" y="7"/>
                  </a:cubicBezTo>
                  <a:cubicBezTo>
                    <a:pt x="116" y="6"/>
                    <a:pt x="116" y="6"/>
                    <a:pt x="114" y="7"/>
                  </a:cubicBezTo>
                  <a:cubicBezTo>
                    <a:pt x="115" y="8"/>
                    <a:pt x="115" y="9"/>
                    <a:pt x="115" y="10"/>
                  </a:cubicBezTo>
                  <a:cubicBezTo>
                    <a:pt x="114" y="10"/>
                    <a:pt x="112" y="10"/>
                    <a:pt x="110" y="10"/>
                  </a:cubicBezTo>
                  <a:cubicBezTo>
                    <a:pt x="110" y="15"/>
                    <a:pt x="110" y="20"/>
                    <a:pt x="105" y="23"/>
                  </a:cubicBezTo>
                  <a:cubicBezTo>
                    <a:pt x="106" y="23"/>
                    <a:pt x="107" y="25"/>
                    <a:pt x="107" y="24"/>
                  </a:cubicBezTo>
                  <a:cubicBezTo>
                    <a:pt x="108" y="24"/>
                    <a:pt x="110" y="22"/>
                    <a:pt x="110" y="21"/>
                  </a:cubicBezTo>
                  <a:cubicBezTo>
                    <a:pt x="111" y="19"/>
                    <a:pt x="112" y="16"/>
                    <a:pt x="112" y="14"/>
                  </a:cubicBezTo>
                  <a:cubicBezTo>
                    <a:pt x="112" y="12"/>
                    <a:pt x="112" y="12"/>
                    <a:pt x="114" y="12"/>
                  </a:cubicBezTo>
                  <a:cubicBezTo>
                    <a:pt x="116" y="12"/>
                    <a:pt x="119" y="12"/>
                    <a:pt x="121" y="12"/>
                  </a:cubicBezTo>
                  <a:cubicBezTo>
                    <a:pt x="124" y="12"/>
                    <a:pt x="127" y="12"/>
                    <a:pt x="130" y="13"/>
                  </a:cubicBezTo>
                  <a:cubicBezTo>
                    <a:pt x="130" y="12"/>
                    <a:pt x="130" y="11"/>
                    <a:pt x="130" y="10"/>
                  </a:cubicBezTo>
                  <a:cubicBezTo>
                    <a:pt x="127" y="10"/>
                    <a:pt x="125" y="10"/>
                    <a:pt x="123" y="10"/>
                  </a:cubicBezTo>
                  <a:close/>
                  <a:moveTo>
                    <a:pt x="146" y="13"/>
                  </a:moveTo>
                  <a:cubicBezTo>
                    <a:pt x="146" y="13"/>
                    <a:pt x="147" y="9"/>
                    <a:pt x="147" y="9"/>
                  </a:cubicBezTo>
                  <a:cubicBezTo>
                    <a:pt x="148" y="9"/>
                    <a:pt x="151" y="10"/>
                    <a:pt x="152" y="11"/>
                  </a:cubicBezTo>
                  <a:cubicBezTo>
                    <a:pt x="152" y="11"/>
                    <a:pt x="156" y="11"/>
                    <a:pt x="156" y="12"/>
                  </a:cubicBezTo>
                  <a:cubicBezTo>
                    <a:pt x="157" y="13"/>
                    <a:pt x="155" y="16"/>
                    <a:pt x="155" y="16"/>
                  </a:cubicBezTo>
                  <a:cubicBezTo>
                    <a:pt x="152" y="15"/>
                    <a:pt x="149" y="14"/>
                    <a:pt x="146" y="13"/>
                  </a:cubicBezTo>
                  <a:close/>
                  <a:moveTo>
                    <a:pt x="151" y="22"/>
                  </a:moveTo>
                  <a:cubicBezTo>
                    <a:pt x="153" y="22"/>
                    <a:pt x="155" y="23"/>
                    <a:pt x="156" y="24"/>
                  </a:cubicBezTo>
                  <a:cubicBezTo>
                    <a:pt x="156" y="25"/>
                    <a:pt x="155" y="27"/>
                    <a:pt x="155" y="29"/>
                  </a:cubicBezTo>
                  <a:cubicBezTo>
                    <a:pt x="154" y="29"/>
                    <a:pt x="150" y="28"/>
                    <a:pt x="150" y="27"/>
                  </a:cubicBezTo>
                  <a:cubicBezTo>
                    <a:pt x="149" y="26"/>
                    <a:pt x="151" y="23"/>
                    <a:pt x="151" y="22"/>
                  </a:cubicBezTo>
                  <a:close/>
                  <a:moveTo>
                    <a:pt x="140" y="18"/>
                  </a:moveTo>
                  <a:cubicBezTo>
                    <a:pt x="141" y="18"/>
                    <a:pt x="145" y="19"/>
                    <a:pt x="145" y="20"/>
                  </a:cubicBezTo>
                  <a:cubicBezTo>
                    <a:pt x="145" y="21"/>
                    <a:pt x="143" y="24"/>
                    <a:pt x="143" y="25"/>
                  </a:cubicBezTo>
                  <a:cubicBezTo>
                    <a:pt x="142" y="25"/>
                    <a:pt x="139" y="24"/>
                    <a:pt x="138" y="23"/>
                  </a:cubicBezTo>
                  <a:cubicBezTo>
                    <a:pt x="138" y="22"/>
                    <a:pt x="140" y="19"/>
                    <a:pt x="140" y="18"/>
                  </a:cubicBezTo>
                  <a:close/>
                  <a:moveTo>
                    <a:pt x="158" y="13"/>
                  </a:moveTo>
                  <a:cubicBezTo>
                    <a:pt x="159" y="12"/>
                    <a:pt x="159" y="12"/>
                    <a:pt x="159" y="11"/>
                  </a:cubicBezTo>
                  <a:cubicBezTo>
                    <a:pt x="155" y="10"/>
                    <a:pt x="150" y="8"/>
                    <a:pt x="146" y="6"/>
                  </a:cubicBezTo>
                  <a:cubicBezTo>
                    <a:pt x="145" y="9"/>
                    <a:pt x="144" y="12"/>
                    <a:pt x="143" y="15"/>
                  </a:cubicBezTo>
                  <a:cubicBezTo>
                    <a:pt x="147" y="16"/>
                    <a:pt x="152" y="17"/>
                    <a:pt x="156" y="19"/>
                  </a:cubicBezTo>
                  <a:cubicBezTo>
                    <a:pt x="157" y="17"/>
                    <a:pt x="158" y="15"/>
                    <a:pt x="158" y="13"/>
                  </a:cubicBezTo>
                  <a:close/>
                  <a:moveTo>
                    <a:pt x="159" y="24"/>
                  </a:moveTo>
                  <a:cubicBezTo>
                    <a:pt x="159" y="24"/>
                    <a:pt x="159" y="23"/>
                    <a:pt x="159" y="22"/>
                  </a:cubicBezTo>
                  <a:cubicBezTo>
                    <a:pt x="156" y="22"/>
                    <a:pt x="153" y="20"/>
                    <a:pt x="150" y="19"/>
                  </a:cubicBezTo>
                  <a:cubicBezTo>
                    <a:pt x="149" y="22"/>
                    <a:pt x="148" y="24"/>
                    <a:pt x="147" y="27"/>
                  </a:cubicBezTo>
                  <a:cubicBezTo>
                    <a:pt x="147" y="28"/>
                    <a:pt x="146" y="29"/>
                    <a:pt x="146" y="29"/>
                  </a:cubicBezTo>
                  <a:cubicBezTo>
                    <a:pt x="146" y="31"/>
                    <a:pt x="146" y="30"/>
                    <a:pt x="148" y="31"/>
                  </a:cubicBezTo>
                  <a:cubicBezTo>
                    <a:pt x="148" y="30"/>
                    <a:pt x="149" y="30"/>
                    <a:pt x="149" y="29"/>
                  </a:cubicBezTo>
                  <a:cubicBezTo>
                    <a:pt x="151" y="30"/>
                    <a:pt x="152" y="30"/>
                    <a:pt x="154" y="31"/>
                  </a:cubicBezTo>
                  <a:cubicBezTo>
                    <a:pt x="154" y="31"/>
                    <a:pt x="154" y="32"/>
                    <a:pt x="153" y="32"/>
                  </a:cubicBezTo>
                  <a:cubicBezTo>
                    <a:pt x="154" y="33"/>
                    <a:pt x="155" y="33"/>
                    <a:pt x="156" y="33"/>
                  </a:cubicBezTo>
                  <a:cubicBezTo>
                    <a:pt x="156" y="30"/>
                    <a:pt x="158" y="27"/>
                    <a:pt x="159" y="24"/>
                  </a:cubicBezTo>
                  <a:close/>
                  <a:moveTo>
                    <a:pt x="147" y="20"/>
                  </a:moveTo>
                  <a:cubicBezTo>
                    <a:pt x="147" y="20"/>
                    <a:pt x="148" y="19"/>
                    <a:pt x="148" y="18"/>
                  </a:cubicBezTo>
                  <a:cubicBezTo>
                    <a:pt x="145" y="18"/>
                    <a:pt x="142" y="16"/>
                    <a:pt x="139" y="15"/>
                  </a:cubicBezTo>
                  <a:cubicBezTo>
                    <a:pt x="138" y="18"/>
                    <a:pt x="137" y="21"/>
                    <a:pt x="136" y="23"/>
                  </a:cubicBezTo>
                  <a:cubicBezTo>
                    <a:pt x="136" y="24"/>
                    <a:pt x="135" y="25"/>
                    <a:pt x="135" y="25"/>
                  </a:cubicBezTo>
                  <a:cubicBezTo>
                    <a:pt x="135" y="27"/>
                    <a:pt x="135" y="26"/>
                    <a:pt x="137" y="27"/>
                  </a:cubicBezTo>
                  <a:cubicBezTo>
                    <a:pt x="137" y="26"/>
                    <a:pt x="138" y="26"/>
                    <a:pt x="138" y="25"/>
                  </a:cubicBezTo>
                  <a:cubicBezTo>
                    <a:pt x="139" y="26"/>
                    <a:pt x="141" y="26"/>
                    <a:pt x="142" y="27"/>
                  </a:cubicBezTo>
                  <a:cubicBezTo>
                    <a:pt x="141" y="29"/>
                    <a:pt x="142" y="29"/>
                    <a:pt x="144" y="29"/>
                  </a:cubicBezTo>
                  <a:cubicBezTo>
                    <a:pt x="145" y="26"/>
                    <a:pt x="146" y="23"/>
                    <a:pt x="147" y="20"/>
                  </a:cubicBezTo>
                  <a:close/>
                  <a:moveTo>
                    <a:pt x="185" y="27"/>
                  </a:moveTo>
                  <a:cubicBezTo>
                    <a:pt x="186" y="27"/>
                    <a:pt x="187" y="26"/>
                    <a:pt x="187" y="26"/>
                  </a:cubicBezTo>
                  <a:cubicBezTo>
                    <a:pt x="187" y="25"/>
                    <a:pt x="185" y="24"/>
                    <a:pt x="184" y="24"/>
                  </a:cubicBezTo>
                  <a:cubicBezTo>
                    <a:pt x="181" y="30"/>
                    <a:pt x="175" y="40"/>
                    <a:pt x="166" y="38"/>
                  </a:cubicBezTo>
                  <a:cubicBezTo>
                    <a:pt x="167" y="39"/>
                    <a:pt x="167" y="39"/>
                    <a:pt x="167" y="40"/>
                  </a:cubicBezTo>
                  <a:cubicBezTo>
                    <a:pt x="168" y="41"/>
                    <a:pt x="167" y="41"/>
                    <a:pt x="168" y="41"/>
                  </a:cubicBezTo>
                  <a:cubicBezTo>
                    <a:pt x="169" y="41"/>
                    <a:pt x="170" y="40"/>
                    <a:pt x="171" y="40"/>
                  </a:cubicBezTo>
                  <a:cubicBezTo>
                    <a:pt x="174" y="39"/>
                    <a:pt x="178" y="37"/>
                    <a:pt x="180" y="34"/>
                  </a:cubicBezTo>
                  <a:cubicBezTo>
                    <a:pt x="178" y="38"/>
                    <a:pt x="177" y="43"/>
                    <a:pt x="179" y="47"/>
                  </a:cubicBezTo>
                  <a:cubicBezTo>
                    <a:pt x="180" y="47"/>
                    <a:pt x="181" y="47"/>
                    <a:pt x="182" y="47"/>
                  </a:cubicBezTo>
                  <a:cubicBezTo>
                    <a:pt x="178" y="40"/>
                    <a:pt x="182" y="33"/>
                    <a:pt x="185" y="27"/>
                  </a:cubicBezTo>
                  <a:close/>
                  <a:moveTo>
                    <a:pt x="177" y="24"/>
                  </a:moveTo>
                  <a:cubicBezTo>
                    <a:pt x="177" y="23"/>
                    <a:pt x="177" y="22"/>
                    <a:pt x="176" y="20"/>
                  </a:cubicBezTo>
                  <a:cubicBezTo>
                    <a:pt x="176" y="18"/>
                    <a:pt x="176" y="19"/>
                    <a:pt x="174" y="19"/>
                  </a:cubicBezTo>
                  <a:cubicBezTo>
                    <a:pt x="174" y="21"/>
                    <a:pt x="174" y="23"/>
                    <a:pt x="174" y="24"/>
                  </a:cubicBezTo>
                  <a:cubicBezTo>
                    <a:pt x="175" y="24"/>
                    <a:pt x="176" y="24"/>
                    <a:pt x="177" y="24"/>
                  </a:cubicBezTo>
                  <a:close/>
                  <a:moveTo>
                    <a:pt x="169" y="24"/>
                  </a:moveTo>
                  <a:cubicBezTo>
                    <a:pt x="168" y="22"/>
                    <a:pt x="168" y="22"/>
                    <a:pt x="167" y="24"/>
                  </a:cubicBezTo>
                  <a:cubicBezTo>
                    <a:pt x="167" y="25"/>
                    <a:pt x="169" y="25"/>
                    <a:pt x="169" y="26"/>
                  </a:cubicBezTo>
                  <a:cubicBezTo>
                    <a:pt x="170" y="27"/>
                    <a:pt x="170" y="26"/>
                    <a:pt x="169" y="27"/>
                  </a:cubicBezTo>
                  <a:cubicBezTo>
                    <a:pt x="169" y="29"/>
                    <a:pt x="168" y="30"/>
                    <a:pt x="167" y="31"/>
                  </a:cubicBezTo>
                  <a:cubicBezTo>
                    <a:pt x="166" y="33"/>
                    <a:pt x="166" y="33"/>
                    <a:pt x="165" y="35"/>
                  </a:cubicBezTo>
                  <a:cubicBezTo>
                    <a:pt x="164" y="35"/>
                    <a:pt x="164" y="35"/>
                    <a:pt x="164" y="35"/>
                  </a:cubicBezTo>
                  <a:cubicBezTo>
                    <a:pt x="163" y="35"/>
                    <a:pt x="164" y="36"/>
                    <a:pt x="164" y="37"/>
                  </a:cubicBezTo>
                  <a:cubicBezTo>
                    <a:pt x="166" y="37"/>
                    <a:pt x="168" y="36"/>
                    <a:pt x="170" y="36"/>
                  </a:cubicBezTo>
                  <a:cubicBezTo>
                    <a:pt x="173" y="35"/>
                    <a:pt x="173" y="35"/>
                    <a:pt x="173" y="32"/>
                  </a:cubicBezTo>
                  <a:cubicBezTo>
                    <a:pt x="171" y="33"/>
                    <a:pt x="170" y="34"/>
                    <a:pt x="168" y="34"/>
                  </a:cubicBezTo>
                  <a:cubicBezTo>
                    <a:pt x="170" y="32"/>
                    <a:pt x="171" y="28"/>
                    <a:pt x="173" y="26"/>
                  </a:cubicBezTo>
                  <a:cubicBezTo>
                    <a:pt x="172" y="25"/>
                    <a:pt x="171" y="24"/>
                    <a:pt x="169" y="24"/>
                  </a:cubicBezTo>
                  <a:close/>
                  <a:moveTo>
                    <a:pt x="200" y="41"/>
                  </a:moveTo>
                  <a:cubicBezTo>
                    <a:pt x="201" y="40"/>
                    <a:pt x="201" y="39"/>
                    <a:pt x="201" y="38"/>
                  </a:cubicBezTo>
                  <a:cubicBezTo>
                    <a:pt x="201" y="36"/>
                    <a:pt x="201" y="36"/>
                    <a:pt x="199" y="36"/>
                  </a:cubicBezTo>
                  <a:cubicBezTo>
                    <a:pt x="199" y="37"/>
                    <a:pt x="198" y="39"/>
                    <a:pt x="198" y="41"/>
                  </a:cubicBezTo>
                  <a:cubicBezTo>
                    <a:pt x="199" y="41"/>
                    <a:pt x="200" y="41"/>
                    <a:pt x="200" y="41"/>
                  </a:cubicBezTo>
                  <a:close/>
                  <a:moveTo>
                    <a:pt x="206" y="43"/>
                  </a:moveTo>
                  <a:cubicBezTo>
                    <a:pt x="205" y="42"/>
                    <a:pt x="205" y="41"/>
                    <a:pt x="204" y="40"/>
                  </a:cubicBezTo>
                  <a:cubicBezTo>
                    <a:pt x="203" y="41"/>
                    <a:pt x="203" y="42"/>
                    <a:pt x="202" y="42"/>
                  </a:cubicBezTo>
                  <a:cubicBezTo>
                    <a:pt x="203" y="43"/>
                    <a:pt x="205" y="44"/>
                    <a:pt x="206" y="45"/>
                  </a:cubicBezTo>
                  <a:cubicBezTo>
                    <a:pt x="207" y="47"/>
                    <a:pt x="207" y="45"/>
                    <a:pt x="206" y="47"/>
                  </a:cubicBezTo>
                  <a:cubicBezTo>
                    <a:pt x="206" y="48"/>
                    <a:pt x="205" y="49"/>
                    <a:pt x="204" y="49"/>
                  </a:cubicBezTo>
                  <a:cubicBezTo>
                    <a:pt x="202" y="52"/>
                    <a:pt x="200" y="54"/>
                    <a:pt x="198" y="57"/>
                  </a:cubicBezTo>
                  <a:cubicBezTo>
                    <a:pt x="196" y="59"/>
                    <a:pt x="196" y="58"/>
                    <a:pt x="194" y="56"/>
                  </a:cubicBezTo>
                  <a:cubicBezTo>
                    <a:pt x="196" y="54"/>
                    <a:pt x="199" y="51"/>
                    <a:pt x="201" y="49"/>
                  </a:cubicBezTo>
                  <a:cubicBezTo>
                    <a:pt x="201" y="48"/>
                    <a:pt x="202" y="49"/>
                    <a:pt x="202" y="48"/>
                  </a:cubicBezTo>
                  <a:cubicBezTo>
                    <a:pt x="202" y="48"/>
                    <a:pt x="200" y="46"/>
                    <a:pt x="200" y="46"/>
                  </a:cubicBezTo>
                  <a:cubicBezTo>
                    <a:pt x="198" y="49"/>
                    <a:pt x="195" y="52"/>
                    <a:pt x="192" y="55"/>
                  </a:cubicBezTo>
                  <a:cubicBezTo>
                    <a:pt x="192" y="55"/>
                    <a:pt x="191" y="54"/>
                    <a:pt x="190" y="53"/>
                  </a:cubicBezTo>
                  <a:cubicBezTo>
                    <a:pt x="190" y="54"/>
                    <a:pt x="189" y="54"/>
                    <a:pt x="189" y="55"/>
                  </a:cubicBezTo>
                  <a:cubicBezTo>
                    <a:pt x="193" y="58"/>
                    <a:pt x="198" y="62"/>
                    <a:pt x="202" y="66"/>
                  </a:cubicBezTo>
                  <a:cubicBezTo>
                    <a:pt x="204" y="64"/>
                    <a:pt x="203" y="64"/>
                    <a:pt x="201" y="63"/>
                  </a:cubicBezTo>
                  <a:cubicBezTo>
                    <a:pt x="200" y="62"/>
                    <a:pt x="199" y="61"/>
                    <a:pt x="199" y="61"/>
                  </a:cubicBezTo>
                  <a:cubicBezTo>
                    <a:pt x="198" y="59"/>
                    <a:pt x="198" y="61"/>
                    <a:pt x="199" y="59"/>
                  </a:cubicBezTo>
                  <a:cubicBezTo>
                    <a:pt x="199" y="58"/>
                    <a:pt x="203" y="54"/>
                    <a:pt x="203" y="54"/>
                  </a:cubicBezTo>
                  <a:cubicBezTo>
                    <a:pt x="204" y="54"/>
                    <a:pt x="207" y="57"/>
                    <a:pt x="207" y="58"/>
                  </a:cubicBezTo>
                  <a:cubicBezTo>
                    <a:pt x="208" y="57"/>
                    <a:pt x="208" y="56"/>
                    <a:pt x="209" y="56"/>
                  </a:cubicBezTo>
                  <a:cubicBezTo>
                    <a:pt x="207" y="55"/>
                    <a:pt x="206" y="53"/>
                    <a:pt x="205" y="52"/>
                  </a:cubicBezTo>
                  <a:cubicBezTo>
                    <a:pt x="206" y="51"/>
                    <a:pt x="208" y="48"/>
                    <a:pt x="209" y="48"/>
                  </a:cubicBezTo>
                  <a:cubicBezTo>
                    <a:pt x="211" y="48"/>
                    <a:pt x="212" y="51"/>
                    <a:pt x="213" y="52"/>
                  </a:cubicBezTo>
                  <a:cubicBezTo>
                    <a:pt x="214" y="51"/>
                    <a:pt x="214" y="50"/>
                    <a:pt x="215" y="50"/>
                  </a:cubicBezTo>
                  <a:cubicBezTo>
                    <a:pt x="212" y="48"/>
                    <a:pt x="209" y="45"/>
                    <a:pt x="206" y="43"/>
                  </a:cubicBezTo>
                  <a:close/>
                  <a:moveTo>
                    <a:pt x="194" y="50"/>
                  </a:moveTo>
                  <a:cubicBezTo>
                    <a:pt x="193" y="50"/>
                    <a:pt x="191" y="51"/>
                    <a:pt x="190" y="51"/>
                  </a:cubicBezTo>
                  <a:cubicBezTo>
                    <a:pt x="192" y="48"/>
                    <a:pt x="195" y="46"/>
                    <a:pt x="197" y="43"/>
                  </a:cubicBezTo>
                  <a:cubicBezTo>
                    <a:pt x="196" y="42"/>
                    <a:pt x="195" y="40"/>
                    <a:pt x="193" y="39"/>
                  </a:cubicBezTo>
                  <a:cubicBezTo>
                    <a:pt x="191" y="42"/>
                    <a:pt x="192" y="41"/>
                    <a:pt x="194" y="43"/>
                  </a:cubicBezTo>
                  <a:cubicBezTo>
                    <a:pt x="192" y="45"/>
                    <a:pt x="191" y="47"/>
                    <a:pt x="188" y="49"/>
                  </a:cubicBezTo>
                  <a:cubicBezTo>
                    <a:pt x="187" y="51"/>
                    <a:pt x="186" y="50"/>
                    <a:pt x="186" y="53"/>
                  </a:cubicBezTo>
                  <a:cubicBezTo>
                    <a:pt x="188" y="53"/>
                    <a:pt x="189" y="53"/>
                    <a:pt x="190" y="53"/>
                  </a:cubicBezTo>
                  <a:cubicBezTo>
                    <a:pt x="193" y="52"/>
                    <a:pt x="193" y="53"/>
                    <a:pt x="194" y="50"/>
                  </a:cubicBezTo>
                  <a:close/>
                </a:path>
              </a:pathLst>
            </a:custGeom>
            <a:solidFill>
              <a:srgbClr val="0096DD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33" name="Freeform 356"/>
            <p:cNvSpPr/>
            <p:nvPr/>
          </p:nvSpPr>
          <p:spPr>
            <a:xfrm>
              <a:off x="981075" y="-1157288"/>
              <a:ext cx="98425" cy="103188"/>
            </a:xfrm>
            <a:custGeom>
              <a:avLst/>
              <a:gdLst/>
              <a:ahLst/>
              <a:cxnLst>
                <a:cxn ang="0">
                  <a:pos x="34235" y="30097"/>
                </a:cxn>
                <a:cxn ang="0">
                  <a:pos x="21397" y="21498"/>
                </a:cxn>
                <a:cxn ang="0">
                  <a:pos x="21397" y="12899"/>
                </a:cxn>
                <a:cxn ang="0">
                  <a:pos x="8559" y="21498"/>
                </a:cxn>
                <a:cxn ang="0">
                  <a:pos x="17117" y="30097"/>
                </a:cxn>
                <a:cxn ang="0">
                  <a:pos x="21397" y="42995"/>
                </a:cxn>
                <a:cxn ang="0">
                  <a:pos x="0" y="64493"/>
                </a:cxn>
                <a:cxn ang="0">
                  <a:pos x="38514" y="103188"/>
                </a:cxn>
                <a:cxn ang="0">
                  <a:pos x="47073" y="94589"/>
                </a:cxn>
                <a:cxn ang="0">
                  <a:pos x="38514" y="85990"/>
                </a:cxn>
                <a:cxn ang="0">
                  <a:pos x="55632" y="73092"/>
                </a:cxn>
                <a:cxn ang="0">
                  <a:pos x="64190" y="73092"/>
                </a:cxn>
                <a:cxn ang="0">
                  <a:pos x="85587" y="94589"/>
                </a:cxn>
                <a:cxn ang="0">
                  <a:pos x="94146" y="85990"/>
                </a:cxn>
                <a:cxn ang="0">
                  <a:pos x="64190" y="60193"/>
                </a:cxn>
                <a:cxn ang="0">
                  <a:pos x="85587" y="38696"/>
                </a:cxn>
                <a:cxn ang="0">
                  <a:pos x="89866" y="47295"/>
                </a:cxn>
                <a:cxn ang="0">
                  <a:pos x="98425" y="38696"/>
                </a:cxn>
                <a:cxn ang="0">
                  <a:pos x="59911" y="0"/>
                </a:cxn>
                <a:cxn ang="0">
                  <a:pos x="34235" y="30097"/>
                </a:cxn>
              </a:cxnLst>
              <a:rect l="0" t="0" r="0" b="0"/>
              <a:pathLst>
                <a:path w="23" h="24">
                  <a:moveTo>
                    <a:pt x="8" y="7"/>
                  </a:moveTo>
                  <a:cubicBezTo>
                    <a:pt x="7" y="6"/>
                    <a:pt x="6" y="5"/>
                    <a:pt x="5" y="5"/>
                  </a:cubicBezTo>
                  <a:cubicBezTo>
                    <a:pt x="5" y="4"/>
                    <a:pt x="5" y="4"/>
                    <a:pt x="5" y="3"/>
                  </a:cubicBezTo>
                  <a:cubicBezTo>
                    <a:pt x="4" y="3"/>
                    <a:pt x="3" y="5"/>
                    <a:pt x="2" y="5"/>
                  </a:cubicBezTo>
                  <a:cubicBezTo>
                    <a:pt x="3" y="6"/>
                    <a:pt x="4" y="6"/>
                    <a:pt x="4" y="7"/>
                  </a:cubicBezTo>
                  <a:cubicBezTo>
                    <a:pt x="6" y="9"/>
                    <a:pt x="7" y="8"/>
                    <a:pt x="5" y="10"/>
                  </a:cubicBezTo>
                  <a:cubicBezTo>
                    <a:pt x="4" y="12"/>
                    <a:pt x="2" y="14"/>
                    <a:pt x="0" y="15"/>
                  </a:cubicBezTo>
                  <a:cubicBezTo>
                    <a:pt x="3" y="18"/>
                    <a:pt x="7" y="20"/>
                    <a:pt x="9" y="24"/>
                  </a:cubicBezTo>
                  <a:cubicBezTo>
                    <a:pt x="10" y="23"/>
                    <a:pt x="10" y="22"/>
                    <a:pt x="11" y="22"/>
                  </a:cubicBezTo>
                  <a:cubicBezTo>
                    <a:pt x="10" y="21"/>
                    <a:pt x="10" y="21"/>
                    <a:pt x="9" y="20"/>
                  </a:cubicBezTo>
                  <a:cubicBezTo>
                    <a:pt x="11" y="19"/>
                    <a:pt x="12" y="18"/>
                    <a:pt x="13" y="17"/>
                  </a:cubicBezTo>
                  <a:cubicBezTo>
                    <a:pt x="14" y="16"/>
                    <a:pt x="13" y="16"/>
                    <a:pt x="15" y="17"/>
                  </a:cubicBezTo>
                  <a:cubicBezTo>
                    <a:pt x="17" y="18"/>
                    <a:pt x="19" y="20"/>
                    <a:pt x="20" y="22"/>
                  </a:cubicBezTo>
                  <a:cubicBezTo>
                    <a:pt x="21" y="21"/>
                    <a:pt x="21" y="21"/>
                    <a:pt x="22" y="20"/>
                  </a:cubicBezTo>
                  <a:cubicBezTo>
                    <a:pt x="20" y="18"/>
                    <a:pt x="18" y="16"/>
                    <a:pt x="15" y="14"/>
                  </a:cubicBezTo>
                  <a:cubicBezTo>
                    <a:pt x="17" y="13"/>
                    <a:pt x="18" y="11"/>
                    <a:pt x="20" y="9"/>
                  </a:cubicBezTo>
                  <a:cubicBezTo>
                    <a:pt x="20" y="10"/>
                    <a:pt x="21" y="10"/>
                    <a:pt x="21" y="11"/>
                  </a:cubicBezTo>
                  <a:cubicBezTo>
                    <a:pt x="21" y="10"/>
                    <a:pt x="22" y="9"/>
                    <a:pt x="23" y="9"/>
                  </a:cubicBezTo>
                  <a:cubicBezTo>
                    <a:pt x="19" y="6"/>
                    <a:pt x="17" y="3"/>
                    <a:pt x="14" y="0"/>
                  </a:cubicBezTo>
                  <a:cubicBezTo>
                    <a:pt x="12" y="3"/>
                    <a:pt x="10" y="5"/>
                    <a:pt x="8" y="7"/>
                  </a:cubicBezTo>
                </a:path>
              </a:pathLst>
            </a:custGeom>
            <a:noFill/>
            <a:ln w="3175" cap="sq" cmpd="sng">
              <a:solidFill>
                <a:srgbClr val="0096DD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34" name="Freeform 357"/>
            <p:cNvSpPr/>
            <p:nvPr/>
          </p:nvSpPr>
          <p:spPr>
            <a:xfrm>
              <a:off x="1020763" y="-1139825"/>
              <a:ext cx="38100" cy="38100"/>
            </a:xfrm>
            <a:custGeom>
              <a:avLst/>
              <a:gdLst/>
              <a:ahLst/>
              <a:cxnLst>
                <a:cxn ang="0">
                  <a:pos x="21167" y="38100"/>
                </a:cxn>
                <a:cxn ang="0">
                  <a:pos x="0" y="16933"/>
                </a:cxn>
                <a:cxn ang="0">
                  <a:pos x="21167" y="0"/>
                </a:cxn>
                <a:cxn ang="0">
                  <a:pos x="38100" y="16933"/>
                </a:cxn>
                <a:cxn ang="0">
                  <a:pos x="21167" y="38100"/>
                </a:cxn>
              </a:cxnLst>
              <a:rect l="0" t="0" r="0" b="0"/>
              <a:pathLst>
                <a:path w="9" h="9">
                  <a:moveTo>
                    <a:pt x="5" y="9"/>
                  </a:moveTo>
                  <a:cubicBezTo>
                    <a:pt x="4" y="8"/>
                    <a:pt x="0" y="6"/>
                    <a:pt x="0" y="4"/>
                  </a:cubicBezTo>
                  <a:cubicBezTo>
                    <a:pt x="0" y="4"/>
                    <a:pt x="4" y="1"/>
                    <a:pt x="5" y="0"/>
                  </a:cubicBezTo>
                  <a:cubicBezTo>
                    <a:pt x="6" y="1"/>
                    <a:pt x="9" y="3"/>
                    <a:pt x="9" y="4"/>
                  </a:cubicBezTo>
                  <a:cubicBezTo>
                    <a:pt x="9" y="5"/>
                    <a:pt x="6" y="8"/>
                    <a:pt x="5" y="9"/>
                  </a:cubicBezTo>
                </a:path>
              </a:pathLst>
            </a:custGeom>
            <a:noFill/>
            <a:ln w="3175" cap="sq" cmpd="sng">
              <a:solidFill>
                <a:srgbClr val="0096DD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35" name="Freeform 358"/>
            <p:cNvSpPr/>
            <p:nvPr/>
          </p:nvSpPr>
          <p:spPr>
            <a:xfrm>
              <a:off x="993775" y="-1114425"/>
              <a:ext cx="42863" cy="38100"/>
            </a:xfrm>
            <a:custGeom>
              <a:avLst/>
              <a:gdLst/>
              <a:ahLst/>
              <a:cxnLst>
                <a:cxn ang="0">
                  <a:pos x="21432" y="0"/>
                </a:cxn>
                <a:cxn ang="0">
                  <a:pos x="38577" y="16933"/>
                </a:cxn>
                <a:cxn ang="0">
                  <a:pos x="21432" y="38100"/>
                </a:cxn>
                <a:cxn ang="0">
                  <a:pos x="0" y="21167"/>
                </a:cxn>
                <a:cxn ang="0">
                  <a:pos x="21432" y="0"/>
                </a:cxn>
              </a:cxnLst>
              <a:rect l="0" t="0" r="0" b="0"/>
              <a:pathLst>
                <a:path w="10" h="9">
                  <a:moveTo>
                    <a:pt x="5" y="0"/>
                  </a:moveTo>
                  <a:cubicBezTo>
                    <a:pt x="6" y="1"/>
                    <a:pt x="9" y="3"/>
                    <a:pt x="9" y="4"/>
                  </a:cubicBezTo>
                  <a:cubicBezTo>
                    <a:pt x="10" y="5"/>
                    <a:pt x="6" y="8"/>
                    <a:pt x="5" y="9"/>
                  </a:cubicBezTo>
                  <a:cubicBezTo>
                    <a:pt x="4" y="8"/>
                    <a:pt x="1" y="6"/>
                    <a:pt x="0" y="5"/>
                  </a:cubicBezTo>
                  <a:cubicBezTo>
                    <a:pt x="0" y="4"/>
                    <a:pt x="4" y="1"/>
                    <a:pt x="5" y="0"/>
                  </a:cubicBezTo>
                </a:path>
              </a:pathLst>
            </a:custGeom>
            <a:noFill/>
            <a:ln w="3175" cap="sq" cmpd="sng">
              <a:solidFill>
                <a:srgbClr val="0096DD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36" name="Freeform 359"/>
            <p:cNvSpPr/>
            <p:nvPr/>
          </p:nvSpPr>
          <p:spPr>
            <a:xfrm>
              <a:off x="1074738" y="-1243013"/>
              <a:ext cx="103188" cy="103188"/>
            </a:xfrm>
            <a:custGeom>
              <a:avLst/>
              <a:gdLst/>
              <a:ahLst/>
              <a:cxnLst>
                <a:cxn ang="0">
                  <a:pos x="55894" y="0"/>
                </a:cxn>
                <a:cxn ang="0">
                  <a:pos x="77391" y="30097"/>
                </a:cxn>
                <a:cxn ang="0">
                  <a:pos x="103188" y="60193"/>
                </a:cxn>
                <a:cxn ang="0">
                  <a:pos x="77391" y="81691"/>
                </a:cxn>
                <a:cxn ang="0">
                  <a:pos x="47295" y="103188"/>
                </a:cxn>
                <a:cxn ang="0">
                  <a:pos x="25797" y="77391"/>
                </a:cxn>
                <a:cxn ang="0">
                  <a:pos x="0" y="47295"/>
                </a:cxn>
                <a:cxn ang="0">
                  <a:pos x="25797" y="25797"/>
                </a:cxn>
                <a:cxn ang="0">
                  <a:pos x="55894" y="0"/>
                </a:cxn>
              </a:cxnLst>
              <a:rect l="0" t="0" r="0" b="0"/>
              <a:pathLst>
                <a:path w="24" h="24">
                  <a:moveTo>
                    <a:pt x="13" y="0"/>
                  </a:moveTo>
                  <a:cubicBezTo>
                    <a:pt x="15" y="3"/>
                    <a:pt x="16" y="5"/>
                    <a:pt x="18" y="7"/>
                  </a:cubicBezTo>
                  <a:cubicBezTo>
                    <a:pt x="19" y="8"/>
                    <a:pt x="24" y="13"/>
                    <a:pt x="24" y="14"/>
                  </a:cubicBezTo>
                  <a:cubicBezTo>
                    <a:pt x="24" y="15"/>
                    <a:pt x="18" y="18"/>
                    <a:pt x="18" y="19"/>
                  </a:cubicBezTo>
                  <a:cubicBezTo>
                    <a:pt x="15" y="21"/>
                    <a:pt x="13" y="23"/>
                    <a:pt x="11" y="24"/>
                  </a:cubicBezTo>
                  <a:cubicBezTo>
                    <a:pt x="9" y="22"/>
                    <a:pt x="7" y="20"/>
                    <a:pt x="6" y="18"/>
                  </a:cubicBezTo>
                  <a:cubicBezTo>
                    <a:pt x="5" y="17"/>
                    <a:pt x="0" y="12"/>
                    <a:pt x="0" y="11"/>
                  </a:cubicBezTo>
                  <a:cubicBezTo>
                    <a:pt x="0" y="10"/>
                    <a:pt x="5" y="6"/>
                    <a:pt x="6" y="6"/>
                  </a:cubicBezTo>
                  <a:cubicBezTo>
                    <a:pt x="8" y="4"/>
                    <a:pt x="11" y="2"/>
                    <a:pt x="13" y="0"/>
                  </a:cubicBezTo>
                </a:path>
              </a:pathLst>
            </a:custGeom>
            <a:noFill/>
            <a:ln w="3175" cap="sq" cmpd="sng">
              <a:solidFill>
                <a:srgbClr val="0096DD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37" name="Freeform 360"/>
            <p:cNvSpPr/>
            <p:nvPr/>
          </p:nvSpPr>
          <p:spPr>
            <a:xfrm>
              <a:off x="1089025" y="-1230313"/>
              <a:ext cx="76200" cy="80963"/>
            </a:xfrm>
            <a:custGeom>
              <a:avLst/>
              <a:gdLst/>
              <a:ahLst/>
              <a:cxnLst>
                <a:cxn ang="0">
                  <a:pos x="12700" y="25567"/>
                </a:cxn>
                <a:cxn ang="0">
                  <a:pos x="0" y="34090"/>
                </a:cxn>
                <a:cxn ang="0">
                  <a:pos x="4233" y="42612"/>
                </a:cxn>
                <a:cxn ang="0">
                  <a:pos x="12700" y="34090"/>
                </a:cxn>
                <a:cxn ang="0">
                  <a:pos x="25400" y="29828"/>
                </a:cxn>
                <a:cxn ang="0">
                  <a:pos x="12700" y="51135"/>
                </a:cxn>
                <a:cxn ang="0">
                  <a:pos x="21167" y="55396"/>
                </a:cxn>
                <a:cxn ang="0">
                  <a:pos x="33867" y="42612"/>
                </a:cxn>
                <a:cxn ang="0">
                  <a:pos x="46567" y="59657"/>
                </a:cxn>
                <a:cxn ang="0">
                  <a:pos x="25400" y="72441"/>
                </a:cxn>
                <a:cxn ang="0">
                  <a:pos x="29633" y="80963"/>
                </a:cxn>
                <a:cxn ang="0">
                  <a:pos x="76200" y="42612"/>
                </a:cxn>
                <a:cxn ang="0">
                  <a:pos x="71967" y="34090"/>
                </a:cxn>
                <a:cxn ang="0">
                  <a:pos x="50800" y="51135"/>
                </a:cxn>
                <a:cxn ang="0">
                  <a:pos x="42333" y="38351"/>
                </a:cxn>
                <a:cxn ang="0">
                  <a:pos x="59267" y="25567"/>
                </a:cxn>
                <a:cxn ang="0">
                  <a:pos x="55033" y="17045"/>
                </a:cxn>
                <a:cxn ang="0">
                  <a:pos x="29633" y="25567"/>
                </a:cxn>
                <a:cxn ang="0">
                  <a:pos x="46567" y="8522"/>
                </a:cxn>
                <a:cxn ang="0">
                  <a:pos x="42333" y="0"/>
                </a:cxn>
                <a:cxn ang="0">
                  <a:pos x="12700" y="25567"/>
                </a:cxn>
              </a:cxnLst>
              <a:rect l="0" t="0" r="0" b="0"/>
              <a:pathLst>
                <a:path w="18" h="19">
                  <a:moveTo>
                    <a:pt x="3" y="6"/>
                  </a:moveTo>
                  <a:cubicBezTo>
                    <a:pt x="2" y="7"/>
                    <a:pt x="1" y="7"/>
                    <a:pt x="0" y="8"/>
                  </a:cubicBezTo>
                  <a:cubicBezTo>
                    <a:pt x="0" y="9"/>
                    <a:pt x="1" y="9"/>
                    <a:pt x="1" y="10"/>
                  </a:cubicBezTo>
                  <a:cubicBezTo>
                    <a:pt x="2" y="9"/>
                    <a:pt x="3" y="8"/>
                    <a:pt x="3" y="8"/>
                  </a:cubicBezTo>
                  <a:cubicBezTo>
                    <a:pt x="5" y="7"/>
                    <a:pt x="5" y="6"/>
                    <a:pt x="6" y="7"/>
                  </a:cubicBezTo>
                  <a:cubicBezTo>
                    <a:pt x="8" y="9"/>
                    <a:pt x="5" y="10"/>
                    <a:pt x="3" y="12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6" y="12"/>
                    <a:pt x="7" y="11"/>
                    <a:pt x="8" y="10"/>
                  </a:cubicBezTo>
                  <a:cubicBezTo>
                    <a:pt x="9" y="11"/>
                    <a:pt x="10" y="12"/>
                    <a:pt x="11" y="14"/>
                  </a:cubicBezTo>
                  <a:cubicBezTo>
                    <a:pt x="9" y="15"/>
                    <a:pt x="8" y="16"/>
                    <a:pt x="6" y="17"/>
                  </a:cubicBezTo>
                  <a:cubicBezTo>
                    <a:pt x="6" y="18"/>
                    <a:pt x="7" y="18"/>
                    <a:pt x="7" y="19"/>
                  </a:cubicBezTo>
                  <a:cubicBezTo>
                    <a:pt x="11" y="16"/>
                    <a:pt x="14" y="13"/>
                    <a:pt x="18" y="10"/>
                  </a:cubicBezTo>
                  <a:cubicBezTo>
                    <a:pt x="18" y="10"/>
                    <a:pt x="17" y="9"/>
                    <a:pt x="17" y="8"/>
                  </a:cubicBezTo>
                  <a:cubicBezTo>
                    <a:pt x="16" y="10"/>
                    <a:pt x="14" y="11"/>
                    <a:pt x="12" y="12"/>
                  </a:cubicBezTo>
                  <a:cubicBezTo>
                    <a:pt x="12" y="11"/>
                    <a:pt x="11" y="10"/>
                    <a:pt x="10" y="9"/>
                  </a:cubicBezTo>
                  <a:cubicBezTo>
                    <a:pt x="11" y="8"/>
                    <a:pt x="12" y="7"/>
                    <a:pt x="14" y="6"/>
                  </a:cubicBezTo>
                  <a:cubicBezTo>
                    <a:pt x="13" y="5"/>
                    <a:pt x="13" y="5"/>
                    <a:pt x="13" y="4"/>
                  </a:cubicBezTo>
                  <a:cubicBezTo>
                    <a:pt x="11" y="5"/>
                    <a:pt x="8" y="9"/>
                    <a:pt x="7" y="6"/>
                  </a:cubicBezTo>
                  <a:cubicBezTo>
                    <a:pt x="7" y="4"/>
                    <a:pt x="10" y="3"/>
                    <a:pt x="11" y="2"/>
                  </a:cubicBezTo>
                  <a:cubicBezTo>
                    <a:pt x="11" y="1"/>
                    <a:pt x="11" y="1"/>
                    <a:pt x="10" y="0"/>
                  </a:cubicBezTo>
                  <a:cubicBezTo>
                    <a:pt x="8" y="2"/>
                    <a:pt x="6" y="4"/>
                    <a:pt x="3" y="6"/>
                  </a:cubicBezTo>
                </a:path>
              </a:pathLst>
            </a:custGeom>
            <a:noFill/>
            <a:ln w="3175" cap="sq" cmpd="sng">
              <a:solidFill>
                <a:srgbClr val="0096DD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38" name="Freeform 361"/>
            <p:cNvSpPr/>
            <p:nvPr/>
          </p:nvSpPr>
          <p:spPr>
            <a:xfrm>
              <a:off x="1135063" y="-1200150"/>
              <a:ext cx="17463" cy="12700"/>
            </a:xfrm>
            <a:custGeom>
              <a:avLst/>
              <a:gdLst/>
              <a:ahLst/>
              <a:cxnLst>
                <a:cxn ang="0">
                  <a:pos x="17463" y="4233"/>
                </a:cxn>
                <a:cxn ang="0">
                  <a:pos x="0" y="8467"/>
                </a:cxn>
                <a:cxn ang="0">
                  <a:pos x="8732" y="12700"/>
                </a:cxn>
                <a:cxn ang="0">
                  <a:pos x="17463" y="4233"/>
                </a:cxn>
              </a:cxnLst>
              <a:rect l="0" t="0" r="0" b="0"/>
              <a:pathLst>
                <a:path w="4" h="3">
                  <a:moveTo>
                    <a:pt x="4" y="1"/>
                  </a:moveTo>
                  <a:cubicBezTo>
                    <a:pt x="2" y="1"/>
                    <a:pt x="1" y="0"/>
                    <a:pt x="0" y="2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4" y="3"/>
                    <a:pt x="3" y="3"/>
                    <a:pt x="4" y="1"/>
                  </a:cubicBezTo>
                </a:path>
              </a:pathLst>
            </a:custGeom>
            <a:noFill/>
            <a:ln w="3175" cap="sq" cmpd="sng">
              <a:solidFill>
                <a:srgbClr val="0096DD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39" name="Freeform 362"/>
            <p:cNvSpPr/>
            <p:nvPr/>
          </p:nvSpPr>
          <p:spPr>
            <a:xfrm>
              <a:off x="1062038" y="-1255713"/>
              <a:ext cx="133350" cy="133350"/>
            </a:xfrm>
            <a:custGeom>
              <a:avLst/>
              <a:gdLst/>
              <a:ahLst/>
              <a:cxnLst>
                <a:cxn ang="0">
                  <a:pos x="8603" y="51619"/>
                </a:cxn>
                <a:cxn ang="0">
                  <a:pos x="0" y="55921"/>
                </a:cxn>
                <a:cxn ang="0">
                  <a:pos x="30111" y="98937"/>
                </a:cxn>
                <a:cxn ang="0">
                  <a:pos x="60223" y="133350"/>
                </a:cxn>
                <a:cxn ang="0">
                  <a:pos x="68826" y="129048"/>
                </a:cxn>
                <a:cxn ang="0">
                  <a:pos x="64524" y="124747"/>
                </a:cxn>
                <a:cxn ang="0">
                  <a:pos x="103239" y="94635"/>
                </a:cxn>
                <a:cxn ang="0">
                  <a:pos x="124747" y="86032"/>
                </a:cxn>
                <a:cxn ang="0">
                  <a:pos x="133350" y="77429"/>
                </a:cxn>
                <a:cxn ang="0">
                  <a:pos x="103239" y="43016"/>
                </a:cxn>
                <a:cxn ang="0">
                  <a:pos x="73127" y="0"/>
                </a:cxn>
                <a:cxn ang="0">
                  <a:pos x="8603" y="51619"/>
                </a:cxn>
              </a:cxnLst>
              <a:rect l="0" t="0" r="0" b="0"/>
              <a:pathLst>
                <a:path w="31" h="31">
                  <a:moveTo>
                    <a:pt x="2" y="12"/>
                  </a:moveTo>
                  <a:cubicBezTo>
                    <a:pt x="1" y="12"/>
                    <a:pt x="1" y="13"/>
                    <a:pt x="0" y="13"/>
                  </a:cubicBezTo>
                  <a:cubicBezTo>
                    <a:pt x="3" y="16"/>
                    <a:pt x="5" y="20"/>
                    <a:pt x="7" y="23"/>
                  </a:cubicBezTo>
                  <a:cubicBezTo>
                    <a:pt x="9" y="25"/>
                    <a:pt x="13" y="28"/>
                    <a:pt x="14" y="31"/>
                  </a:cubicBezTo>
                  <a:cubicBezTo>
                    <a:pt x="15" y="31"/>
                    <a:pt x="15" y="30"/>
                    <a:pt x="16" y="30"/>
                  </a:cubicBezTo>
                  <a:cubicBezTo>
                    <a:pt x="15" y="30"/>
                    <a:pt x="15" y="29"/>
                    <a:pt x="15" y="29"/>
                  </a:cubicBezTo>
                  <a:cubicBezTo>
                    <a:pt x="18" y="26"/>
                    <a:pt x="21" y="24"/>
                    <a:pt x="24" y="22"/>
                  </a:cubicBezTo>
                  <a:cubicBezTo>
                    <a:pt x="25" y="21"/>
                    <a:pt x="28" y="17"/>
                    <a:pt x="29" y="20"/>
                  </a:cubicBezTo>
                  <a:cubicBezTo>
                    <a:pt x="29" y="19"/>
                    <a:pt x="30" y="19"/>
                    <a:pt x="31" y="18"/>
                  </a:cubicBezTo>
                  <a:cubicBezTo>
                    <a:pt x="28" y="16"/>
                    <a:pt x="26" y="12"/>
                    <a:pt x="24" y="10"/>
                  </a:cubicBezTo>
                  <a:cubicBezTo>
                    <a:pt x="21" y="7"/>
                    <a:pt x="18" y="4"/>
                    <a:pt x="17" y="0"/>
                  </a:cubicBezTo>
                  <a:cubicBezTo>
                    <a:pt x="12" y="5"/>
                    <a:pt x="7" y="8"/>
                    <a:pt x="2" y="12"/>
                  </a:cubicBezTo>
                </a:path>
              </a:pathLst>
            </a:custGeom>
            <a:noFill/>
            <a:ln w="3175" cap="sq" cmpd="sng">
              <a:solidFill>
                <a:srgbClr val="0096DD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40" name="Freeform 363"/>
            <p:cNvSpPr/>
            <p:nvPr/>
          </p:nvSpPr>
          <p:spPr>
            <a:xfrm>
              <a:off x="1203325" y="-1319213"/>
              <a:ext cx="73025" cy="98425"/>
            </a:xfrm>
            <a:custGeom>
              <a:avLst/>
              <a:gdLst/>
              <a:ahLst/>
              <a:cxnLst>
                <a:cxn ang="0">
                  <a:pos x="55843" y="0"/>
                </a:cxn>
                <a:cxn ang="0">
                  <a:pos x="0" y="25676"/>
                </a:cxn>
                <a:cxn ang="0">
                  <a:pos x="4296" y="34235"/>
                </a:cxn>
                <a:cxn ang="0">
                  <a:pos x="25774" y="21397"/>
                </a:cxn>
                <a:cxn ang="0">
                  <a:pos x="25774" y="98425"/>
                </a:cxn>
                <a:cxn ang="0">
                  <a:pos x="38660" y="98425"/>
                </a:cxn>
                <a:cxn ang="0">
                  <a:pos x="38660" y="47073"/>
                </a:cxn>
                <a:cxn ang="0">
                  <a:pos x="64434" y="98425"/>
                </a:cxn>
                <a:cxn ang="0">
                  <a:pos x="73025" y="94146"/>
                </a:cxn>
                <a:cxn ang="0">
                  <a:pos x="47251" y="42793"/>
                </a:cxn>
                <a:cxn ang="0">
                  <a:pos x="34365" y="21397"/>
                </a:cxn>
                <a:cxn ang="0">
                  <a:pos x="60138" y="8559"/>
                </a:cxn>
                <a:cxn ang="0">
                  <a:pos x="55843" y="0"/>
                </a:cxn>
              </a:cxnLst>
              <a:rect l="0" t="0" r="0" b="0"/>
              <a:pathLst>
                <a:path w="17" h="23">
                  <a:moveTo>
                    <a:pt x="13" y="0"/>
                  </a:moveTo>
                  <a:cubicBezTo>
                    <a:pt x="9" y="2"/>
                    <a:pt x="5" y="4"/>
                    <a:pt x="0" y="6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3" y="7"/>
                    <a:pt x="5" y="6"/>
                    <a:pt x="6" y="5"/>
                  </a:cubicBezTo>
                  <a:cubicBezTo>
                    <a:pt x="7" y="11"/>
                    <a:pt x="9" y="18"/>
                    <a:pt x="6" y="23"/>
                  </a:cubicBezTo>
                  <a:cubicBezTo>
                    <a:pt x="7" y="23"/>
                    <a:pt x="8" y="23"/>
                    <a:pt x="9" y="23"/>
                  </a:cubicBezTo>
                  <a:cubicBezTo>
                    <a:pt x="9" y="19"/>
                    <a:pt x="10" y="15"/>
                    <a:pt x="9" y="11"/>
                  </a:cubicBezTo>
                  <a:cubicBezTo>
                    <a:pt x="11" y="15"/>
                    <a:pt x="13" y="19"/>
                    <a:pt x="15" y="23"/>
                  </a:cubicBezTo>
                  <a:cubicBezTo>
                    <a:pt x="16" y="22"/>
                    <a:pt x="16" y="22"/>
                    <a:pt x="17" y="22"/>
                  </a:cubicBezTo>
                  <a:cubicBezTo>
                    <a:pt x="15" y="18"/>
                    <a:pt x="13" y="14"/>
                    <a:pt x="11" y="10"/>
                  </a:cubicBezTo>
                  <a:cubicBezTo>
                    <a:pt x="10" y="9"/>
                    <a:pt x="8" y="6"/>
                    <a:pt x="8" y="5"/>
                  </a:cubicBezTo>
                  <a:cubicBezTo>
                    <a:pt x="8" y="4"/>
                    <a:pt x="13" y="2"/>
                    <a:pt x="14" y="2"/>
                  </a:cubicBezTo>
                  <a:cubicBezTo>
                    <a:pt x="14" y="1"/>
                    <a:pt x="13" y="0"/>
                    <a:pt x="13" y="0"/>
                  </a:cubicBezTo>
                </a:path>
              </a:pathLst>
            </a:custGeom>
            <a:noFill/>
            <a:ln w="3175" cap="sq" cmpd="sng">
              <a:solidFill>
                <a:srgbClr val="0096DD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41" name="Freeform 364"/>
            <p:cNvSpPr/>
            <p:nvPr/>
          </p:nvSpPr>
          <p:spPr>
            <a:xfrm>
              <a:off x="1169988" y="-1293813"/>
              <a:ext cx="58738" cy="85725"/>
            </a:xfrm>
            <a:custGeom>
              <a:avLst/>
              <a:gdLst/>
              <a:ahLst/>
              <a:cxnLst>
                <a:cxn ang="0">
                  <a:pos x="12587" y="12859"/>
                </a:cxn>
                <a:cxn ang="0">
                  <a:pos x="0" y="17145"/>
                </a:cxn>
                <a:cxn ang="0">
                  <a:pos x="4196" y="25718"/>
                </a:cxn>
                <a:cxn ang="0">
                  <a:pos x="16782" y="17145"/>
                </a:cxn>
                <a:cxn ang="0">
                  <a:pos x="25173" y="38576"/>
                </a:cxn>
                <a:cxn ang="0">
                  <a:pos x="12587" y="42863"/>
                </a:cxn>
                <a:cxn ang="0">
                  <a:pos x="16782" y="51435"/>
                </a:cxn>
                <a:cxn ang="0">
                  <a:pos x="29369" y="42863"/>
                </a:cxn>
                <a:cxn ang="0">
                  <a:pos x="37760" y="68580"/>
                </a:cxn>
                <a:cxn ang="0">
                  <a:pos x="25173" y="77153"/>
                </a:cxn>
                <a:cxn ang="0">
                  <a:pos x="37760" y="81439"/>
                </a:cxn>
                <a:cxn ang="0">
                  <a:pos x="46151" y="72866"/>
                </a:cxn>
                <a:cxn ang="0">
                  <a:pos x="58738" y="64294"/>
                </a:cxn>
                <a:cxn ang="0">
                  <a:pos x="54542" y="51435"/>
                </a:cxn>
                <a:cxn ang="0">
                  <a:pos x="46151" y="60008"/>
                </a:cxn>
                <a:cxn ang="0">
                  <a:pos x="37760" y="38576"/>
                </a:cxn>
                <a:cxn ang="0">
                  <a:pos x="50347" y="34290"/>
                </a:cxn>
                <a:cxn ang="0">
                  <a:pos x="46151" y="25718"/>
                </a:cxn>
                <a:cxn ang="0">
                  <a:pos x="29369" y="25718"/>
                </a:cxn>
                <a:cxn ang="0">
                  <a:pos x="37760" y="8573"/>
                </a:cxn>
                <a:cxn ang="0">
                  <a:pos x="33565" y="0"/>
                </a:cxn>
                <a:cxn ang="0">
                  <a:pos x="12587" y="12859"/>
                </a:cxn>
              </a:cxnLst>
              <a:rect l="0" t="0" r="0" b="0"/>
              <a:pathLst>
                <a:path w="14" h="20">
                  <a:moveTo>
                    <a:pt x="3" y="3"/>
                  </a:moveTo>
                  <a:cubicBezTo>
                    <a:pt x="2" y="3"/>
                    <a:pt x="1" y="4"/>
                    <a:pt x="0" y="4"/>
                  </a:cubicBezTo>
                  <a:cubicBezTo>
                    <a:pt x="0" y="5"/>
                    <a:pt x="1" y="6"/>
                    <a:pt x="1" y="6"/>
                  </a:cubicBezTo>
                  <a:cubicBezTo>
                    <a:pt x="2" y="6"/>
                    <a:pt x="3" y="5"/>
                    <a:pt x="4" y="4"/>
                  </a:cubicBezTo>
                  <a:cubicBezTo>
                    <a:pt x="5" y="5"/>
                    <a:pt x="7" y="8"/>
                    <a:pt x="6" y="9"/>
                  </a:cubicBezTo>
                  <a:cubicBezTo>
                    <a:pt x="6" y="9"/>
                    <a:pt x="4" y="10"/>
                    <a:pt x="3" y="10"/>
                  </a:cubicBezTo>
                  <a:cubicBezTo>
                    <a:pt x="4" y="11"/>
                    <a:pt x="4" y="11"/>
                    <a:pt x="4" y="12"/>
                  </a:cubicBezTo>
                  <a:cubicBezTo>
                    <a:pt x="5" y="11"/>
                    <a:pt x="6" y="11"/>
                    <a:pt x="7" y="10"/>
                  </a:cubicBezTo>
                  <a:cubicBezTo>
                    <a:pt x="8" y="12"/>
                    <a:pt x="10" y="14"/>
                    <a:pt x="9" y="16"/>
                  </a:cubicBezTo>
                  <a:cubicBezTo>
                    <a:pt x="9" y="17"/>
                    <a:pt x="7" y="17"/>
                    <a:pt x="6" y="18"/>
                  </a:cubicBezTo>
                  <a:cubicBezTo>
                    <a:pt x="8" y="19"/>
                    <a:pt x="8" y="20"/>
                    <a:pt x="9" y="19"/>
                  </a:cubicBezTo>
                  <a:cubicBezTo>
                    <a:pt x="10" y="19"/>
                    <a:pt x="11" y="18"/>
                    <a:pt x="11" y="17"/>
                  </a:cubicBezTo>
                  <a:cubicBezTo>
                    <a:pt x="12" y="17"/>
                    <a:pt x="13" y="16"/>
                    <a:pt x="14" y="15"/>
                  </a:cubicBezTo>
                  <a:cubicBezTo>
                    <a:pt x="14" y="13"/>
                    <a:pt x="14" y="13"/>
                    <a:pt x="13" y="12"/>
                  </a:cubicBezTo>
                  <a:cubicBezTo>
                    <a:pt x="13" y="12"/>
                    <a:pt x="12" y="13"/>
                    <a:pt x="11" y="14"/>
                  </a:cubicBezTo>
                  <a:cubicBezTo>
                    <a:pt x="10" y="12"/>
                    <a:pt x="10" y="11"/>
                    <a:pt x="9" y="9"/>
                  </a:cubicBezTo>
                  <a:cubicBezTo>
                    <a:pt x="10" y="9"/>
                    <a:pt x="11" y="8"/>
                    <a:pt x="12" y="8"/>
                  </a:cubicBezTo>
                  <a:cubicBezTo>
                    <a:pt x="12" y="7"/>
                    <a:pt x="12" y="7"/>
                    <a:pt x="11" y="6"/>
                  </a:cubicBezTo>
                  <a:cubicBezTo>
                    <a:pt x="9" y="7"/>
                    <a:pt x="8" y="8"/>
                    <a:pt x="7" y="6"/>
                  </a:cubicBezTo>
                  <a:cubicBezTo>
                    <a:pt x="6" y="3"/>
                    <a:pt x="7" y="3"/>
                    <a:pt x="9" y="2"/>
                  </a:cubicBezTo>
                  <a:cubicBezTo>
                    <a:pt x="9" y="2"/>
                    <a:pt x="8" y="1"/>
                    <a:pt x="8" y="0"/>
                  </a:cubicBezTo>
                  <a:cubicBezTo>
                    <a:pt x="6" y="1"/>
                    <a:pt x="5" y="2"/>
                    <a:pt x="3" y="3"/>
                  </a:cubicBezTo>
                </a:path>
              </a:pathLst>
            </a:custGeom>
            <a:noFill/>
            <a:ln w="3175" cap="sq" cmpd="sng">
              <a:solidFill>
                <a:srgbClr val="0096DD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42" name="Freeform 365"/>
            <p:cNvSpPr/>
            <p:nvPr/>
          </p:nvSpPr>
          <p:spPr>
            <a:xfrm>
              <a:off x="1254125" y="-1281113"/>
              <a:ext cx="39688" cy="30163"/>
            </a:xfrm>
            <a:custGeom>
              <a:avLst/>
              <a:gdLst/>
              <a:ahLst/>
              <a:cxnLst>
                <a:cxn ang="0">
                  <a:pos x="39688" y="17236"/>
                </a:cxn>
                <a:cxn ang="0">
                  <a:pos x="17639" y="4309"/>
                </a:cxn>
                <a:cxn ang="0">
                  <a:pos x="8820" y="0"/>
                </a:cxn>
                <a:cxn ang="0">
                  <a:pos x="0" y="8618"/>
                </a:cxn>
                <a:cxn ang="0">
                  <a:pos x="30868" y="30163"/>
                </a:cxn>
                <a:cxn ang="0">
                  <a:pos x="39688" y="17236"/>
                </a:cxn>
              </a:cxnLst>
              <a:rect l="0" t="0" r="0" b="0"/>
              <a:pathLst>
                <a:path w="9" h="7">
                  <a:moveTo>
                    <a:pt x="9" y="4"/>
                  </a:moveTo>
                  <a:cubicBezTo>
                    <a:pt x="7" y="3"/>
                    <a:pt x="6" y="2"/>
                    <a:pt x="4" y="1"/>
                  </a:cubicBezTo>
                  <a:cubicBezTo>
                    <a:pt x="3" y="1"/>
                    <a:pt x="2" y="0"/>
                    <a:pt x="2" y="0"/>
                  </a:cubicBezTo>
                  <a:cubicBezTo>
                    <a:pt x="0" y="0"/>
                    <a:pt x="0" y="0"/>
                    <a:pt x="0" y="2"/>
                  </a:cubicBezTo>
                  <a:cubicBezTo>
                    <a:pt x="2" y="3"/>
                    <a:pt x="5" y="5"/>
                    <a:pt x="7" y="7"/>
                  </a:cubicBezTo>
                  <a:cubicBezTo>
                    <a:pt x="8" y="6"/>
                    <a:pt x="8" y="5"/>
                    <a:pt x="9" y="4"/>
                  </a:cubicBezTo>
                </a:path>
              </a:pathLst>
            </a:custGeom>
            <a:noFill/>
            <a:ln w="3175" cap="sq" cmpd="sng">
              <a:solidFill>
                <a:srgbClr val="0096DD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43" name="Freeform 366"/>
            <p:cNvSpPr/>
            <p:nvPr/>
          </p:nvSpPr>
          <p:spPr>
            <a:xfrm>
              <a:off x="1306513" y="-1349375"/>
              <a:ext cx="33338" cy="103188"/>
            </a:xfrm>
            <a:custGeom>
              <a:avLst/>
              <a:gdLst/>
              <a:ahLst/>
              <a:cxnLst>
                <a:cxn ang="0">
                  <a:pos x="16669" y="30097"/>
                </a:cxn>
                <a:cxn ang="0">
                  <a:pos x="20836" y="8599"/>
                </a:cxn>
                <a:cxn ang="0">
                  <a:pos x="25004" y="4300"/>
                </a:cxn>
                <a:cxn ang="0">
                  <a:pos x="12502" y="0"/>
                </a:cxn>
                <a:cxn ang="0">
                  <a:pos x="0" y="55894"/>
                </a:cxn>
                <a:cxn ang="0">
                  <a:pos x="4167" y="64493"/>
                </a:cxn>
                <a:cxn ang="0">
                  <a:pos x="12502" y="47295"/>
                </a:cxn>
                <a:cxn ang="0">
                  <a:pos x="25004" y="103188"/>
                </a:cxn>
                <a:cxn ang="0">
                  <a:pos x="33338" y="98889"/>
                </a:cxn>
                <a:cxn ang="0">
                  <a:pos x="16669" y="30097"/>
                </a:cxn>
              </a:cxnLst>
              <a:rect l="0" t="0" r="0" b="0"/>
              <a:pathLst>
                <a:path w="8" h="24">
                  <a:moveTo>
                    <a:pt x="4" y="7"/>
                  </a:moveTo>
                  <a:cubicBezTo>
                    <a:pt x="4" y="5"/>
                    <a:pt x="5" y="3"/>
                    <a:pt x="5" y="2"/>
                  </a:cubicBezTo>
                  <a:cubicBezTo>
                    <a:pt x="5" y="1"/>
                    <a:pt x="6" y="2"/>
                    <a:pt x="6" y="1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3" y="5"/>
                    <a:pt x="2" y="10"/>
                    <a:pt x="0" y="13"/>
                  </a:cubicBezTo>
                  <a:cubicBezTo>
                    <a:pt x="0" y="14"/>
                    <a:pt x="1" y="14"/>
                    <a:pt x="1" y="15"/>
                  </a:cubicBezTo>
                  <a:cubicBezTo>
                    <a:pt x="2" y="13"/>
                    <a:pt x="2" y="12"/>
                    <a:pt x="3" y="11"/>
                  </a:cubicBezTo>
                  <a:cubicBezTo>
                    <a:pt x="4" y="15"/>
                    <a:pt x="5" y="19"/>
                    <a:pt x="6" y="24"/>
                  </a:cubicBezTo>
                  <a:cubicBezTo>
                    <a:pt x="7" y="24"/>
                    <a:pt x="7" y="23"/>
                    <a:pt x="8" y="23"/>
                  </a:cubicBezTo>
                  <a:cubicBezTo>
                    <a:pt x="6" y="18"/>
                    <a:pt x="5" y="12"/>
                    <a:pt x="4" y="7"/>
                  </a:cubicBezTo>
                </a:path>
              </a:pathLst>
            </a:custGeom>
            <a:noFill/>
            <a:ln w="3175" cap="sq" cmpd="sng">
              <a:solidFill>
                <a:srgbClr val="0096DD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44" name="Freeform 367"/>
            <p:cNvSpPr/>
            <p:nvPr/>
          </p:nvSpPr>
          <p:spPr>
            <a:xfrm>
              <a:off x="1344613" y="-1349375"/>
              <a:ext cx="38100" cy="25400"/>
            </a:xfrm>
            <a:custGeom>
              <a:avLst/>
              <a:gdLst/>
              <a:ahLst/>
              <a:cxnLst>
                <a:cxn ang="0">
                  <a:pos x="0" y="8467"/>
                </a:cxn>
                <a:cxn ang="0">
                  <a:pos x="29633" y="4233"/>
                </a:cxn>
                <a:cxn ang="0">
                  <a:pos x="33867" y="4233"/>
                </a:cxn>
                <a:cxn ang="0">
                  <a:pos x="38100" y="16933"/>
                </a:cxn>
                <a:cxn ang="0">
                  <a:pos x="8467" y="25400"/>
                </a:cxn>
                <a:cxn ang="0">
                  <a:pos x="4233" y="25400"/>
                </a:cxn>
                <a:cxn ang="0">
                  <a:pos x="0" y="8467"/>
                </a:cxn>
              </a:cxnLst>
              <a:rect l="0" t="0" r="0" b="0"/>
              <a:pathLst>
                <a:path w="9" h="6">
                  <a:moveTo>
                    <a:pt x="0" y="2"/>
                  </a:moveTo>
                  <a:cubicBezTo>
                    <a:pt x="2" y="2"/>
                    <a:pt x="5" y="0"/>
                    <a:pt x="7" y="1"/>
                  </a:cubicBezTo>
                  <a:cubicBezTo>
                    <a:pt x="8" y="1"/>
                    <a:pt x="7" y="0"/>
                    <a:pt x="8" y="1"/>
                  </a:cubicBezTo>
                  <a:cubicBezTo>
                    <a:pt x="9" y="2"/>
                    <a:pt x="9" y="4"/>
                    <a:pt x="9" y="4"/>
                  </a:cubicBezTo>
                  <a:cubicBezTo>
                    <a:pt x="7" y="5"/>
                    <a:pt x="4" y="6"/>
                    <a:pt x="2" y="6"/>
                  </a:cubicBezTo>
                  <a:cubicBezTo>
                    <a:pt x="1" y="6"/>
                    <a:pt x="2" y="6"/>
                    <a:pt x="1" y="6"/>
                  </a:cubicBezTo>
                  <a:cubicBezTo>
                    <a:pt x="1" y="5"/>
                    <a:pt x="1" y="3"/>
                    <a:pt x="0" y="2"/>
                  </a:cubicBezTo>
                </a:path>
              </a:pathLst>
            </a:custGeom>
            <a:noFill/>
            <a:ln w="3175" cap="sq" cmpd="sng">
              <a:solidFill>
                <a:srgbClr val="0096DD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45" name="Freeform 368"/>
            <p:cNvSpPr/>
            <p:nvPr/>
          </p:nvSpPr>
          <p:spPr>
            <a:xfrm>
              <a:off x="1335088" y="-1357313"/>
              <a:ext cx="82550" cy="98425"/>
            </a:xfrm>
            <a:custGeom>
              <a:avLst/>
              <a:gdLst/>
              <a:ahLst/>
              <a:cxnLst>
                <a:cxn ang="0">
                  <a:pos x="26068" y="59911"/>
                </a:cxn>
                <a:cxn ang="0">
                  <a:pos x="0" y="94146"/>
                </a:cxn>
                <a:cxn ang="0">
                  <a:pos x="8689" y="98425"/>
                </a:cxn>
                <a:cxn ang="0">
                  <a:pos x="21724" y="89866"/>
                </a:cxn>
                <a:cxn ang="0">
                  <a:pos x="30413" y="59911"/>
                </a:cxn>
                <a:cxn ang="0">
                  <a:pos x="39103" y="98425"/>
                </a:cxn>
                <a:cxn ang="0">
                  <a:pos x="52137" y="98425"/>
                </a:cxn>
                <a:cxn ang="0">
                  <a:pos x="39103" y="59911"/>
                </a:cxn>
                <a:cxn ang="0">
                  <a:pos x="65171" y="81308"/>
                </a:cxn>
                <a:cxn ang="0">
                  <a:pos x="82550" y="77028"/>
                </a:cxn>
                <a:cxn ang="0">
                  <a:pos x="47792" y="55632"/>
                </a:cxn>
                <a:cxn ang="0">
                  <a:pos x="73861" y="51352"/>
                </a:cxn>
                <a:cxn ang="0">
                  <a:pos x="69516" y="42793"/>
                </a:cxn>
                <a:cxn ang="0">
                  <a:pos x="39103" y="51352"/>
                </a:cxn>
                <a:cxn ang="0">
                  <a:pos x="34758" y="38514"/>
                </a:cxn>
                <a:cxn ang="0">
                  <a:pos x="60826" y="34235"/>
                </a:cxn>
                <a:cxn ang="0">
                  <a:pos x="52137" y="0"/>
                </a:cxn>
                <a:cxn ang="0">
                  <a:pos x="0" y="12838"/>
                </a:cxn>
                <a:cxn ang="0">
                  <a:pos x="8689" y="47073"/>
                </a:cxn>
                <a:cxn ang="0">
                  <a:pos x="26068" y="38514"/>
                </a:cxn>
                <a:cxn ang="0">
                  <a:pos x="30413" y="51352"/>
                </a:cxn>
                <a:cxn ang="0">
                  <a:pos x="0" y="59911"/>
                </a:cxn>
                <a:cxn ang="0">
                  <a:pos x="0" y="68470"/>
                </a:cxn>
                <a:cxn ang="0">
                  <a:pos x="26068" y="59911"/>
                </a:cxn>
              </a:cxnLst>
              <a:rect l="0" t="0" r="0" b="0"/>
              <a:pathLst>
                <a:path w="19" h="23">
                  <a:moveTo>
                    <a:pt x="6" y="14"/>
                  </a:moveTo>
                  <a:cubicBezTo>
                    <a:pt x="5" y="17"/>
                    <a:pt x="3" y="20"/>
                    <a:pt x="0" y="22"/>
                  </a:cubicBezTo>
                  <a:cubicBezTo>
                    <a:pt x="1" y="23"/>
                    <a:pt x="2" y="23"/>
                    <a:pt x="2" y="23"/>
                  </a:cubicBezTo>
                  <a:cubicBezTo>
                    <a:pt x="3" y="23"/>
                    <a:pt x="4" y="22"/>
                    <a:pt x="5" y="21"/>
                  </a:cubicBezTo>
                  <a:cubicBezTo>
                    <a:pt x="6" y="19"/>
                    <a:pt x="7" y="17"/>
                    <a:pt x="7" y="14"/>
                  </a:cubicBezTo>
                  <a:cubicBezTo>
                    <a:pt x="8" y="17"/>
                    <a:pt x="9" y="20"/>
                    <a:pt x="9" y="23"/>
                  </a:cubicBezTo>
                  <a:cubicBezTo>
                    <a:pt x="10" y="23"/>
                    <a:pt x="11" y="23"/>
                    <a:pt x="12" y="23"/>
                  </a:cubicBezTo>
                  <a:cubicBezTo>
                    <a:pt x="11" y="20"/>
                    <a:pt x="10" y="17"/>
                    <a:pt x="9" y="14"/>
                  </a:cubicBezTo>
                  <a:cubicBezTo>
                    <a:pt x="11" y="16"/>
                    <a:pt x="13" y="18"/>
                    <a:pt x="15" y="19"/>
                  </a:cubicBezTo>
                  <a:cubicBezTo>
                    <a:pt x="18" y="21"/>
                    <a:pt x="17" y="20"/>
                    <a:pt x="19" y="18"/>
                  </a:cubicBezTo>
                  <a:cubicBezTo>
                    <a:pt x="16" y="17"/>
                    <a:pt x="13" y="16"/>
                    <a:pt x="11" y="13"/>
                  </a:cubicBezTo>
                  <a:cubicBezTo>
                    <a:pt x="13" y="13"/>
                    <a:pt x="15" y="12"/>
                    <a:pt x="17" y="12"/>
                  </a:cubicBezTo>
                  <a:cubicBezTo>
                    <a:pt x="16" y="11"/>
                    <a:pt x="16" y="11"/>
                    <a:pt x="16" y="10"/>
                  </a:cubicBezTo>
                  <a:cubicBezTo>
                    <a:pt x="14" y="11"/>
                    <a:pt x="11" y="11"/>
                    <a:pt x="9" y="12"/>
                  </a:cubicBezTo>
                  <a:cubicBezTo>
                    <a:pt x="9" y="11"/>
                    <a:pt x="8" y="10"/>
                    <a:pt x="8" y="9"/>
                  </a:cubicBezTo>
                  <a:cubicBezTo>
                    <a:pt x="10" y="8"/>
                    <a:pt x="12" y="8"/>
                    <a:pt x="14" y="8"/>
                  </a:cubicBezTo>
                  <a:cubicBezTo>
                    <a:pt x="13" y="5"/>
                    <a:pt x="12" y="3"/>
                    <a:pt x="12" y="0"/>
                  </a:cubicBezTo>
                  <a:cubicBezTo>
                    <a:pt x="8" y="1"/>
                    <a:pt x="4" y="2"/>
                    <a:pt x="0" y="3"/>
                  </a:cubicBezTo>
                  <a:cubicBezTo>
                    <a:pt x="1" y="5"/>
                    <a:pt x="1" y="8"/>
                    <a:pt x="2" y="11"/>
                  </a:cubicBezTo>
                  <a:cubicBezTo>
                    <a:pt x="3" y="10"/>
                    <a:pt x="5" y="10"/>
                    <a:pt x="6" y="9"/>
                  </a:cubicBezTo>
                  <a:cubicBezTo>
                    <a:pt x="7" y="10"/>
                    <a:pt x="7" y="11"/>
                    <a:pt x="7" y="12"/>
                  </a:cubicBezTo>
                  <a:cubicBezTo>
                    <a:pt x="5" y="13"/>
                    <a:pt x="2" y="13"/>
                    <a:pt x="0" y="14"/>
                  </a:cubicBezTo>
                  <a:cubicBezTo>
                    <a:pt x="0" y="14"/>
                    <a:pt x="0" y="15"/>
                    <a:pt x="0" y="16"/>
                  </a:cubicBezTo>
                  <a:cubicBezTo>
                    <a:pt x="2" y="15"/>
                    <a:pt x="4" y="15"/>
                    <a:pt x="6" y="14"/>
                  </a:cubicBezTo>
                </a:path>
              </a:pathLst>
            </a:custGeom>
            <a:noFill/>
            <a:ln w="3175" cap="sq" cmpd="sng">
              <a:solidFill>
                <a:srgbClr val="0096DD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46" name="Freeform 369"/>
            <p:cNvSpPr/>
            <p:nvPr/>
          </p:nvSpPr>
          <p:spPr>
            <a:xfrm>
              <a:off x="1443038" y="-1370013"/>
              <a:ext cx="96838" cy="30163"/>
            </a:xfrm>
            <a:custGeom>
              <a:avLst/>
              <a:gdLst/>
              <a:ahLst/>
              <a:cxnLst>
                <a:cxn ang="0">
                  <a:pos x="54735" y="17236"/>
                </a:cxn>
                <a:cxn ang="0">
                  <a:pos x="50524" y="4309"/>
                </a:cxn>
                <a:cxn ang="0">
                  <a:pos x="37893" y="4309"/>
                </a:cxn>
                <a:cxn ang="0">
                  <a:pos x="46314" y="17236"/>
                </a:cxn>
                <a:cxn ang="0">
                  <a:pos x="0" y="12927"/>
                </a:cxn>
                <a:cxn ang="0">
                  <a:pos x="12631" y="25854"/>
                </a:cxn>
                <a:cxn ang="0">
                  <a:pos x="29472" y="25854"/>
                </a:cxn>
                <a:cxn ang="0">
                  <a:pos x="84207" y="25854"/>
                </a:cxn>
                <a:cxn ang="0">
                  <a:pos x="92628" y="25854"/>
                </a:cxn>
                <a:cxn ang="0">
                  <a:pos x="92628" y="17236"/>
                </a:cxn>
                <a:cxn ang="0">
                  <a:pos x="54735" y="17236"/>
                </a:cxn>
              </a:cxnLst>
              <a:rect l="0" t="0" r="0" b="0"/>
              <a:pathLst>
                <a:path w="23" h="7">
                  <a:moveTo>
                    <a:pt x="13" y="4"/>
                  </a:moveTo>
                  <a:cubicBezTo>
                    <a:pt x="13" y="3"/>
                    <a:pt x="13" y="1"/>
                    <a:pt x="12" y="1"/>
                  </a:cubicBezTo>
                  <a:cubicBezTo>
                    <a:pt x="12" y="0"/>
                    <a:pt x="11" y="1"/>
                    <a:pt x="9" y="1"/>
                  </a:cubicBezTo>
                  <a:cubicBezTo>
                    <a:pt x="10" y="2"/>
                    <a:pt x="10" y="3"/>
                    <a:pt x="11" y="4"/>
                  </a:cubicBezTo>
                  <a:cubicBezTo>
                    <a:pt x="7" y="4"/>
                    <a:pt x="4" y="4"/>
                    <a:pt x="0" y="3"/>
                  </a:cubicBezTo>
                  <a:cubicBezTo>
                    <a:pt x="0" y="6"/>
                    <a:pt x="0" y="6"/>
                    <a:pt x="3" y="6"/>
                  </a:cubicBezTo>
                  <a:cubicBezTo>
                    <a:pt x="4" y="6"/>
                    <a:pt x="6" y="6"/>
                    <a:pt x="7" y="6"/>
                  </a:cubicBezTo>
                  <a:cubicBezTo>
                    <a:pt x="11" y="6"/>
                    <a:pt x="15" y="6"/>
                    <a:pt x="20" y="6"/>
                  </a:cubicBezTo>
                  <a:cubicBezTo>
                    <a:pt x="20" y="6"/>
                    <a:pt x="22" y="7"/>
                    <a:pt x="22" y="6"/>
                  </a:cubicBezTo>
                  <a:cubicBezTo>
                    <a:pt x="23" y="6"/>
                    <a:pt x="23" y="4"/>
                    <a:pt x="22" y="4"/>
                  </a:cubicBezTo>
                  <a:cubicBezTo>
                    <a:pt x="20" y="3"/>
                    <a:pt x="15" y="4"/>
                    <a:pt x="13" y="4"/>
                  </a:cubicBezTo>
                </a:path>
              </a:pathLst>
            </a:custGeom>
            <a:noFill/>
            <a:ln w="3175" cap="sq" cmpd="sng">
              <a:solidFill>
                <a:srgbClr val="0096DD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47" name="Freeform 370"/>
            <p:cNvSpPr/>
            <p:nvPr/>
          </p:nvSpPr>
          <p:spPr>
            <a:xfrm>
              <a:off x="1430338" y="-1344613"/>
              <a:ext cx="106363" cy="80963"/>
            </a:xfrm>
            <a:custGeom>
              <a:avLst/>
              <a:gdLst/>
              <a:ahLst/>
              <a:cxnLst>
                <a:cxn ang="0">
                  <a:pos x="76581" y="17045"/>
                </a:cxn>
                <a:cxn ang="0">
                  <a:pos x="80836" y="0"/>
                </a:cxn>
                <a:cxn ang="0">
                  <a:pos x="72327" y="12784"/>
                </a:cxn>
                <a:cxn ang="0">
                  <a:pos x="46800" y="17045"/>
                </a:cxn>
                <a:cxn ang="0">
                  <a:pos x="51054" y="4261"/>
                </a:cxn>
                <a:cxn ang="0">
                  <a:pos x="38291" y="4261"/>
                </a:cxn>
                <a:cxn ang="0">
                  <a:pos x="42545" y="17045"/>
                </a:cxn>
                <a:cxn ang="0">
                  <a:pos x="21273" y="17045"/>
                </a:cxn>
                <a:cxn ang="0">
                  <a:pos x="0" y="72441"/>
                </a:cxn>
                <a:cxn ang="0">
                  <a:pos x="8509" y="76702"/>
                </a:cxn>
                <a:cxn ang="0">
                  <a:pos x="21273" y="63918"/>
                </a:cxn>
                <a:cxn ang="0">
                  <a:pos x="29782" y="34090"/>
                </a:cxn>
                <a:cxn ang="0">
                  <a:pos x="38291" y="25567"/>
                </a:cxn>
                <a:cxn ang="0">
                  <a:pos x="68072" y="25567"/>
                </a:cxn>
                <a:cxn ang="0">
                  <a:pos x="106363" y="29828"/>
                </a:cxn>
                <a:cxn ang="0">
                  <a:pos x="106363" y="17045"/>
                </a:cxn>
                <a:cxn ang="0">
                  <a:pos x="76581" y="17045"/>
                </a:cxn>
              </a:cxnLst>
              <a:rect l="0" t="0" r="0" b="0"/>
              <a:pathLst>
                <a:path w="25" h="19">
                  <a:moveTo>
                    <a:pt x="18" y="4"/>
                  </a:moveTo>
                  <a:cubicBezTo>
                    <a:pt x="19" y="3"/>
                    <a:pt x="22" y="1"/>
                    <a:pt x="19" y="0"/>
                  </a:cubicBezTo>
                  <a:cubicBezTo>
                    <a:pt x="18" y="0"/>
                    <a:pt x="18" y="2"/>
                    <a:pt x="17" y="3"/>
                  </a:cubicBezTo>
                  <a:cubicBezTo>
                    <a:pt x="15" y="5"/>
                    <a:pt x="14" y="4"/>
                    <a:pt x="11" y="4"/>
                  </a:cubicBezTo>
                  <a:cubicBezTo>
                    <a:pt x="13" y="4"/>
                    <a:pt x="12" y="2"/>
                    <a:pt x="12" y="1"/>
                  </a:cubicBezTo>
                  <a:cubicBezTo>
                    <a:pt x="11" y="0"/>
                    <a:pt x="11" y="0"/>
                    <a:pt x="9" y="1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9" y="4"/>
                    <a:pt x="7" y="4"/>
                    <a:pt x="5" y="4"/>
                  </a:cubicBezTo>
                  <a:cubicBezTo>
                    <a:pt x="5" y="9"/>
                    <a:pt x="5" y="14"/>
                    <a:pt x="0" y="17"/>
                  </a:cubicBezTo>
                  <a:cubicBezTo>
                    <a:pt x="1" y="17"/>
                    <a:pt x="2" y="19"/>
                    <a:pt x="2" y="18"/>
                  </a:cubicBezTo>
                  <a:cubicBezTo>
                    <a:pt x="3" y="18"/>
                    <a:pt x="5" y="16"/>
                    <a:pt x="5" y="15"/>
                  </a:cubicBezTo>
                  <a:cubicBezTo>
                    <a:pt x="6" y="13"/>
                    <a:pt x="7" y="10"/>
                    <a:pt x="7" y="8"/>
                  </a:cubicBezTo>
                  <a:cubicBezTo>
                    <a:pt x="7" y="6"/>
                    <a:pt x="7" y="6"/>
                    <a:pt x="9" y="6"/>
                  </a:cubicBezTo>
                  <a:cubicBezTo>
                    <a:pt x="11" y="6"/>
                    <a:pt x="14" y="6"/>
                    <a:pt x="16" y="6"/>
                  </a:cubicBezTo>
                  <a:cubicBezTo>
                    <a:pt x="19" y="6"/>
                    <a:pt x="22" y="6"/>
                    <a:pt x="25" y="7"/>
                  </a:cubicBezTo>
                  <a:cubicBezTo>
                    <a:pt x="25" y="6"/>
                    <a:pt x="25" y="5"/>
                    <a:pt x="25" y="4"/>
                  </a:cubicBezTo>
                  <a:cubicBezTo>
                    <a:pt x="22" y="4"/>
                    <a:pt x="20" y="4"/>
                    <a:pt x="18" y="4"/>
                  </a:cubicBezTo>
                </a:path>
              </a:pathLst>
            </a:custGeom>
            <a:noFill/>
            <a:ln w="3175" cap="sq" cmpd="sng">
              <a:solidFill>
                <a:srgbClr val="0096DD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48" name="Freeform 371"/>
            <p:cNvSpPr/>
            <p:nvPr/>
          </p:nvSpPr>
          <p:spPr>
            <a:xfrm>
              <a:off x="1604963" y="-1331913"/>
              <a:ext cx="46038" cy="30163"/>
            </a:xfrm>
            <a:custGeom>
              <a:avLst/>
              <a:gdLst/>
              <a:ahLst/>
              <a:cxnLst>
                <a:cxn ang="0">
                  <a:pos x="0" y="17236"/>
                </a:cxn>
                <a:cxn ang="0">
                  <a:pos x="4185" y="0"/>
                </a:cxn>
                <a:cxn ang="0">
                  <a:pos x="25112" y="8618"/>
                </a:cxn>
                <a:cxn ang="0">
                  <a:pos x="41853" y="12927"/>
                </a:cxn>
                <a:cxn ang="0">
                  <a:pos x="37667" y="30163"/>
                </a:cxn>
                <a:cxn ang="0">
                  <a:pos x="0" y="17236"/>
                </a:cxn>
              </a:cxnLst>
              <a:rect l="0" t="0" r="0" b="0"/>
              <a:pathLst>
                <a:path w="11" h="7">
                  <a:moveTo>
                    <a:pt x="0" y="4"/>
                  </a:moveTo>
                  <a:cubicBezTo>
                    <a:pt x="0" y="4"/>
                    <a:pt x="1" y="0"/>
                    <a:pt x="1" y="0"/>
                  </a:cubicBezTo>
                  <a:cubicBezTo>
                    <a:pt x="2" y="0"/>
                    <a:pt x="5" y="1"/>
                    <a:pt x="6" y="2"/>
                  </a:cubicBezTo>
                  <a:cubicBezTo>
                    <a:pt x="6" y="2"/>
                    <a:pt x="10" y="2"/>
                    <a:pt x="10" y="3"/>
                  </a:cubicBezTo>
                  <a:cubicBezTo>
                    <a:pt x="11" y="4"/>
                    <a:pt x="9" y="7"/>
                    <a:pt x="9" y="7"/>
                  </a:cubicBezTo>
                  <a:cubicBezTo>
                    <a:pt x="6" y="6"/>
                    <a:pt x="3" y="5"/>
                    <a:pt x="0" y="4"/>
                  </a:cubicBezTo>
                </a:path>
              </a:pathLst>
            </a:custGeom>
            <a:noFill/>
            <a:ln w="3175" cap="sq" cmpd="sng">
              <a:solidFill>
                <a:srgbClr val="0096DD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49" name="Freeform 372"/>
            <p:cNvSpPr/>
            <p:nvPr/>
          </p:nvSpPr>
          <p:spPr>
            <a:xfrm>
              <a:off x="1617663" y="-1276350"/>
              <a:ext cx="30163" cy="30163"/>
            </a:xfrm>
            <a:custGeom>
              <a:avLst/>
              <a:gdLst/>
              <a:ahLst/>
              <a:cxnLst>
                <a:cxn ang="0">
                  <a:pos x="8618" y="0"/>
                </a:cxn>
                <a:cxn ang="0">
                  <a:pos x="30163" y="8618"/>
                </a:cxn>
                <a:cxn ang="0">
                  <a:pos x="25854" y="30163"/>
                </a:cxn>
                <a:cxn ang="0">
                  <a:pos x="4309" y="21545"/>
                </a:cxn>
                <a:cxn ang="0">
                  <a:pos x="8618" y="0"/>
                </a:cxn>
              </a:cxnLst>
              <a:rect l="0" t="0" r="0" b="0"/>
              <a:pathLst>
                <a:path w="7" h="7">
                  <a:moveTo>
                    <a:pt x="2" y="0"/>
                  </a:moveTo>
                  <a:cubicBezTo>
                    <a:pt x="4" y="0"/>
                    <a:pt x="6" y="1"/>
                    <a:pt x="7" y="2"/>
                  </a:cubicBezTo>
                  <a:cubicBezTo>
                    <a:pt x="7" y="3"/>
                    <a:pt x="6" y="5"/>
                    <a:pt x="6" y="7"/>
                  </a:cubicBezTo>
                  <a:cubicBezTo>
                    <a:pt x="5" y="7"/>
                    <a:pt x="1" y="6"/>
                    <a:pt x="1" y="5"/>
                  </a:cubicBezTo>
                  <a:cubicBezTo>
                    <a:pt x="0" y="4"/>
                    <a:pt x="2" y="1"/>
                    <a:pt x="2" y="0"/>
                  </a:cubicBezTo>
                </a:path>
              </a:pathLst>
            </a:custGeom>
            <a:noFill/>
            <a:ln w="3175" cap="sq" cmpd="sng">
              <a:solidFill>
                <a:srgbClr val="0096DD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50" name="Freeform 373"/>
            <p:cNvSpPr/>
            <p:nvPr/>
          </p:nvSpPr>
          <p:spPr>
            <a:xfrm>
              <a:off x="1570038" y="-1293813"/>
              <a:ext cx="30163" cy="30163"/>
            </a:xfrm>
            <a:custGeom>
              <a:avLst/>
              <a:gdLst/>
              <a:ahLst/>
              <a:cxnLst>
                <a:cxn ang="0">
                  <a:pos x="8618" y="0"/>
                </a:cxn>
                <a:cxn ang="0">
                  <a:pos x="30163" y="8618"/>
                </a:cxn>
                <a:cxn ang="0">
                  <a:pos x="21545" y="30163"/>
                </a:cxn>
                <a:cxn ang="0">
                  <a:pos x="0" y="21545"/>
                </a:cxn>
                <a:cxn ang="0">
                  <a:pos x="8618" y="0"/>
                </a:cxn>
              </a:cxnLst>
              <a:rect l="0" t="0" r="0" b="0"/>
              <a:pathLst>
                <a:path w="7" h="7">
                  <a:moveTo>
                    <a:pt x="2" y="0"/>
                  </a:moveTo>
                  <a:cubicBezTo>
                    <a:pt x="3" y="0"/>
                    <a:pt x="7" y="1"/>
                    <a:pt x="7" y="2"/>
                  </a:cubicBezTo>
                  <a:cubicBezTo>
                    <a:pt x="7" y="3"/>
                    <a:pt x="5" y="6"/>
                    <a:pt x="5" y="7"/>
                  </a:cubicBezTo>
                  <a:cubicBezTo>
                    <a:pt x="4" y="7"/>
                    <a:pt x="1" y="6"/>
                    <a:pt x="0" y="5"/>
                  </a:cubicBezTo>
                  <a:cubicBezTo>
                    <a:pt x="0" y="4"/>
                    <a:pt x="2" y="1"/>
                    <a:pt x="2" y="0"/>
                  </a:cubicBezTo>
                </a:path>
              </a:pathLst>
            </a:custGeom>
            <a:noFill/>
            <a:ln w="3175" cap="sq" cmpd="sng">
              <a:solidFill>
                <a:srgbClr val="0096DD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51" name="Freeform 374"/>
            <p:cNvSpPr/>
            <p:nvPr/>
          </p:nvSpPr>
          <p:spPr>
            <a:xfrm>
              <a:off x="1592263" y="-1344613"/>
              <a:ext cx="68263" cy="55563"/>
            </a:xfrm>
            <a:custGeom>
              <a:avLst/>
              <a:gdLst/>
              <a:ahLst/>
              <a:cxnLst>
                <a:cxn ang="0">
                  <a:pos x="63997" y="29919"/>
                </a:cxn>
                <a:cxn ang="0">
                  <a:pos x="68263" y="21370"/>
                </a:cxn>
                <a:cxn ang="0">
                  <a:pos x="12799" y="0"/>
                </a:cxn>
                <a:cxn ang="0">
                  <a:pos x="0" y="38467"/>
                </a:cxn>
                <a:cxn ang="0">
                  <a:pos x="55464" y="55563"/>
                </a:cxn>
                <a:cxn ang="0">
                  <a:pos x="63997" y="29919"/>
                </a:cxn>
              </a:cxnLst>
              <a:rect l="0" t="0" r="0" b="0"/>
              <a:pathLst>
                <a:path w="16" h="13">
                  <a:moveTo>
                    <a:pt x="15" y="7"/>
                  </a:moveTo>
                  <a:cubicBezTo>
                    <a:pt x="16" y="6"/>
                    <a:pt x="16" y="6"/>
                    <a:pt x="16" y="5"/>
                  </a:cubicBezTo>
                  <a:cubicBezTo>
                    <a:pt x="12" y="4"/>
                    <a:pt x="7" y="2"/>
                    <a:pt x="3" y="0"/>
                  </a:cubicBezTo>
                  <a:cubicBezTo>
                    <a:pt x="2" y="3"/>
                    <a:pt x="1" y="6"/>
                    <a:pt x="0" y="9"/>
                  </a:cubicBezTo>
                  <a:cubicBezTo>
                    <a:pt x="4" y="10"/>
                    <a:pt x="9" y="11"/>
                    <a:pt x="13" y="13"/>
                  </a:cubicBezTo>
                  <a:cubicBezTo>
                    <a:pt x="14" y="11"/>
                    <a:pt x="15" y="9"/>
                    <a:pt x="15" y="7"/>
                  </a:cubicBezTo>
                </a:path>
              </a:pathLst>
            </a:custGeom>
            <a:noFill/>
            <a:ln w="3175" cap="sq" cmpd="sng">
              <a:solidFill>
                <a:srgbClr val="0096DD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52" name="Freeform 375"/>
            <p:cNvSpPr/>
            <p:nvPr/>
          </p:nvSpPr>
          <p:spPr>
            <a:xfrm>
              <a:off x="1604963" y="-1289050"/>
              <a:ext cx="55563" cy="58738"/>
            </a:xfrm>
            <a:custGeom>
              <a:avLst/>
              <a:gdLst/>
              <a:ahLst/>
              <a:cxnLst>
                <a:cxn ang="0">
                  <a:pos x="55563" y="20978"/>
                </a:cxn>
                <a:cxn ang="0">
                  <a:pos x="55563" y="12587"/>
                </a:cxn>
                <a:cxn ang="0">
                  <a:pos x="17096" y="0"/>
                </a:cxn>
                <a:cxn ang="0">
                  <a:pos x="4274" y="33565"/>
                </a:cxn>
                <a:cxn ang="0">
                  <a:pos x="0" y="41956"/>
                </a:cxn>
                <a:cxn ang="0">
                  <a:pos x="8548" y="50347"/>
                </a:cxn>
                <a:cxn ang="0">
                  <a:pos x="12822" y="41956"/>
                </a:cxn>
                <a:cxn ang="0">
                  <a:pos x="34193" y="50347"/>
                </a:cxn>
                <a:cxn ang="0">
                  <a:pos x="29919" y="54542"/>
                </a:cxn>
                <a:cxn ang="0">
                  <a:pos x="42741" y="58738"/>
                </a:cxn>
                <a:cxn ang="0">
                  <a:pos x="55563" y="20978"/>
                </a:cxn>
              </a:cxnLst>
              <a:rect l="0" t="0" r="0" b="0"/>
              <a:pathLst>
                <a:path w="13" h="14">
                  <a:moveTo>
                    <a:pt x="13" y="5"/>
                  </a:moveTo>
                  <a:cubicBezTo>
                    <a:pt x="13" y="5"/>
                    <a:pt x="13" y="4"/>
                    <a:pt x="13" y="3"/>
                  </a:cubicBezTo>
                  <a:cubicBezTo>
                    <a:pt x="10" y="3"/>
                    <a:pt x="7" y="1"/>
                    <a:pt x="4" y="0"/>
                  </a:cubicBezTo>
                  <a:cubicBezTo>
                    <a:pt x="3" y="3"/>
                    <a:pt x="2" y="5"/>
                    <a:pt x="1" y="8"/>
                  </a:cubicBezTo>
                  <a:cubicBezTo>
                    <a:pt x="1" y="9"/>
                    <a:pt x="0" y="10"/>
                    <a:pt x="0" y="10"/>
                  </a:cubicBezTo>
                  <a:cubicBezTo>
                    <a:pt x="0" y="12"/>
                    <a:pt x="0" y="11"/>
                    <a:pt x="2" y="12"/>
                  </a:cubicBezTo>
                  <a:cubicBezTo>
                    <a:pt x="2" y="11"/>
                    <a:pt x="3" y="11"/>
                    <a:pt x="3" y="10"/>
                  </a:cubicBezTo>
                  <a:cubicBezTo>
                    <a:pt x="5" y="11"/>
                    <a:pt x="6" y="11"/>
                    <a:pt x="8" y="12"/>
                  </a:cubicBezTo>
                  <a:cubicBezTo>
                    <a:pt x="8" y="12"/>
                    <a:pt x="8" y="13"/>
                    <a:pt x="7" y="13"/>
                  </a:cubicBezTo>
                  <a:cubicBezTo>
                    <a:pt x="8" y="14"/>
                    <a:pt x="9" y="14"/>
                    <a:pt x="10" y="14"/>
                  </a:cubicBezTo>
                  <a:cubicBezTo>
                    <a:pt x="10" y="11"/>
                    <a:pt x="12" y="8"/>
                    <a:pt x="13" y="5"/>
                  </a:cubicBezTo>
                </a:path>
              </a:pathLst>
            </a:custGeom>
            <a:noFill/>
            <a:ln w="3175" cap="sq" cmpd="sng">
              <a:solidFill>
                <a:srgbClr val="0096DD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53" name="Freeform 376"/>
            <p:cNvSpPr/>
            <p:nvPr/>
          </p:nvSpPr>
          <p:spPr>
            <a:xfrm>
              <a:off x="1557338" y="-1306513"/>
              <a:ext cx="55563" cy="60325"/>
            </a:xfrm>
            <a:custGeom>
              <a:avLst/>
              <a:gdLst/>
              <a:ahLst/>
              <a:cxnLst>
                <a:cxn ang="0">
                  <a:pos x="51289" y="21545"/>
                </a:cxn>
                <a:cxn ang="0">
                  <a:pos x="55563" y="12927"/>
                </a:cxn>
                <a:cxn ang="0">
                  <a:pos x="17096" y="0"/>
                </a:cxn>
                <a:cxn ang="0">
                  <a:pos x="4274" y="34471"/>
                </a:cxn>
                <a:cxn ang="0">
                  <a:pos x="0" y="43089"/>
                </a:cxn>
                <a:cxn ang="0">
                  <a:pos x="8548" y="51707"/>
                </a:cxn>
                <a:cxn ang="0">
                  <a:pos x="12822" y="43089"/>
                </a:cxn>
                <a:cxn ang="0">
                  <a:pos x="29919" y="51707"/>
                </a:cxn>
                <a:cxn ang="0">
                  <a:pos x="38467" y="60325"/>
                </a:cxn>
                <a:cxn ang="0">
                  <a:pos x="51289" y="21545"/>
                </a:cxn>
              </a:cxnLst>
              <a:rect l="0" t="0" r="0" b="0"/>
              <a:pathLst>
                <a:path w="13" h="14">
                  <a:moveTo>
                    <a:pt x="12" y="5"/>
                  </a:moveTo>
                  <a:cubicBezTo>
                    <a:pt x="12" y="5"/>
                    <a:pt x="13" y="4"/>
                    <a:pt x="13" y="3"/>
                  </a:cubicBezTo>
                  <a:cubicBezTo>
                    <a:pt x="10" y="3"/>
                    <a:pt x="7" y="1"/>
                    <a:pt x="4" y="0"/>
                  </a:cubicBezTo>
                  <a:cubicBezTo>
                    <a:pt x="3" y="3"/>
                    <a:pt x="2" y="6"/>
                    <a:pt x="1" y="8"/>
                  </a:cubicBezTo>
                  <a:cubicBezTo>
                    <a:pt x="1" y="9"/>
                    <a:pt x="0" y="10"/>
                    <a:pt x="0" y="10"/>
                  </a:cubicBezTo>
                  <a:cubicBezTo>
                    <a:pt x="0" y="12"/>
                    <a:pt x="0" y="11"/>
                    <a:pt x="2" y="12"/>
                  </a:cubicBezTo>
                  <a:cubicBezTo>
                    <a:pt x="2" y="11"/>
                    <a:pt x="3" y="11"/>
                    <a:pt x="3" y="10"/>
                  </a:cubicBezTo>
                  <a:cubicBezTo>
                    <a:pt x="4" y="11"/>
                    <a:pt x="6" y="11"/>
                    <a:pt x="7" y="12"/>
                  </a:cubicBezTo>
                  <a:cubicBezTo>
                    <a:pt x="6" y="14"/>
                    <a:pt x="7" y="14"/>
                    <a:pt x="9" y="14"/>
                  </a:cubicBezTo>
                  <a:cubicBezTo>
                    <a:pt x="10" y="11"/>
                    <a:pt x="11" y="8"/>
                    <a:pt x="12" y="5"/>
                  </a:cubicBezTo>
                </a:path>
              </a:pathLst>
            </a:custGeom>
            <a:noFill/>
            <a:ln w="3175" cap="sq" cmpd="sng">
              <a:solidFill>
                <a:srgbClr val="0096DD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54" name="Freeform 377"/>
            <p:cNvSpPr/>
            <p:nvPr/>
          </p:nvSpPr>
          <p:spPr>
            <a:xfrm>
              <a:off x="1690688" y="-1268413"/>
              <a:ext cx="88900" cy="98425"/>
            </a:xfrm>
            <a:custGeom>
              <a:avLst/>
              <a:gdLst/>
              <a:ahLst/>
              <a:cxnLst>
                <a:cxn ang="0">
                  <a:pos x="80433" y="12838"/>
                </a:cxn>
                <a:cxn ang="0">
                  <a:pos x="88900" y="8559"/>
                </a:cxn>
                <a:cxn ang="0">
                  <a:pos x="76200" y="0"/>
                </a:cxn>
                <a:cxn ang="0">
                  <a:pos x="0" y="59911"/>
                </a:cxn>
                <a:cxn ang="0">
                  <a:pos x="4233" y="68470"/>
                </a:cxn>
                <a:cxn ang="0">
                  <a:pos x="8467" y="72749"/>
                </a:cxn>
                <a:cxn ang="0">
                  <a:pos x="21167" y="68470"/>
                </a:cxn>
                <a:cxn ang="0">
                  <a:pos x="59267" y="42793"/>
                </a:cxn>
                <a:cxn ang="0">
                  <a:pos x="55033" y="98425"/>
                </a:cxn>
                <a:cxn ang="0">
                  <a:pos x="67733" y="98425"/>
                </a:cxn>
                <a:cxn ang="0">
                  <a:pos x="80433" y="12838"/>
                </a:cxn>
              </a:cxnLst>
              <a:rect l="0" t="0" r="0" b="0"/>
              <a:pathLst>
                <a:path w="21" h="23">
                  <a:moveTo>
                    <a:pt x="19" y="3"/>
                  </a:moveTo>
                  <a:cubicBezTo>
                    <a:pt x="20" y="3"/>
                    <a:pt x="21" y="2"/>
                    <a:pt x="21" y="2"/>
                  </a:cubicBezTo>
                  <a:cubicBezTo>
                    <a:pt x="21" y="1"/>
                    <a:pt x="19" y="0"/>
                    <a:pt x="18" y="0"/>
                  </a:cubicBezTo>
                  <a:cubicBezTo>
                    <a:pt x="15" y="6"/>
                    <a:pt x="9" y="16"/>
                    <a:pt x="0" y="14"/>
                  </a:cubicBezTo>
                  <a:cubicBezTo>
                    <a:pt x="1" y="15"/>
                    <a:pt x="1" y="15"/>
                    <a:pt x="1" y="16"/>
                  </a:cubicBezTo>
                  <a:cubicBezTo>
                    <a:pt x="2" y="17"/>
                    <a:pt x="1" y="17"/>
                    <a:pt x="2" y="17"/>
                  </a:cubicBezTo>
                  <a:cubicBezTo>
                    <a:pt x="3" y="17"/>
                    <a:pt x="4" y="16"/>
                    <a:pt x="5" y="16"/>
                  </a:cubicBezTo>
                  <a:cubicBezTo>
                    <a:pt x="8" y="15"/>
                    <a:pt x="12" y="13"/>
                    <a:pt x="14" y="10"/>
                  </a:cubicBezTo>
                  <a:cubicBezTo>
                    <a:pt x="12" y="14"/>
                    <a:pt x="11" y="19"/>
                    <a:pt x="13" y="23"/>
                  </a:cubicBezTo>
                  <a:cubicBezTo>
                    <a:pt x="14" y="23"/>
                    <a:pt x="15" y="23"/>
                    <a:pt x="16" y="23"/>
                  </a:cubicBezTo>
                  <a:cubicBezTo>
                    <a:pt x="12" y="16"/>
                    <a:pt x="16" y="9"/>
                    <a:pt x="19" y="3"/>
                  </a:cubicBezTo>
                </a:path>
              </a:pathLst>
            </a:custGeom>
            <a:noFill/>
            <a:ln w="3175" cap="sq" cmpd="sng">
              <a:solidFill>
                <a:srgbClr val="0096DD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55" name="Freeform 378"/>
            <p:cNvSpPr/>
            <p:nvPr/>
          </p:nvSpPr>
          <p:spPr>
            <a:xfrm>
              <a:off x="1724025" y="-1293813"/>
              <a:ext cx="12700" cy="25400"/>
            </a:xfrm>
            <a:custGeom>
              <a:avLst/>
              <a:gdLst/>
              <a:ahLst/>
              <a:cxnLst>
                <a:cxn ang="0">
                  <a:pos x="12700" y="25400"/>
                </a:cxn>
                <a:cxn ang="0">
                  <a:pos x="8467" y="8467"/>
                </a:cxn>
                <a:cxn ang="0">
                  <a:pos x="0" y="4233"/>
                </a:cxn>
                <a:cxn ang="0">
                  <a:pos x="0" y="25400"/>
                </a:cxn>
                <a:cxn ang="0">
                  <a:pos x="12700" y="25400"/>
                </a:cxn>
              </a:cxnLst>
              <a:rect l="0" t="0" r="0" b="0"/>
              <a:pathLst>
                <a:path w="3" h="6">
                  <a:moveTo>
                    <a:pt x="3" y="6"/>
                  </a:moveTo>
                  <a:cubicBezTo>
                    <a:pt x="3" y="5"/>
                    <a:pt x="3" y="4"/>
                    <a:pt x="2" y="2"/>
                  </a:cubicBezTo>
                  <a:cubicBezTo>
                    <a:pt x="2" y="0"/>
                    <a:pt x="2" y="1"/>
                    <a:pt x="0" y="1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1" y="6"/>
                    <a:pt x="2" y="6"/>
                    <a:pt x="3" y="6"/>
                  </a:cubicBezTo>
                </a:path>
              </a:pathLst>
            </a:custGeom>
            <a:noFill/>
            <a:ln w="3175" cap="sq" cmpd="sng">
              <a:solidFill>
                <a:srgbClr val="0096DD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56" name="Freeform 379"/>
            <p:cNvSpPr/>
            <p:nvPr/>
          </p:nvSpPr>
          <p:spPr>
            <a:xfrm>
              <a:off x="1676400" y="-1276350"/>
              <a:ext cx="42863" cy="63500"/>
            </a:xfrm>
            <a:custGeom>
              <a:avLst/>
              <a:gdLst/>
              <a:ahLst/>
              <a:cxnLst>
                <a:cxn ang="0">
                  <a:pos x="25718" y="8467"/>
                </a:cxn>
                <a:cxn ang="0">
                  <a:pos x="17145" y="8467"/>
                </a:cxn>
                <a:cxn ang="0">
                  <a:pos x="25718" y="16933"/>
                </a:cxn>
                <a:cxn ang="0">
                  <a:pos x="25718" y="21167"/>
                </a:cxn>
                <a:cxn ang="0">
                  <a:pos x="17145" y="38100"/>
                </a:cxn>
                <a:cxn ang="0">
                  <a:pos x="8573" y="55033"/>
                </a:cxn>
                <a:cxn ang="0">
                  <a:pos x="4286" y="55033"/>
                </a:cxn>
                <a:cxn ang="0">
                  <a:pos x="4286" y="63500"/>
                </a:cxn>
                <a:cxn ang="0">
                  <a:pos x="30004" y="59267"/>
                </a:cxn>
                <a:cxn ang="0">
                  <a:pos x="42863" y="42333"/>
                </a:cxn>
                <a:cxn ang="0">
                  <a:pos x="21432" y="50800"/>
                </a:cxn>
                <a:cxn ang="0">
                  <a:pos x="42863" y="16933"/>
                </a:cxn>
                <a:cxn ang="0">
                  <a:pos x="25718" y="8467"/>
                </a:cxn>
              </a:cxnLst>
              <a:rect l="0" t="0" r="0" b="0"/>
              <a:pathLst>
                <a:path w="10" h="15">
                  <a:moveTo>
                    <a:pt x="6" y="2"/>
                  </a:moveTo>
                  <a:cubicBezTo>
                    <a:pt x="5" y="0"/>
                    <a:pt x="5" y="0"/>
                    <a:pt x="4" y="2"/>
                  </a:cubicBezTo>
                  <a:cubicBezTo>
                    <a:pt x="4" y="3"/>
                    <a:pt x="6" y="3"/>
                    <a:pt x="6" y="4"/>
                  </a:cubicBezTo>
                  <a:cubicBezTo>
                    <a:pt x="7" y="5"/>
                    <a:pt x="7" y="4"/>
                    <a:pt x="6" y="5"/>
                  </a:cubicBezTo>
                  <a:cubicBezTo>
                    <a:pt x="6" y="7"/>
                    <a:pt x="5" y="8"/>
                    <a:pt x="4" y="9"/>
                  </a:cubicBezTo>
                  <a:cubicBezTo>
                    <a:pt x="3" y="11"/>
                    <a:pt x="3" y="11"/>
                    <a:pt x="2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3"/>
                    <a:pt x="1" y="14"/>
                    <a:pt x="1" y="15"/>
                  </a:cubicBezTo>
                  <a:cubicBezTo>
                    <a:pt x="3" y="15"/>
                    <a:pt x="5" y="14"/>
                    <a:pt x="7" y="14"/>
                  </a:cubicBezTo>
                  <a:cubicBezTo>
                    <a:pt x="10" y="13"/>
                    <a:pt x="10" y="13"/>
                    <a:pt x="10" y="10"/>
                  </a:cubicBezTo>
                  <a:cubicBezTo>
                    <a:pt x="8" y="11"/>
                    <a:pt x="7" y="12"/>
                    <a:pt x="5" y="12"/>
                  </a:cubicBezTo>
                  <a:cubicBezTo>
                    <a:pt x="7" y="10"/>
                    <a:pt x="8" y="6"/>
                    <a:pt x="10" y="4"/>
                  </a:cubicBezTo>
                  <a:cubicBezTo>
                    <a:pt x="9" y="3"/>
                    <a:pt x="8" y="2"/>
                    <a:pt x="6" y="2"/>
                  </a:cubicBezTo>
                </a:path>
              </a:pathLst>
            </a:custGeom>
            <a:noFill/>
            <a:ln w="3175" cap="sq" cmpd="sng">
              <a:solidFill>
                <a:srgbClr val="0096DD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57" name="Freeform 380"/>
            <p:cNvSpPr/>
            <p:nvPr/>
          </p:nvSpPr>
          <p:spPr>
            <a:xfrm>
              <a:off x="1827213" y="-1217613"/>
              <a:ext cx="12700" cy="22225"/>
            </a:xfrm>
            <a:custGeom>
              <a:avLst/>
              <a:gdLst/>
              <a:ahLst/>
              <a:cxnLst>
                <a:cxn ang="0">
                  <a:pos x="8467" y="22225"/>
                </a:cxn>
                <a:cxn ang="0">
                  <a:pos x="12700" y="8890"/>
                </a:cxn>
                <a:cxn ang="0">
                  <a:pos x="4233" y="0"/>
                </a:cxn>
                <a:cxn ang="0">
                  <a:pos x="0" y="22225"/>
                </a:cxn>
                <a:cxn ang="0">
                  <a:pos x="8467" y="22225"/>
                </a:cxn>
              </a:cxnLst>
              <a:rect l="0" t="0" r="0" b="0"/>
              <a:pathLst>
                <a:path w="3" h="5">
                  <a:moveTo>
                    <a:pt x="2" y="5"/>
                  </a:moveTo>
                  <a:cubicBezTo>
                    <a:pt x="3" y="4"/>
                    <a:pt x="3" y="3"/>
                    <a:pt x="3" y="2"/>
                  </a:cubicBezTo>
                  <a:cubicBezTo>
                    <a:pt x="3" y="0"/>
                    <a:pt x="3" y="0"/>
                    <a:pt x="1" y="0"/>
                  </a:cubicBezTo>
                  <a:cubicBezTo>
                    <a:pt x="1" y="1"/>
                    <a:pt x="0" y="3"/>
                    <a:pt x="0" y="5"/>
                  </a:cubicBezTo>
                  <a:cubicBezTo>
                    <a:pt x="1" y="5"/>
                    <a:pt x="2" y="5"/>
                    <a:pt x="2" y="5"/>
                  </a:cubicBezTo>
                </a:path>
              </a:pathLst>
            </a:custGeom>
            <a:noFill/>
            <a:ln w="3175" cap="sq" cmpd="sng">
              <a:solidFill>
                <a:srgbClr val="0096DD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58" name="Freeform 381"/>
            <p:cNvSpPr/>
            <p:nvPr/>
          </p:nvSpPr>
          <p:spPr>
            <a:xfrm>
              <a:off x="1787525" y="-1200150"/>
              <a:ext cx="111125" cy="111125"/>
            </a:xfrm>
            <a:custGeom>
              <a:avLst/>
              <a:gdLst/>
              <a:ahLst/>
              <a:cxnLst>
                <a:cxn ang="0">
                  <a:pos x="72659" y="12822"/>
                </a:cxn>
                <a:cxn ang="0">
                  <a:pos x="64111" y="0"/>
                </a:cxn>
                <a:cxn ang="0">
                  <a:pos x="55563" y="8548"/>
                </a:cxn>
                <a:cxn ang="0">
                  <a:pos x="72659" y="21370"/>
                </a:cxn>
                <a:cxn ang="0">
                  <a:pos x="72659" y="29918"/>
                </a:cxn>
                <a:cxn ang="0">
                  <a:pos x="64111" y="38466"/>
                </a:cxn>
                <a:cxn ang="0">
                  <a:pos x="38466" y="72659"/>
                </a:cxn>
                <a:cxn ang="0">
                  <a:pos x="21370" y="68385"/>
                </a:cxn>
                <a:cxn ang="0">
                  <a:pos x="51288" y="38466"/>
                </a:cxn>
                <a:cxn ang="0">
                  <a:pos x="55563" y="34192"/>
                </a:cxn>
                <a:cxn ang="0">
                  <a:pos x="47014" y="25644"/>
                </a:cxn>
                <a:cxn ang="0">
                  <a:pos x="12822" y="64111"/>
                </a:cxn>
                <a:cxn ang="0">
                  <a:pos x="4274" y="55563"/>
                </a:cxn>
                <a:cxn ang="0">
                  <a:pos x="0" y="64111"/>
                </a:cxn>
                <a:cxn ang="0">
                  <a:pos x="55563" y="111125"/>
                </a:cxn>
                <a:cxn ang="0">
                  <a:pos x="51288" y="98303"/>
                </a:cxn>
                <a:cxn ang="0">
                  <a:pos x="42740" y="89755"/>
                </a:cxn>
                <a:cxn ang="0">
                  <a:pos x="42740" y="81207"/>
                </a:cxn>
                <a:cxn ang="0">
                  <a:pos x="59837" y="59837"/>
                </a:cxn>
                <a:cxn ang="0">
                  <a:pos x="76933" y="76933"/>
                </a:cxn>
                <a:cxn ang="0">
                  <a:pos x="85481" y="68385"/>
                </a:cxn>
                <a:cxn ang="0">
                  <a:pos x="68385" y="51288"/>
                </a:cxn>
                <a:cxn ang="0">
                  <a:pos x="85481" y="34192"/>
                </a:cxn>
                <a:cxn ang="0">
                  <a:pos x="102577" y="51288"/>
                </a:cxn>
                <a:cxn ang="0">
                  <a:pos x="111125" y="42740"/>
                </a:cxn>
                <a:cxn ang="0">
                  <a:pos x="72659" y="12822"/>
                </a:cxn>
              </a:cxnLst>
              <a:rect l="0" t="0" r="0" b="0"/>
              <a:pathLst>
                <a:path w="26" h="26">
                  <a:moveTo>
                    <a:pt x="17" y="3"/>
                  </a:moveTo>
                  <a:cubicBezTo>
                    <a:pt x="16" y="2"/>
                    <a:pt x="16" y="1"/>
                    <a:pt x="15" y="0"/>
                  </a:cubicBezTo>
                  <a:cubicBezTo>
                    <a:pt x="14" y="1"/>
                    <a:pt x="14" y="2"/>
                    <a:pt x="13" y="2"/>
                  </a:cubicBezTo>
                  <a:cubicBezTo>
                    <a:pt x="14" y="3"/>
                    <a:pt x="16" y="4"/>
                    <a:pt x="17" y="5"/>
                  </a:cubicBezTo>
                  <a:cubicBezTo>
                    <a:pt x="18" y="7"/>
                    <a:pt x="18" y="5"/>
                    <a:pt x="17" y="7"/>
                  </a:cubicBezTo>
                  <a:cubicBezTo>
                    <a:pt x="17" y="8"/>
                    <a:pt x="16" y="9"/>
                    <a:pt x="15" y="9"/>
                  </a:cubicBezTo>
                  <a:cubicBezTo>
                    <a:pt x="13" y="12"/>
                    <a:pt x="11" y="14"/>
                    <a:pt x="9" y="17"/>
                  </a:cubicBezTo>
                  <a:cubicBezTo>
                    <a:pt x="7" y="19"/>
                    <a:pt x="7" y="18"/>
                    <a:pt x="5" y="16"/>
                  </a:cubicBezTo>
                  <a:cubicBezTo>
                    <a:pt x="7" y="14"/>
                    <a:pt x="10" y="11"/>
                    <a:pt x="12" y="9"/>
                  </a:cubicBezTo>
                  <a:cubicBezTo>
                    <a:pt x="12" y="8"/>
                    <a:pt x="13" y="9"/>
                    <a:pt x="13" y="8"/>
                  </a:cubicBezTo>
                  <a:cubicBezTo>
                    <a:pt x="13" y="8"/>
                    <a:pt x="11" y="6"/>
                    <a:pt x="11" y="6"/>
                  </a:cubicBezTo>
                  <a:cubicBezTo>
                    <a:pt x="9" y="9"/>
                    <a:pt x="6" y="12"/>
                    <a:pt x="3" y="15"/>
                  </a:cubicBezTo>
                  <a:cubicBezTo>
                    <a:pt x="3" y="15"/>
                    <a:pt x="2" y="14"/>
                    <a:pt x="1" y="13"/>
                  </a:cubicBezTo>
                  <a:cubicBezTo>
                    <a:pt x="1" y="14"/>
                    <a:pt x="0" y="14"/>
                    <a:pt x="0" y="15"/>
                  </a:cubicBezTo>
                  <a:cubicBezTo>
                    <a:pt x="4" y="18"/>
                    <a:pt x="9" y="22"/>
                    <a:pt x="13" y="26"/>
                  </a:cubicBezTo>
                  <a:cubicBezTo>
                    <a:pt x="15" y="24"/>
                    <a:pt x="14" y="24"/>
                    <a:pt x="12" y="23"/>
                  </a:cubicBezTo>
                  <a:cubicBezTo>
                    <a:pt x="11" y="22"/>
                    <a:pt x="10" y="21"/>
                    <a:pt x="10" y="21"/>
                  </a:cubicBezTo>
                  <a:cubicBezTo>
                    <a:pt x="9" y="19"/>
                    <a:pt x="9" y="21"/>
                    <a:pt x="10" y="19"/>
                  </a:cubicBezTo>
                  <a:cubicBezTo>
                    <a:pt x="10" y="18"/>
                    <a:pt x="14" y="14"/>
                    <a:pt x="14" y="14"/>
                  </a:cubicBezTo>
                  <a:cubicBezTo>
                    <a:pt x="15" y="14"/>
                    <a:pt x="18" y="17"/>
                    <a:pt x="18" y="18"/>
                  </a:cubicBezTo>
                  <a:cubicBezTo>
                    <a:pt x="19" y="17"/>
                    <a:pt x="19" y="16"/>
                    <a:pt x="20" y="16"/>
                  </a:cubicBezTo>
                  <a:cubicBezTo>
                    <a:pt x="18" y="15"/>
                    <a:pt x="17" y="13"/>
                    <a:pt x="16" y="12"/>
                  </a:cubicBezTo>
                  <a:cubicBezTo>
                    <a:pt x="17" y="11"/>
                    <a:pt x="19" y="8"/>
                    <a:pt x="20" y="8"/>
                  </a:cubicBezTo>
                  <a:cubicBezTo>
                    <a:pt x="22" y="8"/>
                    <a:pt x="23" y="11"/>
                    <a:pt x="24" y="12"/>
                  </a:cubicBezTo>
                  <a:cubicBezTo>
                    <a:pt x="25" y="11"/>
                    <a:pt x="25" y="10"/>
                    <a:pt x="26" y="10"/>
                  </a:cubicBezTo>
                  <a:cubicBezTo>
                    <a:pt x="23" y="8"/>
                    <a:pt x="20" y="5"/>
                    <a:pt x="17" y="3"/>
                  </a:cubicBezTo>
                </a:path>
              </a:pathLst>
            </a:custGeom>
            <a:noFill/>
            <a:ln w="3175" cap="sq" cmpd="sng">
              <a:solidFill>
                <a:srgbClr val="0096DD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59" name="Freeform 382"/>
            <p:cNvSpPr/>
            <p:nvPr/>
          </p:nvSpPr>
          <p:spPr>
            <a:xfrm>
              <a:off x="1774825" y="-1203325"/>
              <a:ext cx="47625" cy="58738"/>
            </a:xfrm>
            <a:custGeom>
              <a:avLst/>
              <a:gdLst/>
              <a:ahLst/>
              <a:cxnLst>
                <a:cxn ang="0">
                  <a:pos x="34636" y="46151"/>
                </a:cxn>
                <a:cxn ang="0">
                  <a:pos x="17318" y="50347"/>
                </a:cxn>
                <a:cxn ang="0">
                  <a:pos x="47625" y="16782"/>
                </a:cxn>
                <a:cxn ang="0">
                  <a:pos x="30307" y="0"/>
                </a:cxn>
                <a:cxn ang="0">
                  <a:pos x="34636" y="16782"/>
                </a:cxn>
                <a:cxn ang="0">
                  <a:pos x="8659" y="41956"/>
                </a:cxn>
                <a:cxn ang="0">
                  <a:pos x="0" y="58738"/>
                </a:cxn>
                <a:cxn ang="0">
                  <a:pos x="17318" y="58738"/>
                </a:cxn>
                <a:cxn ang="0">
                  <a:pos x="34636" y="46151"/>
                </a:cxn>
              </a:cxnLst>
              <a:rect l="0" t="0" r="0" b="0"/>
              <a:pathLst>
                <a:path w="11" h="14">
                  <a:moveTo>
                    <a:pt x="8" y="11"/>
                  </a:moveTo>
                  <a:cubicBezTo>
                    <a:pt x="7" y="11"/>
                    <a:pt x="5" y="12"/>
                    <a:pt x="4" y="12"/>
                  </a:cubicBezTo>
                  <a:cubicBezTo>
                    <a:pt x="6" y="9"/>
                    <a:pt x="9" y="7"/>
                    <a:pt x="11" y="4"/>
                  </a:cubicBezTo>
                  <a:cubicBezTo>
                    <a:pt x="10" y="3"/>
                    <a:pt x="9" y="1"/>
                    <a:pt x="7" y="0"/>
                  </a:cubicBezTo>
                  <a:cubicBezTo>
                    <a:pt x="5" y="3"/>
                    <a:pt x="6" y="2"/>
                    <a:pt x="8" y="4"/>
                  </a:cubicBezTo>
                  <a:cubicBezTo>
                    <a:pt x="6" y="6"/>
                    <a:pt x="5" y="8"/>
                    <a:pt x="2" y="10"/>
                  </a:cubicBezTo>
                  <a:cubicBezTo>
                    <a:pt x="1" y="12"/>
                    <a:pt x="0" y="11"/>
                    <a:pt x="0" y="14"/>
                  </a:cubicBezTo>
                  <a:cubicBezTo>
                    <a:pt x="2" y="14"/>
                    <a:pt x="3" y="14"/>
                    <a:pt x="4" y="14"/>
                  </a:cubicBezTo>
                  <a:cubicBezTo>
                    <a:pt x="7" y="13"/>
                    <a:pt x="7" y="14"/>
                    <a:pt x="8" y="11"/>
                  </a:cubicBezTo>
                </a:path>
              </a:pathLst>
            </a:custGeom>
            <a:noFill/>
            <a:ln w="3175" cap="sq" cmpd="sng">
              <a:solidFill>
                <a:srgbClr val="0096DD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60" name="Freeform 383"/>
            <p:cNvSpPr>
              <a:spLocks noEditPoints="1"/>
            </p:cNvSpPr>
            <p:nvPr/>
          </p:nvSpPr>
          <p:spPr>
            <a:xfrm>
              <a:off x="950913" y="-555625"/>
              <a:ext cx="939800" cy="295275"/>
            </a:xfrm>
            <a:custGeom>
              <a:avLst/>
              <a:gdLst/>
              <a:ahLst/>
              <a:cxnLst>
                <a:cxn ang="0">
                  <a:pos x="25631" y="64190"/>
                </a:cxn>
                <a:cxn ang="0">
                  <a:pos x="29903" y="55632"/>
                </a:cxn>
                <a:cxn ang="0">
                  <a:pos x="76893" y="34235"/>
                </a:cxn>
                <a:cxn ang="0">
                  <a:pos x="85436" y="64190"/>
                </a:cxn>
                <a:cxn ang="0">
                  <a:pos x="76893" y="59911"/>
                </a:cxn>
                <a:cxn ang="0">
                  <a:pos x="76893" y="72749"/>
                </a:cxn>
                <a:cxn ang="0">
                  <a:pos x="89708" y="119822"/>
                </a:cxn>
                <a:cxn ang="0">
                  <a:pos x="128155" y="77028"/>
                </a:cxn>
                <a:cxn ang="0">
                  <a:pos x="149514" y="89866"/>
                </a:cxn>
                <a:cxn ang="0">
                  <a:pos x="111067" y="141218"/>
                </a:cxn>
                <a:cxn ang="0">
                  <a:pos x="170873" y="171174"/>
                </a:cxn>
                <a:cxn ang="0">
                  <a:pos x="123883" y="154057"/>
                </a:cxn>
                <a:cxn ang="0">
                  <a:pos x="170873" y="119822"/>
                </a:cxn>
                <a:cxn ang="0">
                  <a:pos x="213591" y="136939"/>
                </a:cxn>
                <a:cxn ang="0">
                  <a:pos x="170873" y="171174"/>
                </a:cxn>
                <a:cxn ang="0">
                  <a:pos x="234950" y="226805"/>
                </a:cxn>
                <a:cxn ang="0">
                  <a:pos x="213591" y="175453"/>
                </a:cxn>
                <a:cxn ang="0">
                  <a:pos x="209319" y="188291"/>
                </a:cxn>
                <a:cxn ang="0">
                  <a:pos x="243494" y="166895"/>
                </a:cxn>
                <a:cxn ang="0">
                  <a:pos x="320386" y="256761"/>
                </a:cxn>
                <a:cxn ang="0">
                  <a:pos x="299027" y="222526"/>
                </a:cxn>
                <a:cxn ang="0">
                  <a:pos x="294755" y="213967"/>
                </a:cxn>
                <a:cxn ang="0">
                  <a:pos x="346017" y="201129"/>
                </a:cxn>
                <a:cxn ang="0">
                  <a:pos x="269125" y="243923"/>
                </a:cxn>
                <a:cxn ang="0">
                  <a:pos x="405823" y="239643"/>
                </a:cxn>
                <a:cxn ang="0">
                  <a:pos x="401551" y="261040"/>
                </a:cxn>
                <a:cxn ang="0">
                  <a:pos x="350289" y="256761"/>
                </a:cxn>
                <a:cxn ang="0">
                  <a:pos x="405823" y="239643"/>
                </a:cxn>
                <a:cxn ang="0">
                  <a:pos x="452813" y="231085"/>
                </a:cxn>
                <a:cxn ang="0">
                  <a:pos x="422910" y="231085"/>
                </a:cxn>
                <a:cxn ang="0">
                  <a:pos x="504075" y="226805"/>
                </a:cxn>
                <a:cxn ang="0">
                  <a:pos x="495531" y="290996"/>
                </a:cxn>
                <a:cxn ang="0">
                  <a:pos x="504075" y="282437"/>
                </a:cxn>
                <a:cxn ang="0">
                  <a:pos x="615142" y="261040"/>
                </a:cxn>
                <a:cxn ang="0">
                  <a:pos x="610870" y="243923"/>
                </a:cxn>
                <a:cxn ang="0">
                  <a:pos x="572424" y="286716"/>
                </a:cxn>
                <a:cxn ang="0">
                  <a:pos x="615142" y="261040"/>
                </a:cxn>
                <a:cxn ang="0">
                  <a:pos x="606598" y="252482"/>
                </a:cxn>
                <a:cxn ang="0">
                  <a:pos x="670675" y="213967"/>
                </a:cxn>
                <a:cxn ang="0">
                  <a:pos x="632229" y="209688"/>
                </a:cxn>
                <a:cxn ang="0">
                  <a:pos x="674947" y="222526"/>
                </a:cxn>
                <a:cxn ang="0">
                  <a:pos x="649316" y="269599"/>
                </a:cxn>
                <a:cxn ang="0">
                  <a:pos x="674947" y="252482"/>
                </a:cxn>
                <a:cxn ang="0">
                  <a:pos x="756112" y="213967"/>
                </a:cxn>
                <a:cxn ang="0">
                  <a:pos x="709122" y="213967"/>
                </a:cxn>
                <a:cxn ang="0">
                  <a:pos x="713394" y="201129"/>
                </a:cxn>
                <a:cxn ang="0">
                  <a:pos x="730481" y="171174"/>
                </a:cxn>
                <a:cxn ang="0">
                  <a:pos x="696306" y="209688"/>
                </a:cxn>
                <a:cxn ang="0">
                  <a:pos x="756112" y="213967"/>
                </a:cxn>
                <a:cxn ang="0">
                  <a:pos x="751840" y="175453"/>
                </a:cxn>
                <a:cxn ang="0">
                  <a:pos x="815917" y="184012"/>
                </a:cxn>
                <a:cxn ang="0">
                  <a:pos x="760384" y="171174"/>
                </a:cxn>
                <a:cxn ang="0">
                  <a:pos x="781743" y="124101"/>
                </a:cxn>
                <a:cxn ang="0">
                  <a:pos x="837276" y="166895"/>
                </a:cxn>
                <a:cxn ang="0">
                  <a:pos x="828733" y="162615"/>
                </a:cxn>
                <a:cxn ang="0">
                  <a:pos x="833005" y="85587"/>
                </a:cxn>
                <a:cxn ang="0">
                  <a:pos x="871451" y="136939"/>
                </a:cxn>
                <a:cxn ang="0">
                  <a:pos x="922713" y="81308"/>
                </a:cxn>
                <a:cxn ang="0">
                  <a:pos x="845820" y="72749"/>
                </a:cxn>
                <a:cxn ang="0">
                  <a:pos x="905625" y="115542"/>
                </a:cxn>
                <a:cxn ang="0">
                  <a:pos x="926985" y="89866"/>
                </a:cxn>
                <a:cxn ang="0">
                  <a:pos x="892810" y="42793"/>
                </a:cxn>
              </a:cxnLst>
              <a:rect l="0" t="0" r="0" b="0"/>
              <a:pathLst>
                <a:path w="220" h="69">
                  <a:moveTo>
                    <a:pt x="19" y="12"/>
                  </a:moveTo>
                  <a:cubicBezTo>
                    <a:pt x="25" y="7"/>
                    <a:pt x="16" y="0"/>
                    <a:pt x="10" y="2"/>
                  </a:cubicBezTo>
                  <a:cubicBezTo>
                    <a:pt x="4" y="4"/>
                    <a:pt x="0" y="11"/>
                    <a:pt x="6" y="15"/>
                  </a:cubicBezTo>
                  <a:cubicBezTo>
                    <a:pt x="8" y="17"/>
                    <a:pt x="11" y="17"/>
                    <a:pt x="14" y="16"/>
                  </a:cubicBezTo>
                  <a:cubicBezTo>
                    <a:pt x="12" y="13"/>
                    <a:pt x="12" y="15"/>
                    <a:pt x="10" y="15"/>
                  </a:cubicBezTo>
                  <a:cubicBezTo>
                    <a:pt x="9" y="15"/>
                    <a:pt x="8" y="14"/>
                    <a:pt x="7" y="13"/>
                  </a:cubicBezTo>
                  <a:cubicBezTo>
                    <a:pt x="5" y="12"/>
                    <a:pt x="5" y="10"/>
                    <a:pt x="6" y="8"/>
                  </a:cubicBezTo>
                  <a:cubicBezTo>
                    <a:pt x="8" y="4"/>
                    <a:pt x="14" y="2"/>
                    <a:pt x="17" y="5"/>
                  </a:cubicBezTo>
                  <a:cubicBezTo>
                    <a:pt x="18" y="6"/>
                    <a:pt x="19" y="7"/>
                    <a:pt x="18" y="8"/>
                  </a:cubicBezTo>
                  <a:cubicBezTo>
                    <a:pt x="18" y="11"/>
                    <a:pt x="17" y="10"/>
                    <a:pt x="19" y="12"/>
                  </a:cubicBezTo>
                  <a:close/>
                  <a:moveTo>
                    <a:pt x="26" y="21"/>
                  </a:moveTo>
                  <a:cubicBezTo>
                    <a:pt x="24" y="19"/>
                    <a:pt x="22" y="17"/>
                    <a:pt x="20" y="15"/>
                  </a:cubicBezTo>
                  <a:cubicBezTo>
                    <a:pt x="21" y="14"/>
                    <a:pt x="23" y="13"/>
                    <a:pt x="25" y="11"/>
                  </a:cubicBezTo>
                  <a:cubicBezTo>
                    <a:pt x="23" y="10"/>
                    <a:pt x="24" y="10"/>
                    <a:pt x="22" y="10"/>
                  </a:cubicBezTo>
                  <a:cubicBezTo>
                    <a:pt x="21" y="11"/>
                    <a:pt x="19" y="13"/>
                    <a:pt x="18" y="14"/>
                  </a:cubicBezTo>
                  <a:cubicBezTo>
                    <a:pt x="16" y="16"/>
                    <a:pt x="13" y="18"/>
                    <a:pt x="11" y="20"/>
                  </a:cubicBezTo>
                  <a:cubicBezTo>
                    <a:pt x="12" y="22"/>
                    <a:pt x="12" y="22"/>
                    <a:pt x="13" y="21"/>
                  </a:cubicBezTo>
                  <a:cubicBezTo>
                    <a:pt x="15" y="20"/>
                    <a:pt x="16" y="17"/>
                    <a:pt x="18" y="17"/>
                  </a:cubicBezTo>
                  <a:cubicBezTo>
                    <a:pt x="19" y="17"/>
                    <a:pt x="23" y="21"/>
                    <a:pt x="24" y="22"/>
                  </a:cubicBezTo>
                  <a:cubicBezTo>
                    <a:pt x="22" y="24"/>
                    <a:pt x="21" y="26"/>
                    <a:pt x="19" y="27"/>
                  </a:cubicBezTo>
                  <a:cubicBezTo>
                    <a:pt x="20" y="28"/>
                    <a:pt x="20" y="29"/>
                    <a:pt x="21" y="28"/>
                  </a:cubicBezTo>
                  <a:cubicBezTo>
                    <a:pt x="22" y="28"/>
                    <a:pt x="24" y="26"/>
                    <a:pt x="25" y="25"/>
                  </a:cubicBezTo>
                  <a:cubicBezTo>
                    <a:pt x="27" y="23"/>
                    <a:pt x="30" y="20"/>
                    <a:pt x="32" y="18"/>
                  </a:cubicBezTo>
                  <a:cubicBezTo>
                    <a:pt x="31" y="17"/>
                    <a:pt x="31" y="17"/>
                    <a:pt x="30" y="18"/>
                  </a:cubicBezTo>
                  <a:cubicBezTo>
                    <a:pt x="28" y="19"/>
                    <a:pt x="27" y="20"/>
                    <a:pt x="26" y="21"/>
                  </a:cubicBezTo>
                  <a:close/>
                  <a:moveTo>
                    <a:pt x="37" y="22"/>
                  </a:moveTo>
                  <a:cubicBezTo>
                    <a:pt x="36" y="21"/>
                    <a:pt x="36" y="21"/>
                    <a:pt x="35" y="21"/>
                  </a:cubicBezTo>
                  <a:cubicBezTo>
                    <a:pt x="34" y="22"/>
                    <a:pt x="32" y="24"/>
                    <a:pt x="31" y="25"/>
                  </a:cubicBezTo>
                  <a:cubicBezTo>
                    <a:pt x="29" y="27"/>
                    <a:pt x="26" y="30"/>
                    <a:pt x="24" y="32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7" y="33"/>
                    <a:pt x="29" y="30"/>
                    <a:pt x="30" y="29"/>
                  </a:cubicBezTo>
                  <a:cubicBezTo>
                    <a:pt x="32" y="27"/>
                    <a:pt x="35" y="25"/>
                    <a:pt x="37" y="22"/>
                  </a:cubicBezTo>
                  <a:close/>
                  <a:moveTo>
                    <a:pt x="40" y="40"/>
                  </a:moveTo>
                  <a:cubicBezTo>
                    <a:pt x="40" y="38"/>
                    <a:pt x="44" y="25"/>
                    <a:pt x="40" y="25"/>
                  </a:cubicBezTo>
                  <a:cubicBezTo>
                    <a:pt x="39" y="25"/>
                    <a:pt x="36" y="29"/>
                    <a:pt x="35" y="30"/>
                  </a:cubicBezTo>
                  <a:cubicBezTo>
                    <a:pt x="33" y="32"/>
                    <a:pt x="31" y="34"/>
                    <a:pt x="29" y="36"/>
                  </a:cubicBezTo>
                  <a:cubicBezTo>
                    <a:pt x="30" y="37"/>
                    <a:pt x="31" y="38"/>
                    <a:pt x="31" y="37"/>
                  </a:cubicBezTo>
                  <a:cubicBezTo>
                    <a:pt x="32" y="37"/>
                    <a:pt x="34" y="35"/>
                    <a:pt x="34" y="34"/>
                  </a:cubicBezTo>
                  <a:cubicBezTo>
                    <a:pt x="36" y="32"/>
                    <a:pt x="38" y="30"/>
                    <a:pt x="40" y="28"/>
                  </a:cubicBezTo>
                  <a:cubicBezTo>
                    <a:pt x="40" y="31"/>
                    <a:pt x="36" y="43"/>
                    <a:pt x="39" y="44"/>
                  </a:cubicBezTo>
                  <a:cubicBezTo>
                    <a:pt x="41" y="44"/>
                    <a:pt x="43" y="40"/>
                    <a:pt x="45" y="39"/>
                  </a:cubicBezTo>
                  <a:cubicBezTo>
                    <a:pt x="47" y="37"/>
                    <a:pt x="49" y="34"/>
                    <a:pt x="50" y="32"/>
                  </a:cubicBezTo>
                  <a:cubicBezTo>
                    <a:pt x="49" y="32"/>
                    <a:pt x="49" y="31"/>
                    <a:pt x="48" y="31"/>
                  </a:cubicBezTo>
                  <a:cubicBezTo>
                    <a:pt x="48" y="32"/>
                    <a:pt x="46" y="34"/>
                    <a:pt x="46" y="35"/>
                  </a:cubicBezTo>
                  <a:cubicBezTo>
                    <a:pt x="44" y="37"/>
                    <a:pt x="42" y="39"/>
                    <a:pt x="40" y="40"/>
                  </a:cubicBezTo>
                  <a:close/>
                  <a:moveTo>
                    <a:pt x="54" y="47"/>
                  </a:moveTo>
                  <a:cubicBezTo>
                    <a:pt x="54" y="48"/>
                    <a:pt x="53" y="50"/>
                    <a:pt x="53" y="51"/>
                  </a:cubicBezTo>
                  <a:cubicBezTo>
                    <a:pt x="54" y="52"/>
                    <a:pt x="54" y="52"/>
                    <a:pt x="55" y="53"/>
                  </a:cubicBezTo>
                  <a:cubicBezTo>
                    <a:pt x="56" y="50"/>
                    <a:pt x="57" y="47"/>
                    <a:pt x="58" y="44"/>
                  </a:cubicBezTo>
                  <a:cubicBezTo>
                    <a:pt x="58" y="42"/>
                    <a:pt x="61" y="37"/>
                    <a:pt x="57" y="36"/>
                  </a:cubicBezTo>
                  <a:cubicBezTo>
                    <a:pt x="56" y="36"/>
                    <a:pt x="52" y="39"/>
                    <a:pt x="50" y="41"/>
                  </a:cubicBezTo>
                  <a:cubicBezTo>
                    <a:pt x="48" y="42"/>
                    <a:pt x="45" y="44"/>
                    <a:pt x="43" y="46"/>
                  </a:cubicBezTo>
                  <a:cubicBezTo>
                    <a:pt x="44" y="46"/>
                    <a:pt x="44" y="47"/>
                    <a:pt x="45" y="47"/>
                  </a:cubicBezTo>
                  <a:cubicBezTo>
                    <a:pt x="46" y="46"/>
                    <a:pt x="47" y="44"/>
                    <a:pt x="49" y="44"/>
                  </a:cubicBezTo>
                  <a:cubicBezTo>
                    <a:pt x="50" y="44"/>
                    <a:pt x="53" y="47"/>
                    <a:pt x="54" y="47"/>
                  </a:cubicBezTo>
                  <a:close/>
                  <a:moveTo>
                    <a:pt x="50" y="43"/>
                  </a:moveTo>
                  <a:cubicBezTo>
                    <a:pt x="52" y="42"/>
                    <a:pt x="55" y="40"/>
                    <a:pt x="57" y="39"/>
                  </a:cubicBezTo>
                  <a:cubicBezTo>
                    <a:pt x="56" y="41"/>
                    <a:pt x="55" y="43"/>
                    <a:pt x="55" y="45"/>
                  </a:cubicBezTo>
                  <a:cubicBezTo>
                    <a:pt x="53" y="45"/>
                    <a:pt x="52" y="44"/>
                    <a:pt x="50" y="43"/>
                  </a:cubicBezTo>
                  <a:close/>
                  <a:moveTo>
                    <a:pt x="75" y="60"/>
                  </a:moveTo>
                  <a:cubicBezTo>
                    <a:pt x="72" y="58"/>
                    <a:pt x="69" y="57"/>
                    <a:pt x="66" y="56"/>
                  </a:cubicBezTo>
                  <a:cubicBezTo>
                    <a:pt x="67" y="55"/>
                    <a:pt x="67" y="53"/>
                    <a:pt x="68" y="52"/>
                  </a:cubicBezTo>
                  <a:cubicBezTo>
                    <a:pt x="69" y="51"/>
                    <a:pt x="69" y="52"/>
                    <a:pt x="70" y="52"/>
                  </a:cubicBezTo>
                  <a:cubicBezTo>
                    <a:pt x="72" y="53"/>
                    <a:pt x="74" y="54"/>
                    <a:pt x="76" y="54"/>
                  </a:cubicBezTo>
                  <a:cubicBezTo>
                    <a:pt x="77" y="54"/>
                    <a:pt x="77" y="55"/>
                    <a:pt x="78" y="53"/>
                  </a:cubicBezTo>
                  <a:cubicBezTo>
                    <a:pt x="75" y="52"/>
                    <a:pt x="72" y="51"/>
                    <a:pt x="69" y="50"/>
                  </a:cubicBezTo>
                  <a:cubicBezTo>
                    <a:pt x="69" y="49"/>
                    <a:pt x="70" y="46"/>
                    <a:pt x="71" y="46"/>
                  </a:cubicBezTo>
                  <a:cubicBezTo>
                    <a:pt x="72" y="45"/>
                    <a:pt x="73" y="46"/>
                    <a:pt x="74" y="47"/>
                  </a:cubicBezTo>
                  <a:cubicBezTo>
                    <a:pt x="76" y="47"/>
                    <a:pt x="80" y="51"/>
                    <a:pt x="81" y="47"/>
                  </a:cubicBezTo>
                  <a:cubicBezTo>
                    <a:pt x="79" y="46"/>
                    <a:pt x="71" y="42"/>
                    <a:pt x="70" y="44"/>
                  </a:cubicBezTo>
                  <a:cubicBezTo>
                    <a:pt x="68" y="44"/>
                    <a:pt x="67" y="50"/>
                    <a:pt x="66" y="51"/>
                  </a:cubicBezTo>
                  <a:cubicBezTo>
                    <a:pt x="65" y="53"/>
                    <a:pt x="64" y="55"/>
                    <a:pt x="63" y="57"/>
                  </a:cubicBezTo>
                  <a:cubicBezTo>
                    <a:pt x="66" y="58"/>
                    <a:pt x="68" y="59"/>
                    <a:pt x="70" y="60"/>
                  </a:cubicBezTo>
                  <a:cubicBezTo>
                    <a:pt x="73" y="61"/>
                    <a:pt x="74" y="62"/>
                    <a:pt x="75" y="60"/>
                  </a:cubicBezTo>
                  <a:close/>
                  <a:moveTo>
                    <a:pt x="95" y="56"/>
                  </a:moveTo>
                  <a:cubicBezTo>
                    <a:pt x="96" y="48"/>
                    <a:pt x="85" y="48"/>
                    <a:pt x="81" y="53"/>
                  </a:cubicBezTo>
                  <a:cubicBezTo>
                    <a:pt x="77" y="58"/>
                    <a:pt x="81" y="65"/>
                    <a:pt x="88" y="65"/>
                  </a:cubicBezTo>
                  <a:cubicBezTo>
                    <a:pt x="90" y="65"/>
                    <a:pt x="93" y="63"/>
                    <a:pt x="94" y="61"/>
                  </a:cubicBezTo>
                  <a:cubicBezTo>
                    <a:pt x="91" y="60"/>
                    <a:pt x="92" y="61"/>
                    <a:pt x="90" y="63"/>
                  </a:cubicBezTo>
                  <a:cubicBezTo>
                    <a:pt x="89" y="63"/>
                    <a:pt x="88" y="64"/>
                    <a:pt x="86" y="63"/>
                  </a:cubicBezTo>
                  <a:cubicBezTo>
                    <a:pt x="85" y="63"/>
                    <a:pt x="83" y="62"/>
                    <a:pt x="82" y="60"/>
                  </a:cubicBezTo>
                  <a:cubicBezTo>
                    <a:pt x="81" y="56"/>
                    <a:pt x="84" y="51"/>
                    <a:pt x="89" y="51"/>
                  </a:cubicBezTo>
                  <a:cubicBezTo>
                    <a:pt x="90" y="51"/>
                    <a:pt x="92" y="52"/>
                    <a:pt x="92" y="53"/>
                  </a:cubicBezTo>
                  <a:cubicBezTo>
                    <a:pt x="94" y="55"/>
                    <a:pt x="92" y="55"/>
                    <a:pt x="95" y="56"/>
                  </a:cubicBezTo>
                  <a:close/>
                  <a:moveTo>
                    <a:pt x="110" y="61"/>
                  </a:moveTo>
                  <a:cubicBezTo>
                    <a:pt x="109" y="66"/>
                    <a:pt x="103" y="69"/>
                    <a:pt x="99" y="64"/>
                  </a:cubicBezTo>
                  <a:cubicBezTo>
                    <a:pt x="96" y="59"/>
                    <a:pt x="101" y="53"/>
                    <a:pt x="106" y="54"/>
                  </a:cubicBezTo>
                  <a:cubicBezTo>
                    <a:pt x="109" y="55"/>
                    <a:pt x="111" y="58"/>
                    <a:pt x="110" y="61"/>
                  </a:cubicBezTo>
                  <a:close/>
                  <a:moveTo>
                    <a:pt x="113" y="61"/>
                  </a:moveTo>
                  <a:cubicBezTo>
                    <a:pt x="113" y="54"/>
                    <a:pt x="105" y="49"/>
                    <a:pt x="99" y="54"/>
                  </a:cubicBezTo>
                  <a:cubicBezTo>
                    <a:pt x="92" y="60"/>
                    <a:pt x="98" y="69"/>
                    <a:pt x="105" y="68"/>
                  </a:cubicBezTo>
                  <a:cubicBezTo>
                    <a:pt x="109" y="68"/>
                    <a:pt x="112" y="65"/>
                    <a:pt x="113" y="61"/>
                  </a:cubicBezTo>
                  <a:close/>
                  <a:moveTo>
                    <a:pt x="118" y="53"/>
                  </a:moveTo>
                  <a:cubicBezTo>
                    <a:pt x="117" y="53"/>
                    <a:pt x="116" y="53"/>
                    <a:pt x="115" y="53"/>
                  </a:cubicBezTo>
                  <a:cubicBezTo>
                    <a:pt x="115" y="55"/>
                    <a:pt x="115" y="57"/>
                    <a:pt x="116" y="59"/>
                  </a:cubicBezTo>
                  <a:cubicBezTo>
                    <a:pt x="116" y="61"/>
                    <a:pt x="115" y="66"/>
                    <a:pt x="116" y="68"/>
                  </a:cubicBezTo>
                  <a:cubicBezTo>
                    <a:pt x="116" y="69"/>
                    <a:pt x="118" y="68"/>
                    <a:pt x="119" y="68"/>
                  </a:cubicBezTo>
                  <a:cubicBezTo>
                    <a:pt x="122" y="68"/>
                    <a:pt x="124" y="68"/>
                    <a:pt x="127" y="68"/>
                  </a:cubicBezTo>
                  <a:cubicBezTo>
                    <a:pt x="128" y="64"/>
                    <a:pt x="120" y="68"/>
                    <a:pt x="118" y="66"/>
                  </a:cubicBezTo>
                  <a:cubicBezTo>
                    <a:pt x="117" y="65"/>
                    <a:pt x="118" y="61"/>
                    <a:pt x="118" y="60"/>
                  </a:cubicBezTo>
                  <a:cubicBezTo>
                    <a:pt x="118" y="57"/>
                    <a:pt x="118" y="55"/>
                    <a:pt x="118" y="53"/>
                  </a:cubicBezTo>
                  <a:close/>
                  <a:moveTo>
                    <a:pt x="144" y="61"/>
                  </a:moveTo>
                  <a:cubicBezTo>
                    <a:pt x="144" y="61"/>
                    <a:pt x="145" y="63"/>
                    <a:pt x="146" y="64"/>
                  </a:cubicBezTo>
                  <a:cubicBezTo>
                    <a:pt x="147" y="64"/>
                    <a:pt x="148" y="64"/>
                    <a:pt x="149" y="64"/>
                  </a:cubicBezTo>
                  <a:cubicBezTo>
                    <a:pt x="147" y="61"/>
                    <a:pt x="145" y="59"/>
                    <a:pt x="143" y="57"/>
                  </a:cubicBezTo>
                  <a:cubicBezTo>
                    <a:pt x="142" y="55"/>
                    <a:pt x="140" y="51"/>
                    <a:pt x="138" y="51"/>
                  </a:cubicBezTo>
                  <a:cubicBezTo>
                    <a:pt x="135" y="51"/>
                    <a:pt x="136" y="55"/>
                    <a:pt x="136" y="57"/>
                  </a:cubicBezTo>
                  <a:cubicBezTo>
                    <a:pt x="135" y="61"/>
                    <a:pt x="135" y="64"/>
                    <a:pt x="134" y="67"/>
                  </a:cubicBezTo>
                  <a:cubicBezTo>
                    <a:pt x="135" y="67"/>
                    <a:pt x="136" y="67"/>
                    <a:pt x="136" y="66"/>
                  </a:cubicBezTo>
                  <a:cubicBezTo>
                    <a:pt x="137" y="65"/>
                    <a:pt x="136" y="63"/>
                    <a:pt x="137" y="62"/>
                  </a:cubicBezTo>
                  <a:cubicBezTo>
                    <a:pt x="138" y="61"/>
                    <a:pt x="142" y="61"/>
                    <a:pt x="144" y="61"/>
                  </a:cubicBezTo>
                  <a:close/>
                  <a:moveTo>
                    <a:pt x="137" y="60"/>
                  </a:moveTo>
                  <a:cubicBezTo>
                    <a:pt x="138" y="58"/>
                    <a:pt x="138" y="55"/>
                    <a:pt x="138" y="53"/>
                  </a:cubicBezTo>
                  <a:cubicBezTo>
                    <a:pt x="140" y="55"/>
                    <a:pt x="141" y="57"/>
                    <a:pt x="142" y="59"/>
                  </a:cubicBezTo>
                  <a:cubicBezTo>
                    <a:pt x="141" y="59"/>
                    <a:pt x="139" y="60"/>
                    <a:pt x="137" y="60"/>
                  </a:cubicBezTo>
                  <a:close/>
                  <a:moveTo>
                    <a:pt x="148" y="49"/>
                  </a:moveTo>
                  <a:cubicBezTo>
                    <a:pt x="150" y="49"/>
                    <a:pt x="156" y="46"/>
                    <a:pt x="157" y="50"/>
                  </a:cubicBezTo>
                  <a:cubicBezTo>
                    <a:pt x="157" y="51"/>
                    <a:pt x="156" y="52"/>
                    <a:pt x="155" y="52"/>
                  </a:cubicBezTo>
                  <a:cubicBezTo>
                    <a:pt x="154" y="53"/>
                    <a:pt x="151" y="54"/>
                    <a:pt x="151" y="54"/>
                  </a:cubicBezTo>
                  <a:cubicBezTo>
                    <a:pt x="150" y="53"/>
                    <a:pt x="149" y="50"/>
                    <a:pt x="148" y="49"/>
                  </a:cubicBezTo>
                  <a:close/>
                  <a:moveTo>
                    <a:pt x="152" y="63"/>
                  </a:moveTo>
                  <a:cubicBezTo>
                    <a:pt x="155" y="62"/>
                    <a:pt x="161" y="61"/>
                    <a:pt x="162" y="57"/>
                  </a:cubicBezTo>
                  <a:cubicBezTo>
                    <a:pt x="163" y="54"/>
                    <a:pt x="161" y="52"/>
                    <a:pt x="158" y="52"/>
                  </a:cubicBezTo>
                  <a:cubicBezTo>
                    <a:pt x="160" y="50"/>
                    <a:pt x="159" y="47"/>
                    <a:pt x="157" y="46"/>
                  </a:cubicBezTo>
                  <a:cubicBezTo>
                    <a:pt x="154" y="45"/>
                    <a:pt x="149" y="48"/>
                    <a:pt x="146" y="49"/>
                  </a:cubicBezTo>
                  <a:cubicBezTo>
                    <a:pt x="148" y="53"/>
                    <a:pt x="150" y="58"/>
                    <a:pt x="152" y="63"/>
                  </a:cubicBezTo>
                  <a:close/>
                  <a:moveTo>
                    <a:pt x="151" y="55"/>
                  </a:moveTo>
                  <a:cubicBezTo>
                    <a:pt x="153" y="55"/>
                    <a:pt x="160" y="51"/>
                    <a:pt x="160" y="56"/>
                  </a:cubicBezTo>
                  <a:cubicBezTo>
                    <a:pt x="160" y="57"/>
                    <a:pt x="159" y="58"/>
                    <a:pt x="158" y="59"/>
                  </a:cubicBezTo>
                  <a:cubicBezTo>
                    <a:pt x="157" y="59"/>
                    <a:pt x="154" y="61"/>
                    <a:pt x="153" y="60"/>
                  </a:cubicBezTo>
                  <a:cubicBezTo>
                    <a:pt x="152" y="60"/>
                    <a:pt x="151" y="56"/>
                    <a:pt x="151" y="55"/>
                  </a:cubicBezTo>
                  <a:close/>
                  <a:moveTo>
                    <a:pt x="177" y="50"/>
                  </a:moveTo>
                  <a:cubicBezTo>
                    <a:pt x="175" y="51"/>
                    <a:pt x="172" y="53"/>
                    <a:pt x="170" y="53"/>
                  </a:cubicBezTo>
                  <a:cubicBezTo>
                    <a:pt x="168" y="54"/>
                    <a:pt x="169" y="54"/>
                    <a:pt x="168" y="53"/>
                  </a:cubicBezTo>
                  <a:cubicBezTo>
                    <a:pt x="167" y="53"/>
                    <a:pt x="166" y="51"/>
                    <a:pt x="166" y="50"/>
                  </a:cubicBezTo>
                  <a:cubicBezTo>
                    <a:pt x="168" y="48"/>
                    <a:pt x="171" y="47"/>
                    <a:pt x="174" y="46"/>
                  </a:cubicBezTo>
                  <a:cubicBezTo>
                    <a:pt x="173" y="44"/>
                    <a:pt x="173" y="44"/>
                    <a:pt x="172" y="45"/>
                  </a:cubicBezTo>
                  <a:cubicBezTo>
                    <a:pt x="170" y="45"/>
                    <a:pt x="168" y="46"/>
                    <a:pt x="167" y="47"/>
                  </a:cubicBezTo>
                  <a:cubicBezTo>
                    <a:pt x="166" y="48"/>
                    <a:pt x="165" y="48"/>
                    <a:pt x="165" y="48"/>
                  </a:cubicBezTo>
                  <a:cubicBezTo>
                    <a:pt x="164" y="47"/>
                    <a:pt x="163" y="45"/>
                    <a:pt x="162" y="44"/>
                  </a:cubicBezTo>
                  <a:cubicBezTo>
                    <a:pt x="165" y="43"/>
                    <a:pt x="168" y="41"/>
                    <a:pt x="171" y="40"/>
                  </a:cubicBezTo>
                  <a:cubicBezTo>
                    <a:pt x="170" y="37"/>
                    <a:pt x="168" y="39"/>
                    <a:pt x="166" y="40"/>
                  </a:cubicBezTo>
                  <a:cubicBezTo>
                    <a:pt x="164" y="41"/>
                    <a:pt x="161" y="42"/>
                    <a:pt x="159" y="44"/>
                  </a:cubicBezTo>
                  <a:cubicBezTo>
                    <a:pt x="160" y="45"/>
                    <a:pt x="161" y="47"/>
                    <a:pt x="163" y="49"/>
                  </a:cubicBezTo>
                  <a:cubicBezTo>
                    <a:pt x="164" y="50"/>
                    <a:pt x="166" y="55"/>
                    <a:pt x="167" y="56"/>
                  </a:cubicBezTo>
                  <a:cubicBezTo>
                    <a:pt x="169" y="57"/>
                    <a:pt x="176" y="52"/>
                    <a:pt x="178" y="51"/>
                  </a:cubicBezTo>
                  <a:cubicBezTo>
                    <a:pt x="178" y="51"/>
                    <a:pt x="178" y="50"/>
                    <a:pt x="177" y="50"/>
                  </a:cubicBezTo>
                  <a:close/>
                  <a:moveTo>
                    <a:pt x="174" y="35"/>
                  </a:moveTo>
                  <a:cubicBezTo>
                    <a:pt x="174" y="36"/>
                    <a:pt x="173" y="36"/>
                    <a:pt x="172" y="37"/>
                  </a:cubicBezTo>
                  <a:cubicBezTo>
                    <a:pt x="174" y="38"/>
                    <a:pt x="175" y="40"/>
                    <a:pt x="176" y="41"/>
                  </a:cubicBezTo>
                  <a:cubicBezTo>
                    <a:pt x="177" y="43"/>
                    <a:pt x="179" y="47"/>
                    <a:pt x="181" y="48"/>
                  </a:cubicBezTo>
                  <a:cubicBezTo>
                    <a:pt x="183" y="49"/>
                    <a:pt x="182" y="49"/>
                    <a:pt x="184" y="47"/>
                  </a:cubicBezTo>
                  <a:cubicBezTo>
                    <a:pt x="187" y="46"/>
                    <a:pt x="189" y="45"/>
                    <a:pt x="191" y="43"/>
                  </a:cubicBezTo>
                  <a:cubicBezTo>
                    <a:pt x="189" y="41"/>
                    <a:pt x="189" y="42"/>
                    <a:pt x="187" y="44"/>
                  </a:cubicBezTo>
                  <a:cubicBezTo>
                    <a:pt x="185" y="45"/>
                    <a:pt x="183" y="46"/>
                    <a:pt x="182" y="46"/>
                  </a:cubicBezTo>
                  <a:cubicBezTo>
                    <a:pt x="181" y="45"/>
                    <a:pt x="179" y="41"/>
                    <a:pt x="178" y="40"/>
                  </a:cubicBezTo>
                  <a:cubicBezTo>
                    <a:pt x="177" y="39"/>
                    <a:pt x="175" y="37"/>
                    <a:pt x="174" y="35"/>
                  </a:cubicBezTo>
                  <a:close/>
                  <a:moveTo>
                    <a:pt x="185" y="28"/>
                  </a:moveTo>
                  <a:cubicBezTo>
                    <a:pt x="184" y="29"/>
                    <a:pt x="183" y="29"/>
                    <a:pt x="183" y="29"/>
                  </a:cubicBezTo>
                  <a:cubicBezTo>
                    <a:pt x="184" y="31"/>
                    <a:pt x="186" y="32"/>
                    <a:pt x="187" y="34"/>
                  </a:cubicBezTo>
                  <a:cubicBezTo>
                    <a:pt x="189" y="36"/>
                    <a:pt x="191" y="39"/>
                    <a:pt x="193" y="40"/>
                  </a:cubicBezTo>
                  <a:cubicBezTo>
                    <a:pt x="194" y="41"/>
                    <a:pt x="194" y="41"/>
                    <a:pt x="196" y="39"/>
                  </a:cubicBezTo>
                  <a:cubicBezTo>
                    <a:pt x="198" y="38"/>
                    <a:pt x="200" y="37"/>
                    <a:pt x="202" y="35"/>
                  </a:cubicBezTo>
                  <a:cubicBezTo>
                    <a:pt x="200" y="33"/>
                    <a:pt x="199" y="35"/>
                    <a:pt x="197" y="36"/>
                  </a:cubicBezTo>
                  <a:cubicBezTo>
                    <a:pt x="196" y="37"/>
                    <a:pt x="195" y="38"/>
                    <a:pt x="194" y="38"/>
                  </a:cubicBezTo>
                  <a:cubicBezTo>
                    <a:pt x="192" y="37"/>
                    <a:pt x="190" y="34"/>
                    <a:pt x="189" y="32"/>
                  </a:cubicBezTo>
                  <a:cubicBezTo>
                    <a:pt x="187" y="31"/>
                    <a:pt x="186" y="30"/>
                    <a:pt x="185" y="28"/>
                  </a:cubicBezTo>
                  <a:close/>
                  <a:moveTo>
                    <a:pt x="195" y="20"/>
                  </a:moveTo>
                  <a:cubicBezTo>
                    <a:pt x="195" y="21"/>
                    <a:pt x="194" y="21"/>
                    <a:pt x="194" y="22"/>
                  </a:cubicBezTo>
                  <a:cubicBezTo>
                    <a:pt x="196" y="24"/>
                    <a:pt x="198" y="26"/>
                    <a:pt x="201" y="28"/>
                  </a:cubicBezTo>
                  <a:cubicBezTo>
                    <a:pt x="202" y="29"/>
                    <a:pt x="203" y="32"/>
                    <a:pt x="204" y="32"/>
                  </a:cubicBezTo>
                  <a:cubicBezTo>
                    <a:pt x="205" y="33"/>
                    <a:pt x="205" y="32"/>
                    <a:pt x="207" y="31"/>
                  </a:cubicBezTo>
                  <a:cubicBezTo>
                    <a:pt x="203" y="28"/>
                    <a:pt x="199" y="24"/>
                    <a:pt x="195" y="20"/>
                  </a:cubicBezTo>
                  <a:close/>
                  <a:moveTo>
                    <a:pt x="216" y="19"/>
                  </a:moveTo>
                  <a:cubicBezTo>
                    <a:pt x="213" y="18"/>
                    <a:pt x="209" y="18"/>
                    <a:pt x="206" y="17"/>
                  </a:cubicBezTo>
                  <a:cubicBezTo>
                    <a:pt x="205" y="17"/>
                    <a:pt x="203" y="16"/>
                    <a:pt x="201" y="16"/>
                  </a:cubicBezTo>
                  <a:cubicBezTo>
                    <a:pt x="200" y="16"/>
                    <a:pt x="200" y="16"/>
                    <a:pt x="198" y="17"/>
                  </a:cubicBezTo>
                  <a:cubicBezTo>
                    <a:pt x="201" y="19"/>
                    <a:pt x="203" y="22"/>
                    <a:pt x="205" y="24"/>
                  </a:cubicBezTo>
                  <a:cubicBezTo>
                    <a:pt x="207" y="25"/>
                    <a:pt x="208" y="27"/>
                    <a:pt x="209" y="27"/>
                  </a:cubicBezTo>
                  <a:cubicBezTo>
                    <a:pt x="211" y="28"/>
                    <a:pt x="210" y="28"/>
                    <a:pt x="212" y="27"/>
                  </a:cubicBezTo>
                  <a:cubicBezTo>
                    <a:pt x="209" y="24"/>
                    <a:pt x="205" y="21"/>
                    <a:pt x="202" y="18"/>
                  </a:cubicBezTo>
                  <a:cubicBezTo>
                    <a:pt x="205" y="18"/>
                    <a:pt x="208" y="19"/>
                    <a:pt x="212" y="20"/>
                  </a:cubicBezTo>
                  <a:cubicBezTo>
                    <a:pt x="213" y="20"/>
                    <a:pt x="215" y="21"/>
                    <a:pt x="217" y="21"/>
                  </a:cubicBezTo>
                  <a:cubicBezTo>
                    <a:pt x="218" y="21"/>
                    <a:pt x="218" y="21"/>
                    <a:pt x="220" y="20"/>
                  </a:cubicBezTo>
                  <a:cubicBezTo>
                    <a:pt x="217" y="17"/>
                    <a:pt x="215" y="15"/>
                    <a:pt x="213" y="13"/>
                  </a:cubicBezTo>
                  <a:cubicBezTo>
                    <a:pt x="211" y="12"/>
                    <a:pt x="210" y="10"/>
                    <a:pt x="209" y="10"/>
                  </a:cubicBezTo>
                  <a:cubicBezTo>
                    <a:pt x="207" y="9"/>
                    <a:pt x="208" y="9"/>
                    <a:pt x="206" y="10"/>
                  </a:cubicBezTo>
                  <a:cubicBezTo>
                    <a:pt x="209" y="13"/>
                    <a:pt x="213" y="16"/>
                    <a:pt x="216" y="19"/>
                  </a:cubicBezTo>
                  <a:close/>
                </a:path>
              </a:pathLst>
            </a:custGeom>
            <a:solidFill>
              <a:srgbClr val="0096DD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61" name="Freeform 384"/>
            <p:cNvSpPr/>
            <p:nvPr/>
          </p:nvSpPr>
          <p:spPr>
            <a:xfrm>
              <a:off x="950913" y="-555625"/>
              <a:ext cx="107950" cy="73025"/>
            </a:xfrm>
            <a:custGeom>
              <a:avLst/>
              <a:gdLst/>
              <a:ahLst/>
              <a:cxnLst>
                <a:cxn ang="0">
                  <a:pos x="82042" y="51547"/>
                </a:cxn>
                <a:cxn ang="0">
                  <a:pos x="43180" y="8591"/>
                </a:cxn>
                <a:cxn ang="0">
                  <a:pos x="25908" y="64434"/>
                </a:cxn>
                <a:cxn ang="0">
                  <a:pos x="60452" y="68729"/>
                </a:cxn>
                <a:cxn ang="0">
                  <a:pos x="43180" y="64434"/>
                </a:cxn>
                <a:cxn ang="0">
                  <a:pos x="30226" y="55843"/>
                </a:cxn>
                <a:cxn ang="0">
                  <a:pos x="25908" y="34365"/>
                </a:cxn>
                <a:cxn ang="0">
                  <a:pos x="73406" y="21478"/>
                </a:cxn>
                <a:cxn ang="0">
                  <a:pos x="77724" y="34365"/>
                </a:cxn>
                <a:cxn ang="0">
                  <a:pos x="82042" y="51547"/>
                </a:cxn>
              </a:cxnLst>
              <a:rect l="0" t="0" r="0" b="0"/>
              <a:pathLst>
                <a:path w="25" h="17">
                  <a:moveTo>
                    <a:pt x="19" y="12"/>
                  </a:moveTo>
                  <a:cubicBezTo>
                    <a:pt x="25" y="7"/>
                    <a:pt x="16" y="0"/>
                    <a:pt x="10" y="2"/>
                  </a:cubicBezTo>
                  <a:cubicBezTo>
                    <a:pt x="4" y="4"/>
                    <a:pt x="0" y="11"/>
                    <a:pt x="6" y="15"/>
                  </a:cubicBezTo>
                  <a:cubicBezTo>
                    <a:pt x="8" y="17"/>
                    <a:pt x="11" y="17"/>
                    <a:pt x="14" y="16"/>
                  </a:cubicBezTo>
                  <a:cubicBezTo>
                    <a:pt x="12" y="13"/>
                    <a:pt x="12" y="15"/>
                    <a:pt x="10" y="15"/>
                  </a:cubicBezTo>
                  <a:cubicBezTo>
                    <a:pt x="9" y="15"/>
                    <a:pt x="8" y="14"/>
                    <a:pt x="7" y="13"/>
                  </a:cubicBezTo>
                  <a:cubicBezTo>
                    <a:pt x="5" y="12"/>
                    <a:pt x="5" y="10"/>
                    <a:pt x="6" y="8"/>
                  </a:cubicBezTo>
                  <a:cubicBezTo>
                    <a:pt x="8" y="4"/>
                    <a:pt x="14" y="2"/>
                    <a:pt x="17" y="5"/>
                  </a:cubicBezTo>
                  <a:cubicBezTo>
                    <a:pt x="18" y="6"/>
                    <a:pt x="19" y="7"/>
                    <a:pt x="18" y="8"/>
                  </a:cubicBezTo>
                  <a:cubicBezTo>
                    <a:pt x="18" y="11"/>
                    <a:pt x="17" y="10"/>
                    <a:pt x="19" y="12"/>
                  </a:cubicBezTo>
                  <a:close/>
                </a:path>
              </a:pathLst>
            </a:custGeom>
            <a:noFill/>
            <a:ln w="3175" cap="sq" cmpd="sng">
              <a:solidFill>
                <a:srgbClr val="0096DD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62" name="Freeform 385"/>
            <p:cNvSpPr/>
            <p:nvPr/>
          </p:nvSpPr>
          <p:spPr>
            <a:xfrm>
              <a:off x="998538" y="-512762"/>
              <a:ext cx="90488" cy="80963"/>
            </a:xfrm>
            <a:custGeom>
              <a:avLst/>
              <a:gdLst/>
              <a:ahLst/>
              <a:cxnLst>
                <a:cxn ang="0">
                  <a:pos x="64634" y="46873"/>
                </a:cxn>
                <a:cxn ang="0">
                  <a:pos x="38781" y="21306"/>
                </a:cxn>
                <a:cxn ang="0">
                  <a:pos x="60325" y="4261"/>
                </a:cxn>
                <a:cxn ang="0">
                  <a:pos x="47398" y="0"/>
                </a:cxn>
                <a:cxn ang="0">
                  <a:pos x="30163" y="17045"/>
                </a:cxn>
                <a:cxn ang="0">
                  <a:pos x="0" y="42612"/>
                </a:cxn>
                <a:cxn ang="0">
                  <a:pos x="8618" y="46873"/>
                </a:cxn>
                <a:cxn ang="0">
                  <a:pos x="30163" y="29828"/>
                </a:cxn>
                <a:cxn ang="0">
                  <a:pos x="56016" y="51135"/>
                </a:cxn>
                <a:cxn ang="0">
                  <a:pos x="34472" y="72441"/>
                </a:cxn>
                <a:cxn ang="0">
                  <a:pos x="43090" y="76702"/>
                </a:cxn>
                <a:cxn ang="0">
                  <a:pos x="60325" y="63918"/>
                </a:cxn>
                <a:cxn ang="0">
                  <a:pos x="90488" y="34090"/>
                </a:cxn>
                <a:cxn ang="0">
                  <a:pos x="81870" y="34090"/>
                </a:cxn>
                <a:cxn ang="0">
                  <a:pos x="64634" y="46873"/>
                </a:cxn>
              </a:cxnLst>
              <a:rect l="0" t="0" r="0" b="0"/>
              <a:pathLst>
                <a:path w="21" h="19">
                  <a:moveTo>
                    <a:pt x="15" y="11"/>
                  </a:moveTo>
                  <a:cubicBezTo>
                    <a:pt x="13" y="9"/>
                    <a:pt x="11" y="7"/>
                    <a:pt x="9" y="5"/>
                  </a:cubicBezTo>
                  <a:cubicBezTo>
                    <a:pt x="10" y="4"/>
                    <a:pt x="12" y="3"/>
                    <a:pt x="14" y="1"/>
                  </a:cubicBezTo>
                  <a:cubicBezTo>
                    <a:pt x="12" y="0"/>
                    <a:pt x="13" y="0"/>
                    <a:pt x="11" y="0"/>
                  </a:cubicBezTo>
                  <a:cubicBezTo>
                    <a:pt x="10" y="1"/>
                    <a:pt x="8" y="3"/>
                    <a:pt x="7" y="4"/>
                  </a:cubicBezTo>
                  <a:cubicBezTo>
                    <a:pt x="5" y="6"/>
                    <a:pt x="2" y="8"/>
                    <a:pt x="0" y="10"/>
                  </a:cubicBezTo>
                  <a:cubicBezTo>
                    <a:pt x="1" y="12"/>
                    <a:pt x="1" y="12"/>
                    <a:pt x="2" y="11"/>
                  </a:cubicBezTo>
                  <a:cubicBezTo>
                    <a:pt x="4" y="10"/>
                    <a:pt x="5" y="7"/>
                    <a:pt x="7" y="7"/>
                  </a:cubicBezTo>
                  <a:cubicBezTo>
                    <a:pt x="8" y="7"/>
                    <a:pt x="12" y="11"/>
                    <a:pt x="13" y="12"/>
                  </a:cubicBezTo>
                  <a:cubicBezTo>
                    <a:pt x="11" y="14"/>
                    <a:pt x="10" y="16"/>
                    <a:pt x="8" y="17"/>
                  </a:cubicBezTo>
                  <a:cubicBezTo>
                    <a:pt x="9" y="18"/>
                    <a:pt x="9" y="19"/>
                    <a:pt x="10" y="18"/>
                  </a:cubicBezTo>
                  <a:cubicBezTo>
                    <a:pt x="11" y="18"/>
                    <a:pt x="13" y="16"/>
                    <a:pt x="14" y="15"/>
                  </a:cubicBezTo>
                  <a:cubicBezTo>
                    <a:pt x="16" y="13"/>
                    <a:pt x="19" y="10"/>
                    <a:pt x="21" y="8"/>
                  </a:cubicBezTo>
                  <a:cubicBezTo>
                    <a:pt x="20" y="7"/>
                    <a:pt x="20" y="7"/>
                    <a:pt x="19" y="8"/>
                  </a:cubicBezTo>
                  <a:cubicBezTo>
                    <a:pt x="17" y="9"/>
                    <a:pt x="16" y="10"/>
                    <a:pt x="15" y="11"/>
                  </a:cubicBezTo>
                </a:path>
              </a:pathLst>
            </a:custGeom>
            <a:noFill/>
            <a:ln w="3175" cap="sq" cmpd="sng">
              <a:solidFill>
                <a:srgbClr val="0096DD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63" name="Freeform 386"/>
            <p:cNvSpPr/>
            <p:nvPr/>
          </p:nvSpPr>
          <p:spPr>
            <a:xfrm>
              <a:off x="1054100" y="-465137"/>
              <a:ext cx="55563" cy="50800"/>
            </a:xfrm>
            <a:custGeom>
              <a:avLst/>
              <a:gdLst/>
              <a:ahLst/>
              <a:cxnLst>
                <a:cxn ang="0">
                  <a:pos x="55563" y="4233"/>
                </a:cxn>
                <a:cxn ang="0">
                  <a:pos x="47015" y="0"/>
                </a:cxn>
                <a:cxn ang="0">
                  <a:pos x="29919" y="16933"/>
                </a:cxn>
                <a:cxn ang="0">
                  <a:pos x="0" y="46567"/>
                </a:cxn>
                <a:cxn ang="0">
                  <a:pos x="8548" y="50800"/>
                </a:cxn>
                <a:cxn ang="0">
                  <a:pos x="25644" y="33867"/>
                </a:cxn>
                <a:cxn ang="0">
                  <a:pos x="55563" y="4233"/>
                </a:cxn>
              </a:cxnLst>
              <a:rect l="0" t="0" r="0" b="0"/>
              <a:pathLst>
                <a:path w="13" h="12">
                  <a:moveTo>
                    <a:pt x="13" y="1"/>
                  </a:moveTo>
                  <a:cubicBezTo>
                    <a:pt x="12" y="0"/>
                    <a:pt x="12" y="0"/>
                    <a:pt x="11" y="0"/>
                  </a:cubicBezTo>
                  <a:cubicBezTo>
                    <a:pt x="10" y="1"/>
                    <a:pt x="8" y="3"/>
                    <a:pt x="7" y="4"/>
                  </a:cubicBezTo>
                  <a:cubicBezTo>
                    <a:pt x="5" y="6"/>
                    <a:pt x="2" y="9"/>
                    <a:pt x="0" y="11"/>
                  </a:cubicBezTo>
                  <a:cubicBezTo>
                    <a:pt x="1" y="12"/>
                    <a:pt x="1" y="12"/>
                    <a:pt x="2" y="12"/>
                  </a:cubicBezTo>
                  <a:cubicBezTo>
                    <a:pt x="3" y="12"/>
                    <a:pt x="5" y="9"/>
                    <a:pt x="6" y="8"/>
                  </a:cubicBezTo>
                  <a:cubicBezTo>
                    <a:pt x="8" y="6"/>
                    <a:pt x="11" y="4"/>
                    <a:pt x="13" y="1"/>
                  </a:cubicBezTo>
                </a:path>
              </a:pathLst>
            </a:custGeom>
            <a:noFill/>
            <a:ln w="3175" cap="sq" cmpd="sng">
              <a:solidFill>
                <a:srgbClr val="0096DD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64" name="Freeform 387"/>
            <p:cNvSpPr/>
            <p:nvPr/>
          </p:nvSpPr>
          <p:spPr>
            <a:xfrm>
              <a:off x="1074738" y="-449262"/>
              <a:ext cx="90488" cy="80963"/>
            </a:xfrm>
            <a:custGeom>
              <a:avLst/>
              <a:gdLst/>
              <a:ahLst/>
              <a:cxnLst>
                <a:cxn ang="0">
                  <a:pos x="47398" y="63918"/>
                </a:cxn>
                <a:cxn ang="0">
                  <a:pos x="47398" y="0"/>
                </a:cxn>
                <a:cxn ang="0">
                  <a:pos x="25854" y="21306"/>
                </a:cxn>
                <a:cxn ang="0">
                  <a:pos x="0" y="46873"/>
                </a:cxn>
                <a:cxn ang="0">
                  <a:pos x="8618" y="51135"/>
                </a:cxn>
                <a:cxn ang="0">
                  <a:pos x="21545" y="38351"/>
                </a:cxn>
                <a:cxn ang="0">
                  <a:pos x="47398" y="12784"/>
                </a:cxn>
                <a:cxn ang="0">
                  <a:pos x="43090" y="80963"/>
                </a:cxn>
                <a:cxn ang="0">
                  <a:pos x="68943" y="59657"/>
                </a:cxn>
                <a:cxn ang="0">
                  <a:pos x="90488" y="29828"/>
                </a:cxn>
                <a:cxn ang="0">
                  <a:pos x="81870" y="25567"/>
                </a:cxn>
                <a:cxn ang="0">
                  <a:pos x="73252" y="42612"/>
                </a:cxn>
                <a:cxn ang="0">
                  <a:pos x="47398" y="63918"/>
                </a:cxn>
              </a:cxnLst>
              <a:rect l="0" t="0" r="0" b="0"/>
              <a:pathLst>
                <a:path w="21" h="19">
                  <a:moveTo>
                    <a:pt x="11" y="15"/>
                  </a:moveTo>
                  <a:cubicBezTo>
                    <a:pt x="11" y="13"/>
                    <a:pt x="15" y="0"/>
                    <a:pt x="11" y="0"/>
                  </a:cubicBezTo>
                  <a:cubicBezTo>
                    <a:pt x="10" y="0"/>
                    <a:pt x="7" y="4"/>
                    <a:pt x="6" y="5"/>
                  </a:cubicBezTo>
                  <a:cubicBezTo>
                    <a:pt x="4" y="7"/>
                    <a:pt x="2" y="9"/>
                    <a:pt x="0" y="11"/>
                  </a:cubicBezTo>
                  <a:cubicBezTo>
                    <a:pt x="1" y="12"/>
                    <a:pt x="2" y="13"/>
                    <a:pt x="2" y="12"/>
                  </a:cubicBezTo>
                  <a:cubicBezTo>
                    <a:pt x="3" y="12"/>
                    <a:pt x="5" y="10"/>
                    <a:pt x="5" y="9"/>
                  </a:cubicBezTo>
                  <a:cubicBezTo>
                    <a:pt x="7" y="7"/>
                    <a:pt x="9" y="5"/>
                    <a:pt x="11" y="3"/>
                  </a:cubicBezTo>
                  <a:cubicBezTo>
                    <a:pt x="11" y="6"/>
                    <a:pt x="7" y="18"/>
                    <a:pt x="10" y="19"/>
                  </a:cubicBezTo>
                  <a:cubicBezTo>
                    <a:pt x="12" y="19"/>
                    <a:pt x="14" y="15"/>
                    <a:pt x="16" y="14"/>
                  </a:cubicBezTo>
                  <a:cubicBezTo>
                    <a:pt x="18" y="12"/>
                    <a:pt x="20" y="9"/>
                    <a:pt x="21" y="7"/>
                  </a:cubicBezTo>
                  <a:cubicBezTo>
                    <a:pt x="20" y="7"/>
                    <a:pt x="20" y="6"/>
                    <a:pt x="19" y="6"/>
                  </a:cubicBezTo>
                  <a:cubicBezTo>
                    <a:pt x="19" y="7"/>
                    <a:pt x="17" y="9"/>
                    <a:pt x="17" y="10"/>
                  </a:cubicBezTo>
                  <a:cubicBezTo>
                    <a:pt x="15" y="12"/>
                    <a:pt x="13" y="14"/>
                    <a:pt x="11" y="15"/>
                  </a:cubicBezTo>
                </a:path>
              </a:pathLst>
            </a:custGeom>
            <a:noFill/>
            <a:ln w="3175" cap="sq" cmpd="sng">
              <a:solidFill>
                <a:srgbClr val="0096DD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65" name="Freeform 388"/>
            <p:cNvSpPr/>
            <p:nvPr/>
          </p:nvSpPr>
          <p:spPr>
            <a:xfrm>
              <a:off x="1135063" y="-401637"/>
              <a:ext cx="76200" cy="73025"/>
            </a:xfrm>
            <a:custGeom>
              <a:avLst/>
              <a:gdLst/>
              <a:ahLst/>
              <a:cxnLst>
                <a:cxn ang="0">
                  <a:pos x="46567" y="47251"/>
                </a:cxn>
                <a:cxn ang="0">
                  <a:pos x="42333" y="64434"/>
                </a:cxn>
                <a:cxn ang="0">
                  <a:pos x="50800" y="73025"/>
                </a:cxn>
                <a:cxn ang="0">
                  <a:pos x="63500" y="34365"/>
                </a:cxn>
                <a:cxn ang="0">
                  <a:pos x="59267" y="0"/>
                </a:cxn>
                <a:cxn ang="0">
                  <a:pos x="29633" y="21478"/>
                </a:cxn>
                <a:cxn ang="0">
                  <a:pos x="0" y="42956"/>
                </a:cxn>
                <a:cxn ang="0">
                  <a:pos x="8467" y="47251"/>
                </a:cxn>
                <a:cxn ang="0">
                  <a:pos x="25400" y="34365"/>
                </a:cxn>
                <a:cxn ang="0">
                  <a:pos x="46567" y="47251"/>
                </a:cxn>
              </a:cxnLst>
              <a:rect l="0" t="0" r="0" b="0"/>
              <a:pathLst>
                <a:path w="18" h="17">
                  <a:moveTo>
                    <a:pt x="11" y="11"/>
                  </a:moveTo>
                  <a:cubicBezTo>
                    <a:pt x="11" y="12"/>
                    <a:pt x="10" y="14"/>
                    <a:pt x="10" y="15"/>
                  </a:cubicBezTo>
                  <a:cubicBezTo>
                    <a:pt x="11" y="16"/>
                    <a:pt x="11" y="16"/>
                    <a:pt x="12" y="17"/>
                  </a:cubicBezTo>
                  <a:cubicBezTo>
                    <a:pt x="13" y="14"/>
                    <a:pt x="14" y="11"/>
                    <a:pt x="15" y="8"/>
                  </a:cubicBezTo>
                  <a:cubicBezTo>
                    <a:pt x="15" y="6"/>
                    <a:pt x="18" y="1"/>
                    <a:pt x="14" y="0"/>
                  </a:cubicBezTo>
                  <a:cubicBezTo>
                    <a:pt x="13" y="0"/>
                    <a:pt x="9" y="3"/>
                    <a:pt x="7" y="5"/>
                  </a:cubicBezTo>
                  <a:cubicBezTo>
                    <a:pt x="5" y="6"/>
                    <a:pt x="2" y="8"/>
                    <a:pt x="0" y="10"/>
                  </a:cubicBezTo>
                  <a:cubicBezTo>
                    <a:pt x="1" y="10"/>
                    <a:pt x="1" y="11"/>
                    <a:pt x="2" y="11"/>
                  </a:cubicBezTo>
                  <a:cubicBezTo>
                    <a:pt x="3" y="10"/>
                    <a:pt x="4" y="8"/>
                    <a:pt x="6" y="8"/>
                  </a:cubicBezTo>
                  <a:cubicBezTo>
                    <a:pt x="7" y="8"/>
                    <a:pt x="10" y="11"/>
                    <a:pt x="11" y="11"/>
                  </a:cubicBezTo>
                </a:path>
              </a:pathLst>
            </a:custGeom>
            <a:noFill/>
            <a:ln w="3175" cap="sq" cmpd="sng">
              <a:solidFill>
                <a:srgbClr val="0096DD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66" name="Freeform 389"/>
            <p:cNvSpPr/>
            <p:nvPr/>
          </p:nvSpPr>
          <p:spPr>
            <a:xfrm>
              <a:off x="1165225" y="-388937"/>
              <a:ext cx="30163" cy="25400"/>
            </a:xfrm>
            <a:custGeom>
              <a:avLst/>
              <a:gdLst/>
              <a:ahLst/>
              <a:cxnLst>
                <a:cxn ang="0">
                  <a:pos x="0" y="16933"/>
                </a:cxn>
                <a:cxn ang="0">
                  <a:pos x="30163" y="0"/>
                </a:cxn>
                <a:cxn ang="0">
                  <a:pos x="21545" y="25400"/>
                </a:cxn>
                <a:cxn ang="0">
                  <a:pos x="0" y="16933"/>
                </a:cxn>
              </a:cxnLst>
              <a:rect l="0" t="0" r="0" b="0"/>
              <a:pathLst>
                <a:path w="7" h="6">
                  <a:moveTo>
                    <a:pt x="0" y="4"/>
                  </a:moveTo>
                  <a:cubicBezTo>
                    <a:pt x="2" y="3"/>
                    <a:pt x="5" y="1"/>
                    <a:pt x="7" y="0"/>
                  </a:cubicBezTo>
                  <a:cubicBezTo>
                    <a:pt x="6" y="2"/>
                    <a:pt x="5" y="4"/>
                    <a:pt x="5" y="6"/>
                  </a:cubicBezTo>
                  <a:cubicBezTo>
                    <a:pt x="3" y="6"/>
                    <a:pt x="2" y="5"/>
                    <a:pt x="0" y="4"/>
                  </a:cubicBezTo>
                </a:path>
              </a:pathLst>
            </a:custGeom>
            <a:noFill/>
            <a:ln w="3175" cap="sq" cmpd="sng">
              <a:solidFill>
                <a:srgbClr val="0096DD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67" name="Freeform 390"/>
            <p:cNvSpPr/>
            <p:nvPr/>
          </p:nvSpPr>
          <p:spPr>
            <a:xfrm>
              <a:off x="1220788" y="-376237"/>
              <a:ext cx="76200" cy="85725"/>
            </a:xfrm>
            <a:custGeom>
              <a:avLst/>
              <a:gdLst/>
              <a:ahLst/>
              <a:cxnLst>
                <a:cxn ang="0">
                  <a:pos x="50800" y="77153"/>
                </a:cxn>
                <a:cxn ang="0">
                  <a:pos x="12700" y="60008"/>
                </a:cxn>
                <a:cxn ang="0">
                  <a:pos x="21167" y="42863"/>
                </a:cxn>
                <a:cxn ang="0">
                  <a:pos x="29633" y="42863"/>
                </a:cxn>
                <a:cxn ang="0">
                  <a:pos x="55033" y="51435"/>
                </a:cxn>
                <a:cxn ang="0">
                  <a:pos x="63500" y="47149"/>
                </a:cxn>
                <a:cxn ang="0">
                  <a:pos x="25400" y="34290"/>
                </a:cxn>
                <a:cxn ang="0">
                  <a:pos x="33867" y="17145"/>
                </a:cxn>
                <a:cxn ang="0">
                  <a:pos x="46567" y="21431"/>
                </a:cxn>
                <a:cxn ang="0">
                  <a:pos x="76200" y="21431"/>
                </a:cxn>
                <a:cxn ang="0">
                  <a:pos x="29633" y="8573"/>
                </a:cxn>
                <a:cxn ang="0">
                  <a:pos x="12700" y="38576"/>
                </a:cxn>
                <a:cxn ang="0">
                  <a:pos x="0" y="64294"/>
                </a:cxn>
                <a:cxn ang="0">
                  <a:pos x="29633" y="77153"/>
                </a:cxn>
                <a:cxn ang="0">
                  <a:pos x="50800" y="77153"/>
                </a:cxn>
              </a:cxnLst>
              <a:rect l="0" t="0" r="0" b="0"/>
              <a:pathLst>
                <a:path w="18" h="20">
                  <a:moveTo>
                    <a:pt x="12" y="18"/>
                  </a:moveTo>
                  <a:cubicBezTo>
                    <a:pt x="9" y="16"/>
                    <a:pt x="6" y="15"/>
                    <a:pt x="3" y="14"/>
                  </a:cubicBezTo>
                  <a:cubicBezTo>
                    <a:pt x="4" y="13"/>
                    <a:pt x="4" y="11"/>
                    <a:pt x="5" y="10"/>
                  </a:cubicBezTo>
                  <a:cubicBezTo>
                    <a:pt x="6" y="9"/>
                    <a:pt x="6" y="10"/>
                    <a:pt x="7" y="10"/>
                  </a:cubicBezTo>
                  <a:cubicBezTo>
                    <a:pt x="9" y="11"/>
                    <a:pt x="11" y="12"/>
                    <a:pt x="13" y="12"/>
                  </a:cubicBezTo>
                  <a:cubicBezTo>
                    <a:pt x="14" y="12"/>
                    <a:pt x="14" y="13"/>
                    <a:pt x="15" y="11"/>
                  </a:cubicBezTo>
                  <a:cubicBezTo>
                    <a:pt x="12" y="10"/>
                    <a:pt x="9" y="9"/>
                    <a:pt x="6" y="8"/>
                  </a:cubicBezTo>
                  <a:cubicBezTo>
                    <a:pt x="6" y="7"/>
                    <a:pt x="7" y="4"/>
                    <a:pt x="8" y="4"/>
                  </a:cubicBezTo>
                  <a:cubicBezTo>
                    <a:pt x="9" y="3"/>
                    <a:pt x="10" y="4"/>
                    <a:pt x="11" y="5"/>
                  </a:cubicBezTo>
                  <a:cubicBezTo>
                    <a:pt x="13" y="5"/>
                    <a:pt x="17" y="9"/>
                    <a:pt x="18" y="5"/>
                  </a:cubicBezTo>
                  <a:cubicBezTo>
                    <a:pt x="16" y="4"/>
                    <a:pt x="8" y="0"/>
                    <a:pt x="7" y="2"/>
                  </a:cubicBezTo>
                  <a:cubicBezTo>
                    <a:pt x="5" y="2"/>
                    <a:pt x="4" y="8"/>
                    <a:pt x="3" y="9"/>
                  </a:cubicBezTo>
                  <a:cubicBezTo>
                    <a:pt x="2" y="11"/>
                    <a:pt x="1" y="13"/>
                    <a:pt x="0" y="15"/>
                  </a:cubicBezTo>
                  <a:cubicBezTo>
                    <a:pt x="3" y="16"/>
                    <a:pt x="5" y="17"/>
                    <a:pt x="7" y="18"/>
                  </a:cubicBezTo>
                  <a:cubicBezTo>
                    <a:pt x="10" y="19"/>
                    <a:pt x="11" y="20"/>
                    <a:pt x="12" y="18"/>
                  </a:cubicBezTo>
                </a:path>
              </a:pathLst>
            </a:custGeom>
            <a:noFill/>
            <a:ln w="3175" cap="sq" cmpd="sng">
              <a:solidFill>
                <a:srgbClr val="0096DD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68" name="Freeform 391"/>
            <p:cNvSpPr/>
            <p:nvPr/>
          </p:nvSpPr>
          <p:spPr>
            <a:xfrm>
              <a:off x="1279525" y="-350837"/>
              <a:ext cx="82550" cy="73025"/>
            </a:xfrm>
            <a:custGeom>
              <a:avLst/>
              <a:gdLst/>
              <a:ahLst/>
              <a:cxnLst>
                <a:cxn ang="0">
                  <a:pos x="78205" y="34365"/>
                </a:cxn>
                <a:cxn ang="0">
                  <a:pos x="17379" y="21478"/>
                </a:cxn>
                <a:cxn ang="0">
                  <a:pos x="47792" y="73025"/>
                </a:cxn>
                <a:cxn ang="0">
                  <a:pos x="73861" y="55843"/>
                </a:cxn>
                <a:cxn ang="0">
                  <a:pos x="56482" y="64434"/>
                </a:cxn>
                <a:cxn ang="0">
                  <a:pos x="39103" y="64434"/>
                </a:cxn>
                <a:cxn ang="0">
                  <a:pos x="21724" y="51547"/>
                </a:cxn>
                <a:cxn ang="0">
                  <a:pos x="52137" y="12887"/>
                </a:cxn>
                <a:cxn ang="0">
                  <a:pos x="65171" y="21478"/>
                </a:cxn>
                <a:cxn ang="0">
                  <a:pos x="78205" y="34365"/>
                </a:cxn>
              </a:cxnLst>
              <a:rect l="0" t="0" r="0" b="0"/>
              <a:pathLst>
                <a:path w="19" h="17">
                  <a:moveTo>
                    <a:pt x="18" y="8"/>
                  </a:moveTo>
                  <a:cubicBezTo>
                    <a:pt x="19" y="0"/>
                    <a:pt x="8" y="0"/>
                    <a:pt x="4" y="5"/>
                  </a:cubicBezTo>
                  <a:cubicBezTo>
                    <a:pt x="0" y="10"/>
                    <a:pt x="4" y="17"/>
                    <a:pt x="11" y="17"/>
                  </a:cubicBezTo>
                  <a:cubicBezTo>
                    <a:pt x="13" y="17"/>
                    <a:pt x="16" y="15"/>
                    <a:pt x="17" y="13"/>
                  </a:cubicBezTo>
                  <a:cubicBezTo>
                    <a:pt x="14" y="12"/>
                    <a:pt x="15" y="13"/>
                    <a:pt x="13" y="15"/>
                  </a:cubicBezTo>
                  <a:cubicBezTo>
                    <a:pt x="12" y="15"/>
                    <a:pt x="11" y="16"/>
                    <a:pt x="9" y="15"/>
                  </a:cubicBezTo>
                  <a:cubicBezTo>
                    <a:pt x="8" y="15"/>
                    <a:pt x="6" y="14"/>
                    <a:pt x="5" y="12"/>
                  </a:cubicBezTo>
                  <a:cubicBezTo>
                    <a:pt x="4" y="8"/>
                    <a:pt x="7" y="3"/>
                    <a:pt x="12" y="3"/>
                  </a:cubicBezTo>
                  <a:cubicBezTo>
                    <a:pt x="13" y="3"/>
                    <a:pt x="15" y="4"/>
                    <a:pt x="15" y="5"/>
                  </a:cubicBezTo>
                  <a:cubicBezTo>
                    <a:pt x="17" y="7"/>
                    <a:pt x="15" y="7"/>
                    <a:pt x="18" y="8"/>
                  </a:cubicBezTo>
                </a:path>
              </a:pathLst>
            </a:custGeom>
            <a:noFill/>
            <a:ln w="3175" cap="sq" cmpd="sng">
              <a:solidFill>
                <a:srgbClr val="0096DD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69" name="Freeform 392"/>
            <p:cNvSpPr/>
            <p:nvPr/>
          </p:nvSpPr>
          <p:spPr>
            <a:xfrm>
              <a:off x="1362075" y="-328612"/>
              <a:ext cx="63500" cy="68263"/>
            </a:xfrm>
            <a:custGeom>
              <a:avLst/>
              <a:gdLst/>
              <a:ahLst/>
              <a:cxnLst>
                <a:cxn ang="0">
                  <a:pos x="59267" y="34132"/>
                </a:cxn>
                <a:cxn ang="0">
                  <a:pos x="12700" y="46931"/>
                </a:cxn>
                <a:cxn ang="0">
                  <a:pos x="42333" y="4266"/>
                </a:cxn>
                <a:cxn ang="0">
                  <a:pos x="59267" y="34132"/>
                </a:cxn>
              </a:cxnLst>
              <a:rect l="0" t="0" r="0" b="0"/>
              <a:pathLst>
                <a:path w="15" h="16">
                  <a:moveTo>
                    <a:pt x="14" y="8"/>
                  </a:moveTo>
                  <a:cubicBezTo>
                    <a:pt x="13" y="13"/>
                    <a:pt x="7" y="16"/>
                    <a:pt x="3" y="11"/>
                  </a:cubicBezTo>
                  <a:cubicBezTo>
                    <a:pt x="0" y="6"/>
                    <a:pt x="5" y="0"/>
                    <a:pt x="10" y="1"/>
                  </a:cubicBezTo>
                  <a:cubicBezTo>
                    <a:pt x="13" y="2"/>
                    <a:pt x="15" y="5"/>
                    <a:pt x="14" y="8"/>
                  </a:cubicBezTo>
                </a:path>
              </a:pathLst>
            </a:custGeom>
            <a:noFill/>
            <a:ln w="3175" cap="sq" cmpd="sng">
              <a:solidFill>
                <a:srgbClr val="0096DD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70" name="Freeform 393"/>
            <p:cNvSpPr/>
            <p:nvPr/>
          </p:nvSpPr>
          <p:spPr>
            <a:xfrm>
              <a:off x="1344613" y="-346075"/>
              <a:ext cx="88900" cy="85725"/>
            </a:xfrm>
            <a:custGeom>
              <a:avLst/>
              <a:gdLst/>
              <a:ahLst/>
              <a:cxnLst>
                <a:cxn ang="0">
                  <a:pos x="88900" y="51435"/>
                </a:cxn>
                <a:cxn ang="0">
                  <a:pos x="29633" y="21431"/>
                </a:cxn>
                <a:cxn ang="0">
                  <a:pos x="55033" y="81439"/>
                </a:cxn>
                <a:cxn ang="0">
                  <a:pos x="88900" y="51435"/>
                </a:cxn>
              </a:cxnLst>
              <a:rect l="0" t="0" r="0" b="0"/>
              <a:pathLst>
                <a:path w="21" h="20">
                  <a:moveTo>
                    <a:pt x="21" y="12"/>
                  </a:moveTo>
                  <a:cubicBezTo>
                    <a:pt x="21" y="5"/>
                    <a:pt x="13" y="0"/>
                    <a:pt x="7" y="5"/>
                  </a:cubicBezTo>
                  <a:cubicBezTo>
                    <a:pt x="0" y="11"/>
                    <a:pt x="6" y="20"/>
                    <a:pt x="13" y="19"/>
                  </a:cubicBezTo>
                  <a:cubicBezTo>
                    <a:pt x="17" y="19"/>
                    <a:pt x="20" y="16"/>
                    <a:pt x="21" y="12"/>
                  </a:cubicBezTo>
                </a:path>
              </a:pathLst>
            </a:custGeom>
            <a:noFill/>
            <a:ln w="3175" cap="sq" cmpd="sng">
              <a:solidFill>
                <a:srgbClr val="0096DD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71" name="Freeform 394"/>
            <p:cNvSpPr/>
            <p:nvPr/>
          </p:nvSpPr>
          <p:spPr>
            <a:xfrm>
              <a:off x="1443038" y="-328612"/>
              <a:ext cx="55563" cy="68263"/>
            </a:xfrm>
            <a:custGeom>
              <a:avLst/>
              <a:gdLst/>
              <a:ahLst/>
              <a:cxnLst>
                <a:cxn ang="0">
                  <a:pos x="12822" y="0"/>
                </a:cxn>
                <a:cxn ang="0">
                  <a:pos x="0" y="0"/>
                </a:cxn>
                <a:cxn ang="0">
                  <a:pos x="4274" y="25599"/>
                </a:cxn>
                <a:cxn ang="0">
                  <a:pos x="4274" y="63997"/>
                </a:cxn>
                <a:cxn ang="0">
                  <a:pos x="17096" y="63997"/>
                </a:cxn>
                <a:cxn ang="0">
                  <a:pos x="51289" y="63997"/>
                </a:cxn>
                <a:cxn ang="0">
                  <a:pos x="12822" y="55464"/>
                </a:cxn>
                <a:cxn ang="0">
                  <a:pos x="12822" y="29865"/>
                </a:cxn>
                <a:cxn ang="0">
                  <a:pos x="12822" y="0"/>
                </a:cxn>
              </a:cxnLst>
              <a:rect l="0" t="0" r="0" b="0"/>
              <a:pathLst>
                <a:path w="13" h="16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2"/>
                    <a:pt x="0" y="4"/>
                    <a:pt x="1" y="6"/>
                  </a:cubicBezTo>
                  <a:cubicBezTo>
                    <a:pt x="1" y="8"/>
                    <a:pt x="0" y="13"/>
                    <a:pt x="1" y="15"/>
                  </a:cubicBezTo>
                  <a:cubicBezTo>
                    <a:pt x="1" y="16"/>
                    <a:pt x="3" y="15"/>
                    <a:pt x="4" y="15"/>
                  </a:cubicBezTo>
                  <a:cubicBezTo>
                    <a:pt x="7" y="15"/>
                    <a:pt x="9" y="15"/>
                    <a:pt x="12" y="15"/>
                  </a:cubicBezTo>
                  <a:cubicBezTo>
                    <a:pt x="13" y="11"/>
                    <a:pt x="5" y="15"/>
                    <a:pt x="3" y="13"/>
                  </a:cubicBezTo>
                  <a:cubicBezTo>
                    <a:pt x="2" y="12"/>
                    <a:pt x="3" y="8"/>
                    <a:pt x="3" y="7"/>
                  </a:cubicBezTo>
                  <a:cubicBezTo>
                    <a:pt x="3" y="4"/>
                    <a:pt x="3" y="2"/>
                    <a:pt x="3" y="0"/>
                  </a:cubicBezTo>
                </a:path>
              </a:pathLst>
            </a:custGeom>
            <a:noFill/>
            <a:ln w="3175" cap="sq" cmpd="sng">
              <a:solidFill>
                <a:srgbClr val="0096DD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72" name="Freeform 395"/>
            <p:cNvSpPr/>
            <p:nvPr/>
          </p:nvSpPr>
          <p:spPr>
            <a:xfrm>
              <a:off x="1524000" y="-338137"/>
              <a:ext cx="63500" cy="68263"/>
            </a:xfrm>
            <a:custGeom>
              <a:avLst/>
              <a:gdLst/>
              <a:ahLst/>
              <a:cxnLst>
                <a:cxn ang="0">
                  <a:pos x="42333" y="42664"/>
                </a:cxn>
                <a:cxn ang="0">
                  <a:pos x="50800" y="55464"/>
                </a:cxn>
                <a:cxn ang="0">
                  <a:pos x="63500" y="55464"/>
                </a:cxn>
                <a:cxn ang="0">
                  <a:pos x="38100" y="25599"/>
                </a:cxn>
                <a:cxn ang="0">
                  <a:pos x="16933" y="0"/>
                </a:cxn>
                <a:cxn ang="0">
                  <a:pos x="8467" y="25599"/>
                </a:cxn>
                <a:cxn ang="0">
                  <a:pos x="0" y="68263"/>
                </a:cxn>
                <a:cxn ang="0">
                  <a:pos x="8467" y="63997"/>
                </a:cxn>
                <a:cxn ang="0">
                  <a:pos x="12700" y="46931"/>
                </a:cxn>
                <a:cxn ang="0">
                  <a:pos x="42333" y="42664"/>
                </a:cxn>
              </a:cxnLst>
              <a:rect l="0" t="0" r="0" b="0"/>
              <a:pathLst>
                <a:path w="15" h="16">
                  <a:moveTo>
                    <a:pt x="10" y="10"/>
                  </a:moveTo>
                  <a:cubicBezTo>
                    <a:pt x="10" y="10"/>
                    <a:pt x="11" y="12"/>
                    <a:pt x="12" y="13"/>
                  </a:cubicBezTo>
                  <a:cubicBezTo>
                    <a:pt x="13" y="13"/>
                    <a:pt x="14" y="13"/>
                    <a:pt x="15" y="13"/>
                  </a:cubicBezTo>
                  <a:cubicBezTo>
                    <a:pt x="13" y="10"/>
                    <a:pt x="11" y="8"/>
                    <a:pt x="9" y="6"/>
                  </a:cubicBezTo>
                  <a:cubicBezTo>
                    <a:pt x="8" y="4"/>
                    <a:pt x="6" y="0"/>
                    <a:pt x="4" y="0"/>
                  </a:cubicBezTo>
                  <a:cubicBezTo>
                    <a:pt x="1" y="0"/>
                    <a:pt x="2" y="4"/>
                    <a:pt x="2" y="6"/>
                  </a:cubicBezTo>
                  <a:cubicBezTo>
                    <a:pt x="1" y="10"/>
                    <a:pt x="1" y="13"/>
                    <a:pt x="0" y="16"/>
                  </a:cubicBezTo>
                  <a:cubicBezTo>
                    <a:pt x="1" y="16"/>
                    <a:pt x="2" y="16"/>
                    <a:pt x="2" y="15"/>
                  </a:cubicBezTo>
                  <a:cubicBezTo>
                    <a:pt x="3" y="14"/>
                    <a:pt x="2" y="12"/>
                    <a:pt x="3" y="11"/>
                  </a:cubicBezTo>
                  <a:cubicBezTo>
                    <a:pt x="4" y="10"/>
                    <a:pt x="8" y="10"/>
                    <a:pt x="10" y="10"/>
                  </a:cubicBezTo>
                </a:path>
              </a:pathLst>
            </a:custGeom>
            <a:noFill/>
            <a:ln w="3175" cap="sq" cmpd="sng">
              <a:solidFill>
                <a:srgbClr val="0096DD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73" name="Freeform 396"/>
            <p:cNvSpPr/>
            <p:nvPr/>
          </p:nvSpPr>
          <p:spPr>
            <a:xfrm>
              <a:off x="1536700" y="-328612"/>
              <a:ext cx="20638" cy="28575"/>
            </a:xfrm>
            <a:custGeom>
              <a:avLst/>
              <a:gdLst/>
              <a:ahLst/>
              <a:cxnLst>
                <a:cxn ang="0">
                  <a:pos x="0" y="28575"/>
                </a:cxn>
                <a:cxn ang="0">
                  <a:pos x="4128" y="0"/>
                </a:cxn>
                <a:cxn ang="0">
                  <a:pos x="20638" y="24493"/>
                </a:cxn>
                <a:cxn ang="0">
                  <a:pos x="0" y="28575"/>
                </a:cxn>
              </a:cxnLst>
              <a:rect l="0" t="0" r="0" b="0"/>
              <a:pathLst>
                <a:path w="5" h="7">
                  <a:moveTo>
                    <a:pt x="0" y="7"/>
                  </a:moveTo>
                  <a:cubicBezTo>
                    <a:pt x="1" y="5"/>
                    <a:pt x="1" y="2"/>
                    <a:pt x="1" y="0"/>
                  </a:cubicBezTo>
                  <a:cubicBezTo>
                    <a:pt x="3" y="2"/>
                    <a:pt x="4" y="4"/>
                    <a:pt x="5" y="6"/>
                  </a:cubicBezTo>
                  <a:cubicBezTo>
                    <a:pt x="4" y="6"/>
                    <a:pt x="2" y="7"/>
                    <a:pt x="0" y="7"/>
                  </a:cubicBezTo>
                </a:path>
              </a:pathLst>
            </a:custGeom>
            <a:noFill/>
            <a:ln w="3175" cap="sq" cmpd="sng">
              <a:solidFill>
                <a:srgbClr val="0096DD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74" name="Freeform 397"/>
            <p:cNvSpPr/>
            <p:nvPr/>
          </p:nvSpPr>
          <p:spPr>
            <a:xfrm>
              <a:off x="1582738" y="-358775"/>
              <a:ext cx="39688" cy="33338"/>
            </a:xfrm>
            <a:custGeom>
              <a:avLst/>
              <a:gdLst/>
              <a:ahLst/>
              <a:cxnLst>
                <a:cxn ang="0">
                  <a:pos x="0" y="12502"/>
                </a:cxn>
                <a:cxn ang="0">
                  <a:pos x="39688" y="16669"/>
                </a:cxn>
                <a:cxn ang="0">
                  <a:pos x="30868" y="25004"/>
                </a:cxn>
                <a:cxn ang="0">
                  <a:pos x="13229" y="33338"/>
                </a:cxn>
                <a:cxn ang="0">
                  <a:pos x="0" y="12502"/>
                </a:cxn>
              </a:cxnLst>
              <a:rect l="0" t="0" r="0" b="0"/>
              <a:pathLst>
                <a:path w="9" h="8">
                  <a:moveTo>
                    <a:pt x="0" y="3"/>
                  </a:moveTo>
                  <a:cubicBezTo>
                    <a:pt x="2" y="3"/>
                    <a:pt x="8" y="0"/>
                    <a:pt x="9" y="4"/>
                  </a:cubicBezTo>
                  <a:cubicBezTo>
                    <a:pt x="9" y="5"/>
                    <a:pt x="8" y="6"/>
                    <a:pt x="7" y="6"/>
                  </a:cubicBezTo>
                  <a:cubicBezTo>
                    <a:pt x="6" y="7"/>
                    <a:pt x="3" y="8"/>
                    <a:pt x="3" y="8"/>
                  </a:cubicBezTo>
                  <a:cubicBezTo>
                    <a:pt x="2" y="7"/>
                    <a:pt x="1" y="4"/>
                    <a:pt x="0" y="3"/>
                  </a:cubicBezTo>
                </a:path>
              </a:pathLst>
            </a:custGeom>
            <a:noFill/>
            <a:ln w="3175" cap="sq" cmpd="sng">
              <a:solidFill>
                <a:srgbClr val="0096DD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75" name="Freeform 398"/>
            <p:cNvSpPr/>
            <p:nvPr/>
          </p:nvSpPr>
          <p:spPr>
            <a:xfrm>
              <a:off x="1574800" y="-363537"/>
              <a:ext cx="73025" cy="76200"/>
            </a:xfrm>
            <a:custGeom>
              <a:avLst/>
              <a:gdLst/>
              <a:ahLst/>
              <a:cxnLst>
                <a:cxn ang="0">
                  <a:pos x="25774" y="76200"/>
                </a:cxn>
                <a:cxn ang="0">
                  <a:pos x="68729" y="50800"/>
                </a:cxn>
                <a:cxn ang="0">
                  <a:pos x="51547" y="29633"/>
                </a:cxn>
                <a:cxn ang="0">
                  <a:pos x="47251" y="4233"/>
                </a:cxn>
                <a:cxn ang="0">
                  <a:pos x="0" y="16933"/>
                </a:cxn>
                <a:cxn ang="0">
                  <a:pos x="25774" y="76200"/>
                </a:cxn>
              </a:cxnLst>
              <a:rect l="0" t="0" r="0" b="0"/>
              <a:pathLst>
                <a:path w="17" h="18">
                  <a:moveTo>
                    <a:pt x="6" y="18"/>
                  </a:moveTo>
                  <a:cubicBezTo>
                    <a:pt x="9" y="17"/>
                    <a:pt x="15" y="16"/>
                    <a:pt x="16" y="12"/>
                  </a:cubicBezTo>
                  <a:cubicBezTo>
                    <a:pt x="17" y="9"/>
                    <a:pt x="15" y="7"/>
                    <a:pt x="12" y="7"/>
                  </a:cubicBezTo>
                  <a:cubicBezTo>
                    <a:pt x="14" y="5"/>
                    <a:pt x="13" y="2"/>
                    <a:pt x="11" y="1"/>
                  </a:cubicBezTo>
                  <a:cubicBezTo>
                    <a:pt x="8" y="0"/>
                    <a:pt x="3" y="3"/>
                    <a:pt x="0" y="4"/>
                  </a:cubicBezTo>
                  <a:cubicBezTo>
                    <a:pt x="2" y="8"/>
                    <a:pt x="4" y="13"/>
                    <a:pt x="6" y="18"/>
                  </a:cubicBezTo>
                </a:path>
              </a:pathLst>
            </a:custGeom>
            <a:noFill/>
            <a:ln w="3175" cap="sq" cmpd="sng">
              <a:solidFill>
                <a:srgbClr val="0096DD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76" name="Freeform 399"/>
            <p:cNvSpPr/>
            <p:nvPr/>
          </p:nvSpPr>
          <p:spPr>
            <a:xfrm>
              <a:off x="1595438" y="-338137"/>
              <a:ext cx="39688" cy="42863"/>
            </a:xfrm>
            <a:custGeom>
              <a:avLst/>
              <a:gdLst/>
              <a:ahLst/>
              <a:cxnLst>
                <a:cxn ang="0">
                  <a:pos x="0" y="17145"/>
                </a:cxn>
                <a:cxn ang="0">
                  <a:pos x="39688" y="21432"/>
                </a:cxn>
                <a:cxn ang="0">
                  <a:pos x="30868" y="34290"/>
                </a:cxn>
                <a:cxn ang="0">
                  <a:pos x="8820" y="38577"/>
                </a:cxn>
                <a:cxn ang="0">
                  <a:pos x="0" y="17145"/>
                </a:cxn>
              </a:cxnLst>
              <a:rect l="0" t="0" r="0" b="0"/>
              <a:pathLst>
                <a:path w="9" h="10">
                  <a:moveTo>
                    <a:pt x="0" y="4"/>
                  </a:moveTo>
                  <a:cubicBezTo>
                    <a:pt x="2" y="4"/>
                    <a:pt x="9" y="0"/>
                    <a:pt x="9" y="5"/>
                  </a:cubicBezTo>
                  <a:cubicBezTo>
                    <a:pt x="9" y="6"/>
                    <a:pt x="8" y="7"/>
                    <a:pt x="7" y="8"/>
                  </a:cubicBezTo>
                  <a:cubicBezTo>
                    <a:pt x="6" y="8"/>
                    <a:pt x="3" y="10"/>
                    <a:pt x="2" y="9"/>
                  </a:cubicBezTo>
                  <a:cubicBezTo>
                    <a:pt x="1" y="9"/>
                    <a:pt x="0" y="5"/>
                    <a:pt x="0" y="4"/>
                  </a:cubicBezTo>
                </a:path>
              </a:pathLst>
            </a:custGeom>
            <a:noFill/>
            <a:ln w="3175" cap="sq" cmpd="sng">
              <a:solidFill>
                <a:srgbClr val="0096DD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77" name="Freeform 400"/>
            <p:cNvSpPr/>
            <p:nvPr/>
          </p:nvSpPr>
          <p:spPr>
            <a:xfrm>
              <a:off x="1630363" y="-396875"/>
              <a:ext cx="80963" cy="84138"/>
            </a:xfrm>
            <a:custGeom>
              <a:avLst/>
              <a:gdLst/>
              <a:ahLst/>
              <a:cxnLst>
                <a:cxn ang="0">
                  <a:pos x="76702" y="54690"/>
                </a:cxn>
                <a:cxn ang="0">
                  <a:pos x="46873" y="67310"/>
                </a:cxn>
                <a:cxn ang="0">
                  <a:pos x="38351" y="67310"/>
                </a:cxn>
                <a:cxn ang="0">
                  <a:pos x="29828" y="54690"/>
                </a:cxn>
                <a:cxn ang="0">
                  <a:pos x="63918" y="37862"/>
                </a:cxn>
                <a:cxn ang="0">
                  <a:pos x="55396" y="33655"/>
                </a:cxn>
                <a:cxn ang="0">
                  <a:pos x="34090" y="42069"/>
                </a:cxn>
                <a:cxn ang="0">
                  <a:pos x="25567" y="46276"/>
                </a:cxn>
                <a:cxn ang="0">
                  <a:pos x="12784" y="29448"/>
                </a:cxn>
                <a:cxn ang="0">
                  <a:pos x="51135" y="12621"/>
                </a:cxn>
                <a:cxn ang="0">
                  <a:pos x="29828" y="12621"/>
                </a:cxn>
                <a:cxn ang="0">
                  <a:pos x="0" y="29448"/>
                </a:cxn>
                <a:cxn ang="0">
                  <a:pos x="17045" y="50483"/>
                </a:cxn>
                <a:cxn ang="0">
                  <a:pos x="34090" y="79931"/>
                </a:cxn>
                <a:cxn ang="0">
                  <a:pos x="80963" y="58897"/>
                </a:cxn>
                <a:cxn ang="0">
                  <a:pos x="76702" y="54690"/>
                </a:cxn>
              </a:cxnLst>
              <a:rect l="0" t="0" r="0" b="0"/>
              <a:pathLst>
                <a:path w="19" h="20">
                  <a:moveTo>
                    <a:pt x="18" y="13"/>
                  </a:moveTo>
                  <a:cubicBezTo>
                    <a:pt x="16" y="14"/>
                    <a:pt x="13" y="16"/>
                    <a:pt x="11" y="16"/>
                  </a:cubicBezTo>
                  <a:cubicBezTo>
                    <a:pt x="9" y="17"/>
                    <a:pt x="10" y="17"/>
                    <a:pt x="9" y="16"/>
                  </a:cubicBezTo>
                  <a:cubicBezTo>
                    <a:pt x="8" y="16"/>
                    <a:pt x="7" y="14"/>
                    <a:pt x="7" y="13"/>
                  </a:cubicBezTo>
                  <a:cubicBezTo>
                    <a:pt x="9" y="11"/>
                    <a:pt x="12" y="10"/>
                    <a:pt x="15" y="9"/>
                  </a:cubicBezTo>
                  <a:cubicBezTo>
                    <a:pt x="14" y="7"/>
                    <a:pt x="14" y="7"/>
                    <a:pt x="13" y="8"/>
                  </a:cubicBezTo>
                  <a:cubicBezTo>
                    <a:pt x="11" y="8"/>
                    <a:pt x="9" y="9"/>
                    <a:pt x="8" y="10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0"/>
                    <a:pt x="4" y="8"/>
                    <a:pt x="3" y="7"/>
                  </a:cubicBezTo>
                  <a:cubicBezTo>
                    <a:pt x="6" y="6"/>
                    <a:pt x="9" y="4"/>
                    <a:pt x="12" y="3"/>
                  </a:cubicBezTo>
                  <a:cubicBezTo>
                    <a:pt x="11" y="0"/>
                    <a:pt x="9" y="2"/>
                    <a:pt x="7" y="3"/>
                  </a:cubicBezTo>
                  <a:cubicBezTo>
                    <a:pt x="5" y="4"/>
                    <a:pt x="2" y="5"/>
                    <a:pt x="0" y="7"/>
                  </a:cubicBezTo>
                  <a:cubicBezTo>
                    <a:pt x="1" y="8"/>
                    <a:pt x="2" y="10"/>
                    <a:pt x="4" y="12"/>
                  </a:cubicBezTo>
                  <a:cubicBezTo>
                    <a:pt x="5" y="13"/>
                    <a:pt x="7" y="18"/>
                    <a:pt x="8" y="19"/>
                  </a:cubicBezTo>
                  <a:cubicBezTo>
                    <a:pt x="10" y="20"/>
                    <a:pt x="17" y="15"/>
                    <a:pt x="19" y="14"/>
                  </a:cubicBezTo>
                  <a:cubicBezTo>
                    <a:pt x="19" y="14"/>
                    <a:pt x="19" y="13"/>
                    <a:pt x="18" y="13"/>
                  </a:cubicBezTo>
                </a:path>
              </a:pathLst>
            </a:custGeom>
            <a:noFill/>
            <a:ln w="3175" cap="sq" cmpd="sng">
              <a:solidFill>
                <a:srgbClr val="0096DD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78" name="Freeform 401"/>
            <p:cNvSpPr/>
            <p:nvPr/>
          </p:nvSpPr>
          <p:spPr>
            <a:xfrm>
              <a:off x="1685925" y="-406400"/>
              <a:ext cx="80963" cy="60325"/>
            </a:xfrm>
            <a:custGeom>
              <a:avLst/>
              <a:gdLst/>
              <a:ahLst/>
              <a:cxnLst>
                <a:cxn ang="0">
                  <a:pos x="8522" y="0"/>
                </a:cxn>
                <a:cxn ang="0">
                  <a:pos x="0" y="8618"/>
                </a:cxn>
                <a:cxn ang="0">
                  <a:pos x="17045" y="25854"/>
                </a:cxn>
                <a:cxn ang="0">
                  <a:pos x="38351" y="56016"/>
                </a:cxn>
                <a:cxn ang="0">
                  <a:pos x="51135" y="51707"/>
                </a:cxn>
                <a:cxn ang="0">
                  <a:pos x="80963" y="34471"/>
                </a:cxn>
                <a:cxn ang="0">
                  <a:pos x="63918" y="38780"/>
                </a:cxn>
                <a:cxn ang="0">
                  <a:pos x="42612" y="47398"/>
                </a:cxn>
                <a:cxn ang="0">
                  <a:pos x="25567" y="21545"/>
                </a:cxn>
                <a:cxn ang="0">
                  <a:pos x="8522" y="0"/>
                </a:cxn>
              </a:cxnLst>
              <a:rect l="0" t="0" r="0" b="0"/>
              <a:pathLst>
                <a:path w="19" h="14">
                  <a:moveTo>
                    <a:pt x="2" y="0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2" y="3"/>
                    <a:pt x="3" y="5"/>
                    <a:pt x="4" y="6"/>
                  </a:cubicBezTo>
                  <a:cubicBezTo>
                    <a:pt x="5" y="8"/>
                    <a:pt x="7" y="12"/>
                    <a:pt x="9" y="13"/>
                  </a:cubicBezTo>
                  <a:cubicBezTo>
                    <a:pt x="11" y="14"/>
                    <a:pt x="10" y="14"/>
                    <a:pt x="12" y="12"/>
                  </a:cubicBezTo>
                  <a:cubicBezTo>
                    <a:pt x="15" y="11"/>
                    <a:pt x="17" y="10"/>
                    <a:pt x="19" y="8"/>
                  </a:cubicBezTo>
                  <a:cubicBezTo>
                    <a:pt x="17" y="6"/>
                    <a:pt x="17" y="7"/>
                    <a:pt x="15" y="9"/>
                  </a:cubicBezTo>
                  <a:cubicBezTo>
                    <a:pt x="13" y="10"/>
                    <a:pt x="11" y="11"/>
                    <a:pt x="10" y="11"/>
                  </a:cubicBezTo>
                  <a:cubicBezTo>
                    <a:pt x="9" y="10"/>
                    <a:pt x="7" y="6"/>
                    <a:pt x="6" y="5"/>
                  </a:cubicBezTo>
                  <a:cubicBezTo>
                    <a:pt x="5" y="4"/>
                    <a:pt x="3" y="2"/>
                    <a:pt x="2" y="0"/>
                  </a:cubicBezTo>
                </a:path>
              </a:pathLst>
            </a:custGeom>
            <a:noFill/>
            <a:ln w="3175" cap="sq" cmpd="sng">
              <a:solidFill>
                <a:srgbClr val="0096DD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79" name="Freeform 402"/>
            <p:cNvSpPr/>
            <p:nvPr/>
          </p:nvSpPr>
          <p:spPr>
            <a:xfrm>
              <a:off x="1731963" y="-436562"/>
              <a:ext cx="82550" cy="55563"/>
            </a:xfrm>
            <a:custGeom>
              <a:avLst/>
              <a:gdLst/>
              <a:ahLst/>
              <a:cxnLst>
                <a:cxn ang="0">
                  <a:pos x="8689" y="0"/>
                </a:cxn>
                <a:cxn ang="0">
                  <a:pos x="0" y="4274"/>
                </a:cxn>
                <a:cxn ang="0">
                  <a:pos x="17379" y="25644"/>
                </a:cxn>
                <a:cxn ang="0">
                  <a:pos x="43447" y="51289"/>
                </a:cxn>
                <a:cxn ang="0">
                  <a:pos x="56482" y="47015"/>
                </a:cxn>
                <a:cxn ang="0">
                  <a:pos x="82550" y="29919"/>
                </a:cxn>
                <a:cxn ang="0">
                  <a:pos x="60826" y="34193"/>
                </a:cxn>
                <a:cxn ang="0">
                  <a:pos x="47792" y="42741"/>
                </a:cxn>
                <a:cxn ang="0">
                  <a:pos x="26068" y="17096"/>
                </a:cxn>
                <a:cxn ang="0">
                  <a:pos x="8689" y="0"/>
                </a:cxn>
              </a:cxnLst>
              <a:rect l="0" t="0" r="0" b="0"/>
              <a:pathLst>
                <a:path w="19" h="13">
                  <a:moveTo>
                    <a:pt x="2" y="0"/>
                  </a:moveTo>
                  <a:cubicBezTo>
                    <a:pt x="1" y="1"/>
                    <a:pt x="0" y="1"/>
                    <a:pt x="0" y="1"/>
                  </a:cubicBezTo>
                  <a:cubicBezTo>
                    <a:pt x="1" y="3"/>
                    <a:pt x="3" y="4"/>
                    <a:pt x="4" y="6"/>
                  </a:cubicBezTo>
                  <a:cubicBezTo>
                    <a:pt x="6" y="8"/>
                    <a:pt x="8" y="11"/>
                    <a:pt x="10" y="12"/>
                  </a:cubicBezTo>
                  <a:cubicBezTo>
                    <a:pt x="11" y="13"/>
                    <a:pt x="11" y="13"/>
                    <a:pt x="13" y="11"/>
                  </a:cubicBezTo>
                  <a:cubicBezTo>
                    <a:pt x="15" y="10"/>
                    <a:pt x="17" y="9"/>
                    <a:pt x="19" y="7"/>
                  </a:cubicBezTo>
                  <a:cubicBezTo>
                    <a:pt x="17" y="5"/>
                    <a:pt x="16" y="7"/>
                    <a:pt x="14" y="8"/>
                  </a:cubicBezTo>
                  <a:cubicBezTo>
                    <a:pt x="13" y="9"/>
                    <a:pt x="12" y="10"/>
                    <a:pt x="11" y="10"/>
                  </a:cubicBezTo>
                  <a:cubicBezTo>
                    <a:pt x="9" y="9"/>
                    <a:pt x="7" y="6"/>
                    <a:pt x="6" y="4"/>
                  </a:cubicBezTo>
                  <a:cubicBezTo>
                    <a:pt x="4" y="3"/>
                    <a:pt x="3" y="2"/>
                    <a:pt x="2" y="0"/>
                  </a:cubicBezTo>
                </a:path>
              </a:pathLst>
            </a:custGeom>
            <a:noFill/>
            <a:ln w="3175" cap="sq" cmpd="sng">
              <a:solidFill>
                <a:srgbClr val="0096DD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80" name="Freeform 403"/>
            <p:cNvSpPr/>
            <p:nvPr/>
          </p:nvSpPr>
          <p:spPr>
            <a:xfrm>
              <a:off x="1779588" y="-469900"/>
              <a:ext cx="55563" cy="55563"/>
            </a:xfrm>
            <a:custGeom>
              <a:avLst/>
              <a:gdLst/>
              <a:ahLst/>
              <a:cxnLst>
                <a:cxn ang="0">
                  <a:pos x="4274" y="0"/>
                </a:cxn>
                <a:cxn ang="0">
                  <a:pos x="0" y="8548"/>
                </a:cxn>
                <a:cxn ang="0">
                  <a:pos x="29919" y="34193"/>
                </a:cxn>
                <a:cxn ang="0">
                  <a:pos x="42741" y="51289"/>
                </a:cxn>
                <a:cxn ang="0">
                  <a:pos x="55563" y="47015"/>
                </a:cxn>
                <a:cxn ang="0">
                  <a:pos x="4274" y="0"/>
                </a:cxn>
              </a:cxnLst>
              <a:rect l="0" t="0" r="0" b="0"/>
              <a:pathLst>
                <a:path w="13" h="13">
                  <a:moveTo>
                    <a:pt x="1" y="0"/>
                  </a:moveTo>
                  <a:cubicBezTo>
                    <a:pt x="1" y="1"/>
                    <a:pt x="0" y="1"/>
                    <a:pt x="0" y="2"/>
                  </a:cubicBezTo>
                  <a:cubicBezTo>
                    <a:pt x="2" y="4"/>
                    <a:pt x="4" y="6"/>
                    <a:pt x="7" y="8"/>
                  </a:cubicBezTo>
                  <a:cubicBezTo>
                    <a:pt x="8" y="9"/>
                    <a:pt x="9" y="12"/>
                    <a:pt x="10" y="12"/>
                  </a:cubicBezTo>
                  <a:cubicBezTo>
                    <a:pt x="11" y="13"/>
                    <a:pt x="11" y="12"/>
                    <a:pt x="13" y="11"/>
                  </a:cubicBezTo>
                  <a:cubicBezTo>
                    <a:pt x="9" y="8"/>
                    <a:pt x="5" y="4"/>
                    <a:pt x="1" y="0"/>
                  </a:cubicBezTo>
                </a:path>
              </a:pathLst>
            </a:custGeom>
            <a:noFill/>
            <a:ln w="3175" cap="sq" cmpd="sng">
              <a:solidFill>
                <a:srgbClr val="0096DD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81" name="Freeform 404"/>
            <p:cNvSpPr/>
            <p:nvPr/>
          </p:nvSpPr>
          <p:spPr>
            <a:xfrm>
              <a:off x="1797050" y="-517525"/>
              <a:ext cx="93663" cy="80963"/>
            </a:xfrm>
            <a:custGeom>
              <a:avLst/>
              <a:gdLst/>
              <a:ahLst/>
              <a:cxnLst>
                <a:cxn ang="0">
                  <a:pos x="76633" y="42612"/>
                </a:cxn>
                <a:cxn ang="0">
                  <a:pos x="34059" y="34090"/>
                </a:cxn>
                <a:cxn ang="0">
                  <a:pos x="12772" y="29828"/>
                </a:cxn>
                <a:cxn ang="0">
                  <a:pos x="0" y="34090"/>
                </a:cxn>
                <a:cxn ang="0">
                  <a:pos x="29802" y="63918"/>
                </a:cxn>
                <a:cxn ang="0">
                  <a:pos x="46832" y="76702"/>
                </a:cxn>
                <a:cxn ang="0">
                  <a:pos x="59604" y="76702"/>
                </a:cxn>
                <a:cxn ang="0">
                  <a:pos x="17030" y="38351"/>
                </a:cxn>
                <a:cxn ang="0">
                  <a:pos x="59604" y="46873"/>
                </a:cxn>
                <a:cxn ang="0">
                  <a:pos x="80891" y="51135"/>
                </a:cxn>
                <a:cxn ang="0">
                  <a:pos x="93663" y="46873"/>
                </a:cxn>
                <a:cxn ang="0">
                  <a:pos x="63861" y="17045"/>
                </a:cxn>
                <a:cxn ang="0">
                  <a:pos x="46832" y="4261"/>
                </a:cxn>
                <a:cxn ang="0">
                  <a:pos x="34059" y="4261"/>
                </a:cxn>
                <a:cxn ang="0">
                  <a:pos x="76633" y="42612"/>
                </a:cxn>
              </a:cxnLst>
              <a:rect l="0" t="0" r="0" b="0"/>
              <a:pathLst>
                <a:path w="22" h="19">
                  <a:moveTo>
                    <a:pt x="18" y="10"/>
                  </a:moveTo>
                  <a:cubicBezTo>
                    <a:pt x="15" y="9"/>
                    <a:pt x="11" y="9"/>
                    <a:pt x="8" y="8"/>
                  </a:cubicBezTo>
                  <a:cubicBezTo>
                    <a:pt x="7" y="8"/>
                    <a:pt x="5" y="7"/>
                    <a:pt x="3" y="7"/>
                  </a:cubicBezTo>
                  <a:cubicBezTo>
                    <a:pt x="2" y="7"/>
                    <a:pt x="2" y="7"/>
                    <a:pt x="0" y="8"/>
                  </a:cubicBezTo>
                  <a:cubicBezTo>
                    <a:pt x="3" y="10"/>
                    <a:pt x="5" y="13"/>
                    <a:pt x="7" y="15"/>
                  </a:cubicBezTo>
                  <a:cubicBezTo>
                    <a:pt x="9" y="16"/>
                    <a:pt x="10" y="18"/>
                    <a:pt x="11" y="18"/>
                  </a:cubicBezTo>
                  <a:cubicBezTo>
                    <a:pt x="13" y="19"/>
                    <a:pt x="12" y="19"/>
                    <a:pt x="14" y="18"/>
                  </a:cubicBezTo>
                  <a:cubicBezTo>
                    <a:pt x="11" y="15"/>
                    <a:pt x="7" y="12"/>
                    <a:pt x="4" y="9"/>
                  </a:cubicBezTo>
                  <a:cubicBezTo>
                    <a:pt x="7" y="9"/>
                    <a:pt x="10" y="10"/>
                    <a:pt x="14" y="11"/>
                  </a:cubicBezTo>
                  <a:cubicBezTo>
                    <a:pt x="15" y="11"/>
                    <a:pt x="17" y="12"/>
                    <a:pt x="19" y="12"/>
                  </a:cubicBezTo>
                  <a:cubicBezTo>
                    <a:pt x="20" y="12"/>
                    <a:pt x="20" y="12"/>
                    <a:pt x="22" y="11"/>
                  </a:cubicBezTo>
                  <a:cubicBezTo>
                    <a:pt x="19" y="8"/>
                    <a:pt x="17" y="6"/>
                    <a:pt x="15" y="4"/>
                  </a:cubicBezTo>
                  <a:cubicBezTo>
                    <a:pt x="13" y="3"/>
                    <a:pt x="12" y="1"/>
                    <a:pt x="11" y="1"/>
                  </a:cubicBezTo>
                  <a:cubicBezTo>
                    <a:pt x="9" y="0"/>
                    <a:pt x="10" y="0"/>
                    <a:pt x="8" y="1"/>
                  </a:cubicBezTo>
                  <a:cubicBezTo>
                    <a:pt x="11" y="4"/>
                    <a:pt x="15" y="7"/>
                    <a:pt x="18" y="10"/>
                  </a:cubicBezTo>
                </a:path>
              </a:pathLst>
            </a:custGeom>
            <a:noFill/>
            <a:ln w="3175" cap="sq" cmpd="sng">
              <a:solidFill>
                <a:srgbClr val="0096DD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82" name="Freeform 405"/>
            <p:cNvSpPr/>
            <p:nvPr/>
          </p:nvSpPr>
          <p:spPr>
            <a:xfrm>
              <a:off x="1860550" y="-568325"/>
              <a:ext cx="90488" cy="73025"/>
            </a:xfrm>
            <a:custGeom>
              <a:avLst/>
              <a:gdLst/>
              <a:ahLst/>
              <a:cxnLst>
                <a:cxn ang="0">
                  <a:pos x="47398" y="38660"/>
                </a:cxn>
                <a:cxn ang="0">
                  <a:pos x="64634" y="34365"/>
                </a:cxn>
                <a:cxn ang="0">
                  <a:pos x="68943" y="47251"/>
                </a:cxn>
                <a:cxn ang="0">
                  <a:pos x="51707" y="60138"/>
                </a:cxn>
                <a:cxn ang="0">
                  <a:pos x="21545" y="21478"/>
                </a:cxn>
                <a:cxn ang="0">
                  <a:pos x="56016" y="12887"/>
                </a:cxn>
                <a:cxn ang="0">
                  <a:pos x="8618" y="38660"/>
                </a:cxn>
                <a:cxn ang="0">
                  <a:pos x="60325" y="64434"/>
                </a:cxn>
                <a:cxn ang="0">
                  <a:pos x="77561" y="42956"/>
                </a:cxn>
                <a:cxn ang="0">
                  <a:pos x="90488" y="42956"/>
                </a:cxn>
                <a:cxn ang="0">
                  <a:pos x="64634" y="21478"/>
                </a:cxn>
                <a:cxn ang="0">
                  <a:pos x="43090" y="34365"/>
                </a:cxn>
                <a:cxn ang="0">
                  <a:pos x="47398" y="38660"/>
                </a:cxn>
              </a:cxnLst>
              <a:rect l="0" t="0" r="0" b="0"/>
              <a:pathLst>
                <a:path w="21" h="17">
                  <a:moveTo>
                    <a:pt x="11" y="9"/>
                  </a:moveTo>
                  <a:cubicBezTo>
                    <a:pt x="13" y="8"/>
                    <a:pt x="14" y="6"/>
                    <a:pt x="15" y="8"/>
                  </a:cubicBezTo>
                  <a:cubicBezTo>
                    <a:pt x="16" y="8"/>
                    <a:pt x="16" y="10"/>
                    <a:pt x="16" y="11"/>
                  </a:cubicBezTo>
                  <a:cubicBezTo>
                    <a:pt x="16" y="12"/>
                    <a:pt x="14" y="14"/>
                    <a:pt x="12" y="14"/>
                  </a:cubicBezTo>
                  <a:cubicBezTo>
                    <a:pt x="8" y="15"/>
                    <a:pt x="1" y="8"/>
                    <a:pt x="5" y="5"/>
                  </a:cubicBezTo>
                  <a:cubicBezTo>
                    <a:pt x="8" y="3"/>
                    <a:pt x="11" y="5"/>
                    <a:pt x="13" y="3"/>
                  </a:cubicBezTo>
                  <a:cubicBezTo>
                    <a:pt x="8" y="0"/>
                    <a:pt x="0" y="4"/>
                    <a:pt x="2" y="9"/>
                  </a:cubicBezTo>
                  <a:cubicBezTo>
                    <a:pt x="4" y="14"/>
                    <a:pt x="10" y="17"/>
                    <a:pt x="14" y="15"/>
                  </a:cubicBezTo>
                  <a:cubicBezTo>
                    <a:pt x="16" y="14"/>
                    <a:pt x="18" y="12"/>
                    <a:pt x="18" y="10"/>
                  </a:cubicBezTo>
                  <a:cubicBezTo>
                    <a:pt x="19" y="10"/>
                    <a:pt x="20" y="11"/>
                    <a:pt x="21" y="10"/>
                  </a:cubicBezTo>
                  <a:cubicBezTo>
                    <a:pt x="19" y="9"/>
                    <a:pt x="16" y="5"/>
                    <a:pt x="15" y="5"/>
                  </a:cubicBezTo>
                  <a:cubicBezTo>
                    <a:pt x="14" y="5"/>
                    <a:pt x="11" y="7"/>
                    <a:pt x="10" y="8"/>
                  </a:cubicBezTo>
                  <a:cubicBezTo>
                    <a:pt x="10" y="9"/>
                    <a:pt x="11" y="9"/>
                    <a:pt x="11" y="9"/>
                  </a:cubicBezTo>
                  <a:close/>
                </a:path>
              </a:pathLst>
            </a:custGeom>
            <a:solidFill>
              <a:srgbClr val="0096DD">
                <a:alpha val="100000"/>
              </a:srgbClr>
            </a:solidFill>
            <a:ln w="9525">
              <a:noFill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  <p:sp>
          <p:nvSpPr>
            <p:cNvPr id="683" name="Freeform 406"/>
            <p:cNvSpPr/>
            <p:nvPr/>
          </p:nvSpPr>
          <p:spPr>
            <a:xfrm>
              <a:off x="1860550" y="-568325"/>
              <a:ext cx="90488" cy="73025"/>
            </a:xfrm>
            <a:custGeom>
              <a:avLst/>
              <a:gdLst/>
              <a:ahLst/>
              <a:cxnLst>
                <a:cxn ang="0">
                  <a:pos x="47398" y="38660"/>
                </a:cxn>
                <a:cxn ang="0">
                  <a:pos x="64634" y="34365"/>
                </a:cxn>
                <a:cxn ang="0">
                  <a:pos x="68943" y="47251"/>
                </a:cxn>
                <a:cxn ang="0">
                  <a:pos x="51707" y="60138"/>
                </a:cxn>
                <a:cxn ang="0">
                  <a:pos x="21545" y="21478"/>
                </a:cxn>
                <a:cxn ang="0">
                  <a:pos x="56016" y="12887"/>
                </a:cxn>
                <a:cxn ang="0">
                  <a:pos x="8618" y="38660"/>
                </a:cxn>
                <a:cxn ang="0">
                  <a:pos x="60325" y="64434"/>
                </a:cxn>
                <a:cxn ang="0">
                  <a:pos x="77561" y="42956"/>
                </a:cxn>
                <a:cxn ang="0">
                  <a:pos x="90488" y="42956"/>
                </a:cxn>
                <a:cxn ang="0">
                  <a:pos x="64634" y="21478"/>
                </a:cxn>
                <a:cxn ang="0">
                  <a:pos x="43090" y="34365"/>
                </a:cxn>
                <a:cxn ang="0">
                  <a:pos x="47398" y="38660"/>
                </a:cxn>
              </a:cxnLst>
              <a:rect l="0" t="0" r="0" b="0"/>
              <a:pathLst>
                <a:path w="21" h="17">
                  <a:moveTo>
                    <a:pt x="11" y="9"/>
                  </a:moveTo>
                  <a:cubicBezTo>
                    <a:pt x="13" y="8"/>
                    <a:pt x="14" y="6"/>
                    <a:pt x="15" y="8"/>
                  </a:cubicBezTo>
                  <a:cubicBezTo>
                    <a:pt x="16" y="8"/>
                    <a:pt x="16" y="10"/>
                    <a:pt x="16" y="11"/>
                  </a:cubicBezTo>
                  <a:cubicBezTo>
                    <a:pt x="16" y="12"/>
                    <a:pt x="14" y="14"/>
                    <a:pt x="12" y="14"/>
                  </a:cubicBezTo>
                  <a:cubicBezTo>
                    <a:pt x="8" y="15"/>
                    <a:pt x="1" y="8"/>
                    <a:pt x="5" y="5"/>
                  </a:cubicBezTo>
                  <a:cubicBezTo>
                    <a:pt x="8" y="3"/>
                    <a:pt x="11" y="5"/>
                    <a:pt x="13" y="3"/>
                  </a:cubicBezTo>
                  <a:cubicBezTo>
                    <a:pt x="8" y="0"/>
                    <a:pt x="0" y="4"/>
                    <a:pt x="2" y="9"/>
                  </a:cubicBezTo>
                  <a:cubicBezTo>
                    <a:pt x="4" y="14"/>
                    <a:pt x="10" y="17"/>
                    <a:pt x="14" y="15"/>
                  </a:cubicBezTo>
                  <a:cubicBezTo>
                    <a:pt x="16" y="14"/>
                    <a:pt x="18" y="12"/>
                    <a:pt x="18" y="10"/>
                  </a:cubicBezTo>
                  <a:cubicBezTo>
                    <a:pt x="19" y="10"/>
                    <a:pt x="20" y="11"/>
                    <a:pt x="21" y="10"/>
                  </a:cubicBezTo>
                  <a:cubicBezTo>
                    <a:pt x="19" y="9"/>
                    <a:pt x="16" y="5"/>
                    <a:pt x="15" y="5"/>
                  </a:cubicBezTo>
                  <a:cubicBezTo>
                    <a:pt x="14" y="5"/>
                    <a:pt x="11" y="7"/>
                    <a:pt x="10" y="8"/>
                  </a:cubicBezTo>
                  <a:cubicBezTo>
                    <a:pt x="10" y="9"/>
                    <a:pt x="11" y="9"/>
                    <a:pt x="11" y="9"/>
                  </a:cubicBezTo>
                  <a:close/>
                </a:path>
              </a:pathLst>
            </a:custGeom>
            <a:noFill/>
            <a:ln w="3175" cap="sq" cmpd="sng">
              <a:solidFill>
                <a:srgbClr val="0096DD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字魂58号-创中黑"/>
                <a:ea typeface="字魂58号-创中黑"/>
                <a:cs typeface="+mn-ea"/>
                <a:sym typeface="+mn-lt"/>
              </a:endParaRPr>
            </a:p>
          </p:txBody>
        </p:sp>
      </p:grpSp>
      <p:sp>
        <p:nvSpPr>
          <p:cNvPr id="684" name="文本框 421"/>
          <p:cNvSpPr txBox="1"/>
          <p:nvPr/>
        </p:nvSpPr>
        <p:spPr>
          <a:xfrm>
            <a:off x="3039567" y="1512118"/>
            <a:ext cx="5694680" cy="9220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5400" b="1" dirty="0">
                <a:solidFill>
                  <a:srgbClr val="006A32"/>
                </a:solidFill>
                <a:latin typeface="字魂58号-创中黑"/>
                <a:ea typeface="字魂58号-创中黑"/>
                <a:cs typeface="+mn-ea"/>
                <a:sym typeface="+mn-lt"/>
              </a:rPr>
              <a:t>常用环保认证标志</a:t>
            </a:r>
            <a:endParaRPr lang="zh-CN" altLang="en-US" sz="5400" b="1" dirty="0">
              <a:solidFill>
                <a:srgbClr val="006A32"/>
              </a:solidFill>
              <a:latin typeface="字魂58号-创中黑"/>
              <a:ea typeface="字魂58号-创中黑"/>
              <a:cs typeface="+mn-ea"/>
              <a:sym typeface="+mn-lt"/>
            </a:endParaRPr>
          </a:p>
        </p:txBody>
      </p:sp>
      <p:sp>
        <p:nvSpPr>
          <p:cNvPr id="685" name="文本框 422"/>
          <p:cNvSpPr txBox="1"/>
          <p:nvPr/>
        </p:nvSpPr>
        <p:spPr>
          <a:xfrm>
            <a:off x="3418979" y="2393181"/>
            <a:ext cx="4246880" cy="3987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rgbClr val="006A32"/>
                </a:solidFill>
                <a:latin typeface="字魂58号-创中黑"/>
                <a:ea typeface="字魂58号-创中黑"/>
                <a:cs typeface="+mn-ea"/>
                <a:sym typeface="+mn-lt"/>
              </a:rPr>
              <a:t>可以取消组合，编辑顶点，修改颜色</a:t>
            </a:r>
            <a:endParaRPr lang="zh-CN" altLang="en-US" sz="2000" dirty="0">
              <a:solidFill>
                <a:srgbClr val="006A32"/>
              </a:solidFill>
              <a:latin typeface="字魂58号-创中黑"/>
              <a:ea typeface="字魂58号-创中黑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PP_MARK_KEY" val="d97b1284-c563-4d26-b45a-d29448f0907e"/>
  <p:tag name="COMMONDATA" val="eyJoZGlkIjoiYWZlNGNiNjAyNjBkNWIwYTMyZDk3N2Y1MDZlYjJlYzIifQ==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WPS 演示</Application>
  <PresentationFormat>自定义</PresentationFormat>
  <Paragraphs>4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1" baseType="lpstr">
      <vt:lpstr>Arial</vt:lpstr>
      <vt:lpstr>宋体</vt:lpstr>
      <vt:lpstr>Wingdings</vt:lpstr>
      <vt:lpstr>微软雅黑</vt:lpstr>
      <vt:lpstr>字魂58号-创中黑</vt:lpstr>
      <vt:lpstr>黑体</vt:lpstr>
      <vt:lpstr>Arial</vt:lpstr>
      <vt:lpstr>Arial Unicode MS</vt:lpstr>
      <vt:lpstr>Calibri</vt:lpstr>
      <vt:lpstr>第一PPT，www.1ppt.com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PPT素材</dc:title>
  <dc:creator>第一PPT</dc:creator>
  <dc:description>第一PPT，www.1ppt.com</dc:description>
  <dc:subject>第一PPT，www.1ppt.com</dc:subject>
  <cp:lastModifiedBy>吴为</cp:lastModifiedBy>
  <cp:revision>14</cp:revision>
  <dcterms:created xsi:type="dcterms:W3CDTF">2019-10-03T15:40:00Z</dcterms:created>
  <dcterms:modified xsi:type="dcterms:W3CDTF">2023-05-08T03:37:17Z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0FE4DEAE20854CE998F9E59E212F11AA_12</vt:lpwstr>
  </property>
  <property fmtid="{D5CDD505-2E9C-101B-9397-08002B2CF9AE}" pid="3" name="KSOProductBuildVer">
    <vt:lpwstr>2052-11.1.0.14309</vt:lpwstr>
  </property>
</Properties>
</file>