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1" r:id="rId3"/>
  </p:sldMasterIdLst>
  <p:notesMasterIdLst>
    <p:notesMasterId r:id="rId5"/>
  </p:notesMasterIdLst>
  <p:handoutMasterIdLst>
    <p:handoutMasterId r:id="rId35"/>
  </p:handoutMasterIdLst>
  <p:sldIdLst>
    <p:sldId id="256" r:id="rId4"/>
    <p:sldId id="257" r:id="rId6"/>
    <p:sldId id="258" r:id="rId7"/>
    <p:sldId id="270" r:id="rId8"/>
    <p:sldId id="265" r:id="rId9"/>
    <p:sldId id="273" r:id="rId10"/>
    <p:sldId id="274" r:id="rId11"/>
    <p:sldId id="284" r:id="rId12"/>
    <p:sldId id="285" r:id="rId13"/>
    <p:sldId id="286" r:id="rId14"/>
    <p:sldId id="275" r:id="rId15"/>
    <p:sldId id="276" r:id="rId16"/>
    <p:sldId id="263" r:id="rId17"/>
    <p:sldId id="264" r:id="rId18"/>
    <p:sldId id="266" r:id="rId19"/>
    <p:sldId id="267" r:id="rId20"/>
    <p:sldId id="269" r:id="rId21"/>
    <p:sldId id="287" r:id="rId22"/>
    <p:sldId id="268" r:id="rId23"/>
    <p:sldId id="271" r:id="rId24"/>
    <p:sldId id="272" r:id="rId25"/>
    <p:sldId id="277" r:id="rId26"/>
    <p:sldId id="278" r:id="rId27"/>
    <p:sldId id="288" r:id="rId28"/>
    <p:sldId id="279" r:id="rId29"/>
    <p:sldId id="280" r:id="rId30"/>
    <p:sldId id="281" r:id="rId31"/>
    <p:sldId id="282" r:id="rId32"/>
    <p:sldId id="283" r:id="rId33"/>
    <p:sldId id="289" r:id="rId34"/>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490"/>
    <a:srgbClr val="1B2741"/>
    <a:srgbClr val="001349"/>
    <a:srgbClr val="0066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7" autoAdjust="0"/>
    <p:restoredTop sz="94660"/>
  </p:normalViewPr>
  <p:slideViewPr>
    <p:cSldViewPr snapToGrid="0" showGuides="1">
      <p:cViewPr>
        <p:scale>
          <a:sx n="66" d="100"/>
          <a:sy n="66" d="100"/>
        </p:scale>
        <p:origin x="1704" y="1020"/>
      </p:cViewPr>
      <p:guideLst>
        <p:guide orient="horz" pos="2160"/>
        <p:guide pos="3840"/>
      </p:guideLst>
    </p:cSldViewPr>
  </p:slideViewPr>
  <p:notesTextViewPr>
    <p:cViewPr>
      <p:scale>
        <a:sx n="1" d="1"/>
        <a:sy n="1" d="1"/>
      </p:scale>
      <p:origin x="0" y="0"/>
    </p:cViewPr>
  </p:notesTextViewPr>
  <p:sorterViewPr>
    <p:cViewPr>
      <p:scale>
        <a:sx n="54" d="100"/>
        <a:sy n="54"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tags" Target="tags/tag1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613C4C-BB5D-4C5E-8F51-5E0C205CB06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7235B4-45C7-49BF-BEDE-C5B77A01B722}"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 </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solidFill>
                  <a:prstClr val="black"/>
                </a:solidFill>
              </a:rPr>
              <a:t> </a:t>
            </a:r>
            <a:endParaRPr lang="en-US" altLang="zh-CN">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r>
              <a:rPr lang="en-US"/>
              <a:t> </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086" y="224449"/>
            <a:ext cx="10515600" cy="633681"/>
          </a:xfrm>
        </p:spPr>
        <p:txBody>
          <a:bodyPr>
            <a:normAutofit/>
          </a:bodyPr>
          <a:lstStyle>
            <a:lvl1pPr>
              <a:defRPr sz="3200" b="1">
                <a:solidFill>
                  <a:schemeClr val="bg1"/>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6" name="矩形 5"/>
          <p:cNvSpPr/>
          <p:nvPr userDrawn="1"/>
        </p:nvSpPr>
        <p:spPr>
          <a:xfrm>
            <a:off x="0" y="914399"/>
            <a:ext cx="12192000" cy="5764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6" name="TextBox 5"/>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image" Target="../media/image1.jpeg"/><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t="-4000" b="-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image" Target="../media/image7.jpeg"/><Relationship Id="rId15" Type="http://schemas.openxmlformats.org/officeDocument/2006/relationships/notesSlide" Target="../notesSlides/notesSlide13.xml"/><Relationship Id="rId14" Type="http://schemas.openxmlformats.org/officeDocument/2006/relationships/slideLayout" Target="../slideLayouts/slideLayout1.xml"/><Relationship Id="rId13" Type="http://schemas.openxmlformats.org/officeDocument/2006/relationships/tags" Target="../tags/tag10.xml"/><Relationship Id="rId12" Type="http://schemas.openxmlformats.org/officeDocument/2006/relationships/image" Target="../media/image9.jpeg"/><Relationship Id="rId11" Type="http://schemas.openxmlformats.org/officeDocument/2006/relationships/tags" Target="../tags/tag9.xml"/><Relationship Id="rId10" Type="http://schemas.openxmlformats.org/officeDocument/2006/relationships/image" Target="../media/image8.jpeg"/><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26"/>
          <p:cNvSpPr txBox="1"/>
          <p:nvPr/>
        </p:nvSpPr>
        <p:spPr>
          <a:xfrm>
            <a:off x="2787956" y="4415194"/>
            <a:ext cx="6981398" cy="1200329"/>
          </a:xfrm>
          <a:prstGeom prst="rect">
            <a:avLst/>
          </a:prstGeom>
          <a:noFill/>
        </p:spPr>
        <p:txBody>
          <a:bodyPr wrap="none" rtlCol="0">
            <a:spAutoFit/>
          </a:bodyPr>
          <a:lstStyle/>
          <a:p>
            <a:pPr algn="ctr"/>
            <a:r>
              <a:rPr lang="zh-CN" altLang="en-US" sz="7200">
                <a:solidFill>
                  <a:schemeClr val="bg1"/>
                </a:solidFill>
                <a:effectLst>
                  <a:outerShdw blurRad="38100" dist="38100" dir="2700000" algn="tl">
                    <a:srgbClr val="000000">
                      <a:alpha val="43137"/>
                    </a:srgbClr>
                  </a:outerShdw>
                </a:effectLst>
                <a:latin typeface="优设字由棒棒体" panose="00020600040101010101" charset="-122"/>
                <a:ea typeface="优设字由棒棒体" panose="00020600040101010101" charset="-122"/>
                <a:cs typeface="+mn-ea"/>
                <a:sym typeface="+mn-lt"/>
              </a:rPr>
              <a:t>商务总结汇报模</a:t>
            </a:r>
            <a:r>
              <a:rPr lang="zh-CN" altLang="en-US" sz="7200" dirty="0">
                <a:solidFill>
                  <a:schemeClr val="bg1"/>
                </a:solidFill>
                <a:effectLst>
                  <a:outerShdw blurRad="38100" dist="38100" dir="2700000" algn="tl">
                    <a:srgbClr val="000000">
                      <a:alpha val="43137"/>
                    </a:srgbClr>
                  </a:outerShdw>
                </a:effectLst>
                <a:latin typeface="优设字由棒棒体" panose="00020600040101010101" charset="-122"/>
                <a:ea typeface="优设字由棒棒体" panose="00020600040101010101" charset="-122"/>
                <a:cs typeface="+mn-ea"/>
                <a:sym typeface="+mn-lt"/>
              </a:rPr>
              <a:t>版</a:t>
            </a:r>
            <a:endParaRPr lang="zh-CN" altLang="en-US" sz="7200" dirty="0">
              <a:solidFill>
                <a:schemeClr val="bg1"/>
              </a:solidFill>
              <a:effectLst>
                <a:outerShdw blurRad="38100" dist="38100" dir="2700000" algn="tl">
                  <a:srgbClr val="000000">
                    <a:alpha val="43137"/>
                  </a:srgbClr>
                </a:outerShdw>
              </a:effectLst>
              <a:latin typeface="优设字由棒棒体" panose="00020600040101010101" charset="-122"/>
              <a:ea typeface="优设字由棒棒体" panose="00020600040101010101" charset="-122"/>
              <a:cs typeface="+mn-ea"/>
              <a:sym typeface="+mn-lt"/>
            </a:endParaRPr>
          </a:p>
        </p:txBody>
      </p:sp>
      <p:sp>
        <p:nvSpPr>
          <p:cNvPr id="4" name="TextBox 32"/>
          <p:cNvSpPr txBox="1"/>
          <p:nvPr/>
        </p:nvSpPr>
        <p:spPr>
          <a:xfrm>
            <a:off x="3270543" y="5437728"/>
            <a:ext cx="6016220" cy="461537"/>
          </a:xfrm>
          <a:prstGeom prst="rect">
            <a:avLst/>
          </a:prstGeom>
          <a:noFill/>
        </p:spPr>
        <p:txBody>
          <a:bodyPr wrap="square" rtlCol="0">
            <a:spAutoFit/>
          </a:bodyPr>
          <a:lstStyle/>
          <a:p>
            <a:pPr algn="ctr" eaLnBrk="1" hangingPunct="1">
              <a:buFont typeface="Arial" panose="020B0604020202020204" pitchFamily="34" charset="0"/>
              <a:buNone/>
            </a:pPr>
            <a:r>
              <a:rPr lang="zh-CN" altLang="en-US" sz="2400" dirty="0">
                <a:solidFill>
                  <a:schemeClr val="bg1"/>
                </a:solidFill>
                <a:effectLst>
                  <a:outerShdw blurRad="38100" dist="38100" dir="2700000" algn="tl">
                    <a:srgbClr val="000000">
                      <a:alpha val="43137"/>
                    </a:srgbClr>
                  </a:outerShdw>
                </a:effectLst>
                <a:cs typeface="+mn-ea"/>
                <a:sym typeface="+mn-lt"/>
              </a:rPr>
              <a:t>适用于商务总结</a:t>
            </a:r>
            <a:r>
              <a:rPr lang="en-US" altLang="zh-CN" sz="2400" dirty="0">
                <a:solidFill>
                  <a:schemeClr val="bg1"/>
                </a:solidFill>
                <a:effectLst>
                  <a:outerShdw blurRad="38100" dist="38100" dir="2700000" algn="tl">
                    <a:srgbClr val="000000">
                      <a:alpha val="43137"/>
                    </a:srgbClr>
                  </a:outerShdw>
                </a:effectLst>
                <a:cs typeface="+mn-ea"/>
                <a:sym typeface="+mn-lt"/>
              </a:rPr>
              <a:t>/</a:t>
            </a:r>
            <a:r>
              <a:rPr lang="zh-CN" altLang="en-US" sz="2400" dirty="0">
                <a:solidFill>
                  <a:schemeClr val="bg1"/>
                </a:solidFill>
                <a:effectLst>
                  <a:outerShdw blurRad="38100" dist="38100" dir="2700000" algn="tl">
                    <a:srgbClr val="000000">
                      <a:alpha val="43137"/>
                    </a:srgbClr>
                  </a:outerShdw>
                </a:effectLst>
                <a:cs typeface="+mn-ea"/>
                <a:sym typeface="+mn-lt"/>
              </a:rPr>
              <a:t>工作总结</a:t>
            </a:r>
            <a:r>
              <a:rPr lang="en-US" altLang="zh-CN" sz="2400" dirty="0">
                <a:solidFill>
                  <a:schemeClr val="bg1"/>
                </a:solidFill>
                <a:effectLst>
                  <a:outerShdw blurRad="38100" dist="38100" dir="2700000" algn="tl">
                    <a:srgbClr val="000000">
                      <a:alpha val="43137"/>
                    </a:srgbClr>
                  </a:outerShdw>
                </a:effectLst>
                <a:cs typeface="+mn-ea"/>
                <a:sym typeface="+mn-lt"/>
              </a:rPr>
              <a:t>/</a:t>
            </a:r>
            <a:r>
              <a:rPr lang="zh-CN" altLang="en-US" sz="2400" dirty="0">
                <a:solidFill>
                  <a:schemeClr val="bg1"/>
                </a:solidFill>
                <a:effectLst>
                  <a:outerShdw blurRad="38100" dist="38100" dir="2700000" algn="tl">
                    <a:srgbClr val="000000">
                      <a:alpha val="43137"/>
                    </a:srgbClr>
                  </a:outerShdw>
                </a:effectLst>
                <a:cs typeface="+mn-ea"/>
                <a:sym typeface="+mn-lt"/>
              </a:rPr>
              <a:t>工作计划</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sp>
        <p:nvSpPr>
          <p:cNvPr id="6" name="TextBox 23"/>
          <p:cNvSpPr txBox="1"/>
          <p:nvPr/>
        </p:nvSpPr>
        <p:spPr>
          <a:xfrm>
            <a:off x="252539" y="242926"/>
            <a:ext cx="1646797" cy="707886"/>
          </a:xfrm>
          <a:prstGeom prst="rect">
            <a:avLst/>
          </a:prstGeom>
          <a:noFill/>
        </p:spPr>
        <p:txBody>
          <a:bodyPr wrap="none" rtlCol="0">
            <a:spAutoFit/>
          </a:bodyPr>
          <a:lstStyle/>
          <a:p>
            <a:r>
              <a:rPr lang="en-US" altLang="zh-CN" sz="4000" dirty="0">
                <a:solidFill>
                  <a:schemeClr val="bg1"/>
                </a:solidFill>
                <a:cs typeface="+mn-ea"/>
                <a:sym typeface="+mn-lt"/>
              </a:rPr>
              <a:t>LOGO</a:t>
            </a:r>
            <a:endParaRPr lang="zh-CN" altLang="en-US" sz="4000" dirty="0">
              <a:solidFill>
                <a:schemeClr val="bg1"/>
              </a:solidFill>
              <a:cs typeface="+mn-ea"/>
              <a:sym typeface="+mn-lt"/>
            </a:endParaRPr>
          </a:p>
        </p:txBody>
      </p:sp>
      <p:sp>
        <p:nvSpPr>
          <p:cNvPr id="7" name="矩形 6"/>
          <p:cNvSpPr/>
          <p:nvPr/>
        </p:nvSpPr>
        <p:spPr>
          <a:xfrm>
            <a:off x="3628974" y="5899265"/>
            <a:ext cx="5299358" cy="461665"/>
          </a:xfrm>
          <a:prstGeom prst="rect">
            <a:avLst/>
          </a:prstGeom>
        </p:spPr>
        <p:txBody>
          <a:bodyPr wrap="square">
            <a:spAutoFit/>
          </a:bodyPr>
          <a:lstStyle/>
          <a:p>
            <a:pPr algn="ctr"/>
            <a:r>
              <a:rPr lang="en-US" altLang="zh-CN" sz="1200" dirty="0">
                <a:solidFill>
                  <a:schemeClr val="bg1"/>
                </a:solidFill>
                <a:cs typeface="+mn-ea"/>
                <a:sym typeface="+mn-lt"/>
              </a:rPr>
              <a:t>YOUR CONTENT TO PLAY HERE, OR THROUGH YOUR COPY, PASTE IN THIS BOX, AND SELECT ONLY THE TEXT. </a:t>
            </a:r>
            <a:endParaRPr lang="en-US" altLang="zh-CN" sz="1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by="(-#ppt_w*2)" calcmode="lin" valueType="num">
                                      <p:cBhvr rctx="PPT">
                                        <p:cTn id="11" dur="500" autoRev="1" fill="hold">
                                          <p:stCondLst>
                                            <p:cond delay="0"/>
                                          </p:stCondLst>
                                        </p:cTn>
                                        <p:tgtEl>
                                          <p:spTgt spid="3"/>
                                        </p:tgtEl>
                                        <p:attrNameLst>
                                          <p:attrName>ppt_w</p:attrName>
                                        </p:attrNameLst>
                                      </p:cBhvr>
                                    </p:anim>
                                    <p:anim by="(#ppt_w*0.50)" calcmode="lin" valueType="num">
                                      <p:cBhvr>
                                        <p:cTn id="12" dur="500" decel="50000" autoRev="1" fill="hold">
                                          <p:stCondLst>
                                            <p:cond delay="0"/>
                                          </p:stCondLst>
                                        </p:cTn>
                                        <p:tgtEl>
                                          <p:spTgt spid="3"/>
                                        </p:tgtEl>
                                        <p:attrNameLst>
                                          <p:attrName>ppt_x</p:attrName>
                                        </p:attrNameLst>
                                      </p:cBhvr>
                                    </p:anim>
                                    <p:anim from="(-#ppt_h/2)" to="(#ppt_y)" calcmode="lin" valueType="num">
                                      <p:cBhvr>
                                        <p:cTn id="13" dur="1000" fill="hold">
                                          <p:stCondLst>
                                            <p:cond delay="0"/>
                                          </p:stCondLst>
                                        </p:cTn>
                                        <p:tgtEl>
                                          <p:spTgt spid="3"/>
                                        </p:tgtEl>
                                        <p:attrNameLst>
                                          <p:attrName>ppt_y</p:attrName>
                                        </p:attrNameLst>
                                      </p:cBhvr>
                                    </p:anim>
                                    <p:animRot by="21600000">
                                      <p:cBhvr>
                                        <p:cTn id="14" dur="1000" fill="hold">
                                          <p:stCondLst>
                                            <p:cond delay="0"/>
                                          </p:stCondLst>
                                        </p:cTn>
                                        <p:tgtEl>
                                          <p:spTgt spid="3"/>
                                        </p:tgtEl>
                                        <p:attrNameLst>
                                          <p:attrName>r</p:attrName>
                                        </p:attrNameLst>
                                      </p:cBhvr>
                                    </p:animRot>
                                  </p:childTnLst>
                                </p:cTn>
                              </p:par>
                            </p:childTnLst>
                          </p:cTn>
                        </p:par>
                        <p:par>
                          <p:cTn id="15" fill="hold">
                            <p:stCondLst>
                              <p:cond delay="2200"/>
                            </p:stCondLst>
                            <p:childTnLst>
                              <p:par>
                                <p:cTn id="16" presetID="40" presetClass="entr" presetSubtype="0"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1"/>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4800"/>
                            </p:stCondLst>
                            <p:childTnLst>
                              <p:par>
                                <p:cTn id="22" presetID="45"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ppt_w</p:attrName>
                                        </p:attrNameLst>
                                      </p:cBhvr>
                                      <p:tavLst>
                                        <p:tav tm="0" fmla="#ppt_w*sin(2.5*pi*$)">
                                          <p:val>
                                            <p:fltVal val="0"/>
                                          </p:val>
                                        </p:tav>
                                        <p:tav tm="100000">
                                          <p:val>
                                            <p:fltVal val="1"/>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childTnLst>
                                </p:cTn>
                              </p:par>
                            </p:childTnLst>
                          </p:cTn>
                        </p:par>
                        <p:par>
                          <p:cTn id="27" fill="hold">
                            <p:stCondLst>
                              <p:cond delay="6099"/>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P spid="4"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283"/>
          <p:cNvSpPr txBox="1"/>
          <p:nvPr/>
        </p:nvSpPr>
        <p:spPr>
          <a:xfrm>
            <a:off x="3269774" y="4739765"/>
            <a:ext cx="1073807" cy="1015428"/>
          </a:xfrm>
          <a:prstGeom prst="rect">
            <a:avLst/>
          </a:prstGeom>
          <a:noFill/>
          <a:ln>
            <a:solidFill>
              <a:schemeClr val="bg1"/>
            </a:solidFill>
          </a:ln>
        </p:spPr>
        <p:txBody>
          <a:bodyPr wrap="square" rtlCol="0">
            <a:spAutoFit/>
          </a:bodyPr>
          <a:lstStyle/>
          <a:p>
            <a:pPr algn="ctr"/>
            <a:r>
              <a:rPr lang="en-US" altLang="zh-CN" sz="6000" b="1" dirty="0">
                <a:solidFill>
                  <a:schemeClr val="bg1"/>
                </a:solidFill>
                <a:cs typeface="+mn-ea"/>
                <a:sym typeface="+mn-lt"/>
              </a:rPr>
              <a:t>2</a:t>
            </a:r>
            <a:endParaRPr lang="zh-CN" altLang="en-US" sz="6000" b="1" dirty="0">
              <a:solidFill>
                <a:schemeClr val="bg1"/>
              </a:solidFill>
              <a:cs typeface="+mn-ea"/>
              <a:sym typeface="+mn-lt"/>
            </a:endParaRPr>
          </a:p>
        </p:txBody>
      </p:sp>
      <p:grpSp>
        <p:nvGrpSpPr>
          <p:cNvPr id="3" name="组合 2"/>
          <p:cNvGrpSpPr/>
          <p:nvPr/>
        </p:nvGrpSpPr>
        <p:grpSpPr>
          <a:xfrm>
            <a:off x="4718034" y="4562089"/>
            <a:ext cx="4427558" cy="1621410"/>
            <a:chOff x="5159245" y="2700409"/>
            <a:chExt cx="4428583" cy="1621785"/>
          </a:xfrm>
        </p:grpSpPr>
        <p:sp>
          <p:nvSpPr>
            <p:cNvPr id="4" name="矩形 3"/>
            <p:cNvSpPr/>
            <p:nvPr/>
          </p:nvSpPr>
          <p:spPr>
            <a:xfrm>
              <a:off x="5159245" y="2700409"/>
              <a:ext cx="2647491" cy="831189"/>
            </a:xfrm>
            <a:prstGeom prst="rect">
              <a:avLst/>
            </a:prstGeom>
          </p:spPr>
          <p:txBody>
            <a:bodyPr wrap="none">
              <a:spAutoFit/>
            </a:bodyPr>
            <a:lstStyle/>
            <a:p>
              <a:pPr defTabSz="456565">
                <a:defRPr/>
              </a:pPr>
              <a:r>
                <a:rPr lang="zh-CN" altLang="en-US" sz="4800" b="1" dirty="0">
                  <a:solidFill>
                    <a:schemeClr val="bg1"/>
                  </a:solidFill>
                  <a:effectLst>
                    <a:outerShdw blurRad="38100" dist="38100" dir="2700000" algn="tl">
                      <a:srgbClr val="000000">
                        <a:alpha val="43137"/>
                      </a:srgbClr>
                    </a:outerShdw>
                  </a:effectLst>
                  <a:cs typeface="+mn-ea"/>
                  <a:sym typeface="+mn-lt"/>
                </a:rPr>
                <a:t>完成情况</a:t>
              </a:r>
              <a:endParaRPr kumimoji="1" lang="zh-CN" altLang="en-US" sz="4800" b="1" kern="0" dirty="0">
                <a:solidFill>
                  <a:schemeClr val="bg1"/>
                </a:solidFill>
                <a:effectLst>
                  <a:outerShdw blurRad="38100" dist="38100" dir="2700000" algn="tl">
                    <a:srgbClr val="000000">
                      <a:alpha val="43137"/>
                    </a:srgbClr>
                  </a:outerShdw>
                </a:effectLst>
                <a:cs typeface="+mn-ea"/>
                <a:sym typeface="+mn-lt"/>
              </a:endParaRPr>
            </a:p>
          </p:txBody>
        </p:sp>
        <p:sp>
          <p:nvSpPr>
            <p:cNvPr id="5" name="矩形 4"/>
            <p:cNvSpPr/>
            <p:nvPr/>
          </p:nvSpPr>
          <p:spPr>
            <a:xfrm>
              <a:off x="5197345" y="3569506"/>
              <a:ext cx="4390483" cy="752688"/>
            </a:xfrm>
            <a:prstGeom prst="rect">
              <a:avLst/>
            </a:prstGeom>
          </p:spPr>
          <p:txBody>
            <a:bodyPr wrap="square">
              <a:spAutoFit/>
            </a:bodyPr>
            <a:lstStyle/>
            <a:p>
              <a:pPr>
                <a:lnSpc>
                  <a:spcPct val="130000"/>
                </a:lnSpc>
              </a:pPr>
              <a:r>
                <a:rPr lang="zh-CN" altLang="en-US" sz="1100"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1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42"/>
          <p:cNvSpPr>
            <a:spLocks noChangeArrowheads="1"/>
          </p:cNvSpPr>
          <p:nvPr/>
        </p:nvSpPr>
        <p:spPr bwMode="auto">
          <a:xfrm>
            <a:off x="9784872" y="3838575"/>
            <a:ext cx="923805" cy="2260600"/>
          </a:xfrm>
          <a:prstGeom prst="rect">
            <a:avLst/>
          </a:prstGeom>
          <a:solidFill>
            <a:srgbClr val="7E7E7E"/>
          </a:solid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FFFF"/>
              </a:solidFill>
              <a:cs typeface="+mn-ea"/>
              <a:sym typeface="+mn-lt"/>
            </a:endParaRPr>
          </a:p>
        </p:txBody>
      </p:sp>
      <p:sp>
        <p:nvSpPr>
          <p:cNvPr id="56" name="矩形 37"/>
          <p:cNvSpPr>
            <a:spLocks noChangeArrowheads="1"/>
          </p:cNvSpPr>
          <p:nvPr/>
        </p:nvSpPr>
        <p:spPr bwMode="auto">
          <a:xfrm>
            <a:off x="4996007" y="3838575"/>
            <a:ext cx="4666643" cy="2260600"/>
          </a:xfrm>
          <a:prstGeom prst="rect">
            <a:avLst/>
          </a:prstGeom>
          <a:solidFill>
            <a:schemeClr val="accent2"/>
          </a:solid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FFFF"/>
              </a:solidFill>
              <a:cs typeface="+mn-ea"/>
              <a:sym typeface="+mn-lt"/>
            </a:endParaRPr>
          </a:p>
        </p:txBody>
      </p:sp>
      <p:sp>
        <p:nvSpPr>
          <p:cNvPr id="57" name="矩形 46"/>
          <p:cNvSpPr>
            <a:spLocks noChangeAspect="1" noChangeArrowheads="1"/>
          </p:cNvSpPr>
          <p:nvPr/>
        </p:nvSpPr>
        <p:spPr bwMode="auto">
          <a:xfrm>
            <a:off x="1486501" y="3838575"/>
            <a:ext cx="3388872" cy="2260600"/>
          </a:xfrm>
          <a:prstGeom prst="rect">
            <a:avLst/>
          </a:prstGeom>
          <a:blipFill dpi="0" rotWithShape="1">
            <a:blip r:embed="rId1"/>
            <a:srcRect/>
            <a:stretch>
              <a:fillRect/>
            </a:stretch>
          </a:blip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FFFF"/>
              </a:solidFill>
              <a:cs typeface="+mn-ea"/>
              <a:sym typeface="+mn-lt"/>
            </a:endParaRPr>
          </a:p>
        </p:txBody>
      </p:sp>
      <p:sp>
        <p:nvSpPr>
          <p:cNvPr id="58" name="矩形 47"/>
          <p:cNvSpPr>
            <a:spLocks noChangeAspect="1" noChangeArrowheads="1"/>
          </p:cNvSpPr>
          <p:nvPr/>
        </p:nvSpPr>
        <p:spPr bwMode="auto">
          <a:xfrm>
            <a:off x="3840460" y="1485901"/>
            <a:ext cx="3385697" cy="2259013"/>
          </a:xfrm>
          <a:prstGeom prst="rect">
            <a:avLst/>
          </a:prstGeom>
          <a:blipFill dpi="0" rotWithShape="1">
            <a:blip r:embed="rId2"/>
            <a:srcRect/>
            <a:stretch>
              <a:fillRect/>
            </a:stretch>
          </a:blip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FFFF"/>
              </a:solidFill>
              <a:cs typeface="+mn-ea"/>
              <a:sym typeface="+mn-lt"/>
            </a:endParaRPr>
          </a:p>
        </p:txBody>
      </p:sp>
      <p:sp>
        <p:nvSpPr>
          <p:cNvPr id="59" name="矩形 1"/>
          <p:cNvSpPr>
            <a:spLocks noChangeArrowheads="1"/>
          </p:cNvSpPr>
          <p:nvPr/>
        </p:nvSpPr>
        <p:spPr bwMode="auto">
          <a:xfrm>
            <a:off x="1486500" y="1484313"/>
            <a:ext cx="2260306" cy="2260600"/>
          </a:xfrm>
          <a:prstGeom prst="rect">
            <a:avLst/>
          </a:prstGeom>
          <a:solidFill>
            <a:schemeClr val="accent1"/>
          </a:solid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8607"/>
              </a:solidFill>
              <a:cs typeface="+mn-ea"/>
              <a:sym typeface="+mn-lt"/>
            </a:endParaRPr>
          </a:p>
        </p:txBody>
      </p:sp>
      <p:sp>
        <p:nvSpPr>
          <p:cNvPr id="60" name="矩形 59"/>
          <p:cNvSpPr>
            <a:spLocks noChangeAspect="1" noChangeArrowheads="1"/>
          </p:cNvSpPr>
          <p:nvPr/>
        </p:nvSpPr>
        <p:spPr bwMode="auto">
          <a:xfrm>
            <a:off x="7319805" y="1484313"/>
            <a:ext cx="3388871" cy="2260600"/>
          </a:xfrm>
          <a:prstGeom prst="rect">
            <a:avLst/>
          </a:prstGeom>
          <a:blipFill dpi="0" rotWithShape="1">
            <a:blip r:embed="rId3"/>
            <a:srcRect/>
            <a:stretch>
              <a:fillRect/>
            </a:stretch>
          </a:blipFill>
          <a:ln w="9525">
            <a:noFill/>
            <a:miter lim="800000"/>
          </a:ln>
        </p:spPr>
        <p:txBody>
          <a:bodyPr lIns="121900" tIns="60950" rIns="121900" bIns="60950" anchor="ctr"/>
          <a:lstStyle/>
          <a:p>
            <a:pPr algn="ctr">
              <a:buFont typeface="Arial" panose="020B0604020202020204" pitchFamily="34" charset="0"/>
              <a:buNone/>
            </a:pPr>
            <a:endParaRPr lang="zh-CN" altLang="zh-CN" sz="2400">
              <a:solidFill>
                <a:srgbClr val="FFFFFF"/>
              </a:solidFill>
              <a:cs typeface="+mn-ea"/>
              <a:sym typeface="+mn-lt"/>
            </a:endParaRPr>
          </a:p>
        </p:txBody>
      </p:sp>
      <p:sp>
        <p:nvSpPr>
          <p:cNvPr id="61" name="矩形 56"/>
          <p:cNvSpPr>
            <a:spLocks noChangeArrowheads="1"/>
          </p:cNvSpPr>
          <p:nvPr/>
        </p:nvSpPr>
        <p:spPr bwMode="auto">
          <a:xfrm>
            <a:off x="1486501" y="1612903"/>
            <a:ext cx="2152370" cy="477033"/>
          </a:xfrm>
          <a:prstGeom prst="rect">
            <a:avLst/>
          </a:prstGeom>
          <a:noFill/>
          <a:ln w="9525">
            <a:noFill/>
            <a:miter lim="800000"/>
          </a:ln>
        </p:spPr>
        <p:txBody>
          <a:bodyPr lIns="121900" tIns="60950" rIns="121900" bIns="60950">
            <a:spAutoFit/>
          </a:bodyPr>
          <a:lstStyle/>
          <a:p>
            <a:pPr algn="r">
              <a:buFont typeface="Arial" panose="020B0604020202020204" pitchFamily="34" charset="0"/>
              <a:buNone/>
            </a:pPr>
            <a:r>
              <a:rPr lang="zh-CN" altLang="en-US" sz="2300" b="1">
                <a:solidFill>
                  <a:schemeClr val="bg1"/>
                </a:solidFill>
                <a:cs typeface="+mn-ea"/>
                <a:sym typeface="+mn-lt"/>
              </a:rPr>
              <a:t>添加主题</a:t>
            </a:r>
            <a:endParaRPr lang="zh-CN" altLang="en-US" sz="2300">
              <a:solidFill>
                <a:schemeClr val="bg1"/>
              </a:solidFill>
              <a:cs typeface="+mn-ea"/>
              <a:sym typeface="+mn-lt"/>
            </a:endParaRPr>
          </a:p>
        </p:txBody>
      </p:sp>
      <p:sp>
        <p:nvSpPr>
          <p:cNvPr id="62" name="矩形 57"/>
          <p:cNvSpPr>
            <a:spLocks noChangeArrowheads="1"/>
          </p:cNvSpPr>
          <p:nvPr/>
        </p:nvSpPr>
        <p:spPr bwMode="auto">
          <a:xfrm>
            <a:off x="1802374" y="2062165"/>
            <a:ext cx="1841260" cy="661699"/>
          </a:xfrm>
          <a:prstGeom prst="rect">
            <a:avLst/>
          </a:prstGeom>
          <a:noFill/>
          <a:ln>
            <a:noFill/>
          </a:ln>
        </p:spPr>
        <p:txBody>
          <a:bodyPr lIns="121900" tIns="60950" rIns="121900" bIns="6095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defTabSz="913765">
              <a:lnSpc>
                <a:spcPts val="2135"/>
              </a:lnSpc>
              <a:spcBef>
                <a:spcPct val="0"/>
              </a:spcBef>
              <a:buNone/>
              <a:defRPr/>
            </a:pPr>
            <a:r>
              <a:rPr lang="zh-CN" altLang="en-US" sz="1500" dirty="0">
                <a:solidFill>
                  <a:schemeClr val="bg1">
                    <a:lumMod val="95000"/>
                  </a:schemeClr>
                </a:solidFill>
                <a:latin typeface="+mn-lt"/>
                <a:ea typeface="+mn-ea"/>
                <a:cs typeface="+mn-ea"/>
                <a:sym typeface="+mn-lt"/>
              </a:rPr>
              <a:t>文字描述，总结概括，内容大纲。</a:t>
            </a:r>
            <a:r>
              <a:rPr lang="en-US" altLang="zh-CN" sz="1500" dirty="0">
                <a:solidFill>
                  <a:schemeClr val="bg1">
                    <a:lumMod val="95000"/>
                  </a:schemeClr>
                </a:solidFill>
                <a:latin typeface="+mn-lt"/>
                <a:ea typeface="+mn-ea"/>
                <a:cs typeface="+mn-ea"/>
                <a:sym typeface="+mn-lt"/>
              </a:rPr>
              <a:t> </a:t>
            </a:r>
            <a:endParaRPr lang="zh-CN" altLang="en-US" sz="1500" dirty="0">
              <a:solidFill>
                <a:schemeClr val="bg1">
                  <a:lumMod val="95000"/>
                </a:schemeClr>
              </a:solidFill>
              <a:latin typeface="+mn-lt"/>
              <a:ea typeface="+mn-ea"/>
              <a:cs typeface="+mn-ea"/>
              <a:sym typeface="+mn-lt"/>
            </a:endParaRPr>
          </a:p>
        </p:txBody>
      </p:sp>
      <p:sp>
        <p:nvSpPr>
          <p:cNvPr id="63" name="矩形 44"/>
          <p:cNvSpPr>
            <a:spLocks noChangeArrowheads="1"/>
          </p:cNvSpPr>
          <p:nvPr/>
        </p:nvSpPr>
        <p:spPr bwMode="auto">
          <a:xfrm>
            <a:off x="5126166" y="3979866"/>
            <a:ext cx="3098397" cy="477033"/>
          </a:xfrm>
          <a:prstGeom prst="rect">
            <a:avLst/>
          </a:prstGeom>
          <a:noFill/>
          <a:ln>
            <a:noFill/>
          </a:ln>
        </p:spPr>
        <p:txBody>
          <a:bodyPr lIns="121900" tIns="60950" rIns="121900" bIns="6095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spcBef>
                <a:spcPct val="0"/>
              </a:spcBef>
              <a:buNone/>
              <a:defRPr/>
            </a:pPr>
            <a:r>
              <a:rPr lang="zh-CN" altLang="en-US" sz="2300" b="1" dirty="0">
                <a:solidFill>
                  <a:schemeClr val="bg1">
                    <a:lumMod val="95000"/>
                  </a:schemeClr>
                </a:solidFill>
                <a:latin typeface="+mn-lt"/>
                <a:ea typeface="+mn-ea"/>
                <a:cs typeface="+mn-ea"/>
                <a:sym typeface="+mn-lt"/>
              </a:rPr>
              <a:t>添加主题</a:t>
            </a:r>
            <a:endParaRPr lang="zh-CN" altLang="en-US" sz="2300" dirty="0">
              <a:solidFill>
                <a:schemeClr val="bg1">
                  <a:lumMod val="95000"/>
                </a:schemeClr>
              </a:solidFill>
              <a:latin typeface="+mn-lt"/>
              <a:ea typeface="+mn-ea"/>
              <a:cs typeface="+mn-ea"/>
              <a:sym typeface="+mn-lt"/>
            </a:endParaRPr>
          </a:p>
        </p:txBody>
      </p:sp>
      <p:sp>
        <p:nvSpPr>
          <p:cNvPr id="64" name="矩形 45"/>
          <p:cNvSpPr>
            <a:spLocks noChangeArrowheads="1"/>
          </p:cNvSpPr>
          <p:nvPr/>
        </p:nvSpPr>
        <p:spPr bwMode="auto">
          <a:xfrm>
            <a:off x="5126167" y="4381500"/>
            <a:ext cx="4280929" cy="1046420"/>
          </a:xfrm>
          <a:prstGeom prst="rect">
            <a:avLst/>
          </a:prstGeom>
          <a:noFill/>
          <a:ln>
            <a:noFill/>
          </a:ln>
        </p:spPr>
        <p:txBody>
          <a:bodyPr lIns="121900" tIns="60950" rIns="121900" bIns="6095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13765">
              <a:spcBef>
                <a:spcPct val="0"/>
              </a:spcBef>
              <a:buNone/>
              <a:defRPr/>
            </a:pPr>
            <a:r>
              <a:rPr lang="zh-CN" altLang="en-US" sz="1500" dirty="0">
                <a:solidFill>
                  <a:schemeClr val="bg1">
                    <a:lumMod val="95000"/>
                  </a:schemeClr>
                </a:solidFill>
                <a:latin typeface="+mn-lt"/>
                <a:ea typeface="+mn-ea"/>
                <a:cs typeface="+mn-ea"/>
                <a:sym typeface="+mn-lt"/>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500" dirty="0">
              <a:solidFill>
                <a:schemeClr val="bg1">
                  <a:lumMod val="95000"/>
                </a:schemeClr>
              </a:solidFill>
              <a:latin typeface="+mn-lt"/>
              <a:ea typeface="+mn-ea"/>
              <a:cs typeface="+mn-ea"/>
              <a:sym typeface="+mn-lt"/>
            </a:endParaRPr>
          </a:p>
        </p:txBody>
      </p:sp>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1+#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fill="hold"/>
                                        <p:tgtEl>
                                          <p:spTgt spid="57"/>
                                        </p:tgtEl>
                                        <p:attrNameLst>
                                          <p:attrName>ppt_x</p:attrName>
                                        </p:attrNameLst>
                                      </p:cBhvr>
                                      <p:tavLst>
                                        <p:tav tm="0">
                                          <p:val>
                                            <p:strVal val="0-#ppt_w/2"/>
                                          </p:val>
                                        </p:tav>
                                        <p:tav tm="100000">
                                          <p:val>
                                            <p:strVal val="#ppt_x"/>
                                          </p:val>
                                        </p:tav>
                                      </p:tavLst>
                                    </p:anim>
                                    <p:anim calcmode="lin" valueType="num">
                                      <p:cBhvr additive="base">
                                        <p:cTn id="23" dur="500" fill="hold"/>
                                        <p:tgtEl>
                                          <p:spTgt spid="5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1+#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1+#ppt_w/2"/>
                                          </p:val>
                                        </p:tav>
                                        <p:tav tm="100000">
                                          <p:val>
                                            <p:strVal val="#ppt_x"/>
                                          </p:val>
                                        </p:tav>
                                      </p:tavLst>
                                    </p:anim>
                                    <p:anim calcmode="lin" valueType="num">
                                      <p:cBhvr additive="base">
                                        <p:cTn id="33" dur="500" fill="hold"/>
                                        <p:tgtEl>
                                          <p:spTgt spid="5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up)">
                                      <p:cBhvr>
                                        <p:cTn id="37" dur="500"/>
                                        <p:tgtEl>
                                          <p:spTgt spid="61"/>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up)">
                                      <p:cBhvr>
                                        <p:cTn id="41" dur="500"/>
                                        <p:tgtEl>
                                          <p:spTgt spid="62"/>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cxnSp>
        <p:nvCxnSpPr>
          <p:cNvPr id="18" name="Straight Connector 17"/>
          <p:cNvCxnSpPr>
            <a:endCxn id="26" idx="0"/>
          </p:cNvCxnSpPr>
          <p:nvPr/>
        </p:nvCxnSpPr>
        <p:spPr>
          <a:xfrm>
            <a:off x="1299710" y="2850256"/>
            <a:ext cx="0" cy="746682"/>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27" idx="4"/>
          </p:cNvCxnSpPr>
          <p:nvPr/>
        </p:nvCxnSpPr>
        <p:spPr>
          <a:xfrm>
            <a:off x="2643832" y="3748071"/>
            <a:ext cx="3648" cy="877419"/>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30" idx="4"/>
          </p:cNvCxnSpPr>
          <p:nvPr/>
        </p:nvCxnSpPr>
        <p:spPr>
          <a:xfrm>
            <a:off x="6741916" y="3748070"/>
            <a:ext cx="1" cy="1068705"/>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35" idx="4"/>
          </p:cNvCxnSpPr>
          <p:nvPr/>
        </p:nvCxnSpPr>
        <p:spPr>
          <a:xfrm>
            <a:off x="10883059" y="3748074"/>
            <a:ext cx="1" cy="877419"/>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28" idx="0"/>
          </p:cNvCxnSpPr>
          <p:nvPr/>
        </p:nvCxnSpPr>
        <p:spPr>
          <a:xfrm flipH="1">
            <a:off x="9543018" y="2850256"/>
            <a:ext cx="1" cy="746682"/>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29" idx="0"/>
          </p:cNvCxnSpPr>
          <p:nvPr/>
        </p:nvCxnSpPr>
        <p:spPr>
          <a:xfrm flipH="1">
            <a:off x="5392808" y="2850256"/>
            <a:ext cx="5780" cy="746682"/>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299710" y="3654871"/>
            <a:ext cx="9583348" cy="383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cs typeface="+mn-ea"/>
              <a:sym typeface="+mn-lt"/>
            </a:endParaRPr>
          </a:p>
        </p:txBody>
      </p:sp>
      <p:sp>
        <p:nvSpPr>
          <p:cNvPr id="26" name="Oval 25"/>
          <p:cNvSpPr>
            <a:spLocks noChangeAspect="1"/>
          </p:cNvSpPr>
          <p:nvPr/>
        </p:nvSpPr>
        <p:spPr>
          <a:xfrm>
            <a:off x="1224155" y="3596938"/>
            <a:ext cx="151110" cy="151130"/>
          </a:xfrm>
          <a:prstGeom prst="ellipse">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rgbClr val="26A6CF"/>
                </a:solidFill>
                <a:cs typeface="+mn-ea"/>
                <a:sym typeface="+mn-lt"/>
              </a:rPr>
              <a:t> </a:t>
            </a:r>
            <a:endParaRPr lang="en-US" sz="1600" dirty="0">
              <a:solidFill>
                <a:srgbClr val="26A6CF"/>
              </a:solidFill>
              <a:cs typeface="+mn-ea"/>
              <a:sym typeface="+mn-lt"/>
            </a:endParaRPr>
          </a:p>
        </p:txBody>
      </p:sp>
      <p:sp>
        <p:nvSpPr>
          <p:cNvPr id="27" name="Oval 26"/>
          <p:cNvSpPr>
            <a:spLocks noChangeAspect="1"/>
          </p:cNvSpPr>
          <p:nvPr/>
        </p:nvSpPr>
        <p:spPr>
          <a:xfrm>
            <a:off x="2568278" y="3596938"/>
            <a:ext cx="151110" cy="151130"/>
          </a:xfrm>
          <a:prstGeom prst="ellipse">
            <a:avLst/>
          </a:prstGeom>
          <a:solidFill>
            <a:schemeClr val="accent5"/>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28" name="Oval 27"/>
          <p:cNvSpPr>
            <a:spLocks noChangeAspect="1"/>
          </p:cNvSpPr>
          <p:nvPr/>
        </p:nvSpPr>
        <p:spPr>
          <a:xfrm>
            <a:off x="9467459" y="3596938"/>
            <a:ext cx="151110" cy="151130"/>
          </a:xfrm>
          <a:prstGeom prst="ellipse">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29" name="Oval 28"/>
          <p:cNvSpPr>
            <a:spLocks noChangeAspect="1"/>
          </p:cNvSpPr>
          <p:nvPr/>
        </p:nvSpPr>
        <p:spPr>
          <a:xfrm>
            <a:off x="5317252" y="3596938"/>
            <a:ext cx="151110" cy="151130"/>
          </a:xfrm>
          <a:prstGeom prst="ellipse">
            <a:avLst/>
          </a:prstGeom>
          <a:solidFill>
            <a:schemeClr val="accent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30" name="Oval 29"/>
          <p:cNvSpPr>
            <a:spLocks noChangeAspect="1"/>
          </p:cNvSpPr>
          <p:nvPr/>
        </p:nvSpPr>
        <p:spPr>
          <a:xfrm>
            <a:off x="6666359" y="3596938"/>
            <a:ext cx="151110" cy="151130"/>
          </a:xfrm>
          <a:prstGeom prst="ellipse">
            <a:avLst/>
          </a:prstGeom>
          <a:solidFill>
            <a:schemeClr val="accent5"/>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35" name="Oval 34"/>
          <p:cNvSpPr>
            <a:spLocks noChangeAspect="1"/>
          </p:cNvSpPr>
          <p:nvPr/>
        </p:nvSpPr>
        <p:spPr>
          <a:xfrm>
            <a:off x="10807501" y="3596938"/>
            <a:ext cx="151110" cy="151130"/>
          </a:xfrm>
          <a:prstGeom prst="ellipse">
            <a:avLst/>
          </a:prstGeom>
          <a:solidFill>
            <a:schemeClr val="accent5"/>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36" name="Oval 35"/>
          <p:cNvSpPr/>
          <p:nvPr/>
        </p:nvSpPr>
        <p:spPr>
          <a:xfrm>
            <a:off x="3953802" y="3622127"/>
            <a:ext cx="100741" cy="100754"/>
          </a:xfrm>
          <a:prstGeom prst="ellipse">
            <a:avLst/>
          </a:prstGeom>
          <a:solidFill>
            <a:schemeClr val="accent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45" name="Oval 44"/>
          <p:cNvSpPr/>
          <p:nvPr/>
        </p:nvSpPr>
        <p:spPr>
          <a:xfrm>
            <a:off x="7992448" y="3622127"/>
            <a:ext cx="100741" cy="100754"/>
          </a:xfrm>
          <a:prstGeom prst="ellipse">
            <a:avLst/>
          </a:prstGeom>
          <a:solidFill>
            <a:schemeClr val="accent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26A6CF"/>
              </a:solidFill>
              <a:cs typeface="+mn-ea"/>
              <a:sym typeface="+mn-lt"/>
            </a:endParaRPr>
          </a:p>
        </p:txBody>
      </p:sp>
      <p:sp>
        <p:nvSpPr>
          <p:cNvPr id="46" name="TextBox 45"/>
          <p:cNvSpPr txBox="1"/>
          <p:nvPr/>
        </p:nvSpPr>
        <p:spPr>
          <a:xfrm>
            <a:off x="3249604" y="3211950"/>
            <a:ext cx="1495067" cy="253916"/>
          </a:xfrm>
          <a:prstGeom prst="rect">
            <a:avLst/>
          </a:prstGeom>
          <a:noFill/>
        </p:spPr>
        <p:txBody>
          <a:bodyPr wrap="square" rtlCol="0">
            <a:spAutoFit/>
          </a:bodyPr>
          <a:lstStyle/>
          <a:p>
            <a:pPr algn="ctr"/>
            <a:r>
              <a:rPr lang="zh-CN" altLang="en-US" sz="1050" dirty="0">
                <a:solidFill>
                  <a:srgbClr val="7F7F7F"/>
                </a:solidFill>
                <a:cs typeface="+mn-ea"/>
                <a:sym typeface="+mn-lt"/>
              </a:rPr>
              <a:t>茶歇时间</a:t>
            </a:r>
            <a:endParaRPr lang="en-AU" sz="1050" dirty="0">
              <a:solidFill>
                <a:srgbClr val="7F7F7F"/>
              </a:solidFill>
              <a:cs typeface="+mn-ea"/>
              <a:sym typeface="+mn-lt"/>
            </a:endParaRPr>
          </a:p>
        </p:txBody>
      </p:sp>
      <p:sp>
        <p:nvSpPr>
          <p:cNvPr id="47" name="TextBox 46"/>
          <p:cNvSpPr txBox="1"/>
          <p:nvPr/>
        </p:nvSpPr>
        <p:spPr>
          <a:xfrm>
            <a:off x="7284117" y="3211950"/>
            <a:ext cx="1484860" cy="253916"/>
          </a:xfrm>
          <a:prstGeom prst="rect">
            <a:avLst/>
          </a:prstGeom>
          <a:noFill/>
        </p:spPr>
        <p:txBody>
          <a:bodyPr wrap="square" rtlCol="0">
            <a:spAutoFit/>
          </a:bodyPr>
          <a:lstStyle/>
          <a:p>
            <a:pPr algn="ctr"/>
            <a:r>
              <a:rPr lang="zh-CN" altLang="en-US" sz="1050" dirty="0">
                <a:solidFill>
                  <a:srgbClr val="7F7F7F"/>
                </a:solidFill>
                <a:cs typeface="+mn-ea"/>
                <a:sym typeface="+mn-lt"/>
              </a:rPr>
              <a:t>茶歇时间</a:t>
            </a:r>
            <a:endParaRPr lang="en-AU" altLang="zh-CN" sz="1050" dirty="0">
              <a:solidFill>
                <a:srgbClr val="7F7F7F"/>
              </a:solidFill>
              <a:cs typeface="+mn-ea"/>
              <a:sym typeface="+mn-lt"/>
            </a:endParaRPr>
          </a:p>
        </p:txBody>
      </p:sp>
      <p:sp>
        <p:nvSpPr>
          <p:cNvPr id="50" name="Oval 49"/>
          <p:cNvSpPr>
            <a:spLocks noChangeAspect="1"/>
          </p:cNvSpPr>
          <p:nvPr/>
        </p:nvSpPr>
        <p:spPr>
          <a:xfrm>
            <a:off x="900461" y="2064346"/>
            <a:ext cx="798498" cy="79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800" dirty="0">
              <a:solidFill>
                <a:srgbClr val="FFFFFF"/>
              </a:solidFill>
              <a:cs typeface="+mn-ea"/>
              <a:sym typeface="+mn-lt"/>
            </a:endParaRPr>
          </a:p>
        </p:txBody>
      </p:sp>
      <p:sp>
        <p:nvSpPr>
          <p:cNvPr id="51" name="Oval 50"/>
          <p:cNvSpPr>
            <a:spLocks noChangeAspect="1"/>
          </p:cNvSpPr>
          <p:nvPr/>
        </p:nvSpPr>
        <p:spPr>
          <a:xfrm>
            <a:off x="2244583" y="4539992"/>
            <a:ext cx="798498" cy="798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cs typeface="+mn-ea"/>
              <a:sym typeface="+mn-lt"/>
            </a:endParaRPr>
          </a:p>
        </p:txBody>
      </p:sp>
      <p:sp>
        <p:nvSpPr>
          <p:cNvPr id="52" name="TextBox 51"/>
          <p:cNvSpPr txBox="1"/>
          <p:nvPr/>
        </p:nvSpPr>
        <p:spPr>
          <a:xfrm>
            <a:off x="552177" y="1438856"/>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公司</a:t>
            </a:r>
            <a:endParaRPr lang="en-US"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简介</a:t>
            </a:r>
            <a:endParaRPr lang="en-AU" sz="1400" dirty="0">
              <a:solidFill>
                <a:srgbClr val="7F7F7F"/>
              </a:solidFill>
              <a:cs typeface="+mn-ea"/>
              <a:sym typeface="+mn-lt"/>
            </a:endParaRPr>
          </a:p>
        </p:txBody>
      </p:sp>
      <p:sp>
        <p:nvSpPr>
          <p:cNvPr id="53" name="TextBox 52"/>
          <p:cNvSpPr txBox="1"/>
          <p:nvPr/>
        </p:nvSpPr>
        <p:spPr>
          <a:xfrm>
            <a:off x="1896299" y="5409268"/>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为什么</a:t>
            </a:r>
            <a:endParaRPr lang="en-US"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选择我们</a:t>
            </a:r>
            <a:endParaRPr lang="en-AU" sz="1400" dirty="0">
              <a:solidFill>
                <a:srgbClr val="7F7F7F"/>
              </a:solidFill>
              <a:cs typeface="+mn-ea"/>
              <a:sym typeface="+mn-lt"/>
            </a:endParaRPr>
          </a:p>
        </p:txBody>
      </p:sp>
      <p:sp>
        <p:nvSpPr>
          <p:cNvPr id="54" name="Oval 53"/>
          <p:cNvSpPr>
            <a:spLocks noChangeAspect="1"/>
          </p:cNvSpPr>
          <p:nvPr/>
        </p:nvSpPr>
        <p:spPr>
          <a:xfrm>
            <a:off x="4996977" y="2064346"/>
            <a:ext cx="798498" cy="79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sz="2800" dirty="0">
              <a:solidFill>
                <a:schemeClr val="bg1"/>
              </a:solidFill>
              <a:cs typeface="+mn-ea"/>
              <a:sym typeface="+mn-lt"/>
            </a:endParaRPr>
          </a:p>
        </p:txBody>
      </p:sp>
      <p:sp>
        <p:nvSpPr>
          <p:cNvPr id="55" name="TextBox 54"/>
          <p:cNvSpPr txBox="1"/>
          <p:nvPr/>
        </p:nvSpPr>
        <p:spPr>
          <a:xfrm>
            <a:off x="4648693" y="1438856"/>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概念</a:t>
            </a:r>
            <a:endParaRPr lang="en-US"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与理念</a:t>
            </a:r>
            <a:endParaRPr lang="en-AU" sz="1400" dirty="0">
              <a:solidFill>
                <a:srgbClr val="7F7F7F"/>
              </a:solidFill>
              <a:cs typeface="+mn-ea"/>
              <a:sym typeface="+mn-lt"/>
            </a:endParaRPr>
          </a:p>
        </p:txBody>
      </p:sp>
      <p:sp>
        <p:nvSpPr>
          <p:cNvPr id="56" name="Oval 55"/>
          <p:cNvSpPr>
            <a:spLocks noChangeAspect="1"/>
          </p:cNvSpPr>
          <p:nvPr/>
        </p:nvSpPr>
        <p:spPr>
          <a:xfrm>
            <a:off x="9143768" y="2064346"/>
            <a:ext cx="798498" cy="798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sz="2800" dirty="0">
              <a:solidFill>
                <a:schemeClr val="bg1"/>
              </a:solidFill>
              <a:cs typeface="+mn-ea"/>
              <a:sym typeface="+mn-lt"/>
            </a:endParaRPr>
          </a:p>
        </p:txBody>
      </p:sp>
      <p:sp>
        <p:nvSpPr>
          <p:cNvPr id="57" name="TextBox 56"/>
          <p:cNvSpPr txBox="1"/>
          <p:nvPr/>
        </p:nvSpPr>
        <p:spPr>
          <a:xfrm>
            <a:off x="8795484" y="1438856"/>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数据与</a:t>
            </a:r>
            <a:endParaRPr lang="en-US"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信息图表</a:t>
            </a:r>
            <a:endParaRPr lang="en-AU" sz="1400" dirty="0">
              <a:solidFill>
                <a:srgbClr val="7F7F7F"/>
              </a:solidFill>
              <a:cs typeface="+mn-ea"/>
              <a:sym typeface="+mn-lt"/>
            </a:endParaRPr>
          </a:p>
        </p:txBody>
      </p:sp>
      <p:sp>
        <p:nvSpPr>
          <p:cNvPr id="58" name="Oval 57"/>
          <p:cNvSpPr>
            <a:spLocks noChangeAspect="1"/>
          </p:cNvSpPr>
          <p:nvPr/>
        </p:nvSpPr>
        <p:spPr>
          <a:xfrm>
            <a:off x="6342665" y="4539992"/>
            <a:ext cx="798498" cy="798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rgbClr val="F33745"/>
              </a:solidFill>
              <a:cs typeface="+mn-ea"/>
              <a:sym typeface="+mn-lt"/>
            </a:endParaRPr>
          </a:p>
        </p:txBody>
      </p:sp>
      <p:sp>
        <p:nvSpPr>
          <p:cNvPr id="59" name="TextBox 58"/>
          <p:cNvSpPr txBox="1"/>
          <p:nvPr/>
        </p:nvSpPr>
        <p:spPr>
          <a:xfrm>
            <a:off x="5994382" y="5409268"/>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问答</a:t>
            </a:r>
            <a:endParaRPr lang="en-AU"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章节</a:t>
            </a:r>
            <a:endParaRPr lang="en-AU" sz="1400" dirty="0">
              <a:solidFill>
                <a:srgbClr val="7F7F7F"/>
              </a:solidFill>
              <a:cs typeface="+mn-ea"/>
              <a:sym typeface="+mn-lt"/>
            </a:endParaRPr>
          </a:p>
        </p:txBody>
      </p:sp>
      <p:sp>
        <p:nvSpPr>
          <p:cNvPr id="60" name="Oval 59"/>
          <p:cNvSpPr>
            <a:spLocks noChangeAspect="1"/>
          </p:cNvSpPr>
          <p:nvPr/>
        </p:nvSpPr>
        <p:spPr>
          <a:xfrm>
            <a:off x="10493043" y="4539992"/>
            <a:ext cx="798498" cy="798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dirty="0">
              <a:solidFill>
                <a:srgbClr val="F33745"/>
              </a:solidFill>
              <a:cs typeface="+mn-ea"/>
              <a:sym typeface="+mn-lt"/>
            </a:endParaRPr>
          </a:p>
        </p:txBody>
      </p:sp>
      <p:sp>
        <p:nvSpPr>
          <p:cNvPr id="61" name="TextBox 60"/>
          <p:cNvSpPr txBox="1"/>
          <p:nvPr/>
        </p:nvSpPr>
        <p:spPr>
          <a:xfrm>
            <a:off x="10144760" y="5409268"/>
            <a:ext cx="1495067" cy="609398"/>
          </a:xfrm>
          <a:prstGeom prst="rect">
            <a:avLst/>
          </a:prstGeom>
          <a:noFill/>
        </p:spPr>
        <p:txBody>
          <a:bodyPr wrap="square" rtlCol="0">
            <a:spAutoFit/>
          </a:bodyPr>
          <a:lstStyle/>
          <a:p>
            <a:pPr algn="ctr">
              <a:lnSpc>
                <a:spcPct val="120000"/>
              </a:lnSpc>
            </a:pPr>
            <a:r>
              <a:rPr lang="zh-CN" altLang="en-US" sz="1400" dirty="0">
                <a:solidFill>
                  <a:srgbClr val="7F7F7F"/>
                </a:solidFill>
                <a:cs typeface="+mn-ea"/>
                <a:sym typeface="+mn-lt"/>
              </a:rPr>
              <a:t>结束语</a:t>
            </a:r>
            <a:endParaRPr lang="en-AU" sz="1400" dirty="0">
              <a:solidFill>
                <a:srgbClr val="7F7F7F"/>
              </a:solidFill>
              <a:cs typeface="+mn-ea"/>
              <a:sym typeface="+mn-lt"/>
            </a:endParaRPr>
          </a:p>
          <a:p>
            <a:pPr algn="ctr">
              <a:lnSpc>
                <a:spcPct val="120000"/>
              </a:lnSpc>
            </a:pPr>
            <a:r>
              <a:rPr lang="zh-CN" altLang="en-US" sz="1400" dirty="0">
                <a:solidFill>
                  <a:srgbClr val="7F7F7F"/>
                </a:solidFill>
                <a:cs typeface="+mn-ea"/>
                <a:sym typeface="+mn-lt"/>
              </a:rPr>
              <a:t>总结汇报</a:t>
            </a:r>
            <a:endParaRPr lang="en-AU" sz="1400" dirty="0">
              <a:solidFill>
                <a:srgbClr val="7F7F7F"/>
              </a:solidFill>
              <a:cs typeface="+mn-ea"/>
              <a:sym typeface="+mn-lt"/>
            </a:endParaRPr>
          </a:p>
        </p:txBody>
      </p:sp>
      <p:sp>
        <p:nvSpPr>
          <p:cNvPr id="37" name="Freeform 143"/>
          <p:cNvSpPr>
            <a:spLocks noEditPoints="1"/>
          </p:cNvSpPr>
          <p:nvPr/>
        </p:nvSpPr>
        <p:spPr bwMode="auto">
          <a:xfrm>
            <a:off x="1129721" y="2274445"/>
            <a:ext cx="339978" cy="313178"/>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38" name="Freeform 149"/>
          <p:cNvSpPr/>
          <p:nvPr/>
        </p:nvSpPr>
        <p:spPr bwMode="auto">
          <a:xfrm>
            <a:off x="2490246" y="4788670"/>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39" name="Freeform 144"/>
          <p:cNvSpPr/>
          <p:nvPr/>
        </p:nvSpPr>
        <p:spPr bwMode="auto">
          <a:xfrm>
            <a:off x="5247422" y="2306311"/>
            <a:ext cx="290770" cy="314670"/>
          </a:xfrm>
          <a:custGeom>
            <a:avLst/>
            <a:gdLst>
              <a:gd name="T0" fmla="*/ 126 w 134"/>
              <a:gd name="T1" fmla="*/ 100 h 145"/>
              <a:gd name="T2" fmla="*/ 83 w 134"/>
              <a:gd name="T3" fmla="*/ 88 h 145"/>
              <a:gd name="T4" fmla="*/ 85 w 134"/>
              <a:gd name="T5" fmla="*/ 77 h 145"/>
              <a:gd name="T6" fmla="*/ 91 w 134"/>
              <a:gd name="T7" fmla="*/ 69 h 145"/>
              <a:gd name="T8" fmla="*/ 92 w 134"/>
              <a:gd name="T9" fmla="*/ 60 h 145"/>
              <a:gd name="T10" fmla="*/ 94 w 134"/>
              <a:gd name="T11" fmla="*/ 60 h 145"/>
              <a:gd name="T12" fmla="*/ 97 w 134"/>
              <a:gd name="T13" fmla="*/ 58 h 145"/>
              <a:gd name="T14" fmla="*/ 98 w 134"/>
              <a:gd name="T15" fmla="*/ 43 h 145"/>
              <a:gd name="T16" fmla="*/ 96 w 134"/>
              <a:gd name="T17" fmla="*/ 40 h 145"/>
              <a:gd name="T18" fmla="*/ 94 w 134"/>
              <a:gd name="T19" fmla="*/ 40 h 145"/>
              <a:gd name="T20" fmla="*/ 95 w 134"/>
              <a:gd name="T21" fmla="*/ 32 h 145"/>
              <a:gd name="T22" fmla="*/ 90 w 134"/>
              <a:gd name="T23" fmla="*/ 10 h 145"/>
              <a:gd name="T24" fmla="*/ 44 w 134"/>
              <a:gd name="T25" fmla="*/ 10 h 145"/>
              <a:gd name="T26" fmla="*/ 39 w 134"/>
              <a:gd name="T27" fmla="*/ 32 h 145"/>
              <a:gd name="T28" fmla="*/ 40 w 134"/>
              <a:gd name="T29" fmla="*/ 40 h 145"/>
              <a:gd name="T30" fmla="*/ 38 w 134"/>
              <a:gd name="T31" fmla="*/ 40 h 145"/>
              <a:gd name="T32" fmla="*/ 35 w 134"/>
              <a:gd name="T33" fmla="*/ 43 h 145"/>
              <a:gd name="T34" fmla="*/ 37 w 134"/>
              <a:gd name="T35" fmla="*/ 58 h 145"/>
              <a:gd name="T36" fmla="*/ 40 w 134"/>
              <a:gd name="T37" fmla="*/ 60 h 145"/>
              <a:gd name="T38" fmla="*/ 42 w 134"/>
              <a:gd name="T39" fmla="*/ 60 h 145"/>
              <a:gd name="T40" fmla="*/ 43 w 134"/>
              <a:gd name="T41" fmla="*/ 69 h 145"/>
              <a:gd name="T42" fmla="*/ 49 w 134"/>
              <a:gd name="T43" fmla="*/ 77 h 145"/>
              <a:gd name="T44" fmla="*/ 50 w 134"/>
              <a:gd name="T45" fmla="*/ 88 h 145"/>
              <a:gd name="T46" fmla="*/ 8 w 134"/>
              <a:gd name="T47" fmla="*/ 100 h 145"/>
              <a:gd name="T48" fmla="*/ 1 w 134"/>
              <a:gd name="T49" fmla="*/ 113 h 145"/>
              <a:gd name="T50" fmla="*/ 2 w 134"/>
              <a:gd name="T51" fmla="*/ 129 h 145"/>
              <a:gd name="T52" fmla="*/ 11 w 134"/>
              <a:gd name="T53" fmla="*/ 139 h 145"/>
              <a:gd name="T54" fmla="*/ 123 w 134"/>
              <a:gd name="T55" fmla="*/ 139 h 145"/>
              <a:gd name="T56" fmla="*/ 132 w 134"/>
              <a:gd name="T57" fmla="*/ 129 h 145"/>
              <a:gd name="T58" fmla="*/ 133 w 134"/>
              <a:gd name="T59" fmla="*/ 113 h 145"/>
              <a:gd name="T60" fmla="*/ 126 w 134"/>
              <a:gd name="T61" fmla="*/ 10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4" h="145">
                <a:moveTo>
                  <a:pt x="126" y="100"/>
                </a:moveTo>
                <a:cubicBezTo>
                  <a:pt x="113" y="93"/>
                  <a:pt x="98" y="89"/>
                  <a:pt x="83" y="88"/>
                </a:cubicBezTo>
                <a:cubicBezTo>
                  <a:pt x="84" y="84"/>
                  <a:pt x="84" y="81"/>
                  <a:pt x="85" y="77"/>
                </a:cubicBezTo>
                <a:cubicBezTo>
                  <a:pt x="88" y="75"/>
                  <a:pt x="91" y="72"/>
                  <a:pt x="91" y="69"/>
                </a:cubicBezTo>
                <a:cubicBezTo>
                  <a:pt x="91" y="66"/>
                  <a:pt x="92" y="63"/>
                  <a:pt x="92" y="60"/>
                </a:cubicBezTo>
                <a:cubicBezTo>
                  <a:pt x="92" y="60"/>
                  <a:pt x="93" y="60"/>
                  <a:pt x="94" y="60"/>
                </a:cubicBezTo>
                <a:cubicBezTo>
                  <a:pt x="95" y="61"/>
                  <a:pt x="97" y="59"/>
                  <a:pt x="97" y="58"/>
                </a:cubicBezTo>
                <a:cubicBezTo>
                  <a:pt x="98" y="43"/>
                  <a:pt x="98" y="43"/>
                  <a:pt x="98" y="43"/>
                </a:cubicBezTo>
                <a:cubicBezTo>
                  <a:pt x="98" y="41"/>
                  <a:pt x="97" y="40"/>
                  <a:pt x="96" y="40"/>
                </a:cubicBezTo>
                <a:cubicBezTo>
                  <a:pt x="95" y="40"/>
                  <a:pt x="95" y="40"/>
                  <a:pt x="94" y="40"/>
                </a:cubicBezTo>
                <a:cubicBezTo>
                  <a:pt x="94" y="37"/>
                  <a:pt x="95" y="34"/>
                  <a:pt x="95" y="32"/>
                </a:cubicBezTo>
                <a:cubicBezTo>
                  <a:pt x="95" y="28"/>
                  <a:pt x="97" y="17"/>
                  <a:pt x="90" y="10"/>
                </a:cubicBezTo>
                <a:cubicBezTo>
                  <a:pt x="79" y="0"/>
                  <a:pt x="55" y="0"/>
                  <a:pt x="44" y="10"/>
                </a:cubicBezTo>
                <a:cubicBezTo>
                  <a:pt x="36" y="17"/>
                  <a:pt x="38" y="28"/>
                  <a:pt x="39" y="32"/>
                </a:cubicBezTo>
                <a:cubicBezTo>
                  <a:pt x="39" y="34"/>
                  <a:pt x="39" y="37"/>
                  <a:pt x="40" y="40"/>
                </a:cubicBezTo>
                <a:cubicBezTo>
                  <a:pt x="39" y="40"/>
                  <a:pt x="39" y="40"/>
                  <a:pt x="38" y="40"/>
                </a:cubicBezTo>
                <a:cubicBezTo>
                  <a:pt x="36" y="40"/>
                  <a:pt x="35" y="41"/>
                  <a:pt x="35" y="43"/>
                </a:cubicBezTo>
                <a:cubicBezTo>
                  <a:pt x="37" y="58"/>
                  <a:pt x="37" y="58"/>
                  <a:pt x="37" y="58"/>
                </a:cubicBezTo>
                <a:cubicBezTo>
                  <a:pt x="37" y="59"/>
                  <a:pt x="39" y="61"/>
                  <a:pt x="40" y="60"/>
                </a:cubicBezTo>
                <a:cubicBezTo>
                  <a:pt x="41" y="60"/>
                  <a:pt x="41" y="60"/>
                  <a:pt x="42" y="60"/>
                </a:cubicBezTo>
                <a:cubicBezTo>
                  <a:pt x="42" y="63"/>
                  <a:pt x="43" y="66"/>
                  <a:pt x="43" y="69"/>
                </a:cubicBezTo>
                <a:cubicBezTo>
                  <a:pt x="43" y="72"/>
                  <a:pt x="46" y="75"/>
                  <a:pt x="49" y="77"/>
                </a:cubicBezTo>
                <a:cubicBezTo>
                  <a:pt x="49" y="81"/>
                  <a:pt x="50" y="84"/>
                  <a:pt x="50" y="88"/>
                </a:cubicBezTo>
                <a:cubicBezTo>
                  <a:pt x="36" y="89"/>
                  <a:pt x="21" y="93"/>
                  <a:pt x="8" y="100"/>
                </a:cubicBezTo>
                <a:cubicBezTo>
                  <a:pt x="3" y="102"/>
                  <a:pt x="0" y="108"/>
                  <a:pt x="1" y="113"/>
                </a:cubicBezTo>
                <a:cubicBezTo>
                  <a:pt x="1" y="118"/>
                  <a:pt x="2" y="123"/>
                  <a:pt x="2" y="129"/>
                </a:cubicBezTo>
                <a:cubicBezTo>
                  <a:pt x="3" y="133"/>
                  <a:pt x="7" y="138"/>
                  <a:pt x="11" y="139"/>
                </a:cubicBezTo>
                <a:cubicBezTo>
                  <a:pt x="48" y="145"/>
                  <a:pt x="86" y="145"/>
                  <a:pt x="123" y="139"/>
                </a:cubicBezTo>
                <a:cubicBezTo>
                  <a:pt x="127" y="138"/>
                  <a:pt x="131" y="133"/>
                  <a:pt x="132" y="129"/>
                </a:cubicBezTo>
                <a:cubicBezTo>
                  <a:pt x="132" y="123"/>
                  <a:pt x="133" y="118"/>
                  <a:pt x="133" y="113"/>
                </a:cubicBezTo>
                <a:cubicBezTo>
                  <a:pt x="134" y="108"/>
                  <a:pt x="131" y="102"/>
                  <a:pt x="126" y="10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40" name="组合 39"/>
          <p:cNvGrpSpPr/>
          <p:nvPr/>
        </p:nvGrpSpPr>
        <p:grpSpPr>
          <a:xfrm>
            <a:off x="9392410" y="2300407"/>
            <a:ext cx="301208" cy="281861"/>
            <a:chOff x="8998179" y="446354"/>
            <a:chExt cx="301247" cy="281861"/>
          </a:xfrm>
          <a:solidFill>
            <a:schemeClr val="bg1"/>
          </a:solidFill>
        </p:grpSpPr>
        <p:sp>
          <p:nvSpPr>
            <p:cNvPr id="41" name="Freeform 153"/>
            <p:cNvSpPr/>
            <p:nvPr/>
          </p:nvSpPr>
          <p:spPr bwMode="auto">
            <a:xfrm>
              <a:off x="9013092" y="523903"/>
              <a:ext cx="74566" cy="175976"/>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42" name="Freeform 154"/>
            <p:cNvSpPr/>
            <p:nvPr/>
          </p:nvSpPr>
          <p:spPr bwMode="auto">
            <a:xfrm>
              <a:off x="9113011" y="446354"/>
              <a:ext cx="73075" cy="25352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43" name="Freeform 155"/>
            <p:cNvSpPr/>
            <p:nvPr/>
          </p:nvSpPr>
          <p:spPr bwMode="auto">
            <a:xfrm>
              <a:off x="9209947" y="564169"/>
              <a:ext cx="74566" cy="135711"/>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44" name="Rectangle 156"/>
            <p:cNvSpPr>
              <a:spLocks noChangeArrowheads="1"/>
            </p:cNvSpPr>
            <p:nvPr/>
          </p:nvSpPr>
          <p:spPr bwMode="auto">
            <a:xfrm>
              <a:off x="8998179" y="708827"/>
              <a:ext cx="301247" cy="19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62" name="Freeform 306"/>
          <p:cNvSpPr>
            <a:spLocks noEditPoints="1"/>
          </p:cNvSpPr>
          <p:nvPr/>
        </p:nvSpPr>
        <p:spPr bwMode="auto">
          <a:xfrm>
            <a:off x="6625511" y="4770027"/>
            <a:ext cx="229634" cy="338531"/>
          </a:xfrm>
          <a:custGeom>
            <a:avLst/>
            <a:gdLst>
              <a:gd name="T0" fmla="*/ 0 w 106"/>
              <a:gd name="T1" fmla="*/ 53 h 156"/>
              <a:gd name="T2" fmla="*/ 52 w 106"/>
              <a:gd name="T3" fmla="*/ 0 h 156"/>
              <a:gd name="T4" fmla="*/ 106 w 106"/>
              <a:gd name="T5" fmla="*/ 42 h 156"/>
              <a:gd name="T6" fmla="*/ 67 w 106"/>
              <a:gd name="T7" fmla="*/ 103 h 156"/>
              <a:gd name="T8" fmla="*/ 67 w 106"/>
              <a:gd name="T9" fmla="*/ 111 h 156"/>
              <a:gd name="T10" fmla="*/ 38 w 106"/>
              <a:gd name="T11" fmla="*/ 111 h 156"/>
              <a:gd name="T12" fmla="*/ 38 w 106"/>
              <a:gd name="T13" fmla="*/ 101 h 156"/>
              <a:gd name="T14" fmla="*/ 72 w 106"/>
              <a:gd name="T15" fmla="*/ 45 h 156"/>
              <a:gd name="T16" fmla="*/ 54 w 106"/>
              <a:gd name="T17" fmla="*/ 25 h 156"/>
              <a:gd name="T18" fmla="*/ 32 w 106"/>
              <a:gd name="T19" fmla="*/ 53 h 156"/>
              <a:gd name="T20" fmla="*/ 0 w 106"/>
              <a:gd name="T21" fmla="*/ 53 h 156"/>
              <a:gd name="T22" fmla="*/ 35 w 106"/>
              <a:gd name="T23" fmla="*/ 124 h 156"/>
              <a:gd name="T24" fmla="*/ 68 w 106"/>
              <a:gd name="T25" fmla="*/ 124 h 156"/>
              <a:gd name="T26" fmla="*/ 68 w 106"/>
              <a:gd name="T27" fmla="*/ 156 h 156"/>
              <a:gd name="T28" fmla="*/ 35 w 106"/>
              <a:gd name="T29" fmla="*/ 156 h 156"/>
              <a:gd name="T30" fmla="*/ 35 w 106"/>
              <a:gd name="T31" fmla="*/ 12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 h="156">
                <a:moveTo>
                  <a:pt x="0" y="53"/>
                </a:moveTo>
                <a:cubicBezTo>
                  <a:pt x="1" y="23"/>
                  <a:pt x="21" y="0"/>
                  <a:pt x="52" y="0"/>
                </a:cubicBezTo>
                <a:cubicBezTo>
                  <a:pt x="93" y="0"/>
                  <a:pt x="106" y="25"/>
                  <a:pt x="106" y="42"/>
                </a:cubicBezTo>
                <a:cubicBezTo>
                  <a:pt x="106" y="82"/>
                  <a:pt x="70" y="77"/>
                  <a:pt x="67" y="103"/>
                </a:cubicBezTo>
                <a:cubicBezTo>
                  <a:pt x="67" y="111"/>
                  <a:pt x="67" y="111"/>
                  <a:pt x="67" y="111"/>
                </a:cubicBezTo>
                <a:cubicBezTo>
                  <a:pt x="38" y="111"/>
                  <a:pt x="38" y="111"/>
                  <a:pt x="38" y="111"/>
                </a:cubicBezTo>
                <a:cubicBezTo>
                  <a:pt x="38" y="101"/>
                  <a:pt x="38" y="101"/>
                  <a:pt x="38" y="101"/>
                </a:cubicBezTo>
                <a:cubicBezTo>
                  <a:pt x="41" y="64"/>
                  <a:pt x="73" y="68"/>
                  <a:pt x="72" y="45"/>
                </a:cubicBezTo>
                <a:cubicBezTo>
                  <a:pt x="72" y="32"/>
                  <a:pt x="65" y="25"/>
                  <a:pt x="54" y="25"/>
                </a:cubicBezTo>
                <a:cubicBezTo>
                  <a:pt x="39" y="25"/>
                  <a:pt x="32" y="38"/>
                  <a:pt x="32" y="53"/>
                </a:cubicBezTo>
                <a:lnTo>
                  <a:pt x="0" y="53"/>
                </a:lnTo>
                <a:close/>
                <a:moveTo>
                  <a:pt x="35" y="124"/>
                </a:moveTo>
                <a:cubicBezTo>
                  <a:pt x="68" y="124"/>
                  <a:pt x="68" y="124"/>
                  <a:pt x="68" y="124"/>
                </a:cubicBezTo>
                <a:cubicBezTo>
                  <a:pt x="68" y="156"/>
                  <a:pt x="68" y="156"/>
                  <a:pt x="68" y="156"/>
                </a:cubicBezTo>
                <a:cubicBezTo>
                  <a:pt x="35" y="156"/>
                  <a:pt x="35" y="156"/>
                  <a:pt x="35" y="156"/>
                </a:cubicBezTo>
                <a:lnTo>
                  <a:pt x="35" y="124"/>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63" name="Freeform 313"/>
          <p:cNvSpPr>
            <a:spLocks noEditPoints="1"/>
          </p:cNvSpPr>
          <p:nvPr/>
        </p:nvSpPr>
        <p:spPr bwMode="auto">
          <a:xfrm>
            <a:off x="10817744" y="4779722"/>
            <a:ext cx="137184" cy="310195"/>
          </a:xfrm>
          <a:custGeom>
            <a:avLst/>
            <a:gdLst>
              <a:gd name="T0" fmla="*/ 61 w 63"/>
              <a:gd name="T1" fmla="*/ 128 h 143"/>
              <a:gd name="T2" fmla="*/ 59 w 63"/>
              <a:gd name="T3" fmla="*/ 136 h 143"/>
              <a:gd name="T4" fmla="*/ 45 w 63"/>
              <a:gd name="T5" fmla="*/ 141 h 143"/>
              <a:gd name="T6" fmla="*/ 32 w 63"/>
              <a:gd name="T7" fmla="*/ 143 h 143"/>
              <a:gd name="T8" fmla="*/ 15 w 63"/>
              <a:gd name="T9" fmla="*/ 138 h 143"/>
              <a:gd name="T10" fmla="*/ 9 w 63"/>
              <a:gd name="T11" fmla="*/ 124 h 143"/>
              <a:gd name="T12" fmla="*/ 10 w 63"/>
              <a:gd name="T13" fmla="*/ 118 h 143"/>
              <a:gd name="T14" fmla="*/ 11 w 63"/>
              <a:gd name="T15" fmla="*/ 110 h 143"/>
              <a:gd name="T16" fmla="*/ 19 w 63"/>
              <a:gd name="T17" fmla="*/ 84 h 143"/>
              <a:gd name="T18" fmla="*/ 20 w 63"/>
              <a:gd name="T19" fmla="*/ 76 h 143"/>
              <a:gd name="T20" fmla="*/ 21 w 63"/>
              <a:gd name="T21" fmla="*/ 70 h 143"/>
              <a:gd name="T22" fmla="*/ 19 w 63"/>
              <a:gd name="T23" fmla="*/ 63 h 143"/>
              <a:gd name="T24" fmla="*/ 11 w 63"/>
              <a:gd name="T25" fmla="*/ 61 h 143"/>
              <a:gd name="T26" fmla="*/ 5 w 63"/>
              <a:gd name="T27" fmla="*/ 62 h 143"/>
              <a:gd name="T28" fmla="*/ 0 w 63"/>
              <a:gd name="T29" fmla="*/ 64 h 143"/>
              <a:gd name="T30" fmla="*/ 2 w 63"/>
              <a:gd name="T31" fmla="*/ 56 h 143"/>
              <a:gd name="T32" fmla="*/ 16 w 63"/>
              <a:gd name="T33" fmla="*/ 50 h 143"/>
              <a:gd name="T34" fmla="*/ 29 w 63"/>
              <a:gd name="T35" fmla="*/ 48 h 143"/>
              <a:gd name="T36" fmla="*/ 45 w 63"/>
              <a:gd name="T37" fmla="*/ 53 h 143"/>
              <a:gd name="T38" fmla="*/ 51 w 63"/>
              <a:gd name="T39" fmla="*/ 67 h 143"/>
              <a:gd name="T40" fmla="*/ 51 w 63"/>
              <a:gd name="T41" fmla="*/ 73 h 143"/>
              <a:gd name="T42" fmla="*/ 49 w 63"/>
              <a:gd name="T43" fmla="*/ 81 h 143"/>
              <a:gd name="T44" fmla="*/ 42 w 63"/>
              <a:gd name="T45" fmla="*/ 108 h 143"/>
              <a:gd name="T46" fmla="*/ 40 w 63"/>
              <a:gd name="T47" fmla="*/ 115 h 143"/>
              <a:gd name="T48" fmla="*/ 39 w 63"/>
              <a:gd name="T49" fmla="*/ 121 h 143"/>
              <a:gd name="T50" fmla="*/ 42 w 63"/>
              <a:gd name="T51" fmla="*/ 128 h 143"/>
              <a:gd name="T52" fmla="*/ 50 w 63"/>
              <a:gd name="T53" fmla="*/ 130 h 143"/>
              <a:gd name="T54" fmla="*/ 56 w 63"/>
              <a:gd name="T55" fmla="*/ 129 h 143"/>
              <a:gd name="T56" fmla="*/ 61 w 63"/>
              <a:gd name="T57" fmla="*/ 128 h 143"/>
              <a:gd name="T58" fmla="*/ 63 w 63"/>
              <a:gd name="T59" fmla="*/ 16 h 143"/>
              <a:gd name="T60" fmla="*/ 58 w 63"/>
              <a:gd name="T61" fmla="*/ 28 h 143"/>
              <a:gd name="T62" fmla="*/ 45 w 63"/>
              <a:gd name="T63" fmla="*/ 33 h 143"/>
              <a:gd name="T64" fmla="*/ 32 w 63"/>
              <a:gd name="T65" fmla="*/ 28 h 143"/>
              <a:gd name="T66" fmla="*/ 27 w 63"/>
              <a:gd name="T67" fmla="*/ 16 h 143"/>
              <a:gd name="T68" fmla="*/ 32 w 63"/>
              <a:gd name="T69" fmla="*/ 5 h 143"/>
              <a:gd name="T70" fmla="*/ 45 w 63"/>
              <a:gd name="T71" fmla="*/ 0 h 143"/>
              <a:gd name="T72" fmla="*/ 58 w 63"/>
              <a:gd name="T73" fmla="*/ 5 h 143"/>
              <a:gd name="T74" fmla="*/ 63 w 63"/>
              <a:gd name="T75" fmla="*/ 1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 h="143">
                <a:moveTo>
                  <a:pt x="61" y="128"/>
                </a:moveTo>
                <a:cubicBezTo>
                  <a:pt x="59" y="136"/>
                  <a:pt x="59" y="136"/>
                  <a:pt x="59" y="136"/>
                </a:cubicBezTo>
                <a:cubicBezTo>
                  <a:pt x="53" y="138"/>
                  <a:pt x="48" y="140"/>
                  <a:pt x="45" y="141"/>
                </a:cubicBezTo>
                <a:cubicBezTo>
                  <a:pt x="41" y="143"/>
                  <a:pt x="37" y="143"/>
                  <a:pt x="32" y="143"/>
                </a:cubicBezTo>
                <a:cubicBezTo>
                  <a:pt x="25" y="143"/>
                  <a:pt x="19" y="141"/>
                  <a:pt x="15" y="138"/>
                </a:cubicBezTo>
                <a:cubicBezTo>
                  <a:pt x="11" y="134"/>
                  <a:pt x="9" y="130"/>
                  <a:pt x="9" y="124"/>
                </a:cubicBezTo>
                <a:cubicBezTo>
                  <a:pt x="9" y="122"/>
                  <a:pt x="9" y="120"/>
                  <a:pt x="10" y="118"/>
                </a:cubicBezTo>
                <a:cubicBezTo>
                  <a:pt x="10" y="116"/>
                  <a:pt x="10" y="113"/>
                  <a:pt x="11" y="110"/>
                </a:cubicBezTo>
                <a:cubicBezTo>
                  <a:pt x="19" y="84"/>
                  <a:pt x="19" y="84"/>
                  <a:pt x="19" y="84"/>
                </a:cubicBezTo>
                <a:cubicBezTo>
                  <a:pt x="19" y="81"/>
                  <a:pt x="20" y="79"/>
                  <a:pt x="20" y="76"/>
                </a:cubicBezTo>
                <a:cubicBezTo>
                  <a:pt x="21" y="74"/>
                  <a:pt x="21" y="72"/>
                  <a:pt x="21" y="70"/>
                </a:cubicBezTo>
                <a:cubicBezTo>
                  <a:pt x="21" y="67"/>
                  <a:pt x="20" y="64"/>
                  <a:pt x="19" y="63"/>
                </a:cubicBezTo>
                <a:cubicBezTo>
                  <a:pt x="17" y="62"/>
                  <a:pt x="15" y="61"/>
                  <a:pt x="11" y="61"/>
                </a:cubicBezTo>
                <a:cubicBezTo>
                  <a:pt x="9" y="61"/>
                  <a:pt x="7" y="61"/>
                  <a:pt x="5" y="62"/>
                </a:cubicBezTo>
                <a:cubicBezTo>
                  <a:pt x="3" y="63"/>
                  <a:pt x="1" y="63"/>
                  <a:pt x="0" y="64"/>
                </a:cubicBezTo>
                <a:cubicBezTo>
                  <a:pt x="2" y="56"/>
                  <a:pt x="2" y="56"/>
                  <a:pt x="2" y="56"/>
                </a:cubicBezTo>
                <a:cubicBezTo>
                  <a:pt x="7" y="54"/>
                  <a:pt x="11" y="52"/>
                  <a:pt x="16" y="50"/>
                </a:cubicBezTo>
                <a:cubicBezTo>
                  <a:pt x="20" y="49"/>
                  <a:pt x="25" y="48"/>
                  <a:pt x="29" y="48"/>
                </a:cubicBezTo>
                <a:cubicBezTo>
                  <a:pt x="36" y="48"/>
                  <a:pt x="41" y="50"/>
                  <a:pt x="45" y="53"/>
                </a:cubicBezTo>
                <a:cubicBezTo>
                  <a:pt x="49" y="57"/>
                  <a:pt x="51" y="61"/>
                  <a:pt x="51" y="67"/>
                </a:cubicBezTo>
                <a:cubicBezTo>
                  <a:pt x="51" y="68"/>
                  <a:pt x="51" y="70"/>
                  <a:pt x="51" y="73"/>
                </a:cubicBezTo>
                <a:cubicBezTo>
                  <a:pt x="50" y="76"/>
                  <a:pt x="50" y="79"/>
                  <a:pt x="49" y="81"/>
                </a:cubicBezTo>
                <a:cubicBezTo>
                  <a:pt x="42" y="108"/>
                  <a:pt x="42" y="108"/>
                  <a:pt x="42" y="108"/>
                </a:cubicBezTo>
                <a:cubicBezTo>
                  <a:pt x="41" y="110"/>
                  <a:pt x="41" y="112"/>
                  <a:pt x="40" y="115"/>
                </a:cubicBezTo>
                <a:cubicBezTo>
                  <a:pt x="40" y="118"/>
                  <a:pt x="39" y="120"/>
                  <a:pt x="39" y="121"/>
                </a:cubicBezTo>
                <a:cubicBezTo>
                  <a:pt x="39" y="125"/>
                  <a:pt x="40" y="127"/>
                  <a:pt x="42" y="128"/>
                </a:cubicBezTo>
                <a:cubicBezTo>
                  <a:pt x="43" y="130"/>
                  <a:pt x="46" y="130"/>
                  <a:pt x="50" y="130"/>
                </a:cubicBezTo>
                <a:cubicBezTo>
                  <a:pt x="52" y="130"/>
                  <a:pt x="54" y="130"/>
                  <a:pt x="56" y="129"/>
                </a:cubicBezTo>
                <a:cubicBezTo>
                  <a:pt x="58" y="129"/>
                  <a:pt x="60" y="128"/>
                  <a:pt x="61" y="128"/>
                </a:cubicBezTo>
                <a:close/>
                <a:moveTo>
                  <a:pt x="63" y="16"/>
                </a:moveTo>
                <a:cubicBezTo>
                  <a:pt x="63" y="21"/>
                  <a:pt x="61" y="25"/>
                  <a:pt x="58" y="28"/>
                </a:cubicBezTo>
                <a:cubicBezTo>
                  <a:pt x="54" y="31"/>
                  <a:pt x="50" y="33"/>
                  <a:pt x="45" y="33"/>
                </a:cubicBezTo>
                <a:cubicBezTo>
                  <a:pt x="40" y="33"/>
                  <a:pt x="36" y="31"/>
                  <a:pt x="32" y="28"/>
                </a:cubicBezTo>
                <a:cubicBezTo>
                  <a:pt x="29" y="25"/>
                  <a:pt x="27" y="21"/>
                  <a:pt x="27" y="16"/>
                </a:cubicBezTo>
                <a:cubicBezTo>
                  <a:pt x="27" y="12"/>
                  <a:pt x="29" y="8"/>
                  <a:pt x="32" y="5"/>
                </a:cubicBezTo>
                <a:cubicBezTo>
                  <a:pt x="36" y="1"/>
                  <a:pt x="40" y="0"/>
                  <a:pt x="45" y="0"/>
                </a:cubicBezTo>
                <a:cubicBezTo>
                  <a:pt x="50" y="0"/>
                  <a:pt x="54" y="1"/>
                  <a:pt x="58" y="5"/>
                </a:cubicBezTo>
                <a:cubicBezTo>
                  <a:pt x="61" y="8"/>
                  <a:pt x="63" y="12"/>
                  <a:pt x="63" y="16"/>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64" name="组合 63"/>
          <p:cNvGrpSpPr/>
          <p:nvPr/>
        </p:nvGrpSpPr>
        <p:grpSpPr>
          <a:xfrm>
            <a:off x="3836420" y="2847102"/>
            <a:ext cx="335504" cy="322126"/>
            <a:chOff x="8279362" y="5378159"/>
            <a:chExt cx="335548" cy="322126"/>
          </a:xfrm>
          <a:solidFill>
            <a:schemeClr val="accent5"/>
          </a:solidFill>
        </p:grpSpPr>
        <p:sp>
          <p:nvSpPr>
            <p:cNvPr id="65" name="Freeform 301"/>
            <p:cNvSpPr>
              <a:spLocks noEditPoints="1"/>
            </p:cNvSpPr>
            <p:nvPr/>
          </p:nvSpPr>
          <p:spPr bwMode="auto">
            <a:xfrm>
              <a:off x="8279362" y="5531764"/>
              <a:ext cx="335548" cy="138693"/>
            </a:xfrm>
            <a:custGeom>
              <a:avLst/>
              <a:gdLst>
                <a:gd name="T0" fmla="*/ 136 w 155"/>
                <a:gd name="T1" fmla="*/ 0 h 64"/>
                <a:gd name="T2" fmla="*/ 127 w 155"/>
                <a:gd name="T3" fmla="*/ 3 h 64"/>
                <a:gd name="T4" fmla="*/ 127 w 155"/>
                <a:gd name="T5" fmla="*/ 1 h 64"/>
                <a:gd name="T6" fmla="*/ 127 w 155"/>
                <a:gd name="T7" fmla="*/ 0 h 64"/>
                <a:gd name="T8" fmla="*/ 0 w 155"/>
                <a:gd name="T9" fmla="*/ 0 h 64"/>
                <a:gd name="T10" fmla="*/ 0 w 155"/>
                <a:gd name="T11" fmla="*/ 1 h 64"/>
                <a:gd name="T12" fmla="*/ 63 w 155"/>
                <a:gd name="T13" fmla="*/ 64 h 64"/>
                <a:gd name="T14" fmla="*/ 120 w 155"/>
                <a:gd name="T15" fmla="*/ 29 h 64"/>
                <a:gd name="T16" fmla="*/ 136 w 155"/>
                <a:gd name="T17" fmla="*/ 38 h 64"/>
                <a:gd name="T18" fmla="*/ 155 w 155"/>
                <a:gd name="T19" fmla="*/ 19 h 64"/>
                <a:gd name="T20" fmla="*/ 136 w 155"/>
                <a:gd name="T21" fmla="*/ 0 h 64"/>
                <a:gd name="T22" fmla="*/ 12 w 155"/>
                <a:gd name="T23" fmla="*/ 11 h 64"/>
                <a:gd name="T24" fmla="*/ 25 w 155"/>
                <a:gd name="T25" fmla="*/ 11 h 64"/>
                <a:gd name="T26" fmla="*/ 49 w 155"/>
                <a:gd name="T27" fmla="*/ 51 h 64"/>
                <a:gd name="T28" fmla="*/ 12 w 155"/>
                <a:gd name="T29" fmla="*/ 11 h 64"/>
                <a:gd name="T30" fmla="*/ 136 w 155"/>
                <a:gd name="T31" fmla="*/ 29 h 64"/>
                <a:gd name="T32" fmla="*/ 126 w 155"/>
                <a:gd name="T33" fmla="*/ 19 h 64"/>
                <a:gd name="T34" fmla="*/ 136 w 155"/>
                <a:gd name="T35" fmla="*/ 9 h 64"/>
                <a:gd name="T36" fmla="*/ 146 w 155"/>
                <a:gd name="T37" fmla="*/ 19 h 64"/>
                <a:gd name="T38" fmla="*/ 136 w 155"/>
                <a:gd name="T39"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5" h="64">
                  <a:moveTo>
                    <a:pt x="136" y="0"/>
                  </a:moveTo>
                  <a:cubicBezTo>
                    <a:pt x="133" y="0"/>
                    <a:pt x="130" y="1"/>
                    <a:pt x="127" y="3"/>
                  </a:cubicBezTo>
                  <a:cubicBezTo>
                    <a:pt x="127" y="2"/>
                    <a:pt x="127" y="2"/>
                    <a:pt x="127" y="1"/>
                  </a:cubicBezTo>
                  <a:cubicBezTo>
                    <a:pt x="127" y="1"/>
                    <a:pt x="127" y="1"/>
                    <a:pt x="127" y="0"/>
                  </a:cubicBezTo>
                  <a:cubicBezTo>
                    <a:pt x="0" y="0"/>
                    <a:pt x="0" y="0"/>
                    <a:pt x="0" y="0"/>
                  </a:cubicBezTo>
                  <a:cubicBezTo>
                    <a:pt x="0" y="1"/>
                    <a:pt x="0" y="1"/>
                    <a:pt x="0" y="1"/>
                  </a:cubicBezTo>
                  <a:cubicBezTo>
                    <a:pt x="0" y="36"/>
                    <a:pt x="28" y="64"/>
                    <a:pt x="63" y="64"/>
                  </a:cubicBezTo>
                  <a:cubicBezTo>
                    <a:pt x="88" y="64"/>
                    <a:pt x="110" y="50"/>
                    <a:pt x="120" y="29"/>
                  </a:cubicBezTo>
                  <a:cubicBezTo>
                    <a:pt x="123" y="35"/>
                    <a:pt x="129" y="38"/>
                    <a:pt x="136" y="38"/>
                  </a:cubicBezTo>
                  <a:cubicBezTo>
                    <a:pt x="147" y="38"/>
                    <a:pt x="155" y="30"/>
                    <a:pt x="155" y="19"/>
                  </a:cubicBezTo>
                  <a:cubicBezTo>
                    <a:pt x="155" y="9"/>
                    <a:pt x="147" y="0"/>
                    <a:pt x="136" y="0"/>
                  </a:cubicBezTo>
                  <a:close/>
                  <a:moveTo>
                    <a:pt x="12" y="11"/>
                  </a:moveTo>
                  <a:cubicBezTo>
                    <a:pt x="25" y="11"/>
                    <a:pt x="25" y="11"/>
                    <a:pt x="25" y="11"/>
                  </a:cubicBezTo>
                  <a:cubicBezTo>
                    <a:pt x="27" y="28"/>
                    <a:pt x="36" y="42"/>
                    <a:pt x="49" y="51"/>
                  </a:cubicBezTo>
                  <a:cubicBezTo>
                    <a:pt x="30" y="46"/>
                    <a:pt x="16" y="30"/>
                    <a:pt x="12" y="11"/>
                  </a:cubicBezTo>
                  <a:close/>
                  <a:moveTo>
                    <a:pt x="136" y="29"/>
                  </a:moveTo>
                  <a:cubicBezTo>
                    <a:pt x="131" y="29"/>
                    <a:pt x="126" y="25"/>
                    <a:pt x="126" y="19"/>
                  </a:cubicBezTo>
                  <a:cubicBezTo>
                    <a:pt x="126" y="14"/>
                    <a:pt x="131" y="9"/>
                    <a:pt x="136" y="9"/>
                  </a:cubicBezTo>
                  <a:cubicBezTo>
                    <a:pt x="142" y="9"/>
                    <a:pt x="146" y="14"/>
                    <a:pt x="146" y="19"/>
                  </a:cubicBezTo>
                  <a:cubicBezTo>
                    <a:pt x="146" y="25"/>
                    <a:pt x="142" y="29"/>
                    <a:pt x="13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6" name="Freeform 302"/>
            <p:cNvSpPr/>
            <p:nvPr/>
          </p:nvSpPr>
          <p:spPr bwMode="auto">
            <a:xfrm>
              <a:off x="8337524" y="5680897"/>
              <a:ext cx="177468" cy="19388"/>
            </a:xfrm>
            <a:custGeom>
              <a:avLst/>
              <a:gdLst>
                <a:gd name="T0" fmla="*/ 77 w 82"/>
                <a:gd name="T1" fmla="*/ 0 h 9"/>
                <a:gd name="T2" fmla="*/ 4 w 82"/>
                <a:gd name="T3" fmla="*/ 0 h 9"/>
                <a:gd name="T4" fmla="*/ 0 w 82"/>
                <a:gd name="T5" fmla="*/ 4 h 9"/>
                <a:gd name="T6" fmla="*/ 4 w 82"/>
                <a:gd name="T7" fmla="*/ 9 h 9"/>
                <a:gd name="T8" fmla="*/ 77 w 82"/>
                <a:gd name="T9" fmla="*/ 9 h 9"/>
                <a:gd name="T10" fmla="*/ 82 w 82"/>
                <a:gd name="T11" fmla="*/ 4 h 9"/>
                <a:gd name="T12" fmla="*/ 77 w 8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2" h="9">
                  <a:moveTo>
                    <a:pt x="77" y="0"/>
                  </a:moveTo>
                  <a:cubicBezTo>
                    <a:pt x="4" y="0"/>
                    <a:pt x="4" y="0"/>
                    <a:pt x="4" y="0"/>
                  </a:cubicBezTo>
                  <a:cubicBezTo>
                    <a:pt x="2" y="0"/>
                    <a:pt x="0" y="2"/>
                    <a:pt x="0" y="4"/>
                  </a:cubicBezTo>
                  <a:cubicBezTo>
                    <a:pt x="0" y="7"/>
                    <a:pt x="2" y="9"/>
                    <a:pt x="4" y="9"/>
                  </a:cubicBezTo>
                  <a:cubicBezTo>
                    <a:pt x="77" y="9"/>
                    <a:pt x="77" y="9"/>
                    <a:pt x="77" y="9"/>
                  </a:cubicBezTo>
                  <a:cubicBezTo>
                    <a:pt x="80" y="9"/>
                    <a:pt x="82" y="7"/>
                    <a:pt x="82" y="4"/>
                  </a:cubicBezTo>
                  <a:cubicBezTo>
                    <a:pt x="82" y="2"/>
                    <a:pt x="80"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7" name="Freeform 303"/>
            <p:cNvSpPr/>
            <p:nvPr/>
          </p:nvSpPr>
          <p:spPr bwMode="auto">
            <a:xfrm>
              <a:off x="8340506" y="5378159"/>
              <a:ext cx="90971" cy="122288"/>
            </a:xfrm>
            <a:custGeom>
              <a:avLst/>
              <a:gdLst>
                <a:gd name="T0" fmla="*/ 16 w 42"/>
                <a:gd name="T1" fmla="*/ 57 h 57"/>
                <a:gd name="T2" fmla="*/ 19 w 42"/>
                <a:gd name="T3" fmla="*/ 54 h 57"/>
                <a:gd name="T4" fmla="*/ 8 w 42"/>
                <a:gd name="T5" fmla="*/ 46 h 57"/>
                <a:gd name="T6" fmla="*/ 12 w 42"/>
                <a:gd name="T7" fmla="*/ 36 h 57"/>
                <a:gd name="T8" fmla="*/ 18 w 42"/>
                <a:gd name="T9" fmla="*/ 30 h 57"/>
                <a:gd name="T10" fmla="*/ 18 w 42"/>
                <a:gd name="T11" fmla="*/ 0 h 57"/>
                <a:gd name="T12" fmla="*/ 14 w 42"/>
                <a:gd name="T13" fmla="*/ 3 h 57"/>
                <a:gd name="T14" fmla="*/ 12 w 42"/>
                <a:gd name="T15" fmla="*/ 28 h 57"/>
                <a:gd name="T16" fmla="*/ 6 w 42"/>
                <a:gd name="T17" fmla="*/ 34 h 57"/>
                <a:gd name="T18" fmla="*/ 2 w 42"/>
                <a:gd name="T19" fmla="*/ 47 h 57"/>
                <a:gd name="T20" fmla="*/ 16 w 42"/>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6" y="57"/>
                  </a:moveTo>
                  <a:cubicBezTo>
                    <a:pt x="19" y="54"/>
                    <a:pt x="19" y="54"/>
                    <a:pt x="19"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5" y="16"/>
                    <a:pt x="12" y="28"/>
                  </a:cubicBezTo>
                  <a:cubicBezTo>
                    <a:pt x="10" y="30"/>
                    <a:pt x="8" y="32"/>
                    <a:pt x="6" y="34"/>
                  </a:cubicBezTo>
                  <a:cubicBezTo>
                    <a:pt x="1" y="38"/>
                    <a:pt x="0" y="43"/>
                    <a:pt x="2" y="47"/>
                  </a:cubicBezTo>
                  <a:cubicBezTo>
                    <a:pt x="5" y="54"/>
                    <a:pt x="16" y="57"/>
                    <a:pt x="16"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8" name="Freeform 304"/>
            <p:cNvSpPr/>
            <p:nvPr/>
          </p:nvSpPr>
          <p:spPr bwMode="auto">
            <a:xfrm>
              <a:off x="8383754" y="5378159"/>
              <a:ext cx="90971" cy="122288"/>
            </a:xfrm>
            <a:custGeom>
              <a:avLst/>
              <a:gdLst>
                <a:gd name="T0" fmla="*/ 12 w 42"/>
                <a:gd name="T1" fmla="*/ 28 h 57"/>
                <a:gd name="T2" fmla="*/ 6 w 42"/>
                <a:gd name="T3" fmla="*/ 34 h 57"/>
                <a:gd name="T4" fmla="*/ 2 w 42"/>
                <a:gd name="T5" fmla="*/ 47 h 57"/>
                <a:gd name="T6" fmla="*/ 16 w 42"/>
                <a:gd name="T7" fmla="*/ 57 h 57"/>
                <a:gd name="T8" fmla="*/ 20 w 42"/>
                <a:gd name="T9" fmla="*/ 54 h 57"/>
                <a:gd name="T10" fmla="*/ 8 w 42"/>
                <a:gd name="T11" fmla="*/ 46 h 57"/>
                <a:gd name="T12" fmla="*/ 12 w 42"/>
                <a:gd name="T13" fmla="*/ 36 h 57"/>
                <a:gd name="T14" fmla="*/ 18 w 42"/>
                <a:gd name="T15" fmla="*/ 30 h 57"/>
                <a:gd name="T16" fmla="*/ 18 w 42"/>
                <a:gd name="T17" fmla="*/ 0 h 57"/>
                <a:gd name="T18" fmla="*/ 14 w 42"/>
                <a:gd name="T19" fmla="*/ 3 h 57"/>
                <a:gd name="T20" fmla="*/ 12 w 42"/>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2" y="28"/>
                  </a:moveTo>
                  <a:cubicBezTo>
                    <a:pt x="10" y="30"/>
                    <a:pt x="8" y="32"/>
                    <a:pt x="6" y="34"/>
                  </a:cubicBezTo>
                  <a:cubicBezTo>
                    <a:pt x="1" y="38"/>
                    <a:pt x="0" y="43"/>
                    <a:pt x="2" y="47"/>
                  </a:cubicBezTo>
                  <a:cubicBezTo>
                    <a:pt x="5" y="54"/>
                    <a:pt x="16" y="57"/>
                    <a:pt x="16" y="57"/>
                  </a:cubicBezTo>
                  <a:cubicBezTo>
                    <a:pt x="20" y="54"/>
                    <a:pt x="20" y="54"/>
                    <a:pt x="20"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5" y="16"/>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9" name="Freeform 305"/>
            <p:cNvSpPr/>
            <p:nvPr/>
          </p:nvSpPr>
          <p:spPr bwMode="auto">
            <a:xfrm>
              <a:off x="8427003" y="5378159"/>
              <a:ext cx="90971" cy="122288"/>
            </a:xfrm>
            <a:custGeom>
              <a:avLst/>
              <a:gdLst>
                <a:gd name="T0" fmla="*/ 12 w 42"/>
                <a:gd name="T1" fmla="*/ 28 h 57"/>
                <a:gd name="T2" fmla="*/ 6 w 42"/>
                <a:gd name="T3" fmla="*/ 34 h 57"/>
                <a:gd name="T4" fmla="*/ 2 w 42"/>
                <a:gd name="T5" fmla="*/ 47 h 57"/>
                <a:gd name="T6" fmla="*/ 16 w 42"/>
                <a:gd name="T7" fmla="*/ 57 h 57"/>
                <a:gd name="T8" fmla="*/ 20 w 42"/>
                <a:gd name="T9" fmla="*/ 54 h 57"/>
                <a:gd name="T10" fmla="*/ 8 w 42"/>
                <a:gd name="T11" fmla="*/ 46 h 57"/>
                <a:gd name="T12" fmla="*/ 12 w 42"/>
                <a:gd name="T13" fmla="*/ 36 h 57"/>
                <a:gd name="T14" fmla="*/ 18 w 42"/>
                <a:gd name="T15" fmla="*/ 30 h 57"/>
                <a:gd name="T16" fmla="*/ 18 w 42"/>
                <a:gd name="T17" fmla="*/ 0 h 57"/>
                <a:gd name="T18" fmla="*/ 14 w 42"/>
                <a:gd name="T19" fmla="*/ 3 h 57"/>
                <a:gd name="T20" fmla="*/ 12 w 42"/>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2" y="28"/>
                  </a:moveTo>
                  <a:cubicBezTo>
                    <a:pt x="10" y="30"/>
                    <a:pt x="8" y="32"/>
                    <a:pt x="6" y="34"/>
                  </a:cubicBezTo>
                  <a:cubicBezTo>
                    <a:pt x="1" y="38"/>
                    <a:pt x="0" y="43"/>
                    <a:pt x="2" y="47"/>
                  </a:cubicBezTo>
                  <a:cubicBezTo>
                    <a:pt x="5" y="54"/>
                    <a:pt x="16" y="57"/>
                    <a:pt x="16" y="57"/>
                  </a:cubicBezTo>
                  <a:cubicBezTo>
                    <a:pt x="20" y="54"/>
                    <a:pt x="20" y="54"/>
                    <a:pt x="20"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6" y="16"/>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grpSp>
        <p:nvGrpSpPr>
          <p:cNvPr id="70" name="组合 69"/>
          <p:cNvGrpSpPr/>
          <p:nvPr/>
        </p:nvGrpSpPr>
        <p:grpSpPr>
          <a:xfrm>
            <a:off x="7858794" y="2847102"/>
            <a:ext cx="335504" cy="322126"/>
            <a:chOff x="8279362" y="5378159"/>
            <a:chExt cx="335548" cy="322126"/>
          </a:xfrm>
          <a:solidFill>
            <a:schemeClr val="accent5"/>
          </a:solidFill>
        </p:grpSpPr>
        <p:sp>
          <p:nvSpPr>
            <p:cNvPr id="71" name="Freeform 301"/>
            <p:cNvSpPr>
              <a:spLocks noEditPoints="1"/>
            </p:cNvSpPr>
            <p:nvPr/>
          </p:nvSpPr>
          <p:spPr bwMode="auto">
            <a:xfrm>
              <a:off x="8279362" y="5531764"/>
              <a:ext cx="335548" cy="138693"/>
            </a:xfrm>
            <a:custGeom>
              <a:avLst/>
              <a:gdLst>
                <a:gd name="T0" fmla="*/ 136 w 155"/>
                <a:gd name="T1" fmla="*/ 0 h 64"/>
                <a:gd name="T2" fmla="*/ 127 w 155"/>
                <a:gd name="T3" fmla="*/ 3 h 64"/>
                <a:gd name="T4" fmla="*/ 127 w 155"/>
                <a:gd name="T5" fmla="*/ 1 h 64"/>
                <a:gd name="T6" fmla="*/ 127 w 155"/>
                <a:gd name="T7" fmla="*/ 0 h 64"/>
                <a:gd name="T8" fmla="*/ 0 w 155"/>
                <a:gd name="T9" fmla="*/ 0 h 64"/>
                <a:gd name="T10" fmla="*/ 0 w 155"/>
                <a:gd name="T11" fmla="*/ 1 h 64"/>
                <a:gd name="T12" fmla="*/ 63 w 155"/>
                <a:gd name="T13" fmla="*/ 64 h 64"/>
                <a:gd name="T14" fmla="*/ 120 w 155"/>
                <a:gd name="T15" fmla="*/ 29 h 64"/>
                <a:gd name="T16" fmla="*/ 136 w 155"/>
                <a:gd name="T17" fmla="*/ 38 h 64"/>
                <a:gd name="T18" fmla="*/ 155 w 155"/>
                <a:gd name="T19" fmla="*/ 19 h 64"/>
                <a:gd name="T20" fmla="*/ 136 w 155"/>
                <a:gd name="T21" fmla="*/ 0 h 64"/>
                <a:gd name="T22" fmla="*/ 12 w 155"/>
                <a:gd name="T23" fmla="*/ 11 h 64"/>
                <a:gd name="T24" fmla="*/ 25 w 155"/>
                <a:gd name="T25" fmla="*/ 11 h 64"/>
                <a:gd name="T26" fmla="*/ 49 w 155"/>
                <a:gd name="T27" fmla="*/ 51 h 64"/>
                <a:gd name="T28" fmla="*/ 12 w 155"/>
                <a:gd name="T29" fmla="*/ 11 h 64"/>
                <a:gd name="T30" fmla="*/ 136 w 155"/>
                <a:gd name="T31" fmla="*/ 29 h 64"/>
                <a:gd name="T32" fmla="*/ 126 w 155"/>
                <a:gd name="T33" fmla="*/ 19 h 64"/>
                <a:gd name="T34" fmla="*/ 136 w 155"/>
                <a:gd name="T35" fmla="*/ 9 h 64"/>
                <a:gd name="T36" fmla="*/ 146 w 155"/>
                <a:gd name="T37" fmla="*/ 19 h 64"/>
                <a:gd name="T38" fmla="*/ 136 w 155"/>
                <a:gd name="T39"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5" h="64">
                  <a:moveTo>
                    <a:pt x="136" y="0"/>
                  </a:moveTo>
                  <a:cubicBezTo>
                    <a:pt x="133" y="0"/>
                    <a:pt x="130" y="1"/>
                    <a:pt x="127" y="3"/>
                  </a:cubicBezTo>
                  <a:cubicBezTo>
                    <a:pt x="127" y="2"/>
                    <a:pt x="127" y="2"/>
                    <a:pt x="127" y="1"/>
                  </a:cubicBezTo>
                  <a:cubicBezTo>
                    <a:pt x="127" y="1"/>
                    <a:pt x="127" y="1"/>
                    <a:pt x="127" y="0"/>
                  </a:cubicBezTo>
                  <a:cubicBezTo>
                    <a:pt x="0" y="0"/>
                    <a:pt x="0" y="0"/>
                    <a:pt x="0" y="0"/>
                  </a:cubicBezTo>
                  <a:cubicBezTo>
                    <a:pt x="0" y="1"/>
                    <a:pt x="0" y="1"/>
                    <a:pt x="0" y="1"/>
                  </a:cubicBezTo>
                  <a:cubicBezTo>
                    <a:pt x="0" y="36"/>
                    <a:pt x="28" y="64"/>
                    <a:pt x="63" y="64"/>
                  </a:cubicBezTo>
                  <a:cubicBezTo>
                    <a:pt x="88" y="64"/>
                    <a:pt x="110" y="50"/>
                    <a:pt x="120" y="29"/>
                  </a:cubicBezTo>
                  <a:cubicBezTo>
                    <a:pt x="123" y="35"/>
                    <a:pt x="129" y="38"/>
                    <a:pt x="136" y="38"/>
                  </a:cubicBezTo>
                  <a:cubicBezTo>
                    <a:pt x="147" y="38"/>
                    <a:pt x="155" y="30"/>
                    <a:pt x="155" y="19"/>
                  </a:cubicBezTo>
                  <a:cubicBezTo>
                    <a:pt x="155" y="9"/>
                    <a:pt x="147" y="0"/>
                    <a:pt x="136" y="0"/>
                  </a:cubicBezTo>
                  <a:close/>
                  <a:moveTo>
                    <a:pt x="12" y="11"/>
                  </a:moveTo>
                  <a:cubicBezTo>
                    <a:pt x="25" y="11"/>
                    <a:pt x="25" y="11"/>
                    <a:pt x="25" y="11"/>
                  </a:cubicBezTo>
                  <a:cubicBezTo>
                    <a:pt x="27" y="28"/>
                    <a:pt x="36" y="42"/>
                    <a:pt x="49" y="51"/>
                  </a:cubicBezTo>
                  <a:cubicBezTo>
                    <a:pt x="30" y="46"/>
                    <a:pt x="16" y="30"/>
                    <a:pt x="12" y="11"/>
                  </a:cubicBezTo>
                  <a:close/>
                  <a:moveTo>
                    <a:pt x="136" y="29"/>
                  </a:moveTo>
                  <a:cubicBezTo>
                    <a:pt x="131" y="29"/>
                    <a:pt x="126" y="25"/>
                    <a:pt x="126" y="19"/>
                  </a:cubicBezTo>
                  <a:cubicBezTo>
                    <a:pt x="126" y="14"/>
                    <a:pt x="131" y="9"/>
                    <a:pt x="136" y="9"/>
                  </a:cubicBezTo>
                  <a:cubicBezTo>
                    <a:pt x="142" y="9"/>
                    <a:pt x="146" y="14"/>
                    <a:pt x="146" y="19"/>
                  </a:cubicBezTo>
                  <a:cubicBezTo>
                    <a:pt x="146" y="25"/>
                    <a:pt x="142" y="29"/>
                    <a:pt x="13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2" name="Freeform 302"/>
            <p:cNvSpPr/>
            <p:nvPr/>
          </p:nvSpPr>
          <p:spPr bwMode="auto">
            <a:xfrm>
              <a:off x="8337524" y="5680897"/>
              <a:ext cx="177468" cy="19388"/>
            </a:xfrm>
            <a:custGeom>
              <a:avLst/>
              <a:gdLst>
                <a:gd name="T0" fmla="*/ 77 w 82"/>
                <a:gd name="T1" fmla="*/ 0 h 9"/>
                <a:gd name="T2" fmla="*/ 4 w 82"/>
                <a:gd name="T3" fmla="*/ 0 h 9"/>
                <a:gd name="T4" fmla="*/ 0 w 82"/>
                <a:gd name="T5" fmla="*/ 4 h 9"/>
                <a:gd name="T6" fmla="*/ 4 w 82"/>
                <a:gd name="T7" fmla="*/ 9 h 9"/>
                <a:gd name="T8" fmla="*/ 77 w 82"/>
                <a:gd name="T9" fmla="*/ 9 h 9"/>
                <a:gd name="T10" fmla="*/ 82 w 82"/>
                <a:gd name="T11" fmla="*/ 4 h 9"/>
                <a:gd name="T12" fmla="*/ 77 w 8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2" h="9">
                  <a:moveTo>
                    <a:pt x="77" y="0"/>
                  </a:moveTo>
                  <a:cubicBezTo>
                    <a:pt x="4" y="0"/>
                    <a:pt x="4" y="0"/>
                    <a:pt x="4" y="0"/>
                  </a:cubicBezTo>
                  <a:cubicBezTo>
                    <a:pt x="2" y="0"/>
                    <a:pt x="0" y="2"/>
                    <a:pt x="0" y="4"/>
                  </a:cubicBezTo>
                  <a:cubicBezTo>
                    <a:pt x="0" y="7"/>
                    <a:pt x="2" y="9"/>
                    <a:pt x="4" y="9"/>
                  </a:cubicBezTo>
                  <a:cubicBezTo>
                    <a:pt x="77" y="9"/>
                    <a:pt x="77" y="9"/>
                    <a:pt x="77" y="9"/>
                  </a:cubicBezTo>
                  <a:cubicBezTo>
                    <a:pt x="80" y="9"/>
                    <a:pt x="82" y="7"/>
                    <a:pt x="82" y="4"/>
                  </a:cubicBezTo>
                  <a:cubicBezTo>
                    <a:pt x="82" y="2"/>
                    <a:pt x="80" y="0"/>
                    <a:pt x="7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3" name="Freeform 303"/>
            <p:cNvSpPr/>
            <p:nvPr/>
          </p:nvSpPr>
          <p:spPr bwMode="auto">
            <a:xfrm>
              <a:off x="8340506" y="5378159"/>
              <a:ext cx="90971" cy="122288"/>
            </a:xfrm>
            <a:custGeom>
              <a:avLst/>
              <a:gdLst>
                <a:gd name="T0" fmla="*/ 16 w 42"/>
                <a:gd name="T1" fmla="*/ 57 h 57"/>
                <a:gd name="T2" fmla="*/ 19 w 42"/>
                <a:gd name="T3" fmla="*/ 54 h 57"/>
                <a:gd name="T4" fmla="*/ 8 w 42"/>
                <a:gd name="T5" fmla="*/ 46 h 57"/>
                <a:gd name="T6" fmla="*/ 12 w 42"/>
                <a:gd name="T7" fmla="*/ 36 h 57"/>
                <a:gd name="T8" fmla="*/ 18 w 42"/>
                <a:gd name="T9" fmla="*/ 30 h 57"/>
                <a:gd name="T10" fmla="*/ 18 w 42"/>
                <a:gd name="T11" fmla="*/ 0 h 57"/>
                <a:gd name="T12" fmla="*/ 14 w 42"/>
                <a:gd name="T13" fmla="*/ 3 h 57"/>
                <a:gd name="T14" fmla="*/ 12 w 42"/>
                <a:gd name="T15" fmla="*/ 28 h 57"/>
                <a:gd name="T16" fmla="*/ 6 w 42"/>
                <a:gd name="T17" fmla="*/ 34 h 57"/>
                <a:gd name="T18" fmla="*/ 2 w 42"/>
                <a:gd name="T19" fmla="*/ 47 h 57"/>
                <a:gd name="T20" fmla="*/ 16 w 42"/>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6" y="57"/>
                  </a:moveTo>
                  <a:cubicBezTo>
                    <a:pt x="19" y="54"/>
                    <a:pt x="19" y="54"/>
                    <a:pt x="19"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5" y="16"/>
                    <a:pt x="12" y="28"/>
                  </a:cubicBezTo>
                  <a:cubicBezTo>
                    <a:pt x="10" y="30"/>
                    <a:pt x="8" y="32"/>
                    <a:pt x="6" y="34"/>
                  </a:cubicBezTo>
                  <a:cubicBezTo>
                    <a:pt x="1" y="38"/>
                    <a:pt x="0" y="43"/>
                    <a:pt x="2" y="47"/>
                  </a:cubicBezTo>
                  <a:cubicBezTo>
                    <a:pt x="5" y="54"/>
                    <a:pt x="16" y="57"/>
                    <a:pt x="16"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4" name="Freeform 304"/>
            <p:cNvSpPr/>
            <p:nvPr/>
          </p:nvSpPr>
          <p:spPr bwMode="auto">
            <a:xfrm>
              <a:off x="8383754" y="5378159"/>
              <a:ext cx="90971" cy="122288"/>
            </a:xfrm>
            <a:custGeom>
              <a:avLst/>
              <a:gdLst>
                <a:gd name="T0" fmla="*/ 12 w 42"/>
                <a:gd name="T1" fmla="*/ 28 h 57"/>
                <a:gd name="T2" fmla="*/ 6 w 42"/>
                <a:gd name="T3" fmla="*/ 34 h 57"/>
                <a:gd name="T4" fmla="*/ 2 w 42"/>
                <a:gd name="T5" fmla="*/ 47 h 57"/>
                <a:gd name="T6" fmla="*/ 16 w 42"/>
                <a:gd name="T7" fmla="*/ 57 h 57"/>
                <a:gd name="T8" fmla="*/ 20 w 42"/>
                <a:gd name="T9" fmla="*/ 54 h 57"/>
                <a:gd name="T10" fmla="*/ 8 w 42"/>
                <a:gd name="T11" fmla="*/ 46 h 57"/>
                <a:gd name="T12" fmla="*/ 12 w 42"/>
                <a:gd name="T13" fmla="*/ 36 h 57"/>
                <a:gd name="T14" fmla="*/ 18 w 42"/>
                <a:gd name="T15" fmla="*/ 30 h 57"/>
                <a:gd name="T16" fmla="*/ 18 w 42"/>
                <a:gd name="T17" fmla="*/ 0 h 57"/>
                <a:gd name="T18" fmla="*/ 14 w 42"/>
                <a:gd name="T19" fmla="*/ 3 h 57"/>
                <a:gd name="T20" fmla="*/ 12 w 42"/>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2" y="28"/>
                  </a:moveTo>
                  <a:cubicBezTo>
                    <a:pt x="10" y="30"/>
                    <a:pt x="8" y="32"/>
                    <a:pt x="6" y="34"/>
                  </a:cubicBezTo>
                  <a:cubicBezTo>
                    <a:pt x="1" y="38"/>
                    <a:pt x="0" y="43"/>
                    <a:pt x="2" y="47"/>
                  </a:cubicBezTo>
                  <a:cubicBezTo>
                    <a:pt x="5" y="54"/>
                    <a:pt x="16" y="57"/>
                    <a:pt x="16" y="57"/>
                  </a:cubicBezTo>
                  <a:cubicBezTo>
                    <a:pt x="20" y="54"/>
                    <a:pt x="20" y="54"/>
                    <a:pt x="20"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5" y="16"/>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5" name="Freeform 305"/>
            <p:cNvSpPr/>
            <p:nvPr/>
          </p:nvSpPr>
          <p:spPr bwMode="auto">
            <a:xfrm>
              <a:off x="8427003" y="5378159"/>
              <a:ext cx="90971" cy="122288"/>
            </a:xfrm>
            <a:custGeom>
              <a:avLst/>
              <a:gdLst>
                <a:gd name="T0" fmla="*/ 12 w 42"/>
                <a:gd name="T1" fmla="*/ 28 h 57"/>
                <a:gd name="T2" fmla="*/ 6 w 42"/>
                <a:gd name="T3" fmla="*/ 34 h 57"/>
                <a:gd name="T4" fmla="*/ 2 w 42"/>
                <a:gd name="T5" fmla="*/ 47 h 57"/>
                <a:gd name="T6" fmla="*/ 16 w 42"/>
                <a:gd name="T7" fmla="*/ 57 h 57"/>
                <a:gd name="T8" fmla="*/ 20 w 42"/>
                <a:gd name="T9" fmla="*/ 54 h 57"/>
                <a:gd name="T10" fmla="*/ 8 w 42"/>
                <a:gd name="T11" fmla="*/ 46 h 57"/>
                <a:gd name="T12" fmla="*/ 12 w 42"/>
                <a:gd name="T13" fmla="*/ 36 h 57"/>
                <a:gd name="T14" fmla="*/ 18 w 42"/>
                <a:gd name="T15" fmla="*/ 30 h 57"/>
                <a:gd name="T16" fmla="*/ 18 w 42"/>
                <a:gd name="T17" fmla="*/ 0 h 57"/>
                <a:gd name="T18" fmla="*/ 14 w 42"/>
                <a:gd name="T19" fmla="*/ 3 h 57"/>
                <a:gd name="T20" fmla="*/ 12 w 42"/>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57">
                  <a:moveTo>
                    <a:pt x="12" y="28"/>
                  </a:moveTo>
                  <a:cubicBezTo>
                    <a:pt x="10" y="30"/>
                    <a:pt x="8" y="32"/>
                    <a:pt x="6" y="34"/>
                  </a:cubicBezTo>
                  <a:cubicBezTo>
                    <a:pt x="1" y="38"/>
                    <a:pt x="0" y="43"/>
                    <a:pt x="2" y="47"/>
                  </a:cubicBezTo>
                  <a:cubicBezTo>
                    <a:pt x="5" y="54"/>
                    <a:pt x="16" y="57"/>
                    <a:pt x="16" y="57"/>
                  </a:cubicBezTo>
                  <a:cubicBezTo>
                    <a:pt x="20" y="54"/>
                    <a:pt x="20" y="54"/>
                    <a:pt x="20" y="54"/>
                  </a:cubicBezTo>
                  <a:cubicBezTo>
                    <a:pt x="19" y="54"/>
                    <a:pt x="11" y="51"/>
                    <a:pt x="8" y="46"/>
                  </a:cubicBezTo>
                  <a:cubicBezTo>
                    <a:pt x="7" y="43"/>
                    <a:pt x="8" y="39"/>
                    <a:pt x="12" y="36"/>
                  </a:cubicBezTo>
                  <a:cubicBezTo>
                    <a:pt x="14" y="34"/>
                    <a:pt x="16" y="32"/>
                    <a:pt x="18" y="30"/>
                  </a:cubicBezTo>
                  <a:cubicBezTo>
                    <a:pt x="30" y="19"/>
                    <a:pt x="42" y="9"/>
                    <a:pt x="18" y="0"/>
                  </a:cubicBezTo>
                  <a:cubicBezTo>
                    <a:pt x="14" y="3"/>
                    <a:pt x="14" y="3"/>
                    <a:pt x="14" y="3"/>
                  </a:cubicBezTo>
                  <a:cubicBezTo>
                    <a:pt x="32" y="9"/>
                    <a:pt x="26" y="16"/>
                    <a:pt x="12"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52">
                                            <p:txEl>
                                              <p:pRg st="0" end="0"/>
                                            </p:txEl>
                                          </p:spTgt>
                                        </p:tgtEl>
                                        <p:attrNameLst>
                                          <p:attrName>style.visibility</p:attrName>
                                        </p:attrNameLst>
                                      </p:cBhvr>
                                      <p:to>
                                        <p:strVal val="visible"/>
                                      </p:to>
                                    </p:set>
                                    <p:animEffect transition="in" filter="fade">
                                      <p:cBhvr>
                                        <p:cTn id="23" dur="500"/>
                                        <p:tgtEl>
                                          <p:spTgt spid="52">
                                            <p:txEl>
                                              <p:pRg st="0" end="0"/>
                                            </p:txEl>
                                          </p:spTgt>
                                        </p:tgtEl>
                                      </p:cBhvr>
                                    </p:animEffect>
                                    <p:anim calcmode="lin" valueType="num">
                                      <p:cBhvr>
                                        <p:cTn id="24" dur="500" fill="hold"/>
                                        <p:tgtEl>
                                          <p:spTgt spid="52">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52">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2">
                                            <p:txEl>
                                              <p:pRg st="1" end="1"/>
                                            </p:txEl>
                                          </p:spTgt>
                                        </p:tgtEl>
                                        <p:attrNameLst>
                                          <p:attrName>style.visibility</p:attrName>
                                        </p:attrNameLst>
                                      </p:cBhvr>
                                      <p:to>
                                        <p:strVal val="visible"/>
                                      </p:to>
                                    </p:set>
                                    <p:animEffect transition="in" filter="fade">
                                      <p:cBhvr>
                                        <p:cTn id="28" dur="500"/>
                                        <p:tgtEl>
                                          <p:spTgt spid="52">
                                            <p:txEl>
                                              <p:pRg st="1" end="1"/>
                                            </p:txEl>
                                          </p:spTgt>
                                        </p:tgtEl>
                                      </p:cBhvr>
                                    </p:animEffect>
                                    <p:anim calcmode="lin" valueType="num">
                                      <p:cBhvr>
                                        <p:cTn id="29" dur="500" fill="hold"/>
                                        <p:tgtEl>
                                          <p:spTgt spid="52">
                                            <p:txEl>
                                              <p:pRg st="1" end="1"/>
                                            </p:txEl>
                                          </p:spTgt>
                                        </p:tgtEl>
                                        <p:attrNameLst>
                                          <p:attrName>ppt_x</p:attrName>
                                        </p:attrNameLst>
                                      </p:cBhvr>
                                      <p:tavLst>
                                        <p:tav tm="0">
                                          <p:val>
                                            <p:strVal val="#ppt_x"/>
                                          </p:val>
                                        </p:tav>
                                        <p:tav tm="100000">
                                          <p:val>
                                            <p:strVal val="#ppt_x"/>
                                          </p:val>
                                        </p:tav>
                                      </p:tavLst>
                                    </p:anim>
                                    <p:anim calcmode="lin" valueType="num">
                                      <p:cBhvr>
                                        <p:cTn id="30" dur="500" fill="hold"/>
                                        <p:tgtEl>
                                          <p:spTgt spid="5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3">
                                            <p:txEl>
                                              <p:pRg st="0" end="0"/>
                                            </p:txEl>
                                          </p:spTgt>
                                        </p:tgtEl>
                                        <p:attrNameLst>
                                          <p:attrName>style.visibility</p:attrName>
                                        </p:attrNameLst>
                                      </p:cBhvr>
                                      <p:to>
                                        <p:strVal val="visible"/>
                                      </p:to>
                                    </p:set>
                                    <p:animEffect transition="in" filter="fade">
                                      <p:cBhvr>
                                        <p:cTn id="46" dur="500"/>
                                        <p:tgtEl>
                                          <p:spTgt spid="53">
                                            <p:txEl>
                                              <p:pRg st="0" end="0"/>
                                            </p:txEl>
                                          </p:spTgt>
                                        </p:tgtEl>
                                      </p:cBhvr>
                                    </p:animEffect>
                                    <p:anim calcmode="lin" valueType="num">
                                      <p:cBhvr>
                                        <p:cTn id="47"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5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53">
                                            <p:txEl>
                                              <p:pRg st="1" end="1"/>
                                            </p:txEl>
                                          </p:spTgt>
                                        </p:tgtEl>
                                        <p:attrNameLst>
                                          <p:attrName>style.visibility</p:attrName>
                                        </p:attrNameLst>
                                      </p:cBhvr>
                                      <p:to>
                                        <p:strVal val="visible"/>
                                      </p:to>
                                    </p:set>
                                    <p:animEffect transition="in" filter="fade">
                                      <p:cBhvr>
                                        <p:cTn id="53" dur="500"/>
                                        <p:tgtEl>
                                          <p:spTgt spid="53">
                                            <p:txEl>
                                              <p:pRg st="1" end="1"/>
                                            </p:txEl>
                                          </p:spTgt>
                                        </p:tgtEl>
                                      </p:cBhvr>
                                    </p:animEffect>
                                    <p:anim calcmode="lin" valueType="num">
                                      <p:cBhvr>
                                        <p:cTn id="54" dur="500" fill="hold"/>
                                        <p:tgtEl>
                                          <p:spTgt spid="53">
                                            <p:txEl>
                                              <p:pRg st="1" end="1"/>
                                            </p:txEl>
                                          </p:spTgt>
                                        </p:tgtEl>
                                        <p:attrNameLst>
                                          <p:attrName>ppt_x</p:attrName>
                                        </p:attrNameLst>
                                      </p:cBhvr>
                                      <p:tavLst>
                                        <p:tav tm="0">
                                          <p:val>
                                            <p:strVal val="#ppt_x"/>
                                          </p:val>
                                        </p:tav>
                                        <p:tav tm="100000">
                                          <p:val>
                                            <p:strVal val="#ppt_x"/>
                                          </p:val>
                                        </p:tav>
                                      </p:tavLst>
                                    </p:anim>
                                    <p:anim calcmode="lin" valueType="num">
                                      <p:cBhvr>
                                        <p:cTn id="55" dur="500" fill="hold"/>
                                        <p:tgtEl>
                                          <p:spTgt spid="5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55">
                                            <p:txEl>
                                              <p:pRg st="0" end="0"/>
                                            </p:txEl>
                                          </p:spTgt>
                                        </p:tgtEl>
                                        <p:attrNameLst>
                                          <p:attrName>style.visibility</p:attrName>
                                        </p:attrNameLst>
                                      </p:cBhvr>
                                      <p:to>
                                        <p:strVal val="visible"/>
                                      </p:to>
                                    </p:set>
                                    <p:animEffect transition="in" filter="fade">
                                      <p:cBhvr>
                                        <p:cTn id="79" dur="500"/>
                                        <p:tgtEl>
                                          <p:spTgt spid="55">
                                            <p:txEl>
                                              <p:pRg st="0" end="0"/>
                                            </p:txEl>
                                          </p:spTgt>
                                        </p:tgtEl>
                                      </p:cBhvr>
                                    </p:animEffect>
                                    <p:anim calcmode="lin" valueType="num">
                                      <p:cBhvr>
                                        <p:cTn id="80" dur="5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1" dur="500" fill="hold"/>
                                        <p:tgtEl>
                                          <p:spTgt spid="55">
                                            <p:txEl>
                                              <p:pRg st="0" end="0"/>
                                            </p:txEl>
                                          </p:spTgt>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55">
                                            <p:txEl>
                                              <p:pRg st="1" end="1"/>
                                            </p:txEl>
                                          </p:spTgt>
                                        </p:tgtEl>
                                        <p:attrNameLst>
                                          <p:attrName>style.visibility</p:attrName>
                                        </p:attrNameLst>
                                      </p:cBhvr>
                                      <p:to>
                                        <p:strVal val="visible"/>
                                      </p:to>
                                    </p:set>
                                    <p:animEffect transition="in" filter="fade">
                                      <p:cBhvr>
                                        <p:cTn id="84" dur="500"/>
                                        <p:tgtEl>
                                          <p:spTgt spid="55">
                                            <p:txEl>
                                              <p:pRg st="1" end="1"/>
                                            </p:txEl>
                                          </p:spTgt>
                                        </p:tgtEl>
                                      </p:cBhvr>
                                    </p:animEffect>
                                    <p:anim calcmode="lin" valueType="num">
                                      <p:cBhvr>
                                        <p:cTn id="85" dur="50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86" dur="500" fill="hold"/>
                                        <p:tgtEl>
                                          <p:spTgt spid="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500"/>
                                        <p:tgtEl>
                                          <p:spTgt spid="21"/>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childTnLst>
                          </p:cTn>
                        </p:par>
                      </p:childTnLst>
                    </p:cTn>
                  </p:par>
                  <p:par>
                    <p:cTn id="98" fill="hold">
                      <p:stCondLst>
                        <p:cond delay="indefinite"/>
                      </p:stCondLst>
                      <p:childTnLst>
                        <p:par>
                          <p:cTn id="99" fill="hold">
                            <p:stCondLst>
                              <p:cond delay="0"/>
                            </p:stCondLst>
                            <p:childTnLst>
                              <p:par>
                                <p:cTn id="100" presetID="42" presetClass="entr" presetSubtype="0" fill="hold" grpId="0" nodeType="click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fade">
                                      <p:cBhvr>
                                        <p:cTn id="102" dur="500"/>
                                        <p:tgtEl>
                                          <p:spTgt spid="59"/>
                                        </p:tgtEl>
                                      </p:cBhvr>
                                    </p:animEffect>
                                    <p:anim calcmode="lin" valueType="num">
                                      <p:cBhvr>
                                        <p:cTn id="103" dur="500" fill="hold"/>
                                        <p:tgtEl>
                                          <p:spTgt spid="59"/>
                                        </p:tgtEl>
                                        <p:attrNameLst>
                                          <p:attrName>ppt_x</p:attrName>
                                        </p:attrNameLst>
                                      </p:cBhvr>
                                      <p:tavLst>
                                        <p:tav tm="0">
                                          <p:val>
                                            <p:strVal val="#ppt_x"/>
                                          </p:val>
                                        </p:tav>
                                        <p:tav tm="100000">
                                          <p:val>
                                            <p:strVal val="#ppt_x"/>
                                          </p:val>
                                        </p:tav>
                                      </p:tavLst>
                                    </p:anim>
                                    <p:anim calcmode="lin" valueType="num">
                                      <p:cBhvr>
                                        <p:cTn id="104" dur="5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fade">
                                      <p:cBhvr>
                                        <p:cTn id="109" dur="500"/>
                                        <p:tgtEl>
                                          <p:spTgt spid="45"/>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500"/>
                                        <p:tgtEl>
                                          <p:spTgt spid="4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500"/>
                                        <p:tgtEl>
                                          <p:spTgt spid="28"/>
                                        </p:tgtEl>
                                      </p:cBhvr>
                                    </p:animEffect>
                                  </p:childTnLst>
                                </p:cTn>
                              </p:par>
                              <p:par>
                                <p:cTn id="118" presetID="10" presetClass="entr" presetSubtype="0" fill="hold" nodeType="withEffect">
                                  <p:stCondLst>
                                    <p:cond delay="0"/>
                                  </p:stCondLst>
                                  <p:childTnLst>
                                    <p:set>
                                      <p:cBhvr>
                                        <p:cTn id="119" dur="1" fill="hold">
                                          <p:stCondLst>
                                            <p:cond delay="0"/>
                                          </p:stCondLst>
                                        </p:cTn>
                                        <p:tgtEl>
                                          <p:spTgt spid="23"/>
                                        </p:tgtEl>
                                        <p:attrNameLst>
                                          <p:attrName>style.visibility</p:attrName>
                                        </p:attrNameLst>
                                      </p:cBhvr>
                                      <p:to>
                                        <p:strVal val="visible"/>
                                      </p:to>
                                    </p:set>
                                    <p:animEffect transition="in" filter="fade">
                                      <p:cBhvr>
                                        <p:cTn id="120" dur="500"/>
                                        <p:tgtEl>
                                          <p:spTgt spid="2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childTnLst>
                          </p:cTn>
                        </p:par>
                      </p:childTnLst>
                    </p:cTn>
                  </p:par>
                  <p:par>
                    <p:cTn id="124" fill="hold">
                      <p:stCondLst>
                        <p:cond delay="indefinite"/>
                      </p:stCondLst>
                      <p:childTnLst>
                        <p:par>
                          <p:cTn id="125" fill="hold">
                            <p:stCondLst>
                              <p:cond delay="0"/>
                            </p:stCondLst>
                            <p:childTnLst>
                              <p:par>
                                <p:cTn id="126" presetID="42" presetClass="entr" presetSubtype="0" fill="hold" grpId="0" nodeType="click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fade">
                                      <p:cBhvr>
                                        <p:cTn id="128" dur="500"/>
                                        <p:tgtEl>
                                          <p:spTgt spid="57"/>
                                        </p:tgtEl>
                                      </p:cBhvr>
                                    </p:animEffect>
                                    <p:anim calcmode="lin" valueType="num">
                                      <p:cBhvr>
                                        <p:cTn id="129" dur="500" fill="hold"/>
                                        <p:tgtEl>
                                          <p:spTgt spid="57"/>
                                        </p:tgtEl>
                                        <p:attrNameLst>
                                          <p:attrName>ppt_x</p:attrName>
                                        </p:attrNameLst>
                                      </p:cBhvr>
                                      <p:tavLst>
                                        <p:tav tm="0">
                                          <p:val>
                                            <p:strVal val="#ppt_x"/>
                                          </p:val>
                                        </p:tav>
                                        <p:tav tm="100000">
                                          <p:val>
                                            <p:strVal val="#ppt_x"/>
                                          </p:val>
                                        </p:tav>
                                      </p:tavLst>
                                    </p:anim>
                                    <p:anim calcmode="lin" valueType="num">
                                      <p:cBhvr>
                                        <p:cTn id="130" dur="5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500"/>
                                        <p:tgtEl>
                                          <p:spTgt spid="60"/>
                                        </p:tgtEl>
                                      </p:cBhvr>
                                    </p:animEffect>
                                  </p:childTnLst>
                                </p:cTn>
                              </p:par>
                              <p:par>
                                <p:cTn id="136" presetID="10" presetClass="entr" presetSubtype="0" fill="hold" nodeType="withEffect">
                                  <p:stCondLst>
                                    <p:cond delay="0"/>
                                  </p:stCondLst>
                                  <p:childTnLst>
                                    <p:set>
                                      <p:cBhvr>
                                        <p:cTn id="137" dur="1" fill="hold">
                                          <p:stCondLst>
                                            <p:cond delay="0"/>
                                          </p:stCondLst>
                                        </p:cTn>
                                        <p:tgtEl>
                                          <p:spTgt spid="22"/>
                                        </p:tgtEl>
                                        <p:attrNameLst>
                                          <p:attrName>style.visibility</p:attrName>
                                        </p:attrNameLst>
                                      </p:cBhvr>
                                      <p:to>
                                        <p:strVal val="visible"/>
                                      </p:to>
                                    </p:set>
                                    <p:animEffect transition="in" filter="fade">
                                      <p:cBhvr>
                                        <p:cTn id="138" dur="500"/>
                                        <p:tgtEl>
                                          <p:spTgt spid="2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5"/>
                                        </p:tgtEl>
                                        <p:attrNameLst>
                                          <p:attrName>style.visibility</p:attrName>
                                        </p:attrNameLst>
                                      </p:cBhvr>
                                      <p:to>
                                        <p:strVal val="visible"/>
                                      </p:to>
                                    </p:set>
                                    <p:animEffect transition="in" filter="fade">
                                      <p:cBhvr>
                                        <p:cTn id="141" dur="500"/>
                                        <p:tgtEl>
                                          <p:spTgt spid="35"/>
                                        </p:tgtEl>
                                      </p:cBhvr>
                                    </p:animEffect>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grpId="0" nodeType="clickEffect">
                                  <p:stCondLst>
                                    <p:cond delay="0"/>
                                  </p:stCondLst>
                                  <p:childTnLst>
                                    <p:set>
                                      <p:cBhvr>
                                        <p:cTn id="145" dur="1" fill="hold">
                                          <p:stCondLst>
                                            <p:cond delay="0"/>
                                          </p:stCondLst>
                                        </p:cTn>
                                        <p:tgtEl>
                                          <p:spTgt spid="61"/>
                                        </p:tgtEl>
                                        <p:attrNameLst>
                                          <p:attrName>style.visibility</p:attrName>
                                        </p:attrNameLst>
                                      </p:cBhvr>
                                      <p:to>
                                        <p:strVal val="visible"/>
                                      </p:to>
                                    </p:set>
                                    <p:animEffect transition="in" filter="fade">
                                      <p:cBhvr>
                                        <p:cTn id="146" dur="500"/>
                                        <p:tgtEl>
                                          <p:spTgt spid="61"/>
                                        </p:tgtEl>
                                      </p:cBhvr>
                                    </p:animEffect>
                                    <p:anim calcmode="lin" valueType="num">
                                      <p:cBhvr>
                                        <p:cTn id="147" dur="500" fill="hold"/>
                                        <p:tgtEl>
                                          <p:spTgt spid="61"/>
                                        </p:tgtEl>
                                        <p:attrNameLst>
                                          <p:attrName>ppt_x</p:attrName>
                                        </p:attrNameLst>
                                      </p:cBhvr>
                                      <p:tavLst>
                                        <p:tav tm="0">
                                          <p:val>
                                            <p:strVal val="#ppt_x"/>
                                          </p:val>
                                        </p:tav>
                                        <p:tav tm="100000">
                                          <p:val>
                                            <p:strVal val="#ppt_x"/>
                                          </p:val>
                                        </p:tav>
                                      </p:tavLst>
                                    </p:anim>
                                    <p:anim calcmode="lin" valueType="num">
                                      <p:cBhvr>
                                        <p:cTn id="148"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5" grpId="0" animBg="1"/>
      <p:bldP spid="36" grpId="0" animBg="1"/>
      <p:bldP spid="45" grpId="0" animBg="1"/>
      <p:bldP spid="46" grpId="0"/>
      <p:bldP spid="47" grpId="0"/>
      <p:bldP spid="50" grpId="0" animBg="1"/>
      <p:bldP spid="51" grpId="0" animBg="1"/>
      <p:bldP spid="54" grpId="0" animBg="1"/>
      <p:bldP spid="56" grpId="0" animBg="1"/>
      <p:bldP spid="57" grpId="0"/>
      <p:bldP spid="58" grpId="0" animBg="1"/>
      <p:bldP spid="59" grpId="0"/>
      <p:bldP spid="60"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矩形 9"/>
          <p:cNvSpPr/>
          <p:nvPr>
            <p:custDataLst>
              <p:tags r:id="rId1"/>
            </p:custDataLst>
          </p:nvPr>
        </p:nvSpPr>
        <p:spPr>
          <a:xfrm>
            <a:off x="8324850" y="4221089"/>
            <a:ext cx="3239872" cy="1804583"/>
          </a:xfrm>
          <a:prstGeom prst="rect">
            <a:avLst/>
          </a:prstGeom>
          <a:blipFill dpi="0" rotWithShape="1">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grpSp>
        <p:nvGrpSpPr>
          <p:cNvPr id="3" name="PA_组合 2"/>
          <p:cNvGrpSpPr/>
          <p:nvPr>
            <p:custDataLst>
              <p:tags r:id="rId3"/>
            </p:custDataLst>
          </p:nvPr>
        </p:nvGrpSpPr>
        <p:grpSpPr>
          <a:xfrm>
            <a:off x="4184350" y="1402612"/>
            <a:ext cx="4007508" cy="2640509"/>
            <a:chOff x="4111680" y="1826970"/>
            <a:chExt cx="4007508" cy="2640509"/>
          </a:xfrm>
        </p:grpSpPr>
        <p:sp>
          <p:nvSpPr>
            <p:cNvPr id="11" name="品 2"/>
            <p:cNvSpPr>
              <a:spLocks noChangeArrowheads="1"/>
            </p:cNvSpPr>
            <p:nvPr/>
          </p:nvSpPr>
          <p:spPr bwMode="auto">
            <a:xfrm>
              <a:off x="4111680" y="1826970"/>
              <a:ext cx="4007508" cy="2640509"/>
            </a:xfrm>
            <a:prstGeom prst="rect">
              <a:avLst/>
            </a:prstGeom>
            <a:solidFill>
              <a:schemeClr val="accent1"/>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chemeClr val="bg1"/>
                </a:solidFill>
                <a:latin typeface="+mn-lt"/>
                <a:ea typeface="+mn-ea"/>
                <a:cs typeface="+mn-ea"/>
                <a:sym typeface="+mn-lt"/>
              </a:endParaRPr>
            </a:p>
          </p:txBody>
        </p:sp>
        <p:sp>
          <p:nvSpPr>
            <p:cNvPr id="12" name="15"/>
            <p:cNvSpPr>
              <a:spLocks noChangeArrowheads="1"/>
            </p:cNvSpPr>
            <p:nvPr>
              <p:custDataLst>
                <p:tags r:id="rId4"/>
              </p:custDataLst>
            </p:nvPr>
          </p:nvSpPr>
          <p:spPr bwMode="auto">
            <a:xfrm>
              <a:off x="4271731" y="2631097"/>
              <a:ext cx="3680223" cy="1361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10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100" dirty="0">
                <a:solidFill>
                  <a:schemeClr val="bg1"/>
                </a:solidFill>
                <a:latin typeface="+mn-lt"/>
                <a:ea typeface="+mn-ea"/>
                <a:cs typeface="+mn-ea"/>
                <a:sym typeface="+mn-lt"/>
              </a:endParaRPr>
            </a:p>
          </p:txBody>
        </p:sp>
        <p:sp>
          <p:nvSpPr>
            <p:cNvPr id="15" name="12"/>
            <p:cNvSpPr>
              <a:spLocks noChangeArrowheads="1"/>
            </p:cNvSpPr>
            <p:nvPr>
              <p:custDataLst>
                <p:tags r:id="rId5"/>
              </p:custDataLst>
            </p:nvPr>
          </p:nvSpPr>
          <p:spPr bwMode="auto">
            <a:xfrm>
              <a:off x="5025045" y="2115219"/>
              <a:ext cx="2962594" cy="36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dirty="0">
                  <a:solidFill>
                    <a:schemeClr val="bg1"/>
                  </a:solidFill>
                  <a:latin typeface="+mn-lt"/>
                  <a:ea typeface="+mn-ea"/>
                  <a:cs typeface="+mn-ea"/>
                  <a:sym typeface="+mn-lt"/>
                </a:rPr>
                <a:t>这里输入简单的文字概述</a:t>
              </a:r>
              <a:endParaRPr lang="zh-CN" altLang="en-US" sz="1800" b="1" dirty="0">
                <a:solidFill>
                  <a:schemeClr val="bg1"/>
                </a:solidFill>
                <a:latin typeface="+mn-lt"/>
                <a:ea typeface="+mn-ea"/>
                <a:cs typeface="+mn-ea"/>
                <a:sym typeface="+mn-lt"/>
              </a:endParaRPr>
            </a:p>
          </p:txBody>
        </p:sp>
      </p:grpSp>
      <p:grpSp>
        <p:nvGrpSpPr>
          <p:cNvPr id="4" name="PA_组合 3"/>
          <p:cNvGrpSpPr/>
          <p:nvPr>
            <p:custDataLst>
              <p:tags r:id="rId6"/>
            </p:custDataLst>
          </p:nvPr>
        </p:nvGrpSpPr>
        <p:grpSpPr>
          <a:xfrm>
            <a:off x="801779" y="4221089"/>
            <a:ext cx="7390079" cy="1804583"/>
            <a:chOff x="729108" y="4645447"/>
            <a:chExt cx="7390079" cy="1804583"/>
          </a:xfrm>
        </p:grpSpPr>
        <p:sp>
          <p:nvSpPr>
            <p:cNvPr id="13" name="9"/>
            <p:cNvSpPr>
              <a:spLocks noChangeArrowheads="1"/>
            </p:cNvSpPr>
            <p:nvPr/>
          </p:nvSpPr>
          <p:spPr bwMode="auto">
            <a:xfrm>
              <a:off x="729108" y="4645447"/>
              <a:ext cx="7390079" cy="1804583"/>
            </a:xfrm>
            <a:prstGeom prst="rect">
              <a:avLst/>
            </a:prstGeom>
            <a:solidFill>
              <a:schemeClr val="accent2"/>
            </a:solidFill>
            <a:ln w="12700">
              <a:no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sp>
          <p:nvSpPr>
            <p:cNvPr id="14" name="15"/>
            <p:cNvSpPr>
              <a:spLocks noChangeArrowheads="1"/>
            </p:cNvSpPr>
            <p:nvPr>
              <p:custDataLst>
                <p:tags r:id="rId7"/>
              </p:custDataLst>
            </p:nvPr>
          </p:nvSpPr>
          <p:spPr bwMode="auto">
            <a:xfrm>
              <a:off x="842206" y="5502246"/>
              <a:ext cx="7109747" cy="57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1100"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字概述这里输入简单简单的文字概述</a:t>
              </a:r>
              <a:endParaRPr lang="zh-CN" altLang="en-US" sz="1100" dirty="0">
                <a:solidFill>
                  <a:schemeClr val="bg1"/>
                </a:solidFill>
                <a:latin typeface="+mn-lt"/>
                <a:ea typeface="+mn-ea"/>
                <a:cs typeface="+mn-ea"/>
                <a:sym typeface="+mn-lt"/>
              </a:endParaRPr>
            </a:p>
          </p:txBody>
        </p:sp>
        <p:sp>
          <p:nvSpPr>
            <p:cNvPr id="16" name="13"/>
            <p:cNvSpPr>
              <a:spLocks noChangeArrowheads="1"/>
            </p:cNvSpPr>
            <p:nvPr>
              <p:custDataLst>
                <p:tags r:id="rId8"/>
              </p:custDataLst>
            </p:nvPr>
          </p:nvSpPr>
          <p:spPr bwMode="auto">
            <a:xfrm>
              <a:off x="4932669" y="5004173"/>
              <a:ext cx="2978258" cy="36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dirty="0">
                  <a:solidFill>
                    <a:schemeClr val="bg1"/>
                  </a:solidFill>
                  <a:latin typeface="+mn-lt"/>
                  <a:ea typeface="+mn-ea"/>
                  <a:cs typeface="+mn-ea"/>
                  <a:sym typeface="+mn-lt"/>
                </a:rPr>
                <a:t>这里输入简单的文字概述</a:t>
              </a:r>
              <a:endParaRPr lang="zh-CN" altLang="en-US" sz="1800" b="1" dirty="0">
                <a:solidFill>
                  <a:schemeClr val="bg1"/>
                </a:solidFill>
                <a:latin typeface="+mn-lt"/>
                <a:ea typeface="+mn-ea"/>
                <a:cs typeface="+mn-ea"/>
                <a:sym typeface="+mn-lt"/>
              </a:endParaRPr>
            </a:p>
          </p:txBody>
        </p:sp>
      </p:grpSp>
      <p:sp>
        <p:nvSpPr>
          <p:cNvPr id="17" name="PA_矩形 16"/>
          <p:cNvSpPr/>
          <p:nvPr>
            <p:custDataLst>
              <p:tags r:id="rId9"/>
            </p:custDataLst>
          </p:nvPr>
        </p:nvSpPr>
        <p:spPr>
          <a:xfrm>
            <a:off x="801778" y="1399981"/>
            <a:ext cx="3239872" cy="2643141"/>
          </a:xfrm>
          <a:prstGeom prst="rect">
            <a:avLst/>
          </a:prstGeom>
          <a:blipFill dpi="0" rotWithShape="1">
            <a:blip r:embed="rId10"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8" name="PA_矩形 17"/>
          <p:cNvSpPr/>
          <p:nvPr>
            <p:custDataLst>
              <p:tags r:id="rId11"/>
            </p:custDataLst>
          </p:nvPr>
        </p:nvSpPr>
        <p:spPr>
          <a:xfrm>
            <a:off x="8334558" y="1399980"/>
            <a:ext cx="3230165" cy="2643140"/>
          </a:xfrm>
          <a:prstGeom prst="rect">
            <a:avLst/>
          </a:prstGeom>
          <a:blipFill dpi="0" rotWithShape="1">
            <a:blip r:embed="rId1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2" name="PA_标题 1"/>
          <p:cNvSpPr>
            <a:spLocks noGrp="1"/>
          </p:cNvSpPr>
          <p:nvPr>
            <p:ph type="title"/>
            <p:custDataLst>
              <p:tags r:id="rId13"/>
            </p:custDataLst>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1"/>
          <p:cNvGrpSpPr/>
          <p:nvPr/>
        </p:nvGrpSpPr>
        <p:grpSpPr>
          <a:xfrm>
            <a:off x="3924585" y="1689328"/>
            <a:ext cx="4342833" cy="4342832"/>
            <a:chOff x="7145919" y="1828801"/>
            <a:chExt cx="4343399" cy="4343398"/>
          </a:xfrm>
        </p:grpSpPr>
        <p:sp>
          <p:nvSpPr>
            <p:cNvPr id="34" name="Freeform: Shape 2"/>
            <p:cNvSpPr/>
            <p:nvPr/>
          </p:nvSpPr>
          <p:spPr>
            <a:xfrm rot="16200000" flipH="1">
              <a:off x="7145919" y="1828801"/>
              <a:ext cx="2114858" cy="2114857"/>
            </a:xfrm>
            <a:custGeom>
              <a:avLst/>
              <a:gdLst>
                <a:gd name="connsiteX0" fmla="*/ 0 w 1701029"/>
                <a:gd name="connsiteY0" fmla="*/ 1701028 h 1701028"/>
                <a:gd name="connsiteX1" fmla="*/ 591471 w 1701029"/>
                <a:gd name="connsiteY1" fmla="*/ 1701028 h 1701028"/>
                <a:gd name="connsiteX2" fmla="*/ 599788 w 1701029"/>
                <a:gd name="connsiteY2" fmla="*/ 1604677 h 1701028"/>
                <a:gd name="connsiteX3" fmla="*/ 636580 w 1701029"/>
                <a:gd name="connsiteY3" fmla="*/ 1465242 h 1701028"/>
                <a:gd name="connsiteX4" fmla="*/ 770912 w 1701029"/>
                <a:gd name="connsiteY4" fmla="*/ 1217700 h 1701028"/>
                <a:gd name="connsiteX5" fmla="*/ 985253 w 1701029"/>
                <a:gd name="connsiteY5" fmla="*/ 1041103 h 1701028"/>
                <a:gd name="connsiteX6" fmla="*/ 1263737 w 1701029"/>
                <a:gd name="connsiteY6" fmla="*/ 973931 h 1701028"/>
                <a:gd name="connsiteX7" fmla="*/ 1668258 w 1701029"/>
                <a:gd name="connsiteY7" fmla="*/ 1129407 h 1701028"/>
                <a:gd name="connsiteX8" fmla="*/ 1701029 w 1701029"/>
                <a:gd name="connsiteY8" fmla="*/ 1158547 h 1701028"/>
                <a:gd name="connsiteX9" fmla="*/ 1701029 w 1701029"/>
                <a:gd name="connsiteY9" fmla="*/ 0 h 1701028"/>
                <a:gd name="connsiteX10" fmla="*/ 1567916 w 1701029"/>
                <a:gd name="connsiteY10" fmla="*/ 6722 h 1701028"/>
                <a:gd name="connsiteX11" fmla="*/ 6721 w 1701029"/>
                <a:gd name="connsiteY11" fmla="*/ 1567917 h 1701028"/>
                <a:gd name="connsiteX12" fmla="*/ 0 w 1701029"/>
                <a:gd name="connsiteY12" fmla="*/ 1701028 h 170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1029" h="1701028">
                  <a:moveTo>
                    <a:pt x="0" y="1701028"/>
                  </a:moveTo>
                  <a:lnTo>
                    <a:pt x="591471" y="1701028"/>
                  </a:lnTo>
                  <a:lnTo>
                    <a:pt x="599788" y="1604677"/>
                  </a:lnTo>
                  <a:cubicBezTo>
                    <a:pt x="607964" y="1557759"/>
                    <a:pt x="620228" y="1511281"/>
                    <a:pt x="636580" y="1465242"/>
                  </a:cubicBezTo>
                  <a:cubicBezTo>
                    <a:pt x="669284" y="1373175"/>
                    <a:pt x="714057" y="1290657"/>
                    <a:pt x="770912" y="1217700"/>
                  </a:cubicBezTo>
                  <a:cubicBezTo>
                    <a:pt x="827765" y="1144754"/>
                    <a:pt x="899209" y="1085876"/>
                    <a:pt x="985253" y="1041103"/>
                  </a:cubicBezTo>
                  <a:cubicBezTo>
                    <a:pt x="1071285" y="996317"/>
                    <a:pt x="1164109" y="973931"/>
                    <a:pt x="1263737" y="973931"/>
                  </a:cubicBezTo>
                  <a:cubicBezTo>
                    <a:pt x="1419709" y="973931"/>
                    <a:pt x="1554550" y="1025757"/>
                    <a:pt x="1668258" y="1129407"/>
                  </a:cubicBezTo>
                  <a:lnTo>
                    <a:pt x="1701029" y="1158547"/>
                  </a:lnTo>
                  <a:lnTo>
                    <a:pt x="1701029" y="0"/>
                  </a:lnTo>
                  <a:lnTo>
                    <a:pt x="1567916" y="6722"/>
                  </a:lnTo>
                  <a:cubicBezTo>
                    <a:pt x="744743" y="90320"/>
                    <a:pt x="90319" y="744743"/>
                    <a:pt x="6721" y="1567917"/>
                  </a:cubicBezTo>
                  <a:lnTo>
                    <a:pt x="0" y="170102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a:solidFill>
                  <a:srgbClr val="FFFFFF"/>
                </a:solidFill>
                <a:cs typeface="+mn-ea"/>
                <a:sym typeface="+mn-lt"/>
              </a:endParaRPr>
            </a:p>
          </p:txBody>
        </p:sp>
        <p:sp>
          <p:nvSpPr>
            <p:cNvPr id="35" name="Freeform: Shape 3"/>
            <p:cNvSpPr/>
            <p:nvPr/>
          </p:nvSpPr>
          <p:spPr>
            <a:xfrm rot="16200000" flipH="1">
              <a:off x="9374461" y="1828802"/>
              <a:ext cx="2114858" cy="2114856"/>
            </a:xfrm>
            <a:custGeom>
              <a:avLst/>
              <a:gdLst>
                <a:gd name="connsiteX0" fmla="*/ 0 w 1701029"/>
                <a:gd name="connsiteY0" fmla="*/ 0 h 1701027"/>
                <a:gd name="connsiteX1" fmla="*/ 6721 w 1701029"/>
                <a:gd name="connsiteY1" fmla="*/ 133111 h 1701027"/>
                <a:gd name="connsiteX2" fmla="*/ 1567916 w 1701029"/>
                <a:gd name="connsiteY2" fmla="*/ 1694306 h 1701027"/>
                <a:gd name="connsiteX3" fmla="*/ 1701029 w 1701029"/>
                <a:gd name="connsiteY3" fmla="*/ 1701027 h 1701027"/>
                <a:gd name="connsiteX4" fmla="*/ 1701029 w 1701029"/>
                <a:gd name="connsiteY4" fmla="*/ 542485 h 1701027"/>
                <a:gd name="connsiteX5" fmla="*/ 1668258 w 1701029"/>
                <a:gd name="connsiteY5" fmla="*/ 571623 h 1701027"/>
                <a:gd name="connsiteX6" fmla="*/ 1263737 w 1701029"/>
                <a:gd name="connsiteY6" fmla="*/ 727099 h 1701027"/>
                <a:gd name="connsiteX7" fmla="*/ 985253 w 1701029"/>
                <a:gd name="connsiteY7" fmla="*/ 659927 h 1701027"/>
                <a:gd name="connsiteX8" fmla="*/ 770912 w 1701029"/>
                <a:gd name="connsiteY8" fmla="*/ 483331 h 1701027"/>
                <a:gd name="connsiteX9" fmla="*/ 636580 w 1701029"/>
                <a:gd name="connsiteY9" fmla="*/ 235788 h 1701027"/>
                <a:gd name="connsiteX10" fmla="*/ 599788 w 1701029"/>
                <a:gd name="connsiteY10" fmla="*/ 96356 h 1701027"/>
                <a:gd name="connsiteX11" fmla="*/ 591470 w 1701029"/>
                <a:gd name="connsiteY11" fmla="*/ 0 h 1701027"/>
                <a:gd name="connsiteX12" fmla="*/ 0 w 1701029"/>
                <a:gd name="connsiteY12" fmla="*/ 0 h 170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01029" h="1701027">
                  <a:moveTo>
                    <a:pt x="0" y="0"/>
                  </a:moveTo>
                  <a:lnTo>
                    <a:pt x="6721" y="133111"/>
                  </a:lnTo>
                  <a:cubicBezTo>
                    <a:pt x="90319" y="956285"/>
                    <a:pt x="744743" y="1610708"/>
                    <a:pt x="1567916" y="1694306"/>
                  </a:cubicBezTo>
                  <a:lnTo>
                    <a:pt x="1701029" y="1701027"/>
                  </a:lnTo>
                  <a:lnTo>
                    <a:pt x="1701029" y="542485"/>
                  </a:lnTo>
                  <a:lnTo>
                    <a:pt x="1668258" y="571623"/>
                  </a:lnTo>
                  <a:cubicBezTo>
                    <a:pt x="1554550" y="675274"/>
                    <a:pt x="1419709" y="727099"/>
                    <a:pt x="1263737" y="727099"/>
                  </a:cubicBezTo>
                  <a:cubicBezTo>
                    <a:pt x="1164109" y="727099"/>
                    <a:pt x="1071285" y="704712"/>
                    <a:pt x="985253" y="659927"/>
                  </a:cubicBezTo>
                  <a:cubicBezTo>
                    <a:pt x="899209" y="615153"/>
                    <a:pt x="827765" y="556277"/>
                    <a:pt x="770912" y="483331"/>
                  </a:cubicBezTo>
                  <a:cubicBezTo>
                    <a:pt x="714057" y="410372"/>
                    <a:pt x="669284" y="327855"/>
                    <a:pt x="636580" y="235788"/>
                  </a:cubicBezTo>
                  <a:cubicBezTo>
                    <a:pt x="620228" y="189749"/>
                    <a:pt x="607964" y="143272"/>
                    <a:pt x="599788" y="96356"/>
                  </a:cubicBezTo>
                  <a:lnTo>
                    <a:pt x="591470" y="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a:solidFill>
                  <a:srgbClr val="FFFFFF"/>
                </a:solidFill>
                <a:cs typeface="+mn-ea"/>
                <a:sym typeface="+mn-lt"/>
              </a:endParaRPr>
            </a:p>
          </p:txBody>
        </p:sp>
        <p:sp>
          <p:nvSpPr>
            <p:cNvPr id="36" name="Freeform: Shape 4"/>
            <p:cNvSpPr/>
            <p:nvPr/>
          </p:nvSpPr>
          <p:spPr>
            <a:xfrm rot="16200000" flipH="1">
              <a:off x="7145920" y="4057343"/>
              <a:ext cx="2114855" cy="2114857"/>
            </a:xfrm>
            <a:custGeom>
              <a:avLst/>
              <a:gdLst>
                <a:gd name="connsiteX0" fmla="*/ 0 w 1701026"/>
                <a:gd name="connsiteY0" fmla="*/ 0 h 1701028"/>
                <a:gd name="connsiteX1" fmla="*/ 0 w 1701026"/>
                <a:gd name="connsiteY1" fmla="*/ 1236031 h 1701028"/>
                <a:gd name="connsiteX2" fmla="*/ 7104 w 1701026"/>
                <a:gd name="connsiteY2" fmla="*/ 1241849 h 1701028"/>
                <a:gd name="connsiteX3" fmla="*/ 151256 w 1701026"/>
                <a:gd name="connsiteY3" fmla="*/ 1331668 h 1701028"/>
                <a:gd name="connsiteX4" fmla="*/ 313512 w 1701026"/>
                <a:gd name="connsiteY4" fmla="*/ 1382984 h 1701028"/>
                <a:gd name="connsiteX5" fmla="*/ 437289 w 1701026"/>
                <a:gd name="connsiteY5" fmla="*/ 1312038 h 1701028"/>
                <a:gd name="connsiteX6" fmla="*/ 533888 w 1701026"/>
                <a:gd name="connsiteY6" fmla="*/ 1349771 h 1701028"/>
                <a:gd name="connsiteX7" fmla="*/ 630487 w 1701026"/>
                <a:gd name="connsiteY7" fmla="*/ 1312038 h 1701028"/>
                <a:gd name="connsiteX8" fmla="*/ 752750 w 1701026"/>
                <a:gd name="connsiteY8" fmla="*/ 1379967 h 1701028"/>
                <a:gd name="connsiteX9" fmla="*/ 823696 w 1701026"/>
                <a:gd name="connsiteY9" fmla="*/ 1360338 h 1701028"/>
                <a:gd name="connsiteX10" fmla="*/ 930860 w 1701026"/>
                <a:gd name="connsiteY10" fmla="*/ 1407891 h 1701028"/>
                <a:gd name="connsiteX11" fmla="*/ 968594 w 1701026"/>
                <a:gd name="connsiteY11" fmla="*/ 1524864 h 1701028"/>
                <a:gd name="connsiteX12" fmla="*/ 1074256 w 1701026"/>
                <a:gd name="connsiteY12" fmla="*/ 1615429 h 1701028"/>
                <a:gd name="connsiteX13" fmla="*/ 1103690 w 1701026"/>
                <a:gd name="connsiteY13" fmla="*/ 1678447 h 1701028"/>
                <a:gd name="connsiteX14" fmla="*/ 1106934 w 1701026"/>
                <a:gd name="connsiteY14" fmla="*/ 1701028 h 1701028"/>
                <a:gd name="connsiteX15" fmla="*/ 1701026 w 1701026"/>
                <a:gd name="connsiteY15" fmla="*/ 1701028 h 1701028"/>
                <a:gd name="connsiteX16" fmla="*/ 1694305 w 1701026"/>
                <a:gd name="connsiteY16" fmla="*/ 1567917 h 1701028"/>
                <a:gd name="connsiteX17" fmla="*/ 133110 w 1701026"/>
                <a:gd name="connsiteY17" fmla="*/ 6722 h 1701028"/>
                <a:gd name="connsiteX18" fmla="*/ 0 w 1701026"/>
                <a:gd name="connsiteY18" fmla="*/ 0 h 1701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01026" h="1701028">
                  <a:moveTo>
                    <a:pt x="0" y="0"/>
                  </a:moveTo>
                  <a:lnTo>
                    <a:pt x="0" y="1236031"/>
                  </a:lnTo>
                  <a:lnTo>
                    <a:pt x="7104" y="1241849"/>
                  </a:lnTo>
                  <a:cubicBezTo>
                    <a:pt x="45346" y="1271537"/>
                    <a:pt x="93397" y="1301472"/>
                    <a:pt x="151256" y="1331668"/>
                  </a:cubicBezTo>
                  <a:cubicBezTo>
                    <a:pt x="209117" y="1361852"/>
                    <a:pt x="263202" y="1378961"/>
                    <a:pt x="313512" y="1382984"/>
                  </a:cubicBezTo>
                  <a:cubicBezTo>
                    <a:pt x="341685" y="1335690"/>
                    <a:pt x="382944" y="1312038"/>
                    <a:pt x="437289" y="1312038"/>
                  </a:cubicBezTo>
                  <a:cubicBezTo>
                    <a:pt x="474514" y="1312038"/>
                    <a:pt x="506722" y="1324616"/>
                    <a:pt x="533888" y="1349771"/>
                  </a:cubicBezTo>
                  <a:cubicBezTo>
                    <a:pt x="561056" y="1324616"/>
                    <a:pt x="593263" y="1312038"/>
                    <a:pt x="630487" y="1312038"/>
                  </a:cubicBezTo>
                  <a:cubicBezTo>
                    <a:pt x="682821" y="1312038"/>
                    <a:pt x="723571" y="1334685"/>
                    <a:pt x="752750" y="1379967"/>
                  </a:cubicBezTo>
                  <a:cubicBezTo>
                    <a:pt x="775894" y="1366881"/>
                    <a:pt x="799546" y="1360338"/>
                    <a:pt x="823696" y="1360338"/>
                  </a:cubicBezTo>
                  <a:cubicBezTo>
                    <a:pt x="869983" y="1360338"/>
                    <a:pt x="905705" y="1376192"/>
                    <a:pt x="930860" y="1407891"/>
                  </a:cubicBezTo>
                  <a:cubicBezTo>
                    <a:pt x="956015" y="1439590"/>
                    <a:pt x="968594" y="1478577"/>
                    <a:pt x="968594" y="1524864"/>
                  </a:cubicBezTo>
                  <a:cubicBezTo>
                    <a:pt x="1012870" y="1544991"/>
                    <a:pt x="1048095" y="1575176"/>
                    <a:pt x="1074256" y="1615429"/>
                  </a:cubicBezTo>
                  <a:cubicBezTo>
                    <a:pt x="1087336" y="1635555"/>
                    <a:pt x="1097148" y="1656560"/>
                    <a:pt x="1103690" y="1678447"/>
                  </a:cubicBezTo>
                  <a:lnTo>
                    <a:pt x="1106934" y="1701028"/>
                  </a:lnTo>
                  <a:lnTo>
                    <a:pt x="1701026" y="1701028"/>
                  </a:lnTo>
                  <a:lnTo>
                    <a:pt x="1694305" y="1567917"/>
                  </a:lnTo>
                  <a:cubicBezTo>
                    <a:pt x="1610707" y="744743"/>
                    <a:pt x="956284" y="90320"/>
                    <a:pt x="133110" y="6722"/>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a:solidFill>
                  <a:srgbClr val="FFFFFF"/>
                </a:solidFill>
                <a:cs typeface="+mn-ea"/>
                <a:sym typeface="+mn-lt"/>
              </a:endParaRPr>
            </a:p>
          </p:txBody>
        </p:sp>
        <p:sp>
          <p:nvSpPr>
            <p:cNvPr id="37" name="Freeform: Shape 5"/>
            <p:cNvSpPr/>
            <p:nvPr/>
          </p:nvSpPr>
          <p:spPr>
            <a:xfrm rot="16200000" flipH="1">
              <a:off x="9374462" y="4057344"/>
              <a:ext cx="2114855" cy="2114856"/>
            </a:xfrm>
            <a:custGeom>
              <a:avLst/>
              <a:gdLst>
                <a:gd name="connsiteX0" fmla="*/ 0 w 1701026"/>
                <a:gd name="connsiteY0" fmla="*/ 464999 h 1701027"/>
                <a:gd name="connsiteX1" fmla="*/ 0 w 1701026"/>
                <a:gd name="connsiteY1" fmla="*/ 1701027 h 1701027"/>
                <a:gd name="connsiteX2" fmla="*/ 133110 w 1701026"/>
                <a:gd name="connsiteY2" fmla="*/ 1694306 h 1701027"/>
                <a:gd name="connsiteX3" fmla="*/ 1694305 w 1701026"/>
                <a:gd name="connsiteY3" fmla="*/ 133111 h 1701027"/>
                <a:gd name="connsiteX4" fmla="*/ 1701026 w 1701026"/>
                <a:gd name="connsiteY4" fmla="*/ 0 h 1701027"/>
                <a:gd name="connsiteX5" fmla="*/ 1106935 w 1701026"/>
                <a:gd name="connsiteY5" fmla="*/ 0 h 1701027"/>
                <a:gd name="connsiteX6" fmla="*/ 1103690 w 1701026"/>
                <a:gd name="connsiteY6" fmla="*/ 22585 h 1701027"/>
                <a:gd name="connsiteX7" fmla="*/ 1074256 w 1701026"/>
                <a:gd name="connsiteY7" fmla="*/ 85602 h 1701027"/>
                <a:gd name="connsiteX8" fmla="*/ 968594 w 1701026"/>
                <a:gd name="connsiteY8" fmla="*/ 176165 h 1701027"/>
                <a:gd name="connsiteX9" fmla="*/ 930860 w 1701026"/>
                <a:gd name="connsiteY9" fmla="*/ 293139 h 1701027"/>
                <a:gd name="connsiteX10" fmla="*/ 823696 w 1701026"/>
                <a:gd name="connsiteY10" fmla="*/ 340693 h 1701027"/>
                <a:gd name="connsiteX11" fmla="*/ 752750 w 1701026"/>
                <a:gd name="connsiteY11" fmla="*/ 321063 h 1701027"/>
                <a:gd name="connsiteX12" fmla="*/ 630487 w 1701026"/>
                <a:gd name="connsiteY12" fmla="*/ 388992 h 1701027"/>
                <a:gd name="connsiteX13" fmla="*/ 533888 w 1701026"/>
                <a:gd name="connsiteY13" fmla="*/ 351259 h 1701027"/>
                <a:gd name="connsiteX14" fmla="*/ 437289 w 1701026"/>
                <a:gd name="connsiteY14" fmla="*/ 388992 h 1701027"/>
                <a:gd name="connsiteX15" fmla="*/ 313512 w 1701026"/>
                <a:gd name="connsiteY15" fmla="*/ 318046 h 1701027"/>
                <a:gd name="connsiteX16" fmla="*/ 151256 w 1701026"/>
                <a:gd name="connsiteY16" fmla="*/ 369363 h 1701027"/>
                <a:gd name="connsiteX17" fmla="*/ 7104 w 1701026"/>
                <a:gd name="connsiteY17" fmla="*/ 459181 h 1701027"/>
                <a:gd name="connsiteX18" fmla="*/ 0 w 1701026"/>
                <a:gd name="connsiteY18" fmla="*/ 464999 h 1701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01026" h="1701027">
                  <a:moveTo>
                    <a:pt x="0" y="464999"/>
                  </a:moveTo>
                  <a:lnTo>
                    <a:pt x="0" y="1701027"/>
                  </a:lnTo>
                  <a:lnTo>
                    <a:pt x="133110" y="1694306"/>
                  </a:lnTo>
                  <a:cubicBezTo>
                    <a:pt x="956284" y="1610708"/>
                    <a:pt x="1610707" y="956285"/>
                    <a:pt x="1694305" y="133111"/>
                  </a:cubicBezTo>
                  <a:lnTo>
                    <a:pt x="1701026" y="0"/>
                  </a:lnTo>
                  <a:lnTo>
                    <a:pt x="1106935" y="0"/>
                  </a:lnTo>
                  <a:lnTo>
                    <a:pt x="1103690" y="22585"/>
                  </a:lnTo>
                  <a:cubicBezTo>
                    <a:pt x="1097148" y="44470"/>
                    <a:pt x="1087336" y="65475"/>
                    <a:pt x="1074256" y="85602"/>
                  </a:cubicBezTo>
                  <a:cubicBezTo>
                    <a:pt x="1048095" y="125855"/>
                    <a:pt x="1012870" y="156039"/>
                    <a:pt x="968594" y="176165"/>
                  </a:cubicBezTo>
                  <a:cubicBezTo>
                    <a:pt x="968594" y="222454"/>
                    <a:pt x="956015" y="261440"/>
                    <a:pt x="930860" y="293139"/>
                  </a:cubicBezTo>
                  <a:cubicBezTo>
                    <a:pt x="905705" y="324837"/>
                    <a:pt x="869983" y="340693"/>
                    <a:pt x="823696" y="340693"/>
                  </a:cubicBezTo>
                  <a:cubicBezTo>
                    <a:pt x="799546" y="340693"/>
                    <a:pt x="775894" y="334150"/>
                    <a:pt x="752750" y="321063"/>
                  </a:cubicBezTo>
                  <a:cubicBezTo>
                    <a:pt x="723571" y="366345"/>
                    <a:pt x="682821" y="388992"/>
                    <a:pt x="630487" y="388992"/>
                  </a:cubicBezTo>
                  <a:cubicBezTo>
                    <a:pt x="593263" y="388992"/>
                    <a:pt x="561056" y="376415"/>
                    <a:pt x="533888" y="351259"/>
                  </a:cubicBezTo>
                  <a:cubicBezTo>
                    <a:pt x="506722" y="376415"/>
                    <a:pt x="474514" y="388992"/>
                    <a:pt x="437289" y="388992"/>
                  </a:cubicBezTo>
                  <a:cubicBezTo>
                    <a:pt x="382944" y="388992"/>
                    <a:pt x="341685" y="365339"/>
                    <a:pt x="313512" y="318046"/>
                  </a:cubicBezTo>
                  <a:cubicBezTo>
                    <a:pt x="263202" y="322068"/>
                    <a:pt x="209117" y="339179"/>
                    <a:pt x="151256" y="369363"/>
                  </a:cubicBezTo>
                  <a:cubicBezTo>
                    <a:pt x="93397" y="399559"/>
                    <a:pt x="45346" y="429494"/>
                    <a:pt x="7104" y="459181"/>
                  </a:cubicBezTo>
                  <a:lnTo>
                    <a:pt x="0" y="46499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a:solidFill>
                  <a:srgbClr val="FFFFFF"/>
                </a:solidFill>
                <a:cs typeface="+mn-ea"/>
                <a:sym typeface="+mn-lt"/>
              </a:endParaRPr>
            </a:p>
          </p:txBody>
        </p:sp>
        <p:sp>
          <p:nvSpPr>
            <p:cNvPr id="38" name="TextBox 8"/>
            <p:cNvSpPr txBox="1"/>
            <p:nvPr/>
          </p:nvSpPr>
          <p:spPr>
            <a:xfrm>
              <a:off x="7564118" y="3297328"/>
              <a:ext cx="697627" cy="646331"/>
            </a:xfrm>
            <a:prstGeom prst="rect">
              <a:avLst/>
            </a:prstGeom>
            <a:noFill/>
          </p:spPr>
          <p:txBody>
            <a:bodyPr wrap="none">
              <a:normAutofit/>
            </a:bodyPr>
            <a:lstStyle/>
            <a:p>
              <a:pPr defTabSz="913765">
                <a:defRPr/>
              </a:pPr>
              <a:r>
                <a:rPr lang="en-US" sz="3600" b="1">
                  <a:solidFill>
                    <a:srgbClr val="FFFFFF"/>
                  </a:solidFill>
                  <a:cs typeface="+mn-ea"/>
                  <a:sym typeface="+mn-lt"/>
                </a:rPr>
                <a:t>01</a:t>
              </a:r>
              <a:endParaRPr lang="en-US" sz="3600" b="1">
                <a:solidFill>
                  <a:srgbClr val="FFFFFF"/>
                </a:solidFill>
                <a:cs typeface="+mn-ea"/>
                <a:sym typeface="+mn-lt"/>
              </a:endParaRPr>
            </a:p>
          </p:txBody>
        </p:sp>
        <p:sp>
          <p:nvSpPr>
            <p:cNvPr id="39" name="TextBox 9"/>
            <p:cNvSpPr txBox="1"/>
            <p:nvPr/>
          </p:nvSpPr>
          <p:spPr>
            <a:xfrm>
              <a:off x="10357463" y="3297327"/>
              <a:ext cx="697627" cy="646331"/>
            </a:xfrm>
            <a:prstGeom prst="rect">
              <a:avLst/>
            </a:prstGeom>
            <a:noFill/>
          </p:spPr>
          <p:txBody>
            <a:bodyPr wrap="none">
              <a:normAutofit/>
            </a:bodyPr>
            <a:lstStyle/>
            <a:p>
              <a:pPr defTabSz="913765">
                <a:defRPr/>
              </a:pPr>
              <a:r>
                <a:rPr lang="en-US" sz="3600" b="1">
                  <a:solidFill>
                    <a:srgbClr val="FFFFFF"/>
                  </a:solidFill>
                  <a:cs typeface="+mn-ea"/>
                  <a:sym typeface="+mn-lt"/>
                </a:rPr>
                <a:t>02</a:t>
              </a:r>
              <a:endParaRPr lang="en-US" sz="3600" b="1">
                <a:solidFill>
                  <a:srgbClr val="FFFFFF"/>
                </a:solidFill>
                <a:cs typeface="+mn-ea"/>
                <a:sym typeface="+mn-lt"/>
              </a:endParaRPr>
            </a:p>
          </p:txBody>
        </p:sp>
        <p:sp>
          <p:nvSpPr>
            <p:cNvPr id="40" name="TextBox 10"/>
            <p:cNvSpPr txBox="1"/>
            <p:nvPr/>
          </p:nvSpPr>
          <p:spPr>
            <a:xfrm>
              <a:off x="7564118" y="4057343"/>
              <a:ext cx="697627" cy="646331"/>
            </a:xfrm>
            <a:prstGeom prst="rect">
              <a:avLst/>
            </a:prstGeom>
            <a:noFill/>
          </p:spPr>
          <p:txBody>
            <a:bodyPr wrap="none">
              <a:normAutofit/>
            </a:bodyPr>
            <a:lstStyle/>
            <a:p>
              <a:pPr defTabSz="913765">
                <a:defRPr/>
              </a:pPr>
              <a:r>
                <a:rPr lang="en-US" sz="3600" b="1">
                  <a:solidFill>
                    <a:srgbClr val="FFFFFF"/>
                  </a:solidFill>
                  <a:cs typeface="+mn-ea"/>
                  <a:sym typeface="+mn-lt"/>
                </a:rPr>
                <a:t>04</a:t>
              </a:r>
              <a:endParaRPr lang="en-US" sz="3600" b="1">
                <a:solidFill>
                  <a:srgbClr val="FFFFFF"/>
                </a:solidFill>
                <a:cs typeface="+mn-ea"/>
                <a:sym typeface="+mn-lt"/>
              </a:endParaRPr>
            </a:p>
          </p:txBody>
        </p:sp>
        <p:sp>
          <p:nvSpPr>
            <p:cNvPr id="41" name="TextBox 11"/>
            <p:cNvSpPr txBox="1"/>
            <p:nvPr/>
          </p:nvSpPr>
          <p:spPr>
            <a:xfrm>
              <a:off x="10357463" y="4057343"/>
              <a:ext cx="697627" cy="646331"/>
            </a:xfrm>
            <a:prstGeom prst="rect">
              <a:avLst/>
            </a:prstGeom>
            <a:noFill/>
          </p:spPr>
          <p:txBody>
            <a:bodyPr wrap="none">
              <a:normAutofit/>
            </a:bodyPr>
            <a:lstStyle/>
            <a:p>
              <a:pPr defTabSz="913765">
                <a:defRPr/>
              </a:pPr>
              <a:r>
                <a:rPr lang="en-US" sz="3600" b="1">
                  <a:solidFill>
                    <a:srgbClr val="FFFFFF"/>
                  </a:solidFill>
                  <a:cs typeface="+mn-ea"/>
                  <a:sym typeface="+mn-lt"/>
                </a:rPr>
                <a:t>03</a:t>
              </a:r>
              <a:endParaRPr lang="en-US" sz="3600" b="1">
                <a:solidFill>
                  <a:srgbClr val="FFFFFF"/>
                </a:solidFill>
                <a:cs typeface="+mn-ea"/>
                <a:sym typeface="+mn-lt"/>
              </a:endParaRPr>
            </a:p>
          </p:txBody>
        </p:sp>
      </p:grpSp>
      <p:grpSp>
        <p:nvGrpSpPr>
          <p:cNvPr id="42" name="组合 41"/>
          <p:cNvGrpSpPr/>
          <p:nvPr/>
        </p:nvGrpSpPr>
        <p:grpSpPr>
          <a:xfrm>
            <a:off x="813489" y="2128561"/>
            <a:ext cx="2875950" cy="1249419"/>
            <a:chOff x="548738" y="4213143"/>
            <a:chExt cx="2876325" cy="1249582"/>
          </a:xfrm>
        </p:grpSpPr>
        <p:sp>
          <p:nvSpPr>
            <p:cNvPr id="43" name="矩形 4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defTabSz="913765">
                <a:lnSpc>
                  <a:spcPct val="120000"/>
                </a:lnSpc>
                <a:defRPr/>
              </a:pPr>
              <a:r>
                <a:rPr lang="zh-CN" altLang="en-US" sz="1400" dirty="0">
                  <a:solidFill>
                    <a:srgbClr val="000000">
                      <a:lumMod val="50000"/>
                      <a:lumOff val="50000"/>
                    </a:srgbClr>
                  </a:solidFill>
                  <a:cs typeface="+mn-ea"/>
                  <a:sym typeface="+mn-lt"/>
                </a:rPr>
                <a:t>用户可以在投影仪或者计算机上进行演示也可以将演示文稿打印出来制作成胶片以便应用</a:t>
              </a:r>
              <a:endParaRPr lang="zh-CN" altLang="en-US" sz="1400" dirty="0">
                <a:solidFill>
                  <a:srgbClr val="000000">
                    <a:lumMod val="50000"/>
                    <a:lumOff val="50000"/>
                  </a:srgbClr>
                </a:solidFill>
                <a:cs typeface="+mn-ea"/>
                <a:sym typeface="+mn-lt"/>
              </a:endParaRPr>
            </a:p>
          </p:txBody>
        </p:sp>
        <p:sp>
          <p:nvSpPr>
            <p:cNvPr id="44" name="矩形 43"/>
            <p:cNvSpPr/>
            <p:nvPr/>
          </p:nvSpPr>
          <p:spPr>
            <a:xfrm>
              <a:off x="1183089" y="4213143"/>
              <a:ext cx="2241974" cy="396635"/>
            </a:xfrm>
            <a:prstGeom prst="rect">
              <a:avLst/>
            </a:prstGeom>
          </p:spPr>
          <p:txBody>
            <a:bodyPr wrap="square">
              <a:spAutoFit/>
              <a:scene3d>
                <a:camera prst="orthographicFront"/>
                <a:lightRig rig="threePt" dir="t"/>
              </a:scene3d>
              <a:sp3d contourW="6350"/>
            </a:bodyPr>
            <a:lstStyle/>
            <a:p>
              <a:pPr algn="r" defTabSz="913765">
                <a:lnSpc>
                  <a:spcPct val="120000"/>
                </a:lnSpc>
                <a:defRPr/>
              </a:pPr>
              <a:r>
                <a:rPr lang="zh-CN" altLang="en-US" b="1" dirty="0">
                  <a:solidFill>
                    <a:srgbClr val="000000">
                      <a:lumMod val="65000"/>
                      <a:lumOff val="35000"/>
                    </a:srgbClr>
                  </a:solidFill>
                  <a:cs typeface="+mn-ea"/>
                  <a:sym typeface="+mn-lt"/>
                </a:rPr>
                <a:t>标题文字添加</a:t>
              </a:r>
              <a:endParaRPr lang="zh-CN" altLang="en-US" b="1" dirty="0">
                <a:solidFill>
                  <a:srgbClr val="000000">
                    <a:lumMod val="65000"/>
                    <a:lumOff val="35000"/>
                  </a:srgbClr>
                </a:solidFill>
                <a:cs typeface="+mn-ea"/>
                <a:sym typeface="+mn-lt"/>
              </a:endParaRPr>
            </a:p>
          </p:txBody>
        </p:sp>
      </p:grpSp>
      <p:grpSp>
        <p:nvGrpSpPr>
          <p:cNvPr id="73" name="组合 72"/>
          <p:cNvGrpSpPr/>
          <p:nvPr/>
        </p:nvGrpSpPr>
        <p:grpSpPr>
          <a:xfrm>
            <a:off x="813489" y="4350161"/>
            <a:ext cx="2875950" cy="1249419"/>
            <a:chOff x="548738" y="4213143"/>
            <a:chExt cx="2876325" cy="1249582"/>
          </a:xfrm>
        </p:grpSpPr>
        <p:sp>
          <p:nvSpPr>
            <p:cNvPr id="74" name="矩形 7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defTabSz="913765">
                <a:lnSpc>
                  <a:spcPct val="120000"/>
                </a:lnSpc>
                <a:defRPr/>
              </a:pPr>
              <a:r>
                <a:rPr lang="zh-CN" altLang="en-US" sz="1400" dirty="0">
                  <a:solidFill>
                    <a:srgbClr val="000000">
                      <a:lumMod val="50000"/>
                      <a:lumOff val="50000"/>
                    </a:srgbClr>
                  </a:solidFill>
                  <a:cs typeface="+mn-ea"/>
                  <a:sym typeface="+mn-lt"/>
                </a:rPr>
                <a:t>用户可以在投影仪或者计算机上进行演示也可以将演示文稿打印出来制作成胶片以便应用</a:t>
              </a:r>
              <a:endParaRPr lang="zh-CN" altLang="en-US" sz="1400" dirty="0">
                <a:solidFill>
                  <a:srgbClr val="000000">
                    <a:lumMod val="50000"/>
                    <a:lumOff val="50000"/>
                  </a:srgbClr>
                </a:solidFill>
                <a:cs typeface="+mn-ea"/>
                <a:sym typeface="+mn-lt"/>
              </a:endParaRPr>
            </a:p>
          </p:txBody>
        </p:sp>
        <p:sp>
          <p:nvSpPr>
            <p:cNvPr id="75" name="矩形 74"/>
            <p:cNvSpPr/>
            <p:nvPr/>
          </p:nvSpPr>
          <p:spPr>
            <a:xfrm>
              <a:off x="1183089" y="4213143"/>
              <a:ext cx="2241974" cy="396635"/>
            </a:xfrm>
            <a:prstGeom prst="rect">
              <a:avLst/>
            </a:prstGeom>
          </p:spPr>
          <p:txBody>
            <a:bodyPr wrap="square">
              <a:spAutoFit/>
              <a:scene3d>
                <a:camera prst="orthographicFront"/>
                <a:lightRig rig="threePt" dir="t"/>
              </a:scene3d>
              <a:sp3d contourW="6350"/>
            </a:bodyPr>
            <a:lstStyle/>
            <a:p>
              <a:pPr algn="r" defTabSz="913765">
                <a:lnSpc>
                  <a:spcPct val="120000"/>
                </a:lnSpc>
                <a:defRPr/>
              </a:pPr>
              <a:r>
                <a:rPr lang="zh-CN" altLang="en-US" b="1" dirty="0">
                  <a:solidFill>
                    <a:srgbClr val="000000">
                      <a:lumMod val="65000"/>
                      <a:lumOff val="35000"/>
                    </a:srgbClr>
                  </a:solidFill>
                  <a:cs typeface="+mn-ea"/>
                  <a:sym typeface="+mn-lt"/>
                </a:rPr>
                <a:t>标题文字添加</a:t>
              </a:r>
              <a:endParaRPr lang="zh-CN" altLang="en-US" b="1" dirty="0">
                <a:solidFill>
                  <a:srgbClr val="000000">
                    <a:lumMod val="65000"/>
                    <a:lumOff val="35000"/>
                  </a:srgbClr>
                </a:solidFill>
                <a:cs typeface="+mn-ea"/>
                <a:sym typeface="+mn-lt"/>
              </a:endParaRPr>
            </a:p>
          </p:txBody>
        </p:sp>
      </p:grpSp>
      <p:grpSp>
        <p:nvGrpSpPr>
          <p:cNvPr id="76" name="组合 75"/>
          <p:cNvGrpSpPr/>
          <p:nvPr/>
        </p:nvGrpSpPr>
        <p:grpSpPr>
          <a:xfrm>
            <a:off x="8620022" y="2128561"/>
            <a:ext cx="2875950" cy="1249419"/>
            <a:chOff x="548738" y="4213143"/>
            <a:chExt cx="2876325" cy="1249582"/>
          </a:xfrm>
        </p:grpSpPr>
        <p:sp>
          <p:nvSpPr>
            <p:cNvPr id="77" name="矩形 7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defTabSz="913765">
                <a:lnSpc>
                  <a:spcPct val="120000"/>
                </a:lnSpc>
                <a:defRPr/>
              </a:pPr>
              <a:r>
                <a:rPr lang="zh-CN" altLang="en-US" sz="1400" dirty="0">
                  <a:solidFill>
                    <a:srgbClr val="000000">
                      <a:lumMod val="50000"/>
                      <a:lumOff val="50000"/>
                    </a:srgbClr>
                  </a:solidFill>
                  <a:cs typeface="+mn-ea"/>
                  <a:sym typeface="+mn-lt"/>
                </a:rPr>
                <a:t>用户可以在投影仪或者计算机上进行演示也可以将演示文稿打印出来制作成胶片以便应用</a:t>
              </a:r>
              <a:endParaRPr lang="zh-CN" altLang="en-US" sz="1400" dirty="0">
                <a:solidFill>
                  <a:srgbClr val="000000">
                    <a:lumMod val="50000"/>
                    <a:lumOff val="50000"/>
                  </a:srgbClr>
                </a:solidFill>
                <a:cs typeface="+mn-ea"/>
                <a:sym typeface="+mn-lt"/>
              </a:endParaRPr>
            </a:p>
          </p:txBody>
        </p:sp>
        <p:sp>
          <p:nvSpPr>
            <p:cNvPr id="78" name="矩形 77"/>
            <p:cNvSpPr/>
            <p:nvPr/>
          </p:nvSpPr>
          <p:spPr>
            <a:xfrm>
              <a:off x="548738" y="4213143"/>
              <a:ext cx="2241974" cy="396635"/>
            </a:xfrm>
            <a:prstGeom prst="rect">
              <a:avLst/>
            </a:prstGeom>
          </p:spPr>
          <p:txBody>
            <a:bodyPr wrap="square">
              <a:spAutoFit/>
              <a:scene3d>
                <a:camera prst="orthographicFront"/>
                <a:lightRig rig="threePt" dir="t"/>
              </a:scene3d>
              <a:sp3d contourW="6350"/>
            </a:bodyPr>
            <a:lstStyle/>
            <a:p>
              <a:pPr defTabSz="913765">
                <a:lnSpc>
                  <a:spcPct val="120000"/>
                </a:lnSpc>
                <a:defRPr/>
              </a:pPr>
              <a:r>
                <a:rPr lang="zh-CN" altLang="en-US" b="1" dirty="0">
                  <a:solidFill>
                    <a:srgbClr val="000000">
                      <a:lumMod val="65000"/>
                      <a:lumOff val="35000"/>
                    </a:srgbClr>
                  </a:solidFill>
                  <a:cs typeface="+mn-ea"/>
                  <a:sym typeface="+mn-lt"/>
                </a:rPr>
                <a:t>标题文字添加</a:t>
              </a:r>
              <a:endParaRPr lang="zh-CN" altLang="en-US" b="1" dirty="0">
                <a:solidFill>
                  <a:srgbClr val="000000">
                    <a:lumMod val="65000"/>
                    <a:lumOff val="35000"/>
                  </a:srgbClr>
                </a:solidFill>
                <a:cs typeface="+mn-ea"/>
                <a:sym typeface="+mn-lt"/>
              </a:endParaRPr>
            </a:p>
          </p:txBody>
        </p:sp>
      </p:grpSp>
      <p:grpSp>
        <p:nvGrpSpPr>
          <p:cNvPr id="79" name="组合 78"/>
          <p:cNvGrpSpPr/>
          <p:nvPr/>
        </p:nvGrpSpPr>
        <p:grpSpPr>
          <a:xfrm>
            <a:off x="8620022" y="4350161"/>
            <a:ext cx="2875950" cy="1249419"/>
            <a:chOff x="548738" y="4213143"/>
            <a:chExt cx="2876325" cy="1249582"/>
          </a:xfrm>
        </p:grpSpPr>
        <p:sp>
          <p:nvSpPr>
            <p:cNvPr id="80" name="矩形 7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defTabSz="913765">
                <a:lnSpc>
                  <a:spcPct val="120000"/>
                </a:lnSpc>
                <a:defRPr/>
              </a:pPr>
              <a:r>
                <a:rPr lang="zh-CN" altLang="en-US" sz="1400" dirty="0">
                  <a:solidFill>
                    <a:srgbClr val="000000">
                      <a:lumMod val="50000"/>
                      <a:lumOff val="50000"/>
                    </a:srgbClr>
                  </a:solidFill>
                  <a:cs typeface="+mn-ea"/>
                  <a:sym typeface="+mn-lt"/>
                </a:rPr>
                <a:t>用户可以在投影仪或者计算机上进行演示也可以将演示文稿打印出来制作成胶片以便应用</a:t>
              </a:r>
              <a:endParaRPr lang="zh-CN" altLang="en-US" sz="1400" dirty="0">
                <a:solidFill>
                  <a:srgbClr val="000000">
                    <a:lumMod val="50000"/>
                    <a:lumOff val="50000"/>
                  </a:srgbClr>
                </a:solidFill>
                <a:cs typeface="+mn-ea"/>
                <a:sym typeface="+mn-lt"/>
              </a:endParaRPr>
            </a:p>
          </p:txBody>
        </p:sp>
        <p:sp>
          <p:nvSpPr>
            <p:cNvPr id="81" name="矩形 80"/>
            <p:cNvSpPr/>
            <p:nvPr/>
          </p:nvSpPr>
          <p:spPr>
            <a:xfrm>
              <a:off x="548738" y="4213143"/>
              <a:ext cx="2241974" cy="396635"/>
            </a:xfrm>
            <a:prstGeom prst="rect">
              <a:avLst/>
            </a:prstGeom>
          </p:spPr>
          <p:txBody>
            <a:bodyPr wrap="square">
              <a:spAutoFit/>
              <a:scene3d>
                <a:camera prst="orthographicFront"/>
                <a:lightRig rig="threePt" dir="t"/>
              </a:scene3d>
              <a:sp3d contourW="6350"/>
            </a:bodyPr>
            <a:lstStyle/>
            <a:p>
              <a:pPr defTabSz="913765">
                <a:lnSpc>
                  <a:spcPct val="120000"/>
                </a:lnSpc>
                <a:defRPr/>
              </a:pPr>
              <a:r>
                <a:rPr lang="zh-CN" altLang="en-US" b="1" dirty="0">
                  <a:solidFill>
                    <a:srgbClr val="000000">
                      <a:lumMod val="65000"/>
                      <a:lumOff val="35000"/>
                    </a:srgbClr>
                  </a:solidFill>
                  <a:cs typeface="+mn-ea"/>
                  <a:sym typeface="+mn-lt"/>
                </a:rPr>
                <a:t>标题文字添加</a:t>
              </a:r>
              <a:endParaRPr lang="zh-CN" altLang="en-US" b="1" dirty="0">
                <a:solidFill>
                  <a:srgbClr val="000000">
                    <a:lumMod val="65000"/>
                    <a:lumOff val="35000"/>
                  </a:srgbClr>
                </a:solidFill>
                <a:cs typeface="+mn-ea"/>
                <a:sym typeface="+mn-lt"/>
              </a:endParaRPr>
            </a:p>
          </p:txBody>
        </p:sp>
      </p:grpSp>
      <p:sp>
        <p:nvSpPr>
          <p:cNvPr id="82" name="矩形 81"/>
          <p:cNvSpPr/>
          <p:nvPr/>
        </p:nvSpPr>
        <p:spPr>
          <a:xfrm>
            <a:off x="5151943" y="3032157"/>
            <a:ext cx="1888114" cy="497957"/>
          </a:xfrm>
          <a:prstGeom prst="rect">
            <a:avLst/>
          </a:prstGeom>
        </p:spPr>
        <p:txBody>
          <a:bodyPr wrap="square">
            <a:spAutoFit/>
            <a:scene3d>
              <a:camera prst="orthographicFront"/>
              <a:lightRig rig="threePt" dir="t"/>
            </a:scene3d>
            <a:sp3d contourW="6350"/>
          </a:bodyPr>
          <a:lstStyle/>
          <a:p>
            <a:pPr algn="ctr" defTabSz="913765">
              <a:lnSpc>
                <a:spcPct val="120000"/>
              </a:lnSpc>
              <a:defRPr/>
            </a:pPr>
            <a:r>
              <a:rPr lang="zh-CN" altLang="en-US" sz="2400" b="1" dirty="0">
                <a:solidFill>
                  <a:schemeClr val="accent1"/>
                </a:solidFill>
                <a:cs typeface="+mn-ea"/>
                <a:sym typeface="+mn-lt"/>
              </a:rPr>
              <a:t>文字添加</a:t>
            </a:r>
            <a:endParaRPr lang="zh-CN" altLang="en-US" sz="2400" b="1" dirty="0">
              <a:solidFill>
                <a:schemeClr val="accent1"/>
              </a:solidFill>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0-#ppt_w/2"/>
                                          </p:val>
                                        </p:tav>
                                        <p:tav tm="100000">
                                          <p:val>
                                            <p:strVal val="#ppt_x"/>
                                          </p:val>
                                        </p:tav>
                                      </p:tavLst>
                                    </p:anim>
                                    <p:anim calcmode="lin" valueType="num">
                                      <p:cBhvr additive="base">
                                        <p:cTn id="12" dur="500" fill="hold"/>
                                        <p:tgtEl>
                                          <p:spTgt spid="7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500" fill="hold"/>
                                        <p:tgtEl>
                                          <p:spTgt spid="76"/>
                                        </p:tgtEl>
                                        <p:attrNameLst>
                                          <p:attrName>ppt_x</p:attrName>
                                        </p:attrNameLst>
                                      </p:cBhvr>
                                      <p:tavLst>
                                        <p:tav tm="0">
                                          <p:val>
                                            <p:strVal val="1+#ppt_w/2"/>
                                          </p:val>
                                        </p:tav>
                                        <p:tav tm="100000">
                                          <p:val>
                                            <p:strVal val="#ppt_x"/>
                                          </p:val>
                                        </p:tav>
                                      </p:tavLst>
                                    </p:anim>
                                    <p:anim calcmode="lin" valueType="num">
                                      <p:cBhvr additive="base">
                                        <p:cTn id="16" dur="500" fill="hold"/>
                                        <p:tgtEl>
                                          <p:spTgt spid="7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500" fill="hold"/>
                                        <p:tgtEl>
                                          <p:spTgt spid="79"/>
                                        </p:tgtEl>
                                        <p:attrNameLst>
                                          <p:attrName>ppt_x</p:attrName>
                                        </p:attrNameLst>
                                      </p:cBhvr>
                                      <p:tavLst>
                                        <p:tav tm="0">
                                          <p:val>
                                            <p:strVal val="1+#ppt_w/2"/>
                                          </p:val>
                                        </p:tav>
                                        <p:tav tm="100000">
                                          <p:val>
                                            <p:strVal val="#ppt_x"/>
                                          </p:val>
                                        </p:tav>
                                      </p:tavLst>
                                    </p:anim>
                                    <p:anim calcmode="lin" valueType="num">
                                      <p:cBhvr additive="base">
                                        <p:cTn id="20"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10"/>
          <p:cNvSpPr txBox="1">
            <a:spLocks noChangeArrowheads="1"/>
          </p:cNvSpPr>
          <p:nvPr/>
        </p:nvSpPr>
        <p:spPr bwMode="auto">
          <a:xfrm>
            <a:off x="711902" y="2826047"/>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18" name="Text Box 10"/>
          <p:cNvSpPr txBox="1">
            <a:spLocks noChangeArrowheads="1"/>
          </p:cNvSpPr>
          <p:nvPr/>
        </p:nvSpPr>
        <p:spPr bwMode="auto">
          <a:xfrm>
            <a:off x="8940431" y="2826047"/>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19" name="Text Box 10"/>
          <p:cNvSpPr txBox="1">
            <a:spLocks noChangeArrowheads="1"/>
          </p:cNvSpPr>
          <p:nvPr/>
        </p:nvSpPr>
        <p:spPr bwMode="auto">
          <a:xfrm>
            <a:off x="6197588" y="2826047"/>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20" name="Text Box 10"/>
          <p:cNvSpPr txBox="1">
            <a:spLocks noChangeArrowheads="1"/>
          </p:cNvSpPr>
          <p:nvPr/>
        </p:nvSpPr>
        <p:spPr bwMode="auto">
          <a:xfrm>
            <a:off x="3454745" y="2826047"/>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grpSp>
        <p:nvGrpSpPr>
          <p:cNvPr id="21" name="Group 11"/>
          <p:cNvGrpSpPr/>
          <p:nvPr/>
        </p:nvGrpSpPr>
        <p:grpSpPr>
          <a:xfrm>
            <a:off x="4352971" y="2045826"/>
            <a:ext cx="743218" cy="794869"/>
            <a:chOff x="4368800" y="3925886"/>
            <a:chExt cx="411166" cy="439740"/>
          </a:xfrm>
          <a:solidFill>
            <a:schemeClr val="accent2"/>
          </a:solidFill>
        </p:grpSpPr>
        <p:sp>
          <p:nvSpPr>
            <p:cNvPr id="22" name="Freeform 13"/>
            <p:cNvSpPr/>
            <p:nvPr/>
          </p:nvSpPr>
          <p:spPr bwMode="auto">
            <a:xfrm>
              <a:off x="4456116" y="4030661"/>
              <a:ext cx="236538" cy="233363"/>
            </a:xfrm>
            <a:custGeom>
              <a:avLst/>
              <a:gdLst>
                <a:gd name="T0" fmla="*/ 0 w 149"/>
                <a:gd name="T1" fmla="*/ 52 h 147"/>
                <a:gd name="T2" fmla="*/ 105 w 149"/>
                <a:gd name="T3" fmla="*/ 52 h 147"/>
                <a:gd name="T4" fmla="*/ 105 w 149"/>
                <a:gd name="T5" fmla="*/ 147 h 147"/>
                <a:gd name="T6" fmla="*/ 149 w 149"/>
                <a:gd name="T7" fmla="*/ 147 h 147"/>
                <a:gd name="T8" fmla="*/ 149 w 149"/>
                <a:gd name="T9" fmla="*/ 0 h 147"/>
                <a:gd name="T10" fmla="*/ 0 w 149"/>
                <a:gd name="T11" fmla="*/ 0 h 147"/>
                <a:gd name="T12" fmla="*/ 0 w 149"/>
                <a:gd name="T13" fmla="*/ 52 h 147"/>
              </a:gdLst>
              <a:ahLst/>
              <a:cxnLst>
                <a:cxn ang="0">
                  <a:pos x="T0" y="T1"/>
                </a:cxn>
                <a:cxn ang="0">
                  <a:pos x="T2" y="T3"/>
                </a:cxn>
                <a:cxn ang="0">
                  <a:pos x="T4" y="T5"/>
                </a:cxn>
                <a:cxn ang="0">
                  <a:pos x="T6" y="T7"/>
                </a:cxn>
                <a:cxn ang="0">
                  <a:pos x="T8" y="T9"/>
                </a:cxn>
                <a:cxn ang="0">
                  <a:pos x="T10" y="T11"/>
                </a:cxn>
                <a:cxn ang="0">
                  <a:pos x="T12" y="T13"/>
                </a:cxn>
              </a:cxnLst>
              <a:rect l="0" t="0" r="r" b="b"/>
              <a:pathLst>
                <a:path w="149" h="147">
                  <a:moveTo>
                    <a:pt x="0" y="52"/>
                  </a:moveTo>
                  <a:lnTo>
                    <a:pt x="105" y="52"/>
                  </a:lnTo>
                  <a:lnTo>
                    <a:pt x="105" y="147"/>
                  </a:lnTo>
                  <a:lnTo>
                    <a:pt x="149" y="147"/>
                  </a:lnTo>
                  <a:lnTo>
                    <a:pt x="149" y="0"/>
                  </a:lnTo>
                  <a:lnTo>
                    <a:pt x="0"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24" name="Freeform 14"/>
            <p:cNvSpPr/>
            <p:nvPr/>
          </p:nvSpPr>
          <p:spPr bwMode="auto">
            <a:xfrm>
              <a:off x="4543428" y="3925886"/>
              <a:ext cx="236538" cy="233363"/>
            </a:xfrm>
            <a:custGeom>
              <a:avLst/>
              <a:gdLst>
                <a:gd name="T0" fmla="*/ 0 w 149"/>
                <a:gd name="T1" fmla="*/ 0 h 147"/>
                <a:gd name="T2" fmla="*/ 0 w 149"/>
                <a:gd name="T3" fmla="*/ 54 h 147"/>
                <a:gd name="T4" fmla="*/ 106 w 149"/>
                <a:gd name="T5" fmla="*/ 54 h 147"/>
                <a:gd name="T6" fmla="*/ 106 w 149"/>
                <a:gd name="T7" fmla="*/ 147 h 147"/>
                <a:gd name="T8" fmla="*/ 149 w 149"/>
                <a:gd name="T9" fmla="*/ 147 h 147"/>
                <a:gd name="T10" fmla="*/ 149 w 149"/>
                <a:gd name="T11" fmla="*/ 0 h 147"/>
                <a:gd name="T12" fmla="*/ 0 w 149"/>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149" h="147">
                  <a:moveTo>
                    <a:pt x="0" y="0"/>
                  </a:moveTo>
                  <a:lnTo>
                    <a:pt x="0" y="54"/>
                  </a:lnTo>
                  <a:lnTo>
                    <a:pt x="106" y="54"/>
                  </a:lnTo>
                  <a:lnTo>
                    <a:pt x="106" y="147"/>
                  </a:lnTo>
                  <a:lnTo>
                    <a:pt x="149" y="147"/>
                  </a:lnTo>
                  <a:lnTo>
                    <a:pt x="14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25" name="Rectangle 15"/>
            <p:cNvSpPr>
              <a:spLocks noChangeArrowheads="1"/>
            </p:cNvSpPr>
            <p:nvPr/>
          </p:nvSpPr>
          <p:spPr bwMode="auto">
            <a:xfrm>
              <a:off x="4368800" y="4132263"/>
              <a:ext cx="234950" cy="233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cs typeface="+mn-ea"/>
                <a:sym typeface="+mn-lt"/>
              </a:endParaRPr>
            </a:p>
          </p:txBody>
        </p:sp>
      </p:grpSp>
      <p:sp>
        <p:nvSpPr>
          <p:cNvPr id="26" name="Text Box 10"/>
          <p:cNvSpPr txBox="1">
            <a:spLocks noChangeArrowheads="1"/>
          </p:cNvSpPr>
          <p:nvPr/>
        </p:nvSpPr>
        <p:spPr bwMode="auto">
          <a:xfrm>
            <a:off x="711902" y="5174846"/>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27" name="Text Box 10"/>
          <p:cNvSpPr txBox="1">
            <a:spLocks noChangeArrowheads="1"/>
          </p:cNvSpPr>
          <p:nvPr/>
        </p:nvSpPr>
        <p:spPr bwMode="auto">
          <a:xfrm>
            <a:off x="8940431" y="5174846"/>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28" name="Text Box 10"/>
          <p:cNvSpPr txBox="1">
            <a:spLocks noChangeArrowheads="1"/>
          </p:cNvSpPr>
          <p:nvPr/>
        </p:nvSpPr>
        <p:spPr bwMode="auto">
          <a:xfrm>
            <a:off x="6197588" y="5174846"/>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29" name="Text Box 10"/>
          <p:cNvSpPr txBox="1">
            <a:spLocks noChangeArrowheads="1"/>
          </p:cNvSpPr>
          <p:nvPr/>
        </p:nvSpPr>
        <p:spPr bwMode="auto">
          <a:xfrm>
            <a:off x="3454745" y="5174846"/>
            <a:ext cx="2539669" cy="1141702"/>
          </a:xfrm>
          <a:prstGeom prst="rect">
            <a:avLst/>
          </a:prstGeom>
          <a:noFill/>
          <a:ln w="9525">
            <a:noFill/>
            <a:miter lim="800000"/>
          </a:ln>
        </p:spPr>
        <p:txBody>
          <a:bodyPr wrap="square" lIns="60952" tIns="30476" rIns="60952" bIns="30476">
            <a:spAutoFit/>
          </a:bodyPr>
          <a:lstStyle/>
          <a:p>
            <a:pPr algn="ctr" defTabSz="1450340">
              <a:lnSpc>
                <a:spcPct val="130000"/>
              </a:lnSpc>
            </a:pPr>
            <a:r>
              <a:rPr lang="zh-CN" altLang="en-US" b="1" dirty="0">
                <a:solidFill>
                  <a:prstClr val="black">
                    <a:lumMod val="65000"/>
                    <a:lumOff val="35000"/>
                  </a:prstClr>
                </a:solidFill>
                <a:cs typeface="+mn-ea"/>
                <a:sym typeface="+mn-lt"/>
              </a:rPr>
              <a:t>添加标题</a:t>
            </a:r>
            <a:endParaRPr lang="en-US" altLang="zh-CN" b="1" dirty="0">
              <a:solidFill>
                <a:prstClr val="black">
                  <a:lumMod val="65000"/>
                  <a:lumOff val="35000"/>
                </a:prstClr>
              </a:solidFill>
              <a:cs typeface="+mn-ea"/>
              <a:sym typeface="+mn-lt"/>
            </a:endParaRPr>
          </a:p>
          <a:p>
            <a:pPr algn="ctr" defTabSz="1450340">
              <a:lnSpc>
                <a:spcPct val="130000"/>
              </a:lnSpc>
            </a:pPr>
            <a:r>
              <a:rPr lang="zh-CN" altLang="en-US" sz="1200" dirty="0">
                <a:solidFill>
                  <a:prstClr val="black">
                    <a:lumMod val="65000"/>
                    <a:lumOff val="35000"/>
                  </a:prstClr>
                </a:solidFill>
                <a:cs typeface="+mn-ea"/>
                <a:sym typeface="+mn-lt"/>
              </a:rPr>
              <a:t>一套好的</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模板可以让一篇</a:t>
            </a:r>
            <a:r>
              <a:rPr lang="en-US" altLang="zh-CN" sz="1200" dirty="0">
                <a:solidFill>
                  <a:prstClr val="black">
                    <a:lumMod val="65000"/>
                    <a:lumOff val="35000"/>
                  </a:prstClr>
                </a:solidFill>
                <a:cs typeface="+mn-ea"/>
                <a:sym typeface="+mn-lt"/>
              </a:rPr>
              <a:t>PPT</a:t>
            </a:r>
            <a:r>
              <a:rPr lang="zh-CN" altLang="en-US" sz="1200" dirty="0">
                <a:solidFill>
                  <a:prstClr val="black">
                    <a:lumMod val="65000"/>
                    <a:lumOff val="35000"/>
                  </a:prstClr>
                </a:solidFill>
                <a:cs typeface="+mn-ea"/>
                <a:sym typeface="+mn-lt"/>
              </a:rPr>
              <a:t>文稿的形象迅速提升，大大增加可观赏性。</a:t>
            </a:r>
            <a:endParaRPr lang="en-US" altLang="zh-CN" sz="1200" i="1" dirty="0">
              <a:solidFill>
                <a:prstClr val="black">
                  <a:lumMod val="65000"/>
                  <a:lumOff val="35000"/>
                </a:prstClr>
              </a:solidFill>
              <a:cs typeface="+mn-ea"/>
              <a:sym typeface="+mn-lt"/>
            </a:endParaRPr>
          </a:p>
        </p:txBody>
      </p:sp>
      <p:sp>
        <p:nvSpPr>
          <p:cNvPr id="30" name="Freeform 63"/>
          <p:cNvSpPr>
            <a:spLocks noEditPoints="1"/>
          </p:cNvSpPr>
          <p:nvPr/>
        </p:nvSpPr>
        <p:spPr bwMode="auto">
          <a:xfrm>
            <a:off x="7176518" y="4379508"/>
            <a:ext cx="581808" cy="787153"/>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accent1"/>
          </a:solidFill>
          <a:ln>
            <a:noFill/>
          </a:ln>
        </p:spPr>
        <p:txBody>
          <a:bodyPr vert="horz" wrap="square" lIns="121904" tIns="60952" rIns="121904" bIns="60952" numCol="1" anchor="t" anchorCtr="0" compatLnSpc="1"/>
          <a:lstStyle/>
          <a:p>
            <a:endParaRPr lang="en-US" sz="2400">
              <a:cs typeface="+mn-ea"/>
              <a:sym typeface="+mn-lt"/>
            </a:endParaRPr>
          </a:p>
        </p:txBody>
      </p:sp>
      <p:grpSp>
        <p:nvGrpSpPr>
          <p:cNvPr id="31" name="Group 44"/>
          <p:cNvGrpSpPr/>
          <p:nvPr/>
        </p:nvGrpSpPr>
        <p:grpSpPr>
          <a:xfrm>
            <a:off x="1620330" y="2032003"/>
            <a:ext cx="722814" cy="822516"/>
            <a:chOff x="2927811" y="2108124"/>
            <a:chExt cx="361887" cy="411804"/>
          </a:xfrm>
          <a:solidFill>
            <a:schemeClr val="accent1"/>
          </a:solidFill>
        </p:grpSpPr>
        <p:sp>
          <p:nvSpPr>
            <p:cNvPr id="32"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33"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34"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35"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grpSp>
      <p:grpSp>
        <p:nvGrpSpPr>
          <p:cNvPr id="36" name="Group 49"/>
          <p:cNvGrpSpPr/>
          <p:nvPr/>
        </p:nvGrpSpPr>
        <p:grpSpPr>
          <a:xfrm>
            <a:off x="7051223" y="1992755"/>
            <a:ext cx="832401" cy="901008"/>
            <a:chOff x="1847137" y="4256991"/>
            <a:chExt cx="454232" cy="491670"/>
          </a:xfrm>
          <a:solidFill>
            <a:schemeClr val="accent1"/>
          </a:solidFill>
        </p:grpSpPr>
        <p:sp>
          <p:nvSpPr>
            <p:cNvPr id="37" name="Freeform 101"/>
            <p:cNvSpPr>
              <a:spLocks noEditPoints="1"/>
            </p:cNvSpPr>
            <p:nvPr/>
          </p:nvSpPr>
          <p:spPr bwMode="auto">
            <a:xfrm>
              <a:off x="1847137" y="4256991"/>
              <a:ext cx="454232" cy="491670"/>
            </a:xfrm>
            <a:custGeom>
              <a:avLst/>
              <a:gdLst>
                <a:gd name="T0" fmla="*/ 134 w 137"/>
                <a:gd name="T1" fmla="*/ 71 h 148"/>
                <a:gd name="T2" fmla="*/ 126 w 137"/>
                <a:gd name="T3" fmla="*/ 38 h 148"/>
                <a:gd name="T4" fmla="*/ 133 w 137"/>
                <a:gd name="T5" fmla="*/ 36 h 148"/>
                <a:gd name="T6" fmla="*/ 126 w 137"/>
                <a:gd name="T7" fmla="*/ 12 h 148"/>
                <a:gd name="T8" fmla="*/ 102 w 137"/>
                <a:gd name="T9" fmla="*/ 5 h 148"/>
                <a:gd name="T10" fmla="*/ 99 w 137"/>
                <a:gd name="T11" fmla="*/ 12 h 148"/>
                <a:gd name="T12" fmla="*/ 67 w 137"/>
                <a:gd name="T13" fmla="*/ 4 h 148"/>
                <a:gd name="T14" fmla="*/ 38 w 137"/>
                <a:gd name="T15" fmla="*/ 11 h 148"/>
                <a:gd name="T16" fmla="*/ 36 w 137"/>
                <a:gd name="T17" fmla="*/ 5 h 148"/>
                <a:gd name="T18" fmla="*/ 12 w 137"/>
                <a:gd name="T19" fmla="*/ 12 h 148"/>
                <a:gd name="T20" fmla="*/ 5 w 137"/>
                <a:gd name="T21" fmla="*/ 36 h 148"/>
                <a:gd name="T22" fmla="*/ 9 w 137"/>
                <a:gd name="T23" fmla="*/ 38 h 148"/>
                <a:gd name="T24" fmla="*/ 0 w 137"/>
                <a:gd name="T25" fmla="*/ 71 h 148"/>
                <a:gd name="T26" fmla="*/ 27 w 137"/>
                <a:gd name="T27" fmla="*/ 125 h 148"/>
                <a:gd name="T28" fmla="*/ 13 w 137"/>
                <a:gd name="T29" fmla="*/ 140 h 148"/>
                <a:gd name="T30" fmla="*/ 21 w 137"/>
                <a:gd name="T31" fmla="*/ 148 h 148"/>
                <a:gd name="T32" fmla="*/ 37 w 137"/>
                <a:gd name="T33" fmla="*/ 132 h 148"/>
                <a:gd name="T34" fmla="*/ 67 w 137"/>
                <a:gd name="T35" fmla="*/ 139 h 148"/>
                <a:gd name="T36" fmla="*/ 97 w 137"/>
                <a:gd name="T37" fmla="*/ 132 h 148"/>
                <a:gd name="T38" fmla="*/ 113 w 137"/>
                <a:gd name="T39" fmla="*/ 148 h 148"/>
                <a:gd name="T40" fmla="*/ 121 w 137"/>
                <a:gd name="T41" fmla="*/ 140 h 148"/>
                <a:gd name="T42" fmla="*/ 107 w 137"/>
                <a:gd name="T43" fmla="*/ 125 h 148"/>
                <a:gd name="T44" fmla="*/ 134 w 137"/>
                <a:gd name="T45" fmla="*/ 71 h 148"/>
                <a:gd name="T46" fmla="*/ 11 w 137"/>
                <a:gd name="T47" fmla="*/ 74 h 148"/>
                <a:gd name="T48" fmla="*/ 20 w 137"/>
                <a:gd name="T49" fmla="*/ 74 h 148"/>
                <a:gd name="T50" fmla="*/ 23 w 137"/>
                <a:gd name="T51" fmla="*/ 71 h 148"/>
                <a:gd name="T52" fmla="*/ 20 w 137"/>
                <a:gd name="T53" fmla="*/ 69 h 148"/>
                <a:gd name="T54" fmla="*/ 11 w 137"/>
                <a:gd name="T55" fmla="*/ 69 h 148"/>
                <a:gd name="T56" fmla="*/ 64 w 137"/>
                <a:gd name="T57" fmla="*/ 15 h 148"/>
                <a:gd name="T58" fmla="*/ 64 w 137"/>
                <a:gd name="T59" fmla="*/ 15 h 148"/>
                <a:gd name="T60" fmla="*/ 64 w 137"/>
                <a:gd name="T61" fmla="*/ 26 h 148"/>
                <a:gd name="T62" fmla="*/ 67 w 137"/>
                <a:gd name="T63" fmla="*/ 29 h 148"/>
                <a:gd name="T64" fmla="*/ 70 w 137"/>
                <a:gd name="T65" fmla="*/ 26 h 148"/>
                <a:gd name="T66" fmla="*/ 70 w 137"/>
                <a:gd name="T67" fmla="*/ 15 h 148"/>
                <a:gd name="T68" fmla="*/ 70 w 137"/>
                <a:gd name="T69" fmla="*/ 15 h 148"/>
                <a:gd name="T70" fmla="*/ 123 w 137"/>
                <a:gd name="T71" fmla="*/ 69 h 148"/>
                <a:gd name="T72" fmla="*/ 114 w 137"/>
                <a:gd name="T73" fmla="*/ 69 h 148"/>
                <a:gd name="T74" fmla="*/ 111 w 137"/>
                <a:gd name="T75" fmla="*/ 71 h 148"/>
                <a:gd name="T76" fmla="*/ 114 w 137"/>
                <a:gd name="T77" fmla="*/ 74 h 148"/>
                <a:gd name="T78" fmla="*/ 123 w 137"/>
                <a:gd name="T79" fmla="*/ 74 h 148"/>
                <a:gd name="T80" fmla="*/ 70 w 137"/>
                <a:gd name="T81" fmla="*/ 128 h 148"/>
                <a:gd name="T82" fmla="*/ 70 w 137"/>
                <a:gd name="T83" fmla="*/ 118 h 148"/>
                <a:gd name="T84" fmla="*/ 67 w 137"/>
                <a:gd name="T85" fmla="*/ 115 h 148"/>
                <a:gd name="T86" fmla="*/ 64 w 137"/>
                <a:gd name="T87" fmla="*/ 118 h 148"/>
                <a:gd name="T88" fmla="*/ 64 w 137"/>
                <a:gd name="T89" fmla="*/ 128 h 148"/>
                <a:gd name="T90" fmla="*/ 11 w 137"/>
                <a:gd name="T91"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sp>
          <p:nvSpPr>
            <p:cNvPr id="38" name="Freeform 102"/>
            <p:cNvSpPr/>
            <p:nvPr/>
          </p:nvSpPr>
          <p:spPr bwMode="auto">
            <a:xfrm>
              <a:off x="2059279" y="4371797"/>
              <a:ext cx="142260" cy="129781"/>
            </a:xfrm>
            <a:custGeom>
              <a:avLst/>
              <a:gdLst>
                <a:gd name="T0" fmla="*/ 3 w 43"/>
                <a:gd name="T1" fmla="*/ 39 h 39"/>
                <a:gd name="T2" fmla="*/ 3 w 43"/>
                <a:gd name="T3" fmla="*/ 39 h 39"/>
                <a:gd name="T4" fmla="*/ 40 w 43"/>
                <a:gd name="T5" fmla="*/ 39 h 39"/>
                <a:gd name="T6" fmla="*/ 43 w 43"/>
                <a:gd name="T7" fmla="*/ 36 h 39"/>
                <a:gd name="T8" fmla="*/ 40 w 43"/>
                <a:gd name="T9" fmla="*/ 34 h 39"/>
                <a:gd name="T10" fmla="*/ 6 w 43"/>
                <a:gd name="T11" fmla="*/ 34 h 39"/>
                <a:gd name="T12" fmla="*/ 6 w 43"/>
                <a:gd name="T13" fmla="*/ 3 h 39"/>
                <a:gd name="T14" fmla="*/ 3 w 43"/>
                <a:gd name="T15" fmla="*/ 0 h 39"/>
                <a:gd name="T16" fmla="*/ 0 w 43"/>
                <a:gd name="T17" fmla="*/ 3 h 39"/>
                <a:gd name="T18" fmla="*/ 0 w 43"/>
                <a:gd name="T19" fmla="*/ 36 h 39"/>
                <a:gd name="T20" fmla="*/ 3 w 43"/>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cs typeface="+mn-ea"/>
                <a:sym typeface="+mn-lt"/>
              </a:endParaRPr>
            </a:p>
          </p:txBody>
        </p:sp>
      </p:grpSp>
      <p:sp>
        <p:nvSpPr>
          <p:cNvPr id="39" name="Freeform 105"/>
          <p:cNvSpPr>
            <a:spLocks noEditPoints="1"/>
          </p:cNvSpPr>
          <p:nvPr/>
        </p:nvSpPr>
        <p:spPr bwMode="auto">
          <a:xfrm>
            <a:off x="1526239" y="4371326"/>
            <a:ext cx="910997" cy="803520"/>
          </a:xfrm>
          <a:custGeom>
            <a:avLst/>
            <a:gdLst>
              <a:gd name="T0" fmla="*/ 133 w 134"/>
              <a:gd name="T1" fmla="*/ 16 h 118"/>
              <a:gd name="T2" fmla="*/ 121 w 134"/>
              <a:gd name="T3" fmla="*/ 4 h 118"/>
              <a:gd name="T4" fmla="*/ 115 w 134"/>
              <a:gd name="T5" fmla="*/ 4 h 118"/>
              <a:gd name="T6" fmla="*/ 114 w 134"/>
              <a:gd name="T7" fmla="*/ 7 h 118"/>
              <a:gd name="T8" fmla="*/ 111 w 134"/>
              <a:gd name="T9" fmla="*/ 8 h 118"/>
              <a:gd name="T10" fmla="*/ 111 w 134"/>
              <a:gd name="T11" fmla="*/ 8 h 118"/>
              <a:gd name="T12" fmla="*/ 81 w 134"/>
              <a:gd name="T13" fmla="*/ 39 h 118"/>
              <a:gd name="T14" fmla="*/ 79 w 134"/>
              <a:gd name="T15" fmla="*/ 46 h 118"/>
              <a:gd name="T16" fmla="*/ 82 w 134"/>
              <a:gd name="T17" fmla="*/ 50 h 118"/>
              <a:gd name="T18" fmla="*/ 82 w 134"/>
              <a:gd name="T19" fmla="*/ 50 h 118"/>
              <a:gd name="T20" fmla="*/ 82 w 134"/>
              <a:gd name="T21" fmla="*/ 50 h 118"/>
              <a:gd name="T22" fmla="*/ 76 w 134"/>
              <a:gd name="T23" fmla="*/ 57 h 118"/>
              <a:gd name="T24" fmla="*/ 54 w 134"/>
              <a:gd name="T25" fmla="*/ 35 h 118"/>
              <a:gd name="T26" fmla="*/ 47 w 134"/>
              <a:gd name="T27" fmla="*/ 9 h 118"/>
              <a:gd name="T28" fmla="*/ 21 w 134"/>
              <a:gd name="T29" fmla="*/ 2 h 118"/>
              <a:gd name="T30" fmla="*/ 36 w 134"/>
              <a:gd name="T31" fmla="*/ 17 h 118"/>
              <a:gd name="T32" fmla="*/ 32 w 134"/>
              <a:gd name="T33" fmla="*/ 32 h 118"/>
              <a:gd name="T34" fmla="*/ 18 w 134"/>
              <a:gd name="T35" fmla="*/ 36 h 118"/>
              <a:gd name="T36" fmla="*/ 3 w 134"/>
              <a:gd name="T37" fmla="*/ 21 h 118"/>
              <a:gd name="T38" fmla="*/ 9 w 134"/>
              <a:gd name="T39" fmla="*/ 46 h 118"/>
              <a:gd name="T40" fmla="*/ 36 w 134"/>
              <a:gd name="T41" fmla="*/ 53 h 118"/>
              <a:gd name="T42" fmla="*/ 36 w 134"/>
              <a:gd name="T43" fmla="*/ 53 h 118"/>
              <a:gd name="T44" fmla="*/ 58 w 134"/>
              <a:gd name="T45" fmla="*/ 74 h 118"/>
              <a:gd name="T46" fmla="*/ 37 w 134"/>
              <a:gd name="T47" fmla="*/ 95 h 118"/>
              <a:gd name="T48" fmla="*/ 36 w 134"/>
              <a:gd name="T49" fmla="*/ 94 h 118"/>
              <a:gd name="T50" fmla="*/ 31 w 134"/>
              <a:gd name="T51" fmla="*/ 98 h 118"/>
              <a:gd name="T52" fmla="*/ 21 w 134"/>
              <a:gd name="T53" fmla="*/ 114 h 118"/>
              <a:gd name="T54" fmla="*/ 23 w 134"/>
              <a:gd name="T55" fmla="*/ 116 h 118"/>
              <a:gd name="T56" fmla="*/ 39 w 134"/>
              <a:gd name="T57" fmla="*/ 107 h 118"/>
              <a:gd name="T58" fmla="*/ 43 w 134"/>
              <a:gd name="T59" fmla="*/ 101 h 118"/>
              <a:gd name="T60" fmla="*/ 42 w 134"/>
              <a:gd name="T61" fmla="*/ 100 h 118"/>
              <a:gd name="T62" fmla="*/ 63 w 134"/>
              <a:gd name="T63" fmla="*/ 79 h 118"/>
              <a:gd name="T64" fmla="*/ 98 w 134"/>
              <a:gd name="T65" fmla="*/ 114 h 118"/>
              <a:gd name="T66" fmla="*/ 107 w 134"/>
              <a:gd name="T67" fmla="*/ 118 h 118"/>
              <a:gd name="T68" fmla="*/ 116 w 134"/>
              <a:gd name="T69" fmla="*/ 114 h 118"/>
              <a:gd name="T70" fmla="*/ 116 w 134"/>
              <a:gd name="T71" fmla="*/ 97 h 118"/>
              <a:gd name="T72" fmla="*/ 80 w 134"/>
              <a:gd name="T73" fmla="*/ 61 h 118"/>
              <a:gd name="T74" fmla="*/ 87 w 134"/>
              <a:gd name="T75" fmla="*/ 55 h 118"/>
              <a:gd name="T76" fmla="*/ 90 w 134"/>
              <a:gd name="T77" fmla="*/ 58 h 118"/>
              <a:gd name="T78" fmla="*/ 98 w 134"/>
              <a:gd name="T79" fmla="*/ 56 h 118"/>
              <a:gd name="T80" fmla="*/ 128 w 134"/>
              <a:gd name="T81" fmla="*/ 26 h 118"/>
              <a:gd name="T82" fmla="*/ 128 w 134"/>
              <a:gd name="T83" fmla="*/ 25 h 118"/>
              <a:gd name="T84" fmla="*/ 128 w 134"/>
              <a:gd name="T85" fmla="*/ 25 h 118"/>
              <a:gd name="T86" fmla="*/ 129 w 134"/>
              <a:gd name="T87" fmla="*/ 23 h 118"/>
              <a:gd name="T88" fmla="*/ 133 w 134"/>
              <a:gd name="T89" fmla="*/ 22 h 118"/>
              <a:gd name="T90" fmla="*/ 133 w 134"/>
              <a:gd name="T91" fmla="*/ 16 h 118"/>
              <a:gd name="T92" fmla="*/ 108 w 134"/>
              <a:gd name="T93" fmla="*/ 103 h 118"/>
              <a:gd name="T94" fmla="*/ 113 w 134"/>
              <a:gd name="T95" fmla="*/ 107 h 118"/>
              <a:gd name="T96" fmla="*/ 108 w 134"/>
              <a:gd name="T97" fmla="*/ 112 h 118"/>
              <a:gd name="T98" fmla="*/ 103 w 134"/>
              <a:gd name="T99" fmla="*/ 107 h 118"/>
              <a:gd name="T100" fmla="*/ 108 w 134"/>
              <a:gd name="T101" fmla="*/ 103 h 118"/>
              <a:gd name="T102" fmla="*/ 91 w 134"/>
              <a:gd name="T103" fmla="*/ 40 h 118"/>
              <a:gd name="T104" fmla="*/ 89 w 134"/>
              <a:gd name="T105" fmla="*/ 38 h 118"/>
              <a:gd name="T106" fmla="*/ 111 w 134"/>
              <a:gd name="T107" fmla="*/ 16 h 118"/>
              <a:gd name="T108" fmla="*/ 113 w 134"/>
              <a:gd name="T109" fmla="*/ 18 h 118"/>
              <a:gd name="T110" fmla="*/ 91 w 134"/>
              <a:gd name="T111" fmla="*/ 40 h 118"/>
              <a:gd name="T112" fmla="*/ 98 w 134"/>
              <a:gd name="T113" fmla="*/ 48 h 118"/>
              <a:gd name="T114" fmla="*/ 96 w 134"/>
              <a:gd name="T115" fmla="*/ 46 h 118"/>
              <a:gd name="T116" fmla="*/ 119 w 134"/>
              <a:gd name="T117" fmla="*/ 23 h 118"/>
              <a:gd name="T118" fmla="*/ 121 w 134"/>
              <a:gd name="T119" fmla="*/ 25 h 118"/>
              <a:gd name="T120" fmla="*/ 98 w 134"/>
              <a:gd name="T121"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chemeClr val="accent1"/>
          </a:solidFill>
          <a:ln>
            <a:noFill/>
          </a:ln>
        </p:spPr>
        <p:txBody>
          <a:bodyPr vert="horz" wrap="square" lIns="121904" tIns="60952" rIns="121904" bIns="60952" numCol="1" anchor="t" anchorCtr="0" compatLnSpc="1"/>
          <a:lstStyle/>
          <a:p>
            <a:endParaRPr lang="en-US" sz="2400">
              <a:cs typeface="+mn-ea"/>
              <a:sym typeface="+mn-lt"/>
            </a:endParaRPr>
          </a:p>
        </p:txBody>
      </p:sp>
      <p:sp>
        <p:nvSpPr>
          <p:cNvPr id="40" name="Freeform 135"/>
          <p:cNvSpPr/>
          <p:nvPr/>
        </p:nvSpPr>
        <p:spPr bwMode="auto">
          <a:xfrm>
            <a:off x="9961772" y="2049814"/>
            <a:ext cx="496986" cy="786897"/>
          </a:xfrm>
          <a:custGeom>
            <a:avLst/>
            <a:gdLst>
              <a:gd name="T0" fmla="*/ 97 w 108"/>
              <a:gd name="T1" fmla="*/ 0 h 171"/>
              <a:gd name="T2" fmla="*/ 0 w 108"/>
              <a:gd name="T3" fmla="*/ 98 h 171"/>
              <a:gd name="T4" fmla="*/ 36 w 108"/>
              <a:gd name="T5" fmla="*/ 98 h 171"/>
              <a:gd name="T6" fmla="*/ 8 w 108"/>
              <a:gd name="T7" fmla="*/ 171 h 171"/>
              <a:gd name="T8" fmla="*/ 108 w 108"/>
              <a:gd name="T9" fmla="*/ 74 h 171"/>
              <a:gd name="T10" fmla="*/ 72 w 108"/>
              <a:gd name="T11" fmla="*/ 74 h 171"/>
              <a:gd name="T12" fmla="*/ 97 w 108"/>
              <a:gd name="T13" fmla="*/ 0 h 171"/>
            </a:gdLst>
            <a:ahLst/>
            <a:cxnLst>
              <a:cxn ang="0">
                <a:pos x="T0" y="T1"/>
              </a:cxn>
              <a:cxn ang="0">
                <a:pos x="T2" y="T3"/>
              </a:cxn>
              <a:cxn ang="0">
                <a:pos x="T4" y="T5"/>
              </a:cxn>
              <a:cxn ang="0">
                <a:pos x="T6" y="T7"/>
              </a:cxn>
              <a:cxn ang="0">
                <a:pos x="T8" y="T9"/>
              </a:cxn>
              <a:cxn ang="0">
                <a:pos x="T10" y="T11"/>
              </a:cxn>
              <a:cxn ang="0">
                <a:pos x="T12" y="T13"/>
              </a:cxn>
            </a:cxnLst>
            <a:rect l="0" t="0" r="r" b="b"/>
            <a:pathLst>
              <a:path w="108" h="171">
                <a:moveTo>
                  <a:pt x="97" y="0"/>
                </a:moveTo>
                <a:lnTo>
                  <a:pt x="0" y="98"/>
                </a:lnTo>
                <a:lnTo>
                  <a:pt x="36" y="98"/>
                </a:lnTo>
                <a:lnTo>
                  <a:pt x="8" y="171"/>
                </a:lnTo>
                <a:lnTo>
                  <a:pt x="108" y="74"/>
                </a:lnTo>
                <a:lnTo>
                  <a:pt x="72" y="74"/>
                </a:lnTo>
                <a:lnTo>
                  <a:pt x="97" y="0"/>
                </a:lnTo>
                <a:close/>
              </a:path>
            </a:pathLst>
          </a:custGeom>
          <a:solidFill>
            <a:schemeClr val="accent2"/>
          </a:solidFill>
          <a:ln>
            <a:noFill/>
          </a:ln>
        </p:spPr>
        <p:txBody>
          <a:bodyPr vert="horz" wrap="square" lIns="121904" tIns="60952" rIns="121904" bIns="60952" numCol="1" anchor="t" anchorCtr="0" compatLnSpc="1"/>
          <a:lstStyle/>
          <a:p>
            <a:endParaRPr lang="en-US" sz="2400">
              <a:cs typeface="+mn-ea"/>
              <a:sym typeface="+mn-lt"/>
            </a:endParaRPr>
          </a:p>
        </p:txBody>
      </p:sp>
      <p:sp>
        <p:nvSpPr>
          <p:cNvPr id="41" name="Freeform 145"/>
          <p:cNvSpPr/>
          <p:nvPr/>
        </p:nvSpPr>
        <p:spPr bwMode="auto">
          <a:xfrm>
            <a:off x="9767866" y="4425484"/>
            <a:ext cx="884801" cy="695200"/>
          </a:xfrm>
          <a:custGeom>
            <a:avLst/>
            <a:gdLst>
              <a:gd name="T0" fmla="*/ 145 w 147"/>
              <a:gd name="T1" fmla="*/ 47 h 116"/>
              <a:gd name="T2" fmla="*/ 118 w 147"/>
              <a:gd name="T3" fmla="*/ 30 h 116"/>
              <a:gd name="T4" fmla="*/ 114 w 147"/>
              <a:gd name="T5" fmla="*/ 31 h 116"/>
              <a:gd name="T6" fmla="*/ 114 w 147"/>
              <a:gd name="T7" fmla="*/ 38 h 116"/>
              <a:gd name="T8" fmla="*/ 110 w 147"/>
              <a:gd name="T9" fmla="*/ 38 h 116"/>
              <a:gd name="T10" fmla="*/ 81 w 147"/>
              <a:gd name="T11" fmla="*/ 38 h 116"/>
              <a:gd name="T12" fmla="*/ 81 w 147"/>
              <a:gd name="T13" fmla="*/ 11 h 116"/>
              <a:gd name="T14" fmla="*/ 84 w 147"/>
              <a:gd name="T15" fmla="*/ 6 h 116"/>
              <a:gd name="T16" fmla="*/ 79 w 147"/>
              <a:gd name="T17" fmla="*/ 0 h 116"/>
              <a:gd name="T18" fmla="*/ 70 w 147"/>
              <a:gd name="T19" fmla="*/ 0 h 116"/>
              <a:gd name="T20" fmla="*/ 65 w 147"/>
              <a:gd name="T21" fmla="*/ 6 h 116"/>
              <a:gd name="T22" fmla="*/ 68 w 147"/>
              <a:gd name="T23" fmla="*/ 11 h 116"/>
              <a:gd name="T24" fmla="*/ 68 w 147"/>
              <a:gd name="T25" fmla="*/ 17 h 116"/>
              <a:gd name="T26" fmla="*/ 37 w 147"/>
              <a:gd name="T27" fmla="*/ 17 h 116"/>
              <a:gd name="T28" fmla="*/ 32 w 147"/>
              <a:gd name="T29" fmla="*/ 17 h 116"/>
              <a:gd name="T30" fmla="*/ 32 w 147"/>
              <a:gd name="T31" fmla="*/ 9 h 116"/>
              <a:gd name="T32" fmla="*/ 28 w 147"/>
              <a:gd name="T33" fmla="*/ 9 h 116"/>
              <a:gd name="T34" fmla="*/ 2 w 147"/>
              <a:gd name="T35" fmla="*/ 27 h 116"/>
              <a:gd name="T36" fmla="*/ 1 w 147"/>
              <a:gd name="T37" fmla="*/ 29 h 116"/>
              <a:gd name="T38" fmla="*/ 29 w 147"/>
              <a:gd name="T39" fmla="*/ 47 h 116"/>
              <a:gd name="T40" fmla="*/ 32 w 147"/>
              <a:gd name="T41" fmla="*/ 46 h 116"/>
              <a:gd name="T42" fmla="*/ 32 w 147"/>
              <a:gd name="T43" fmla="*/ 39 h 116"/>
              <a:gd name="T44" fmla="*/ 37 w 147"/>
              <a:gd name="T45" fmla="*/ 39 h 116"/>
              <a:gd name="T46" fmla="*/ 68 w 147"/>
              <a:gd name="T47" fmla="*/ 39 h 116"/>
              <a:gd name="T48" fmla="*/ 68 w 147"/>
              <a:gd name="T49" fmla="*/ 109 h 116"/>
              <a:gd name="T50" fmla="*/ 65 w 147"/>
              <a:gd name="T51" fmla="*/ 108 h 116"/>
              <a:gd name="T52" fmla="*/ 68 w 147"/>
              <a:gd name="T53" fmla="*/ 115 h 116"/>
              <a:gd name="T54" fmla="*/ 63 w 147"/>
              <a:gd name="T55" fmla="*/ 111 h 116"/>
              <a:gd name="T56" fmla="*/ 65 w 147"/>
              <a:gd name="T57" fmla="*/ 116 h 116"/>
              <a:gd name="T58" fmla="*/ 68 w 147"/>
              <a:gd name="T59" fmla="*/ 116 h 116"/>
              <a:gd name="T60" fmla="*/ 68 w 147"/>
              <a:gd name="T61" fmla="*/ 116 h 116"/>
              <a:gd name="T62" fmla="*/ 68 w 147"/>
              <a:gd name="T63" fmla="*/ 116 h 116"/>
              <a:gd name="T64" fmla="*/ 73 w 147"/>
              <a:gd name="T65" fmla="*/ 116 h 116"/>
              <a:gd name="T66" fmla="*/ 78 w 147"/>
              <a:gd name="T67" fmla="*/ 116 h 116"/>
              <a:gd name="T68" fmla="*/ 81 w 147"/>
              <a:gd name="T69" fmla="*/ 116 h 116"/>
              <a:gd name="T70" fmla="*/ 83 w 147"/>
              <a:gd name="T71" fmla="*/ 116 h 116"/>
              <a:gd name="T72" fmla="*/ 83 w 147"/>
              <a:gd name="T73" fmla="*/ 116 h 116"/>
              <a:gd name="T74" fmla="*/ 86 w 147"/>
              <a:gd name="T75" fmla="*/ 116 h 116"/>
              <a:gd name="T76" fmla="*/ 88 w 147"/>
              <a:gd name="T77" fmla="*/ 111 h 116"/>
              <a:gd name="T78" fmla="*/ 83 w 147"/>
              <a:gd name="T79" fmla="*/ 115 h 116"/>
              <a:gd name="T80" fmla="*/ 87 w 147"/>
              <a:gd name="T81" fmla="*/ 108 h 116"/>
              <a:gd name="T82" fmla="*/ 81 w 147"/>
              <a:gd name="T83" fmla="*/ 111 h 116"/>
              <a:gd name="T84" fmla="*/ 81 w 147"/>
              <a:gd name="T85" fmla="*/ 59 h 116"/>
              <a:gd name="T86" fmla="*/ 110 w 147"/>
              <a:gd name="T87" fmla="*/ 59 h 116"/>
              <a:gd name="T88" fmla="*/ 115 w 147"/>
              <a:gd name="T89" fmla="*/ 59 h 116"/>
              <a:gd name="T90" fmla="*/ 115 w 147"/>
              <a:gd name="T91" fmla="*/ 68 h 116"/>
              <a:gd name="T92" fmla="*/ 118 w 147"/>
              <a:gd name="T93" fmla="*/ 68 h 116"/>
              <a:gd name="T94" fmla="*/ 145 w 147"/>
              <a:gd name="T95" fmla="*/ 50 h 116"/>
              <a:gd name="T96" fmla="*/ 145 w 147"/>
              <a:gd name="T97" fmla="*/ 4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7" h="116">
                <a:moveTo>
                  <a:pt x="145" y="47"/>
                </a:moveTo>
                <a:cubicBezTo>
                  <a:pt x="143" y="46"/>
                  <a:pt x="118" y="30"/>
                  <a:pt x="118" y="30"/>
                </a:cubicBezTo>
                <a:cubicBezTo>
                  <a:pt x="118" y="30"/>
                  <a:pt x="114" y="28"/>
                  <a:pt x="114" y="31"/>
                </a:cubicBezTo>
                <a:cubicBezTo>
                  <a:pt x="114" y="33"/>
                  <a:pt x="114" y="38"/>
                  <a:pt x="114" y="38"/>
                </a:cubicBezTo>
                <a:cubicBezTo>
                  <a:pt x="114" y="38"/>
                  <a:pt x="112" y="38"/>
                  <a:pt x="110" y="38"/>
                </a:cubicBezTo>
                <a:cubicBezTo>
                  <a:pt x="102" y="38"/>
                  <a:pt x="89" y="38"/>
                  <a:pt x="81" y="38"/>
                </a:cubicBezTo>
                <a:cubicBezTo>
                  <a:pt x="81" y="11"/>
                  <a:pt x="81" y="11"/>
                  <a:pt x="81" y="11"/>
                </a:cubicBezTo>
                <a:cubicBezTo>
                  <a:pt x="83" y="10"/>
                  <a:pt x="84" y="8"/>
                  <a:pt x="84" y="6"/>
                </a:cubicBezTo>
                <a:cubicBezTo>
                  <a:pt x="84" y="3"/>
                  <a:pt x="82" y="0"/>
                  <a:pt x="79" y="0"/>
                </a:cubicBezTo>
                <a:cubicBezTo>
                  <a:pt x="70" y="0"/>
                  <a:pt x="70" y="0"/>
                  <a:pt x="70" y="0"/>
                </a:cubicBezTo>
                <a:cubicBezTo>
                  <a:pt x="67" y="0"/>
                  <a:pt x="65" y="3"/>
                  <a:pt x="65" y="6"/>
                </a:cubicBezTo>
                <a:cubicBezTo>
                  <a:pt x="65" y="8"/>
                  <a:pt x="66" y="10"/>
                  <a:pt x="68" y="11"/>
                </a:cubicBezTo>
                <a:cubicBezTo>
                  <a:pt x="68" y="17"/>
                  <a:pt x="68" y="17"/>
                  <a:pt x="68" y="17"/>
                </a:cubicBezTo>
                <a:cubicBezTo>
                  <a:pt x="60" y="17"/>
                  <a:pt x="45" y="17"/>
                  <a:pt x="37" y="17"/>
                </a:cubicBezTo>
                <a:cubicBezTo>
                  <a:pt x="34" y="17"/>
                  <a:pt x="32" y="17"/>
                  <a:pt x="32" y="17"/>
                </a:cubicBezTo>
                <a:cubicBezTo>
                  <a:pt x="32" y="17"/>
                  <a:pt x="32" y="12"/>
                  <a:pt x="32" y="9"/>
                </a:cubicBezTo>
                <a:cubicBezTo>
                  <a:pt x="32" y="7"/>
                  <a:pt x="28" y="9"/>
                  <a:pt x="28" y="9"/>
                </a:cubicBezTo>
                <a:cubicBezTo>
                  <a:pt x="2" y="27"/>
                  <a:pt x="2" y="27"/>
                  <a:pt x="2" y="27"/>
                </a:cubicBezTo>
                <a:cubicBezTo>
                  <a:pt x="2" y="27"/>
                  <a:pt x="0" y="28"/>
                  <a:pt x="1" y="29"/>
                </a:cubicBezTo>
                <a:cubicBezTo>
                  <a:pt x="4" y="31"/>
                  <a:pt x="29" y="47"/>
                  <a:pt x="29" y="47"/>
                </a:cubicBezTo>
                <a:cubicBezTo>
                  <a:pt x="29" y="47"/>
                  <a:pt x="32" y="49"/>
                  <a:pt x="32" y="46"/>
                </a:cubicBezTo>
                <a:cubicBezTo>
                  <a:pt x="32" y="43"/>
                  <a:pt x="32" y="39"/>
                  <a:pt x="32" y="39"/>
                </a:cubicBezTo>
                <a:cubicBezTo>
                  <a:pt x="32" y="39"/>
                  <a:pt x="34" y="39"/>
                  <a:pt x="37" y="39"/>
                </a:cubicBezTo>
                <a:cubicBezTo>
                  <a:pt x="45" y="39"/>
                  <a:pt x="60" y="39"/>
                  <a:pt x="68" y="39"/>
                </a:cubicBezTo>
                <a:cubicBezTo>
                  <a:pt x="68" y="109"/>
                  <a:pt x="68" y="109"/>
                  <a:pt x="68" y="109"/>
                </a:cubicBezTo>
                <a:cubicBezTo>
                  <a:pt x="66" y="108"/>
                  <a:pt x="65" y="108"/>
                  <a:pt x="65" y="108"/>
                </a:cubicBezTo>
                <a:cubicBezTo>
                  <a:pt x="68" y="110"/>
                  <a:pt x="68" y="114"/>
                  <a:pt x="68" y="115"/>
                </a:cubicBezTo>
                <a:cubicBezTo>
                  <a:pt x="66" y="111"/>
                  <a:pt x="63" y="111"/>
                  <a:pt x="63" y="111"/>
                </a:cubicBezTo>
                <a:cubicBezTo>
                  <a:pt x="65" y="113"/>
                  <a:pt x="65" y="116"/>
                  <a:pt x="65" y="116"/>
                </a:cubicBezTo>
                <a:cubicBezTo>
                  <a:pt x="68" y="116"/>
                  <a:pt x="68" y="116"/>
                  <a:pt x="68" y="116"/>
                </a:cubicBezTo>
                <a:cubicBezTo>
                  <a:pt x="68" y="116"/>
                  <a:pt x="68" y="116"/>
                  <a:pt x="68" y="116"/>
                </a:cubicBezTo>
                <a:cubicBezTo>
                  <a:pt x="68" y="116"/>
                  <a:pt x="68" y="116"/>
                  <a:pt x="68" y="116"/>
                </a:cubicBezTo>
                <a:cubicBezTo>
                  <a:pt x="73" y="116"/>
                  <a:pt x="73" y="116"/>
                  <a:pt x="73" y="116"/>
                </a:cubicBezTo>
                <a:cubicBezTo>
                  <a:pt x="78" y="116"/>
                  <a:pt x="78" y="116"/>
                  <a:pt x="78" y="116"/>
                </a:cubicBezTo>
                <a:cubicBezTo>
                  <a:pt x="81" y="116"/>
                  <a:pt x="81" y="116"/>
                  <a:pt x="81" y="116"/>
                </a:cubicBezTo>
                <a:cubicBezTo>
                  <a:pt x="83" y="116"/>
                  <a:pt x="83" y="116"/>
                  <a:pt x="83" y="116"/>
                </a:cubicBezTo>
                <a:cubicBezTo>
                  <a:pt x="83" y="116"/>
                  <a:pt x="83" y="116"/>
                  <a:pt x="83" y="116"/>
                </a:cubicBezTo>
                <a:cubicBezTo>
                  <a:pt x="86" y="116"/>
                  <a:pt x="86" y="116"/>
                  <a:pt x="86" y="116"/>
                </a:cubicBezTo>
                <a:cubicBezTo>
                  <a:pt x="86" y="116"/>
                  <a:pt x="86" y="113"/>
                  <a:pt x="88" y="111"/>
                </a:cubicBezTo>
                <a:cubicBezTo>
                  <a:pt x="88" y="111"/>
                  <a:pt x="85" y="111"/>
                  <a:pt x="83" y="115"/>
                </a:cubicBezTo>
                <a:cubicBezTo>
                  <a:pt x="83" y="114"/>
                  <a:pt x="84" y="110"/>
                  <a:pt x="87" y="108"/>
                </a:cubicBezTo>
                <a:cubicBezTo>
                  <a:pt x="87" y="108"/>
                  <a:pt x="84" y="107"/>
                  <a:pt x="81" y="111"/>
                </a:cubicBezTo>
                <a:cubicBezTo>
                  <a:pt x="81" y="59"/>
                  <a:pt x="81" y="59"/>
                  <a:pt x="81" y="59"/>
                </a:cubicBezTo>
                <a:cubicBezTo>
                  <a:pt x="89" y="59"/>
                  <a:pt x="102" y="59"/>
                  <a:pt x="110" y="59"/>
                </a:cubicBezTo>
                <a:cubicBezTo>
                  <a:pt x="113" y="59"/>
                  <a:pt x="115" y="59"/>
                  <a:pt x="115" y="59"/>
                </a:cubicBezTo>
                <a:cubicBezTo>
                  <a:pt x="115" y="59"/>
                  <a:pt x="115" y="65"/>
                  <a:pt x="115" y="68"/>
                </a:cubicBezTo>
                <a:cubicBezTo>
                  <a:pt x="115" y="70"/>
                  <a:pt x="118" y="68"/>
                  <a:pt x="118" y="68"/>
                </a:cubicBezTo>
                <a:cubicBezTo>
                  <a:pt x="145" y="50"/>
                  <a:pt x="145" y="50"/>
                  <a:pt x="145" y="50"/>
                </a:cubicBezTo>
                <a:cubicBezTo>
                  <a:pt x="145" y="50"/>
                  <a:pt x="147" y="49"/>
                  <a:pt x="145" y="47"/>
                </a:cubicBezTo>
                <a:close/>
              </a:path>
            </a:pathLst>
          </a:custGeom>
          <a:solidFill>
            <a:schemeClr val="accent2"/>
          </a:solidFill>
          <a:ln>
            <a:noFill/>
          </a:ln>
        </p:spPr>
        <p:txBody>
          <a:bodyPr vert="horz" wrap="square" lIns="121904" tIns="60952" rIns="121904" bIns="60952" numCol="1" anchor="t" anchorCtr="0" compatLnSpc="1"/>
          <a:lstStyle/>
          <a:p>
            <a:endParaRPr lang="en-US" sz="2400">
              <a:cs typeface="+mn-ea"/>
              <a:sym typeface="+mn-lt"/>
            </a:endParaRPr>
          </a:p>
        </p:txBody>
      </p:sp>
      <p:sp>
        <p:nvSpPr>
          <p:cNvPr id="42" name="Freeform 146"/>
          <p:cNvSpPr>
            <a:spLocks noEditPoints="1"/>
          </p:cNvSpPr>
          <p:nvPr/>
        </p:nvSpPr>
        <p:spPr bwMode="auto">
          <a:xfrm>
            <a:off x="4535361" y="4379508"/>
            <a:ext cx="378440" cy="787153"/>
          </a:xfrm>
          <a:custGeom>
            <a:avLst/>
            <a:gdLst>
              <a:gd name="T0" fmla="*/ 41 w 56"/>
              <a:gd name="T1" fmla="*/ 65 h 117"/>
              <a:gd name="T2" fmla="*/ 46 w 56"/>
              <a:gd name="T3" fmla="*/ 53 h 117"/>
              <a:gd name="T4" fmla="*/ 46 w 56"/>
              <a:gd name="T5" fmla="*/ 11 h 117"/>
              <a:gd name="T6" fmla="*/ 46 w 56"/>
              <a:gd name="T7" fmla="*/ 0 h 117"/>
              <a:gd name="T8" fmla="*/ 34 w 56"/>
              <a:gd name="T9" fmla="*/ 0 h 117"/>
              <a:gd name="T10" fmla="*/ 22 w 56"/>
              <a:gd name="T11" fmla="*/ 0 h 117"/>
              <a:gd name="T12" fmla="*/ 11 w 56"/>
              <a:gd name="T13" fmla="*/ 0 h 117"/>
              <a:gd name="T14" fmla="*/ 11 w 56"/>
              <a:gd name="T15" fmla="*/ 11 h 117"/>
              <a:gd name="T16" fmla="*/ 11 w 56"/>
              <a:gd name="T17" fmla="*/ 53 h 117"/>
              <a:gd name="T18" fmla="*/ 15 w 56"/>
              <a:gd name="T19" fmla="*/ 65 h 117"/>
              <a:gd name="T20" fmla="*/ 0 w 56"/>
              <a:gd name="T21" fmla="*/ 89 h 117"/>
              <a:gd name="T22" fmla="*/ 28 w 56"/>
              <a:gd name="T23" fmla="*/ 117 h 117"/>
              <a:gd name="T24" fmla="*/ 56 w 56"/>
              <a:gd name="T25" fmla="*/ 89 h 117"/>
              <a:gd name="T26" fmla="*/ 41 w 56"/>
              <a:gd name="T27" fmla="*/ 65 h 117"/>
              <a:gd name="T28" fmla="*/ 22 w 56"/>
              <a:gd name="T29" fmla="*/ 11 h 117"/>
              <a:gd name="T30" fmla="*/ 34 w 56"/>
              <a:gd name="T31" fmla="*/ 11 h 117"/>
              <a:gd name="T32" fmla="*/ 34 w 56"/>
              <a:gd name="T33" fmla="*/ 53 h 117"/>
              <a:gd name="T34" fmla="*/ 22 w 56"/>
              <a:gd name="T35" fmla="*/ 53 h 117"/>
              <a:gd name="T36" fmla="*/ 22 w 56"/>
              <a:gd name="T37" fmla="*/ 11 h 117"/>
              <a:gd name="T38" fmla="*/ 41 w 56"/>
              <a:gd name="T39" fmla="*/ 109 h 117"/>
              <a:gd name="T40" fmla="*/ 28 w 56"/>
              <a:gd name="T41" fmla="*/ 102 h 117"/>
              <a:gd name="T42" fmla="*/ 15 w 56"/>
              <a:gd name="T43" fmla="*/ 109 h 117"/>
              <a:gd name="T44" fmla="*/ 18 w 56"/>
              <a:gd name="T45" fmla="*/ 95 h 117"/>
              <a:gd name="T46" fmla="*/ 7 w 56"/>
              <a:gd name="T47" fmla="*/ 85 h 117"/>
              <a:gd name="T48" fmla="*/ 22 w 56"/>
              <a:gd name="T49" fmla="*/ 82 h 117"/>
              <a:gd name="T50" fmla="*/ 28 w 56"/>
              <a:gd name="T51" fmla="*/ 69 h 117"/>
              <a:gd name="T52" fmla="*/ 35 w 56"/>
              <a:gd name="T53" fmla="*/ 82 h 117"/>
              <a:gd name="T54" fmla="*/ 49 w 56"/>
              <a:gd name="T55" fmla="*/ 85 h 117"/>
              <a:gd name="T56" fmla="*/ 39 w 56"/>
              <a:gd name="T57" fmla="*/ 95 h 117"/>
              <a:gd name="T58" fmla="*/ 41 w 56"/>
              <a:gd name="T59" fmla="*/ 10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 h="117">
                <a:moveTo>
                  <a:pt x="41" y="65"/>
                </a:moveTo>
                <a:cubicBezTo>
                  <a:pt x="46" y="53"/>
                  <a:pt x="46" y="53"/>
                  <a:pt x="46" y="53"/>
                </a:cubicBezTo>
                <a:cubicBezTo>
                  <a:pt x="46" y="11"/>
                  <a:pt x="46" y="11"/>
                  <a:pt x="46" y="11"/>
                </a:cubicBezTo>
                <a:cubicBezTo>
                  <a:pt x="46" y="0"/>
                  <a:pt x="46" y="0"/>
                  <a:pt x="46" y="0"/>
                </a:cubicBezTo>
                <a:cubicBezTo>
                  <a:pt x="34" y="0"/>
                  <a:pt x="34" y="0"/>
                  <a:pt x="34" y="0"/>
                </a:cubicBezTo>
                <a:cubicBezTo>
                  <a:pt x="22" y="0"/>
                  <a:pt x="22" y="0"/>
                  <a:pt x="22" y="0"/>
                </a:cubicBezTo>
                <a:cubicBezTo>
                  <a:pt x="11" y="0"/>
                  <a:pt x="11" y="0"/>
                  <a:pt x="11" y="0"/>
                </a:cubicBezTo>
                <a:cubicBezTo>
                  <a:pt x="11" y="11"/>
                  <a:pt x="11" y="11"/>
                  <a:pt x="11" y="11"/>
                </a:cubicBezTo>
                <a:cubicBezTo>
                  <a:pt x="11" y="53"/>
                  <a:pt x="11" y="53"/>
                  <a:pt x="11" y="53"/>
                </a:cubicBezTo>
                <a:cubicBezTo>
                  <a:pt x="15" y="65"/>
                  <a:pt x="15" y="65"/>
                  <a:pt x="15" y="65"/>
                </a:cubicBezTo>
                <a:cubicBezTo>
                  <a:pt x="6" y="69"/>
                  <a:pt x="0" y="79"/>
                  <a:pt x="0" y="89"/>
                </a:cubicBezTo>
                <a:cubicBezTo>
                  <a:pt x="0" y="105"/>
                  <a:pt x="13" y="117"/>
                  <a:pt x="28" y="117"/>
                </a:cubicBezTo>
                <a:cubicBezTo>
                  <a:pt x="44" y="117"/>
                  <a:pt x="56" y="105"/>
                  <a:pt x="56" y="89"/>
                </a:cubicBezTo>
                <a:cubicBezTo>
                  <a:pt x="56" y="79"/>
                  <a:pt x="50" y="69"/>
                  <a:pt x="41" y="65"/>
                </a:cubicBezTo>
                <a:close/>
                <a:moveTo>
                  <a:pt x="22" y="11"/>
                </a:moveTo>
                <a:cubicBezTo>
                  <a:pt x="34" y="11"/>
                  <a:pt x="34" y="11"/>
                  <a:pt x="34" y="11"/>
                </a:cubicBezTo>
                <a:cubicBezTo>
                  <a:pt x="34" y="53"/>
                  <a:pt x="34" y="53"/>
                  <a:pt x="34" y="53"/>
                </a:cubicBezTo>
                <a:cubicBezTo>
                  <a:pt x="22" y="53"/>
                  <a:pt x="22" y="53"/>
                  <a:pt x="22" y="53"/>
                </a:cubicBezTo>
                <a:lnTo>
                  <a:pt x="22" y="11"/>
                </a:lnTo>
                <a:close/>
                <a:moveTo>
                  <a:pt x="41" y="109"/>
                </a:moveTo>
                <a:cubicBezTo>
                  <a:pt x="28" y="102"/>
                  <a:pt x="28" y="102"/>
                  <a:pt x="28" y="102"/>
                </a:cubicBezTo>
                <a:cubicBezTo>
                  <a:pt x="15" y="109"/>
                  <a:pt x="15" y="109"/>
                  <a:pt x="15" y="109"/>
                </a:cubicBezTo>
                <a:cubicBezTo>
                  <a:pt x="18" y="95"/>
                  <a:pt x="18" y="95"/>
                  <a:pt x="18" y="95"/>
                </a:cubicBezTo>
                <a:cubicBezTo>
                  <a:pt x="7" y="85"/>
                  <a:pt x="7" y="85"/>
                  <a:pt x="7" y="85"/>
                </a:cubicBezTo>
                <a:cubicBezTo>
                  <a:pt x="22" y="82"/>
                  <a:pt x="22" y="82"/>
                  <a:pt x="22" y="82"/>
                </a:cubicBezTo>
                <a:cubicBezTo>
                  <a:pt x="28" y="69"/>
                  <a:pt x="28" y="69"/>
                  <a:pt x="28" y="69"/>
                </a:cubicBezTo>
                <a:cubicBezTo>
                  <a:pt x="35" y="82"/>
                  <a:pt x="35" y="82"/>
                  <a:pt x="35" y="82"/>
                </a:cubicBezTo>
                <a:cubicBezTo>
                  <a:pt x="49" y="85"/>
                  <a:pt x="49" y="85"/>
                  <a:pt x="49" y="85"/>
                </a:cubicBezTo>
                <a:cubicBezTo>
                  <a:pt x="39" y="95"/>
                  <a:pt x="39" y="95"/>
                  <a:pt x="39" y="95"/>
                </a:cubicBezTo>
                <a:lnTo>
                  <a:pt x="41" y="109"/>
                </a:lnTo>
                <a:close/>
              </a:path>
            </a:pathLst>
          </a:custGeom>
          <a:solidFill>
            <a:schemeClr val="accent2"/>
          </a:solidFill>
          <a:ln>
            <a:noFill/>
          </a:ln>
        </p:spPr>
        <p:txBody>
          <a:bodyPr vert="horz" wrap="square" lIns="121904" tIns="60952" rIns="121904" bIns="60952" numCol="1" anchor="t" anchorCtr="0" compatLnSpc="1"/>
          <a:lstStyle/>
          <a:p>
            <a:endParaRPr lang="en-US" sz="2400">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ppt_x"/>
                                          </p:val>
                                        </p:tav>
                                        <p:tav tm="100000">
                                          <p:val>
                                            <p:strVal val="#ppt_x"/>
                                          </p:val>
                                        </p:tav>
                                      </p:tavLst>
                                    </p:anim>
                                    <p:anim calcmode="lin" valueType="num">
                                      <p:cBhvr additive="base">
                                        <p:cTn id="8" dur="25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250" fill="hold"/>
                                        <p:tgtEl>
                                          <p:spTgt spid="17"/>
                                        </p:tgtEl>
                                        <p:attrNameLst>
                                          <p:attrName>ppt_x</p:attrName>
                                        </p:attrNameLst>
                                      </p:cBhvr>
                                      <p:tavLst>
                                        <p:tav tm="0">
                                          <p:val>
                                            <p:strVal val="#ppt_x"/>
                                          </p:val>
                                        </p:tav>
                                        <p:tav tm="100000">
                                          <p:val>
                                            <p:strVal val="#ppt_x"/>
                                          </p:val>
                                        </p:tav>
                                      </p:tavLst>
                                    </p:anim>
                                    <p:anim calcmode="lin" valueType="num">
                                      <p:cBhvr additive="base">
                                        <p:cTn id="13" dur="25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250" fill="hold"/>
                                        <p:tgtEl>
                                          <p:spTgt spid="39"/>
                                        </p:tgtEl>
                                        <p:attrNameLst>
                                          <p:attrName>ppt_x</p:attrName>
                                        </p:attrNameLst>
                                      </p:cBhvr>
                                      <p:tavLst>
                                        <p:tav tm="0">
                                          <p:val>
                                            <p:strVal val="#ppt_x"/>
                                          </p:val>
                                        </p:tav>
                                        <p:tav tm="100000">
                                          <p:val>
                                            <p:strVal val="#ppt_x"/>
                                          </p:val>
                                        </p:tav>
                                      </p:tavLst>
                                    </p:anim>
                                    <p:anim calcmode="lin" valueType="num">
                                      <p:cBhvr additive="base">
                                        <p:cTn id="18" dur="25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250" fill="hold"/>
                                        <p:tgtEl>
                                          <p:spTgt spid="26"/>
                                        </p:tgtEl>
                                        <p:attrNameLst>
                                          <p:attrName>ppt_x</p:attrName>
                                        </p:attrNameLst>
                                      </p:cBhvr>
                                      <p:tavLst>
                                        <p:tav tm="0">
                                          <p:val>
                                            <p:strVal val="#ppt_x"/>
                                          </p:val>
                                        </p:tav>
                                        <p:tav tm="100000">
                                          <p:val>
                                            <p:strVal val="#ppt_x"/>
                                          </p:val>
                                        </p:tav>
                                      </p:tavLst>
                                    </p:anim>
                                    <p:anim calcmode="lin" valueType="num">
                                      <p:cBhvr additive="base">
                                        <p:cTn id="23" dur="250" fill="hold"/>
                                        <p:tgtEl>
                                          <p:spTgt spid="2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250" fill="hold"/>
                                        <p:tgtEl>
                                          <p:spTgt spid="21"/>
                                        </p:tgtEl>
                                        <p:attrNameLst>
                                          <p:attrName>ppt_x</p:attrName>
                                        </p:attrNameLst>
                                      </p:cBhvr>
                                      <p:tavLst>
                                        <p:tav tm="0">
                                          <p:val>
                                            <p:strVal val="#ppt_x"/>
                                          </p:val>
                                        </p:tav>
                                        <p:tav tm="100000">
                                          <p:val>
                                            <p:strVal val="#ppt_x"/>
                                          </p:val>
                                        </p:tav>
                                      </p:tavLst>
                                    </p:anim>
                                    <p:anim calcmode="lin" valueType="num">
                                      <p:cBhvr additive="base">
                                        <p:cTn id="28" dur="25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250" fill="hold"/>
                                        <p:tgtEl>
                                          <p:spTgt spid="20"/>
                                        </p:tgtEl>
                                        <p:attrNameLst>
                                          <p:attrName>ppt_x</p:attrName>
                                        </p:attrNameLst>
                                      </p:cBhvr>
                                      <p:tavLst>
                                        <p:tav tm="0">
                                          <p:val>
                                            <p:strVal val="#ppt_x"/>
                                          </p:val>
                                        </p:tav>
                                        <p:tav tm="100000">
                                          <p:val>
                                            <p:strVal val="#ppt_x"/>
                                          </p:val>
                                        </p:tav>
                                      </p:tavLst>
                                    </p:anim>
                                    <p:anim calcmode="lin" valueType="num">
                                      <p:cBhvr additive="base">
                                        <p:cTn id="33" dur="25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250" fill="hold"/>
                                        <p:tgtEl>
                                          <p:spTgt spid="42"/>
                                        </p:tgtEl>
                                        <p:attrNameLst>
                                          <p:attrName>ppt_x</p:attrName>
                                        </p:attrNameLst>
                                      </p:cBhvr>
                                      <p:tavLst>
                                        <p:tav tm="0">
                                          <p:val>
                                            <p:strVal val="#ppt_x"/>
                                          </p:val>
                                        </p:tav>
                                        <p:tav tm="100000">
                                          <p:val>
                                            <p:strVal val="#ppt_x"/>
                                          </p:val>
                                        </p:tav>
                                      </p:tavLst>
                                    </p:anim>
                                    <p:anim calcmode="lin" valueType="num">
                                      <p:cBhvr additive="base">
                                        <p:cTn id="38" dur="250" fill="hold"/>
                                        <p:tgtEl>
                                          <p:spTgt spid="4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50" fill="hold"/>
                                        <p:tgtEl>
                                          <p:spTgt spid="29"/>
                                        </p:tgtEl>
                                        <p:attrNameLst>
                                          <p:attrName>ppt_x</p:attrName>
                                        </p:attrNameLst>
                                      </p:cBhvr>
                                      <p:tavLst>
                                        <p:tav tm="0">
                                          <p:val>
                                            <p:strVal val="#ppt_x"/>
                                          </p:val>
                                        </p:tav>
                                        <p:tav tm="100000">
                                          <p:val>
                                            <p:strVal val="#ppt_x"/>
                                          </p:val>
                                        </p:tav>
                                      </p:tavLst>
                                    </p:anim>
                                    <p:anim calcmode="lin" valueType="num">
                                      <p:cBhvr additive="base">
                                        <p:cTn id="43" dur="250" fill="hold"/>
                                        <p:tgtEl>
                                          <p:spTgt spid="29"/>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250" fill="hold"/>
                                        <p:tgtEl>
                                          <p:spTgt spid="36"/>
                                        </p:tgtEl>
                                        <p:attrNameLst>
                                          <p:attrName>ppt_x</p:attrName>
                                        </p:attrNameLst>
                                      </p:cBhvr>
                                      <p:tavLst>
                                        <p:tav tm="0">
                                          <p:val>
                                            <p:strVal val="#ppt_x"/>
                                          </p:val>
                                        </p:tav>
                                        <p:tav tm="100000">
                                          <p:val>
                                            <p:strVal val="#ppt_x"/>
                                          </p:val>
                                        </p:tav>
                                      </p:tavLst>
                                    </p:anim>
                                    <p:anim calcmode="lin" valueType="num">
                                      <p:cBhvr additive="base">
                                        <p:cTn id="48" dur="250" fill="hold"/>
                                        <p:tgtEl>
                                          <p:spTgt spid="3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250" fill="hold"/>
                                        <p:tgtEl>
                                          <p:spTgt spid="19"/>
                                        </p:tgtEl>
                                        <p:attrNameLst>
                                          <p:attrName>ppt_x</p:attrName>
                                        </p:attrNameLst>
                                      </p:cBhvr>
                                      <p:tavLst>
                                        <p:tav tm="0">
                                          <p:val>
                                            <p:strVal val="#ppt_x"/>
                                          </p:val>
                                        </p:tav>
                                        <p:tav tm="100000">
                                          <p:val>
                                            <p:strVal val="#ppt_x"/>
                                          </p:val>
                                        </p:tav>
                                      </p:tavLst>
                                    </p:anim>
                                    <p:anim calcmode="lin" valueType="num">
                                      <p:cBhvr additive="base">
                                        <p:cTn id="53" dur="250" fill="hold"/>
                                        <p:tgtEl>
                                          <p:spTgt spid="19"/>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250" fill="hold"/>
                                        <p:tgtEl>
                                          <p:spTgt spid="30"/>
                                        </p:tgtEl>
                                        <p:attrNameLst>
                                          <p:attrName>ppt_x</p:attrName>
                                        </p:attrNameLst>
                                      </p:cBhvr>
                                      <p:tavLst>
                                        <p:tav tm="0">
                                          <p:val>
                                            <p:strVal val="#ppt_x"/>
                                          </p:val>
                                        </p:tav>
                                        <p:tav tm="100000">
                                          <p:val>
                                            <p:strVal val="#ppt_x"/>
                                          </p:val>
                                        </p:tav>
                                      </p:tavLst>
                                    </p:anim>
                                    <p:anim calcmode="lin" valueType="num">
                                      <p:cBhvr additive="base">
                                        <p:cTn id="58" dur="250" fill="hold"/>
                                        <p:tgtEl>
                                          <p:spTgt spid="3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250" fill="hold"/>
                                        <p:tgtEl>
                                          <p:spTgt spid="28"/>
                                        </p:tgtEl>
                                        <p:attrNameLst>
                                          <p:attrName>ppt_x</p:attrName>
                                        </p:attrNameLst>
                                      </p:cBhvr>
                                      <p:tavLst>
                                        <p:tav tm="0">
                                          <p:val>
                                            <p:strVal val="#ppt_x"/>
                                          </p:val>
                                        </p:tav>
                                        <p:tav tm="100000">
                                          <p:val>
                                            <p:strVal val="#ppt_x"/>
                                          </p:val>
                                        </p:tav>
                                      </p:tavLst>
                                    </p:anim>
                                    <p:anim calcmode="lin" valueType="num">
                                      <p:cBhvr additive="base">
                                        <p:cTn id="63" dur="250" fill="hold"/>
                                        <p:tgtEl>
                                          <p:spTgt spid="28"/>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250" fill="hold"/>
                                        <p:tgtEl>
                                          <p:spTgt spid="40"/>
                                        </p:tgtEl>
                                        <p:attrNameLst>
                                          <p:attrName>ppt_x</p:attrName>
                                        </p:attrNameLst>
                                      </p:cBhvr>
                                      <p:tavLst>
                                        <p:tav tm="0">
                                          <p:val>
                                            <p:strVal val="#ppt_x"/>
                                          </p:val>
                                        </p:tav>
                                        <p:tav tm="100000">
                                          <p:val>
                                            <p:strVal val="#ppt_x"/>
                                          </p:val>
                                        </p:tav>
                                      </p:tavLst>
                                    </p:anim>
                                    <p:anim calcmode="lin" valueType="num">
                                      <p:cBhvr additive="base">
                                        <p:cTn id="68" dur="250" fill="hold"/>
                                        <p:tgtEl>
                                          <p:spTgt spid="4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250" fill="hold"/>
                                        <p:tgtEl>
                                          <p:spTgt spid="18"/>
                                        </p:tgtEl>
                                        <p:attrNameLst>
                                          <p:attrName>ppt_x</p:attrName>
                                        </p:attrNameLst>
                                      </p:cBhvr>
                                      <p:tavLst>
                                        <p:tav tm="0">
                                          <p:val>
                                            <p:strVal val="#ppt_x"/>
                                          </p:val>
                                        </p:tav>
                                        <p:tav tm="100000">
                                          <p:val>
                                            <p:strVal val="#ppt_x"/>
                                          </p:val>
                                        </p:tav>
                                      </p:tavLst>
                                    </p:anim>
                                    <p:anim calcmode="lin" valueType="num">
                                      <p:cBhvr additive="base">
                                        <p:cTn id="73" dur="250" fill="hold"/>
                                        <p:tgtEl>
                                          <p:spTgt spid="18"/>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250" fill="hold"/>
                                        <p:tgtEl>
                                          <p:spTgt spid="41"/>
                                        </p:tgtEl>
                                        <p:attrNameLst>
                                          <p:attrName>ppt_x</p:attrName>
                                        </p:attrNameLst>
                                      </p:cBhvr>
                                      <p:tavLst>
                                        <p:tav tm="0">
                                          <p:val>
                                            <p:strVal val="#ppt_x"/>
                                          </p:val>
                                        </p:tav>
                                        <p:tav tm="100000">
                                          <p:val>
                                            <p:strVal val="#ppt_x"/>
                                          </p:val>
                                        </p:tav>
                                      </p:tavLst>
                                    </p:anim>
                                    <p:anim calcmode="lin" valueType="num">
                                      <p:cBhvr additive="base">
                                        <p:cTn id="78" dur="250" fill="hold"/>
                                        <p:tgtEl>
                                          <p:spTgt spid="4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250" fill="hold"/>
                                        <p:tgtEl>
                                          <p:spTgt spid="27"/>
                                        </p:tgtEl>
                                        <p:attrNameLst>
                                          <p:attrName>ppt_x</p:attrName>
                                        </p:attrNameLst>
                                      </p:cBhvr>
                                      <p:tavLst>
                                        <p:tav tm="0">
                                          <p:val>
                                            <p:strVal val="#ppt_x"/>
                                          </p:val>
                                        </p:tav>
                                        <p:tav tm="100000">
                                          <p:val>
                                            <p:strVal val="#ppt_x"/>
                                          </p:val>
                                        </p:tav>
                                      </p:tavLst>
                                    </p:anim>
                                    <p:anim calcmode="lin" valueType="num">
                                      <p:cBhvr additive="base">
                                        <p:cTn id="83" dur="2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6" grpId="0"/>
      <p:bldP spid="27" grpId="0"/>
      <p:bldP spid="28" grpId="0"/>
      <p:bldP spid="29" grpId="0"/>
      <p:bldP spid="30" grpId="0" animBg="1"/>
      <p:bldP spid="39" grpId="0" animBg="1"/>
      <p:bldP spid="40" grpId="0" animBg="1"/>
      <p:bldP spid="41" grpId="0" animBg="1"/>
      <p:bldP spid="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Box 110"/>
          <p:cNvSpPr txBox="1"/>
          <p:nvPr/>
        </p:nvSpPr>
        <p:spPr>
          <a:xfrm>
            <a:off x="1392090" y="2087848"/>
            <a:ext cx="2648478" cy="800027"/>
          </a:xfrm>
          <a:prstGeom prst="rect">
            <a:avLst/>
          </a:prstGeom>
          <a:noFill/>
        </p:spPr>
        <p:txBody>
          <a:bodyPr wrap="square" lIns="0" tIns="0" rIns="0" bIns="0" rtlCol="0">
            <a:spAutoFit/>
          </a:bodyPr>
          <a:lstStyle/>
          <a:p>
            <a:pPr algn="r" defTabSz="1217295">
              <a:lnSpc>
                <a:spcPct val="130000"/>
              </a:lnSpc>
              <a:defRPr/>
            </a:pPr>
            <a:r>
              <a:rPr lang="zh-CN" altLang="en-US" sz="1335" dirty="0">
                <a:solidFill>
                  <a:schemeClr val="tx1">
                    <a:lumMod val="50000"/>
                    <a:lumOff val="50000"/>
                  </a:schemeClr>
                </a:solidFill>
                <a:cs typeface="+mn-ea"/>
                <a:sym typeface="+mn-lt"/>
              </a:rPr>
              <a:t>添加文字内容添加文字内容添加文字内容添加文字内容添加文字内容添加文字内容添加文字内容</a:t>
            </a:r>
            <a:endParaRPr lang="zh-CN" altLang="en-US" sz="1335" kern="0" dirty="0">
              <a:solidFill>
                <a:schemeClr val="tx1">
                  <a:lumMod val="50000"/>
                  <a:lumOff val="50000"/>
                </a:schemeClr>
              </a:solidFill>
              <a:cs typeface="+mn-ea"/>
              <a:sym typeface="+mn-lt"/>
            </a:endParaRPr>
          </a:p>
        </p:txBody>
      </p:sp>
      <p:sp>
        <p:nvSpPr>
          <p:cNvPr id="112" name="TextBox 111"/>
          <p:cNvSpPr txBox="1"/>
          <p:nvPr/>
        </p:nvSpPr>
        <p:spPr>
          <a:xfrm>
            <a:off x="8168490" y="2055619"/>
            <a:ext cx="2648479" cy="800027"/>
          </a:xfrm>
          <a:prstGeom prst="rect">
            <a:avLst/>
          </a:prstGeom>
          <a:noFill/>
        </p:spPr>
        <p:txBody>
          <a:bodyPr wrap="square" lIns="0" tIns="0" rIns="0" bIns="0" rtlCol="0">
            <a:spAutoFit/>
          </a:bodyPr>
          <a:lstStyle/>
          <a:p>
            <a:pPr defTabSz="1217295">
              <a:lnSpc>
                <a:spcPct val="130000"/>
              </a:lnSpc>
              <a:defRPr/>
            </a:pPr>
            <a:r>
              <a:rPr lang="zh-CN" altLang="en-US" sz="1335" dirty="0">
                <a:solidFill>
                  <a:schemeClr val="tx1">
                    <a:lumMod val="50000"/>
                    <a:lumOff val="50000"/>
                  </a:schemeClr>
                </a:solidFill>
                <a:cs typeface="+mn-ea"/>
                <a:sym typeface="+mn-lt"/>
              </a:rPr>
              <a:t>添加文字内容添加文字内容添加文字内容添加文字内容添加文字内容添加文字内容添加文字内容</a:t>
            </a:r>
            <a:endParaRPr lang="zh-CN" altLang="en-US" sz="1335" kern="0" dirty="0">
              <a:solidFill>
                <a:schemeClr val="tx1">
                  <a:lumMod val="50000"/>
                  <a:lumOff val="50000"/>
                </a:schemeClr>
              </a:solidFill>
              <a:cs typeface="+mn-ea"/>
              <a:sym typeface="+mn-lt"/>
            </a:endParaRPr>
          </a:p>
        </p:txBody>
      </p:sp>
      <p:sp>
        <p:nvSpPr>
          <p:cNvPr id="113" name="TextBox 112"/>
          <p:cNvSpPr txBox="1"/>
          <p:nvPr/>
        </p:nvSpPr>
        <p:spPr>
          <a:xfrm>
            <a:off x="8168523" y="4006991"/>
            <a:ext cx="2648478" cy="800027"/>
          </a:xfrm>
          <a:prstGeom prst="rect">
            <a:avLst/>
          </a:prstGeom>
          <a:noFill/>
        </p:spPr>
        <p:txBody>
          <a:bodyPr wrap="square" lIns="0" tIns="0" rIns="0" bIns="0" rtlCol="0">
            <a:spAutoFit/>
          </a:bodyPr>
          <a:lstStyle/>
          <a:p>
            <a:pPr defTabSz="1217295">
              <a:lnSpc>
                <a:spcPct val="130000"/>
              </a:lnSpc>
              <a:defRPr/>
            </a:pPr>
            <a:r>
              <a:rPr lang="zh-CN" altLang="en-US" sz="1335" dirty="0">
                <a:solidFill>
                  <a:schemeClr val="tx1">
                    <a:lumMod val="50000"/>
                    <a:lumOff val="50000"/>
                  </a:schemeClr>
                </a:solidFill>
                <a:cs typeface="+mn-ea"/>
                <a:sym typeface="+mn-lt"/>
              </a:rPr>
              <a:t>添加文字内容添加文字内容添加文字内容添加文字内容添加文字内容添加文字内容添加文字内容</a:t>
            </a:r>
            <a:endParaRPr lang="zh-CN" altLang="en-US" sz="1335" kern="0" dirty="0">
              <a:solidFill>
                <a:schemeClr val="tx1">
                  <a:lumMod val="50000"/>
                  <a:lumOff val="50000"/>
                </a:schemeClr>
              </a:solidFill>
              <a:cs typeface="+mn-ea"/>
              <a:sym typeface="+mn-lt"/>
            </a:endParaRPr>
          </a:p>
        </p:txBody>
      </p:sp>
      <p:sp>
        <p:nvSpPr>
          <p:cNvPr id="114" name="TextBox 113"/>
          <p:cNvSpPr txBox="1"/>
          <p:nvPr/>
        </p:nvSpPr>
        <p:spPr>
          <a:xfrm>
            <a:off x="1392090" y="4069696"/>
            <a:ext cx="2648478" cy="800027"/>
          </a:xfrm>
          <a:prstGeom prst="rect">
            <a:avLst/>
          </a:prstGeom>
          <a:noFill/>
        </p:spPr>
        <p:txBody>
          <a:bodyPr wrap="square" lIns="0" tIns="0" rIns="0" bIns="0" rtlCol="0">
            <a:spAutoFit/>
          </a:bodyPr>
          <a:lstStyle/>
          <a:p>
            <a:pPr algn="r" defTabSz="1217295">
              <a:lnSpc>
                <a:spcPct val="130000"/>
              </a:lnSpc>
              <a:defRPr/>
            </a:pPr>
            <a:r>
              <a:rPr lang="zh-CN" altLang="en-US" sz="1335" dirty="0">
                <a:solidFill>
                  <a:schemeClr val="tx1">
                    <a:lumMod val="50000"/>
                    <a:lumOff val="50000"/>
                  </a:schemeClr>
                </a:solidFill>
                <a:cs typeface="+mn-ea"/>
                <a:sym typeface="+mn-lt"/>
              </a:rPr>
              <a:t>添加文字内容添加文字内容添加文字内容添加文字内容添加文字内容添加文字内容添加文字内容</a:t>
            </a:r>
            <a:endParaRPr lang="zh-CN" altLang="en-US" sz="1335" kern="0" dirty="0">
              <a:solidFill>
                <a:schemeClr val="tx1">
                  <a:lumMod val="50000"/>
                  <a:lumOff val="50000"/>
                </a:schemeClr>
              </a:solidFill>
              <a:cs typeface="+mn-ea"/>
              <a:sym typeface="+mn-lt"/>
            </a:endParaRPr>
          </a:p>
        </p:txBody>
      </p:sp>
      <p:grpSp>
        <p:nvGrpSpPr>
          <p:cNvPr id="115" name="组合 114"/>
          <p:cNvGrpSpPr/>
          <p:nvPr/>
        </p:nvGrpSpPr>
        <p:grpSpPr>
          <a:xfrm>
            <a:off x="4280501" y="1701035"/>
            <a:ext cx="3669377" cy="3669481"/>
            <a:chOff x="3218020" y="2137420"/>
            <a:chExt cx="2752869" cy="2753319"/>
          </a:xfrm>
        </p:grpSpPr>
        <p:sp>
          <p:nvSpPr>
            <p:cNvPr id="116"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accent4"/>
            </a:solidFill>
            <a:ln w="25400" cap="flat" cmpd="sng" algn="ctr">
              <a:noFill/>
              <a:prstDash val="solid"/>
            </a:ln>
            <a:effectLst/>
          </p:spPr>
          <p:txBody>
            <a:bodyPr rtlCol="0" anchor="ctr"/>
            <a:lstStyle/>
            <a:p>
              <a:pPr algn="ctr" defTabSz="1217295">
                <a:defRPr/>
              </a:pPr>
              <a:endParaRPr lang="zh-CN" altLang="en-US" sz="2400" kern="0">
                <a:solidFill>
                  <a:sysClr val="window" lastClr="FFFFFF"/>
                </a:solidFill>
                <a:cs typeface="+mn-ea"/>
                <a:sym typeface="+mn-lt"/>
              </a:endParaRPr>
            </a:p>
          </p:txBody>
        </p:sp>
        <p:sp>
          <p:nvSpPr>
            <p:cNvPr id="117"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accent3"/>
            </a:solidFill>
            <a:ln w="25400" cap="flat" cmpd="sng" algn="ctr">
              <a:noFill/>
              <a:prstDash val="solid"/>
            </a:ln>
            <a:effectLst/>
          </p:spPr>
          <p:txBody>
            <a:bodyPr rtlCol="0" anchor="ctr"/>
            <a:lstStyle/>
            <a:p>
              <a:pPr algn="ctr" defTabSz="1217295">
                <a:defRPr/>
              </a:pPr>
              <a:endParaRPr lang="zh-CN" altLang="en-US" sz="2400" kern="0">
                <a:solidFill>
                  <a:sysClr val="window" lastClr="FFFFFF"/>
                </a:solidFill>
                <a:cs typeface="+mn-ea"/>
                <a:sym typeface="+mn-lt"/>
              </a:endParaRPr>
            </a:p>
          </p:txBody>
        </p:sp>
        <p:sp>
          <p:nvSpPr>
            <p:cNvPr id="118"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accent1"/>
            </a:solidFill>
            <a:ln w="25400" cap="flat" cmpd="sng" algn="ctr">
              <a:noFill/>
              <a:prstDash val="solid"/>
            </a:ln>
            <a:effectLst/>
          </p:spPr>
          <p:txBody>
            <a:bodyPr rtlCol="0" anchor="ctr"/>
            <a:lstStyle/>
            <a:p>
              <a:pPr algn="ctr" defTabSz="1217295">
                <a:defRPr/>
              </a:pPr>
              <a:endParaRPr lang="zh-CN" altLang="en-US" sz="2400" kern="0" dirty="0">
                <a:solidFill>
                  <a:sysClr val="window" lastClr="FFFFFF"/>
                </a:solidFill>
                <a:cs typeface="+mn-ea"/>
                <a:sym typeface="+mn-lt"/>
              </a:endParaRPr>
            </a:p>
          </p:txBody>
        </p:sp>
        <p:sp>
          <p:nvSpPr>
            <p:cNvPr id="119"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accent2"/>
            </a:solidFill>
            <a:ln w="25400" cap="flat" cmpd="sng" algn="ctr">
              <a:noFill/>
              <a:prstDash val="solid"/>
            </a:ln>
            <a:effectLst/>
          </p:spPr>
          <p:txBody>
            <a:bodyPr rtlCol="0" anchor="ctr"/>
            <a:lstStyle/>
            <a:p>
              <a:pPr algn="ctr" defTabSz="1217295">
                <a:defRPr/>
              </a:pPr>
              <a:endParaRPr lang="zh-CN" altLang="en-US" sz="2400" kern="0">
                <a:solidFill>
                  <a:sysClr val="window" lastClr="FFFFFF"/>
                </a:solidFill>
                <a:cs typeface="+mn-ea"/>
                <a:sym typeface="+mn-lt"/>
              </a:endParaRPr>
            </a:p>
          </p:txBody>
        </p:sp>
        <p:sp>
          <p:nvSpPr>
            <p:cNvPr id="120" name="椭圆 119"/>
            <p:cNvSpPr/>
            <p:nvPr/>
          </p:nvSpPr>
          <p:spPr>
            <a:xfrm flipH="1" flipV="1">
              <a:off x="4486830" y="3432539"/>
              <a:ext cx="215248" cy="215248"/>
            </a:xfrm>
            <a:prstGeom prst="ellipse">
              <a:avLst/>
            </a:prstGeom>
            <a:solidFill>
              <a:srgbClr val="FEFFD7"/>
            </a:solidFill>
            <a:ln w="25400" cap="flat" cmpd="sng" algn="ctr">
              <a:solidFill>
                <a:schemeClr val="bg1">
                  <a:lumMod val="75000"/>
                </a:schemeClr>
              </a:solidFill>
              <a:prstDash val="solid"/>
            </a:ln>
            <a:effectLst/>
          </p:spPr>
          <p:txBody>
            <a:bodyPr rtlCol="0" anchor="ctr"/>
            <a:lstStyle/>
            <a:p>
              <a:pPr algn="ctr" defTabSz="1217295">
                <a:defRPr/>
              </a:pPr>
              <a:endParaRPr lang="zh-CN" altLang="en-US" sz="2400" kern="0">
                <a:solidFill>
                  <a:sysClr val="window" lastClr="FFFFFF"/>
                </a:solidFill>
                <a:cs typeface="+mn-ea"/>
                <a:sym typeface="+mn-lt"/>
              </a:endParaRPr>
            </a:p>
          </p:txBody>
        </p:sp>
        <p:sp>
          <p:nvSpPr>
            <p:cNvPr id="122" name="TextBox 121"/>
            <p:cNvSpPr txBox="1"/>
            <p:nvPr/>
          </p:nvSpPr>
          <p:spPr>
            <a:xfrm>
              <a:off x="3463304" y="2510950"/>
              <a:ext cx="884467" cy="738988"/>
            </a:xfrm>
            <a:prstGeom prst="rect">
              <a:avLst/>
            </a:prstGeom>
            <a:noFill/>
          </p:spPr>
          <p:txBody>
            <a:bodyPr wrap="square" lIns="0" tIns="0" rIns="0" bIns="0" rtlCol="0">
              <a:spAutoFit/>
            </a:bodyPr>
            <a:lstStyle/>
            <a:p>
              <a:pPr algn="ctr" fontAlgn="base">
                <a:spcBef>
                  <a:spcPct val="0"/>
                </a:spcBef>
                <a:spcAft>
                  <a:spcPct val="0"/>
                </a:spcAft>
              </a:pPr>
              <a:r>
                <a:rPr lang="zh-CN" altLang="en-US" sz="3200" dirty="0">
                  <a:solidFill>
                    <a:schemeClr val="bg1"/>
                  </a:solidFill>
                  <a:cs typeface="+mn-ea"/>
                  <a:sym typeface="+mn-lt"/>
                </a:rPr>
                <a:t>添加标题</a:t>
              </a:r>
              <a:endParaRPr lang="zh-CN" altLang="en-US" sz="3200" dirty="0">
                <a:solidFill>
                  <a:schemeClr val="bg1"/>
                </a:solidFill>
                <a:cs typeface="+mn-ea"/>
                <a:sym typeface="+mn-lt"/>
              </a:endParaRPr>
            </a:p>
          </p:txBody>
        </p:sp>
        <p:sp>
          <p:nvSpPr>
            <p:cNvPr id="123" name="TextBox 122"/>
            <p:cNvSpPr txBox="1"/>
            <p:nvPr/>
          </p:nvSpPr>
          <p:spPr>
            <a:xfrm>
              <a:off x="4784238" y="2524651"/>
              <a:ext cx="815013" cy="738988"/>
            </a:xfrm>
            <a:prstGeom prst="rect">
              <a:avLst/>
            </a:prstGeom>
            <a:noFill/>
          </p:spPr>
          <p:txBody>
            <a:bodyPr wrap="square" lIns="0" tIns="0" rIns="0" bIns="0" rtlCol="0">
              <a:spAutoFit/>
            </a:bodyPr>
            <a:lstStyle/>
            <a:p>
              <a:pPr algn="ctr" fontAlgn="base">
                <a:spcBef>
                  <a:spcPct val="0"/>
                </a:spcBef>
                <a:spcAft>
                  <a:spcPct val="0"/>
                </a:spcAft>
              </a:pPr>
              <a:r>
                <a:rPr lang="zh-CN" altLang="en-US" sz="3200" dirty="0">
                  <a:solidFill>
                    <a:schemeClr val="bg1"/>
                  </a:solidFill>
                  <a:cs typeface="+mn-ea"/>
                  <a:sym typeface="+mn-lt"/>
                </a:rPr>
                <a:t>添加标题</a:t>
              </a:r>
              <a:endParaRPr lang="zh-CN" altLang="en-US" sz="3200" dirty="0">
                <a:solidFill>
                  <a:schemeClr val="bg1"/>
                </a:solidFill>
                <a:cs typeface="+mn-ea"/>
                <a:sym typeface="+mn-lt"/>
              </a:endParaRPr>
            </a:p>
          </p:txBody>
        </p:sp>
        <p:sp>
          <p:nvSpPr>
            <p:cNvPr id="124" name="TextBox 123"/>
            <p:cNvSpPr txBox="1"/>
            <p:nvPr/>
          </p:nvSpPr>
          <p:spPr>
            <a:xfrm>
              <a:off x="3506168" y="3882260"/>
              <a:ext cx="911515" cy="738988"/>
            </a:xfrm>
            <a:prstGeom prst="rect">
              <a:avLst/>
            </a:prstGeom>
            <a:noFill/>
          </p:spPr>
          <p:txBody>
            <a:bodyPr wrap="square" lIns="0" tIns="0" rIns="0" bIns="0" rtlCol="0">
              <a:spAutoFit/>
            </a:bodyPr>
            <a:lstStyle/>
            <a:p>
              <a:pPr algn="ctr" fontAlgn="base">
                <a:spcBef>
                  <a:spcPct val="0"/>
                </a:spcBef>
                <a:spcAft>
                  <a:spcPct val="0"/>
                </a:spcAft>
              </a:pPr>
              <a:r>
                <a:rPr lang="zh-CN" altLang="en-US" sz="3200" dirty="0">
                  <a:solidFill>
                    <a:schemeClr val="bg1"/>
                  </a:solidFill>
                  <a:cs typeface="+mn-ea"/>
                  <a:sym typeface="+mn-lt"/>
                </a:rPr>
                <a:t>添加标题</a:t>
              </a:r>
              <a:endParaRPr lang="zh-CN" altLang="en-US" sz="3200" dirty="0">
                <a:solidFill>
                  <a:schemeClr val="bg1"/>
                </a:solidFill>
                <a:cs typeface="+mn-ea"/>
                <a:sym typeface="+mn-lt"/>
              </a:endParaRPr>
            </a:p>
          </p:txBody>
        </p:sp>
        <p:sp>
          <p:nvSpPr>
            <p:cNvPr id="125" name="TextBox 124"/>
            <p:cNvSpPr txBox="1"/>
            <p:nvPr/>
          </p:nvSpPr>
          <p:spPr>
            <a:xfrm>
              <a:off x="4881641" y="3792297"/>
              <a:ext cx="842487" cy="738988"/>
            </a:xfrm>
            <a:prstGeom prst="rect">
              <a:avLst/>
            </a:prstGeom>
            <a:noFill/>
          </p:spPr>
          <p:txBody>
            <a:bodyPr wrap="square" lIns="0" tIns="0" rIns="0" bIns="0" rtlCol="0">
              <a:spAutoFit/>
            </a:bodyPr>
            <a:lstStyle/>
            <a:p>
              <a:pPr algn="ctr" fontAlgn="base">
                <a:spcBef>
                  <a:spcPct val="0"/>
                </a:spcBef>
                <a:spcAft>
                  <a:spcPct val="0"/>
                </a:spcAft>
              </a:pPr>
              <a:r>
                <a:rPr lang="zh-CN" altLang="en-US" sz="3200" dirty="0">
                  <a:solidFill>
                    <a:schemeClr val="bg1"/>
                  </a:solidFill>
                  <a:cs typeface="+mn-ea"/>
                  <a:sym typeface="+mn-lt"/>
                </a:rPr>
                <a:t>添加标题</a:t>
              </a:r>
              <a:endParaRPr lang="zh-CN" altLang="en-US" sz="3200" dirty="0">
                <a:solidFill>
                  <a:schemeClr val="bg1"/>
                </a:solidFill>
                <a:cs typeface="+mn-ea"/>
                <a:sym typeface="+mn-lt"/>
              </a:endParaRPr>
            </a:p>
          </p:txBody>
        </p:sp>
      </p:gr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1000" fill="hold"/>
                                        <p:tgtEl>
                                          <p:spTgt spid="115"/>
                                        </p:tgtEl>
                                        <p:attrNameLst>
                                          <p:attrName>ppt_w</p:attrName>
                                        </p:attrNameLst>
                                      </p:cBhvr>
                                      <p:tavLst>
                                        <p:tav tm="0">
                                          <p:val>
                                            <p:fltVal val="0"/>
                                          </p:val>
                                        </p:tav>
                                        <p:tav tm="100000">
                                          <p:val>
                                            <p:strVal val="#ppt_w"/>
                                          </p:val>
                                        </p:tav>
                                      </p:tavLst>
                                    </p:anim>
                                    <p:anim calcmode="lin" valueType="num">
                                      <p:cBhvr>
                                        <p:cTn id="8" dur="1000" fill="hold"/>
                                        <p:tgtEl>
                                          <p:spTgt spid="115"/>
                                        </p:tgtEl>
                                        <p:attrNameLst>
                                          <p:attrName>ppt_h</p:attrName>
                                        </p:attrNameLst>
                                      </p:cBhvr>
                                      <p:tavLst>
                                        <p:tav tm="0">
                                          <p:val>
                                            <p:fltVal val="0"/>
                                          </p:val>
                                        </p:tav>
                                        <p:tav tm="100000">
                                          <p:val>
                                            <p:strVal val="#ppt_h"/>
                                          </p:val>
                                        </p:tav>
                                      </p:tavLst>
                                    </p:anim>
                                    <p:animEffect transition="in" filter="fade">
                                      <p:cBhvr>
                                        <p:cTn id="9" dur="1000"/>
                                        <p:tgtEl>
                                          <p:spTgt spid="115"/>
                                        </p:tgtEl>
                                      </p:cBhvr>
                                    </p:animEffect>
                                  </p:childTnLst>
                                </p:cTn>
                              </p:par>
                              <p:par>
                                <p:cTn id="10" presetID="8" presetClass="emph" presetSubtype="0" fill="hold" nodeType="withEffect">
                                  <p:stCondLst>
                                    <p:cond delay="0"/>
                                  </p:stCondLst>
                                  <p:childTnLst>
                                    <p:animRot by="21600000">
                                      <p:cBhvr>
                                        <p:cTn id="11" dur="1000" fill="hold"/>
                                        <p:tgtEl>
                                          <p:spTgt spid="115"/>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additive="base">
                                        <p:cTn id="15" dur="500" fill="hold"/>
                                        <p:tgtEl>
                                          <p:spTgt spid="111"/>
                                        </p:tgtEl>
                                        <p:attrNameLst>
                                          <p:attrName>ppt_x</p:attrName>
                                        </p:attrNameLst>
                                      </p:cBhvr>
                                      <p:tavLst>
                                        <p:tav tm="0">
                                          <p:val>
                                            <p:strVal val="0-#ppt_w/2"/>
                                          </p:val>
                                        </p:tav>
                                        <p:tav tm="100000">
                                          <p:val>
                                            <p:strVal val="#ppt_x"/>
                                          </p:val>
                                        </p:tav>
                                      </p:tavLst>
                                    </p:anim>
                                    <p:anim calcmode="lin" valueType="num">
                                      <p:cBhvr additive="base">
                                        <p:cTn id="16" dur="500" fill="hold"/>
                                        <p:tgtEl>
                                          <p:spTgt spid="1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12"/>
                                        </p:tgtEl>
                                        <p:attrNameLst>
                                          <p:attrName>style.visibility</p:attrName>
                                        </p:attrNameLst>
                                      </p:cBhvr>
                                      <p:to>
                                        <p:strVal val="visible"/>
                                      </p:to>
                                    </p:set>
                                    <p:anim calcmode="lin" valueType="num">
                                      <p:cBhvr additive="base">
                                        <p:cTn id="19" dur="500" fill="hold"/>
                                        <p:tgtEl>
                                          <p:spTgt spid="112"/>
                                        </p:tgtEl>
                                        <p:attrNameLst>
                                          <p:attrName>ppt_x</p:attrName>
                                        </p:attrNameLst>
                                      </p:cBhvr>
                                      <p:tavLst>
                                        <p:tav tm="0">
                                          <p:val>
                                            <p:strVal val="1+#ppt_w/2"/>
                                          </p:val>
                                        </p:tav>
                                        <p:tav tm="100000">
                                          <p:val>
                                            <p:strVal val="#ppt_x"/>
                                          </p:val>
                                        </p:tav>
                                      </p:tavLst>
                                    </p:anim>
                                    <p:anim calcmode="lin" valueType="num">
                                      <p:cBhvr additive="base">
                                        <p:cTn id="20" dur="500" fill="hold"/>
                                        <p:tgtEl>
                                          <p:spTgt spid="1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13"/>
                                        </p:tgtEl>
                                        <p:attrNameLst>
                                          <p:attrName>style.visibility</p:attrName>
                                        </p:attrNameLst>
                                      </p:cBhvr>
                                      <p:to>
                                        <p:strVal val="visible"/>
                                      </p:to>
                                    </p:set>
                                    <p:anim calcmode="lin" valueType="num">
                                      <p:cBhvr additive="base">
                                        <p:cTn id="23" dur="500" fill="hold"/>
                                        <p:tgtEl>
                                          <p:spTgt spid="113"/>
                                        </p:tgtEl>
                                        <p:attrNameLst>
                                          <p:attrName>ppt_x</p:attrName>
                                        </p:attrNameLst>
                                      </p:cBhvr>
                                      <p:tavLst>
                                        <p:tav tm="0">
                                          <p:val>
                                            <p:strVal val="1+#ppt_w/2"/>
                                          </p:val>
                                        </p:tav>
                                        <p:tav tm="100000">
                                          <p:val>
                                            <p:strVal val="#ppt_x"/>
                                          </p:val>
                                        </p:tav>
                                      </p:tavLst>
                                    </p:anim>
                                    <p:anim calcmode="lin" valueType="num">
                                      <p:cBhvr additive="base">
                                        <p:cTn id="24" dur="500" fill="hold"/>
                                        <p:tgtEl>
                                          <p:spTgt spid="11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 calcmode="lin" valueType="num">
                                      <p:cBhvr additive="base">
                                        <p:cTn id="27" dur="500" fill="hold"/>
                                        <p:tgtEl>
                                          <p:spTgt spid="114"/>
                                        </p:tgtEl>
                                        <p:attrNameLst>
                                          <p:attrName>ppt_x</p:attrName>
                                        </p:attrNameLst>
                                      </p:cBhvr>
                                      <p:tavLst>
                                        <p:tav tm="0">
                                          <p:val>
                                            <p:strVal val="0-#ppt_w/2"/>
                                          </p:val>
                                        </p:tav>
                                        <p:tav tm="100000">
                                          <p:val>
                                            <p:strVal val="#ppt_x"/>
                                          </p:val>
                                        </p:tav>
                                      </p:tavLst>
                                    </p:anim>
                                    <p:anim calcmode="lin" valueType="num">
                                      <p:cBhvr additive="base">
                                        <p:cTn id="28"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bwMode="auto">
          <a:xfrm>
            <a:off x="3507126" y="2433823"/>
            <a:ext cx="6533299" cy="1007876"/>
            <a:chOff x="3506394" y="2434165"/>
            <a:chExt cx="6535007" cy="1008202"/>
          </a:xfrm>
        </p:grpSpPr>
        <p:cxnSp>
          <p:nvCxnSpPr>
            <p:cNvPr id="18" name="肘形连接符 17"/>
            <p:cNvCxnSpPr>
              <a:stCxn id="19" idx="6"/>
              <a:endCxn id="44"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3506394" y="2434165"/>
              <a:ext cx="755749" cy="7557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705">
                <a:cs typeface="+mn-ea"/>
                <a:sym typeface="+mn-lt"/>
              </a:endParaRPr>
            </a:p>
          </p:txBody>
        </p:sp>
        <p:grpSp>
          <p:nvGrpSpPr>
            <p:cNvPr id="20" name="组合 125"/>
            <p:cNvGrpSpPr/>
            <p:nvPr/>
          </p:nvGrpSpPr>
          <p:grpSpPr bwMode="auto">
            <a:xfrm>
              <a:off x="3659394" y="2570928"/>
              <a:ext cx="450000" cy="434596"/>
              <a:chOff x="5512720" y="2152017"/>
              <a:chExt cx="583915" cy="496874"/>
            </a:xfrm>
          </p:grpSpPr>
          <p:sp>
            <p:nvSpPr>
              <p:cNvPr id="21" name="Freeform 159"/>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p:spPr>
            <p:txBody>
              <a:bodyPr lIns="115583" tIns="57791" rIns="115583" bIns="57791"/>
              <a:lstStyle/>
              <a:p>
                <a:pPr defTabSz="913765">
                  <a:defRPr/>
                </a:pPr>
                <a:endParaRPr lang="zh-CN" altLang="en-US" sz="2465">
                  <a:cs typeface="+mn-ea"/>
                  <a:sym typeface="+mn-lt"/>
                </a:endParaRPr>
              </a:p>
            </p:txBody>
          </p:sp>
          <p:sp>
            <p:nvSpPr>
              <p:cNvPr id="22" name="Freeform 160"/>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p:spPr>
            <p:txBody>
              <a:bodyPr lIns="115583" tIns="57791" rIns="115583" bIns="57791"/>
              <a:lstStyle/>
              <a:p>
                <a:pPr defTabSz="913765">
                  <a:defRPr/>
                </a:pPr>
                <a:endParaRPr lang="zh-CN" altLang="en-US" sz="2465">
                  <a:cs typeface="+mn-ea"/>
                  <a:sym typeface="+mn-lt"/>
                </a:endParaRPr>
              </a:p>
            </p:txBody>
          </p:sp>
        </p:grpSp>
      </p:grpSp>
      <p:grpSp>
        <p:nvGrpSpPr>
          <p:cNvPr id="23" name="组合 22"/>
          <p:cNvGrpSpPr/>
          <p:nvPr/>
        </p:nvGrpSpPr>
        <p:grpSpPr bwMode="auto">
          <a:xfrm>
            <a:off x="3507128" y="4309902"/>
            <a:ext cx="4066645" cy="755511"/>
            <a:chOff x="3506394" y="4309617"/>
            <a:chExt cx="4066973" cy="756000"/>
          </a:xfrm>
        </p:grpSpPr>
        <p:cxnSp>
          <p:nvCxnSpPr>
            <p:cNvPr id="24" name="肘形连接符 23"/>
            <p:cNvCxnSpPr>
              <a:stCxn id="25" idx="6"/>
              <a:endCxn id="46"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3506394" y="4309617"/>
              <a:ext cx="755612"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705">
                <a:cs typeface="+mn-ea"/>
                <a:sym typeface="+mn-lt"/>
              </a:endParaRPr>
            </a:p>
          </p:txBody>
        </p:sp>
        <p:sp>
          <p:nvSpPr>
            <p:cNvPr id="26"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lIns="115583" tIns="57791" rIns="115583" bIns="57791"/>
            <a:lstStyle/>
            <a:p>
              <a:pPr defTabSz="913765">
                <a:defRPr/>
              </a:pPr>
              <a:endParaRPr lang="zh-CN" altLang="en-US" sz="2465">
                <a:cs typeface="+mn-ea"/>
                <a:sym typeface="+mn-lt"/>
              </a:endParaRPr>
            </a:p>
          </p:txBody>
        </p:sp>
      </p:grpSp>
      <p:grpSp>
        <p:nvGrpSpPr>
          <p:cNvPr id="27" name="组合 26"/>
          <p:cNvGrpSpPr/>
          <p:nvPr/>
        </p:nvGrpSpPr>
        <p:grpSpPr bwMode="auto">
          <a:xfrm>
            <a:off x="3507125" y="3371863"/>
            <a:ext cx="5299972" cy="1052318"/>
            <a:chOff x="3506394" y="3371891"/>
            <a:chExt cx="5300991" cy="1051895"/>
          </a:xfrm>
        </p:grpSpPr>
        <p:cxnSp>
          <p:nvCxnSpPr>
            <p:cNvPr id="28" name="肘形连接符 27"/>
            <p:cNvCxnSpPr>
              <a:stCxn id="29" idx="6"/>
              <a:endCxn id="45"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3506394" y="3371891"/>
              <a:ext cx="755697" cy="7567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705" dirty="0">
                <a:cs typeface="+mn-ea"/>
                <a:sym typeface="+mn-lt"/>
              </a:endParaRPr>
            </a:p>
          </p:txBody>
        </p:sp>
        <p:grpSp>
          <p:nvGrpSpPr>
            <p:cNvPr id="30" name="Group 92"/>
            <p:cNvGrpSpPr/>
            <p:nvPr/>
          </p:nvGrpSpPr>
          <p:grpSpPr>
            <a:xfrm>
              <a:off x="3659830" y="3607479"/>
              <a:ext cx="474528" cy="295582"/>
              <a:chOff x="5172076" y="1943683"/>
              <a:chExt cx="471488" cy="293688"/>
            </a:xfrm>
            <a:solidFill>
              <a:schemeClr val="bg1"/>
            </a:solidFill>
          </p:grpSpPr>
          <p:sp>
            <p:nvSpPr>
              <p:cNvPr id="31"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p:spPr>
            <p:txBody>
              <a:bodyPr lIns="115583" tIns="57791" rIns="115583" bIns="57791"/>
              <a:lstStyle/>
              <a:p>
                <a:pPr defTabSz="913765">
                  <a:defRPr/>
                </a:pPr>
                <a:endParaRPr lang="en-US" sz="2560">
                  <a:cs typeface="+mn-ea"/>
                  <a:sym typeface="+mn-lt"/>
                </a:endParaRPr>
              </a:p>
            </p:txBody>
          </p:sp>
          <p:sp>
            <p:nvSpPr>
              <p:cNvPr id="32" name="Rectangle 9"/>
              <p:cNvSpPr>
                <a:spLocks noChangeArrowheads="1"/>
              </p:cNvSpPr>
              <p:nvPr/>
            </p:nvSpPr>
            <p:spPr bwMode="auto">
              <a:xfrm>
                <a:off x="5235576" y="2007182"/>
                <a:ext cx="90488" cy="166688"/>
              </a:xfrm>
              <a:prstGeom prst="rect">
                <a:avLst/>
              </a:prstGeom>
              <a:grpFill/>
              <a:ln>
                <a:noFill/>
              </a:ln>
            </p:spPr>
            <p:txBody>
              <a:bodyPr lIns="115583" tIns="57791" rIns="115583" bIns="57791"/>
              <a:lstStyle/>
              <a:p>
                <a:pPr defTabSz="913765">
                  <a:defRPr/>
                </a:pPr>
                <a:endParaRPr lang="en-US" sz="2560">
                  <a:cs typeface="+mn-ea"/>
                  <a:sym typeface="+mn-lt"/>
                </a:endParaRPr>
              </a:p>
            </p:txBody>
          </p:sp>
          <p:sp>
            <p:nvSpPr>
              <p:cNvPr id="33" name="Rectangle 10"/>
              <p:cNvSpPr>
                <a:spLocks noChangeArrowheads="1"/>
              </p:cNvSpPr>
              <p:nvPr/>
            </p:nvSpPr>
            <p:spPr bwMode="auto">
              <a:xfrm>
                <a:off x="5341938" y="2007182"/>
                <a:ext cx="85725" cy="166688"/>
              </a:xfrm>
              <a:prstGeom prst="rect">
                <a:avLst/>
              </a:prstGeom>
              <a:grpFill/>
              <a:ln>
                <a:noFill/>
              </a:ln>
            </p:spPr>
            <p:txBody>
              <a:bodyPr lIns="115583" tIns="57791" rIns="115583" bIns="57791"/>
              <a:lstStyle/>
              <a:p>
                <a:pPr defTabSz="913765">
                  <a:defRPr/>
                </a:pPr>
                <a:endParaRPr lang="en-US" sz="2560">
                  <a:cs typeface="+mn-ea"/>
                  <a:sym typeface="+mn-lt"/>
                </a:endParaRPr>
              </a:p>
            </p:txBody>
          </p:sp>
        </p:grpSp>
      </p:grpSp>
      <p:grpSp>
        <p:nvGrpSpPr>
          <p:cNvPr id="34" name="组合 33"/>
          <p:cNvGrpSpPr/>
          <p:nvPr/>
        </p:nvGrpSpPr>
        <p:grpSpPr bwMode="auto">
          <a:xfrm>
            <a:off x="3507128" y="5246354"/>
            <a:ext cx="2453955" cy="757097"/>
            <a:chOff x="3506394" y="5247344"/>
            <a:chExt cx="2455131" cy="756000"/>
          </a:xfrm>
        </p:grpSpPr>
        <p:cxnSp>
          <p:nvCxnSpPr>
            <p:cNvPr id="35" name="直接连接符 34"/>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3506394" y="5247344"/>
              <a:ext cx="755914" cy="75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705">
                <a:cs typeface="+mn-ea"/>
                <a:sym typeface="+mn-lt"/>
              </a:endParaRPr>
            </a:p>
          </p:txBody>
        </p:sp>
        <p:grpSp>
          <p:nvGrpSpPr>
            <p:cNvPr id="37" name="Group 9"/>
            <p:cNvGrpSpPr/>
            <p:nvPr/>
          </p:nvGrpSpPr>
          <p:grpSpPr>
            <a:xfrm>
              <a:off x="3631370" y="5445692"/>
              <a:ext cx="516045" cy="382660"/>
              <a:chOff x="4572000" y="3414713"/>
              <a:chExt cx="374651" cy="277813"/>
            </a:xfrm>
            <a:solidFill>
              <a:schemeClr val="bg1"/>
            </a:solidFill>
          </p:grpSpPr>
          <p:sp>
            <p:nvSpPr>
              <p:cNvPr id="38"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p:spPr>
            <p:txBody>
              <a:bodyPr/>
              <a:lstStyle/>
              <a:p>
                <a:pPr defTabSz="913765">
                  <a:defRPr/>
                </a:pPr>
                <a:endParaRPr lang="en-US" sz="1705">
                  <a:cs typeface="+mn-ea"/>
                  <a:sym typeface="+mn-lt"/>
                </a:endParaRPr>
              </a:p>
            </p:txBody>
          </p:sp>
          <p:sp>
            <p:nvSpPr>
              <p:cNvPr id="39"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p:spPr>
            <p:txBody>
              <a:bodyPr/>
              <a:lstStyle/>
              <a:p>
                <a:pPr defTabSz="913765">
                  <a:defRPr/>
                </a:pPr>
                <a:endParaRPr lang="en-US" sz="1705">
                  <a:cs typeface="+mn-ea"/>
                  <a:sym typeface="+mn-lt"/>
                </a:endParaRPr>
              </a:p>
            </p:txBody>
          </p:sp>
        </p:grpSp>
      </p:grpSp>
      <p:sp>
        <p:nvSpPr>
          <p:cNvPr id="40" name="任意多边形 39"/>
          <p:cNvSpPr/>
          <p:nvPr/>
        </p:nvSpPr>
        <p:spPr>
          <a:xfrm>
            <a:off x="9594396" y="2262405"/>
            <a:ext cx="1180946" cy="3698190"/>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1" name="任意多边形 40"/>
          <p:cNvSpPr/>
          <p:nvPr/>
        </p:nvSpPr>
        <p:spPr>
          <a:xfrm>
            <a:off x="8361068" y="4038489"/>
            <a:ext cx="1180946" cy="192210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2" name="任意多边形 41"/>
          <p:cNvSpPr/>
          <p:nvPr/>
        </p:nvSpPr>
        <p:spPr>
          <a:xfrm>
            <a:off x="7126154" y="4798759"/>
            <a:ext cx="1180946" cy="116183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3" name="任意多边形 42"/>
          <p:cNvSpPr/>
          <p:nvPr/>
        </p:nvSpPr>
        <p:spPr>
          <a:xfrm>
            <a:off x="5137275" y="5336823"/>
            <a:ext cx="1936498" cy="623773"/>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4" name="椭圆 43"/>
          <p:cNvSpPr/>
          <p:nvPr/>
        </p:nvSpPr>
        <p:spPr>
          <a:xfrm>
            <a:off x="10040426" y="3298851"/>
            <a:ext cx="288887" cy="2872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5" name="椭圆 44"/>
          <p:cNvSpPr/>
          <p:nvPr/>
        </p:nvSpPr>
        <p:spPr>
          <a:xfrm>
            <a:off x="8807098" y="4279743"/>
            <a:ext cx="287301" cy="287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6" name="椭圆 45"/>
          <p:cNvSpPr/>
          <p:nvPr/>
        </p:nvSpPr>
        <p:spPr>
          <a:xfrm>
            <a:off x="7573772" y="4919388"/>
            <a:ext cx="287300" cy="2872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7" name="椭圆 46"/>
          <p:cNvSpPr/>
          <p:nvPr/>
        </p:nvSpPr>
        <p:spPr>
          <a:xfrm>
            <a:off x="5961083" y="5486022"/>
            <a:ext cx="288887" cy="2888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1" tIns="45710" rIns="91421" bIns="45710" anchor="ctr"/>
          <a:lstStyle/>
          <a:p>
            <a:pPr algn="ctr" defTabSz="913765">
              <a:defRPr/>
            </a:pPr>
            <a:endParaRPr lang="zh-CN" altLang="en-US" sz="1705">
              <a:cs typeface="+mn-ea"/>
              <a:sym typeface="+mn-lt"/>
            </a:endParaRPr>
          </a:p>
        </p:txBody>
      </p:sp>
      <p:sp>
        <p:nvSpPr>
          <p:cNvPr id="48" name="矩形 47"/>
          <p:cNvSpPr>
            <a:spLocks noChangeArrowheads="1"/>
          </p:cNvSpPr>
          <p:nvPr/>
        </p:nvSpPr>
        <p:spPr bwMode="auto">
          <a:xfrm>
            <a:off x="1303963" y="1475151"/>
            <a:ext cx="9604711" cy="632774"/>
          </a:xfrm>
          <a:prstGeom prst="rect">
            <a:avLst/>
          </a:prstGeom>
          <a:noFill/>
          <a:ln>
            <a:noFill/>
          </a:ln>
        </p:spPr>
        <p:txBody>
          <a:bodyPr lIns="91411" tIns="45706" rIns="91411" bIns="4570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913765">
              <a:lnSpc>
                <a:spcPct val="130000"/>
              </a:lnSpc>
              <a:spcBef>
                <a:spcPct val="0"/>
              </a:spcBef>
              <a:buNone/>
              <a:defRPr/>
            </a:pPr>
            <a:r>
              <a:rPr lang="zh-CN" altLang="en-US" sz="1420" dirty="0">
                <a:solidFill>
                  <a:schemeClr val="tx1">
                    <a:lumMod val="65000"/>
                    <a:lumOff val="35000"/>
                  </a:schemeClr>
                </a:solidFill>
                <a:latin typeface="+mn-lt"/>
                <a:ea typeface="+mn-ea"/>
                <a:cs typeface="+mn-ea"/>
                <a:sym typeface="+mn-lt"/>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20" dirty="0">
              <a:solidFill>
                <a:schemeClr val="tx1">
                  <a:lumMod val="65000"/>
                  <a:lumOff val="35000"/>
                </a:schemeClr>
              </a:solidFill>
              <a:latin typeface="+mn-lt"/>
              <a:ea typeface="+mn-ea"/>
              <a:cs typeface="+mn-ea"/>
              <a:sym typeface="+mn-lt"/>
            </a:endParaRPr>
          </a:p>
        </p:txBody>
      </p:sp>
      <p:sp>
        <p:nvSpPr>
          <p:cNvPr id="49" name="矩形 48"/>
          <p:cNvSpPr/>
          <p:nvPr/>
        </p:nvSpPr>
        <p:spPr>
          <a:xfrm>
            <a:off x="2177745" y="2489375"/>
            <a:ext cx="1203984" cy="398631"/>
          </a:xfrm>
          <a:prstGeom prst="rect">
            <a:avLst/>
          </a:prstGeom>
        </p:spPr>
        <p:txBody>
          <a:bodyPr wrap="none" lIns="91411" tIns="45706" rIns="91411" bIns="45706">
            <a:spAutoFit/>
          </a:bodyPr>
          <a:lstStyle/>
          <a:p>
            <a:pPr algn="r" defTabSz="913765">
              <a:defRPr/>
            </a:pPr>
            <a:r>
              <a:rPr lang="zh-CN" altLang="en-US" sz="1990" b="1" dirty="0">
                <a:solidFill>
                  <a:schemeClr val="tx1">
                    <a:lumMod val="50000"/>
                    <a:lumOff val="50000"/>
                  </a:schemeClr>
                </a:solidFill>
                <a:cs typeface="+mn-ea"/>
                <a:sym typeface="+mn-lt"/>
              </a:rPr>
              <a:t>添加标题</a:t>
            </a:r>
            <a:endParaRPr lang="en-US" altLang="zh-CN" sz="1990" b="1" dirty="0">
              <a:solidFill>
                <a:schemeClr val="tx1">
                  <a:lumMod val="50000"/>
                  <a:lumOff val="50000"/>
                </a:schemeClr>
              </a:solidFill>
              <a:cs typeface="+mn-ea"/>
              <a:sym typeface="+mn-lt"/>
            </a:endParaRPr>
          </a:p>
        </p:txBody>
      </p:sp>
      <p:sp>
        <p:nvSpPr>
          <p:cNvPr id="50" name="矩形 49"/>
          <p:cNvSpPr/>
          <p:nvPr/>
        </p:nvSpPr>
        <p:spPr>
          <a:xfrm>
            <a:off x="1328244" y="2881416"/>
            <a:ext cx="2053487" cy="296509"/>
          </a:xfrm>
          <a:prstGeom prst="rect">
            <a:avLst/>
          </a:prstGeom>
        </p:spPr>
        <p:txBody>
          <a:bodyPr wrap="none" lIns="91421" tIns="45710" rIns="91421" bIns="45710">
            <a:spAutoFit/>
          </a:bodyPr>
          <a:lstStyle/>
          <a:p>
            <a:pPr algn="r" defTabSz="913765">
              <a:defRPr/>
            </a:pPr>
            <a:r>
              <a:rPr lang="zh-CN" altLang="en-US" sz="1325" dirty="0">
                <a:solidFill>
                  <a:schemeClr val="tx1">
                    <a:lumMod val="50000"/>
                    <a:lumOff val="50000"/>
                  </a:schemeClr>
                </a:solidFill>
                <a:cs typeface="+mn-ea"/>
                <a:sym typeface="+mn-lt"/>
              </a:rPr>
              <a:t>点击输入图表的描述说明</a:t>
            </a:r>
            <a:endParaRPr lang="zh-CN" altLang="en-US" sz="1325" dirty="0">
              <a:solidFill>
                <a:schemeClr val="tx1">
                  <a:lumMod val="50000"/>
                  <a:lumOff val="50000"/>
                </a:schemeClr>
              </a:solidFill>
              <a:cs typeface="+mn-ea"/>
              <a:sym typeface="+mn-lt"/>
            </a:endParaRPr>
          </a:p>
        </p:txBody>
      </p:sp>
      <p:sp>
        <p:nvSpPr>
          <p:cNvPr id="51" name="矩形 50"/>
          <p:cNvSpPr/>
          <p:nvPr/>
        </p:nvSpPr>
        <p:spPr>
          <a:xfrm>
            <a:off x="2177745" y="3417892"/>
            <a:ext cx="1203984" cy="398631"/>
          </a:xfrm>
          <a:prstGeom prst="rect">
            <a:avLst/>
          </a:prstGeom>
        </p:spPr>
        <p:txBody>
          <a:bodyPr wrap="none" lIns="91411" tIns="45706" rIns="91411" bIns="45706">
            <a:spAutoFit/>
          </a:bodyPr>
          <a:lstStyle/>
          <a:p>
            <a:pPr algn="r" defTabSz="913765">
              <a:defRPr/>
            </a:pPr>
            <a:r>
              <a:rPr lang="zh-CN" altLang="en-US" sz="1990" b="1" dirty="0">
                <a:solidFill>
                  <a:schemeClr val="tx1">
                    <a:lumMod val="50000"/>
                    <a:lumOff val="50000"/>
                  </a:schemeClr>
                </a:solidFill>
                <a:cs typeface="+mn-ea"/>
                <a:sym typeface="+mn-lt"/>
              </a:rPr>
              <a:t>添加标题</a:t>
            </a:r>
            <a:endParaRPr lang="en-US" altLang="zh-CN" sz="1990" b="1" dirty="0">
              <a:solidFill>
                <a:schemeClr val="tx1">
                  <a:lumMod val="50000"/>
                  <a:lumOff val="50000"/>
                </a:schemeClr>
              </a:solidFill>
              <a:cs typeface="+mn-ea"/>
              <a:sym typeface="+mn-lt"/>
            </a:endParaRPr>
          </a:p>
        </p:txBody>
      </p:sp>
      <p:sp>
        <p:nvSpPr>
          <p:cNvPr id="52" name="矩形 51"/>
          <p:cNvSpPr/>
          <p:nvPr/>
        </p:nvSpPr>
        <p:spPr>
          <a:xfrm>
            <a:off x="1328244" y="3808344"/>
            <a:ext cx="2053487" cy="296509"/>
          </a:xfrm>
          <a:prstGeom prst="rect">
            <a:avLst/>
          </a:prstGeom>
        </p:spPr>
        <p:txBody>
          <a:bodyPr wrap="none" lIns="91421" tIns="45710" rIns="91421" bIns="45710">
            <a:spAutoFit/>
          </a:bodyPr>
          <a:lstStyle/>
          <a:p>
            <a:pPr algn="r" defTabSz="913765">
              <a:defRPr/>
            </a:pPr>
            <a:r>
              <a:rPr lang="zh-CN" altLang="en-US" sz="1325" dirty="0">
                <a:solidFill>
                  <a:schemeClr val="tx1">
                    <a:lumMod val="50000"/>
                    <a:lumOff val="50000"/>
                  </a:schemeClr>
                </a:solidFill>
                <a:cs typeface="+mn-ea"/>
                <a:sym typeface="+mn-lt"/>
              </a:rPr>
              <a:t>点击输入图表的描述说明</a:t>
            </a:r>
            <a:endParaRPr lang="zh-CN" altLang="en-US" sz="1325" dirty="0">
              <a:solidFill>
                <a:schemeClr val="tx1">
                  <a:lumMod val="50000"/>
                  <a:lumOff val="50000"/>
                </a:schemeClr>
              </a:solidFill>
              <a:cs typeface="+mn-ea"/>
              <a:sym typeface="+mn-lt"/>
            </a:endParaRPr>
          </a:p>
        </p:txBody>
      </p:sp>
      <p:sp>
        <p:nvSpPr>
          <p:cNvPr id="53" name="矩形 52"/>
          <p:cNvSpPr/>
          <p:nvPr/>
        </p:nvSpPr>
        <p:spPr>
          <a:xfrm>
            <a:off x="2177745" y="4362279"/>
            <a:ext cx="1203984" cy="398631"/>
          </a:xfrm>
          <a:prstGeom prst="rect">
            <a:avLst/>
          </a:prstGeom>
        </p:spPr>
        <p:txBody>
          <a:bodyPr wrap="none" lIns="91411" tIns="45706" rIns="91411" bIns="45706">
            <a:spAutoFit/>
          </a:bodyPr>
          <a:lstStyle/>
          <a:p>
            <a:pPr algn="r" defTabSz="913765">
              <a:defRPr/>
            </a:pPr>
            <a:r>
              <a:rPr lang="zh-CN" altLang="en-US" sz="1990" b="1" dirty="0">
                <a:solidFill>
                  <a:schemeClr val="tx1">
                    <a:lumMod val="50000"/>
                    <a:lumOff val="50000"/>
                  </a:schemeClr>
                </a:solidFill>
                <a:cs typeface="+mn-ea"/>
                <a:sym typeface="+mn-lt"/>
              </a:rPr>
              <a:t>添加标题</a:t>
            </a:r>
            <a:endParaRPr lang="en-US" altLang="zh-CN" sz="1990" b="1" dirty="0">
              <a:solidFill>
                <a:schemeClr val="tx1">
                  <a:lumMod val="50000"/>
                  <a:lumOff val="50000"/>
                </a:schemeClr>
              </a:solidFill>
              <a:cs typeface="+mn-ea"/>
              <a:sym typeface="+mn-lt"/>
            </a:endParaRPr>
          </a:p>
        </p:txBody>
      </p:sp>
      <p:sp>
        <p:nvSpPr>
          <p:cNvPr id="54" name="矩形 53"/>
          <p:cNvSpPr/>
          <p:nvPr/>
        </p:nvSpPr>
        <p:spPr>
          <a:xfrm>
            <a:off x="1328244" y="4754320"/>
            <a:ext cx="2053487" cy="296509"/>
          </a:xfrm>
          <a:prstGeom prst="rect">
            <a:avLst/>
          </a:prstGeom>
        </p:spPr>
        <p:txBody>
          <a:bodyPr wrap="none" lIns="91421" tIns="45710" rIns="91421" bIns="45710">
            <a:spAutoFit/>
          </a:bodyPr>
          <a:lstStyle/>
          <a:p>
            <a:pPr algn="r" defTabSz="913765">
              <a:defRPr/>
            </a:pPr>
            <a:r>
              <a:rPr lang="zh-CN" altLang="en-US" sz="1325" dirty="0">
                <a:solidFill>
                  <a:schemeClr val="tx1">
                    <a:lumMod val="50000"/>
                    <a:lumOff val="50000"/>
                  </a:schemeClr>
                </a:solidFill>
                <a:cs typeface="+mn-ea"/>
                <a:sym typeface="+mn-lt"/>
              </a:rPr>
              <a:t>点击输入图表的描述说明</a:t>
            </a:r>
            <a:endParaRPr lang="zh-CN" altLang="en-US" sz="1325" dirty="0">
              <a:solidFill>
                <a:schemeClr val="tx1">
                  <a:lumMod val="50000"/>
                  <a:lumOff val="50000"/>
                </a:schemeClr>
              </a:solidFill>
              <a:cs typeface="+mn-ea"/>
              <a:sym typeface="+mn-lt"/>
            </a:endParaRPr>
          </a:p>
        </p:txBody>
      </p:sp>
      <p:sp>
        <p:nvSpPr>
          <p:cNvPr id="55" name="矩形 54"/>
          <p:cNvSpPr/>
          <p:nvPr/>
        </p:nvSpPr>
        <p:spPr>
          <a:xfrm>
            <a:off x="2177745" y="5287620"/>
            <a:ext cx="1203984" cy="398631"/>
          </a:xfrm>
          <a:prstGeom prst="rect">
            <a:avLst/>
          </a:prstGeom>
        </p:spPr>
        <p:txBody>
          <a:bodyPr wrap="none" lIns="91411" tIns="45706" rIns="91411" bIns="45706">
            <a:spAutoFit/>
          </a:bodyPr>
          <a:lstStyle/>
          <a:p>
            <a:pPr algn="r" defTabSz="913765">
              <a:defRPr/>
            </a:pPr>
            <a:r>
              <a:rPr lang="zh-CN" altLang="en-US" sz="1990" b="1" dirty="0">
                <a:solidFill>
                  <a:schemeClr val="tx1">
                    <a:lumMod val="50000"/>
                    <a:lumOff val="50000"/>
                  </a:schemeClr>
                </a:solidFill>
                <a:cs typeface="+mn-ea"/>
                <a:sym typeface="+mn-lt"/>
              </a:rPr>
              <a:t>添加标题</a:t>
            </a:r>
            <a:endParaRPr lang="en-US" altLang="zh-CN" sz="1990" b="1" dirty="0">
              <a:solidFill>
                <a:schemeClr val="tx1">
                  <a:lumMod val="50000"/>
                  <a:lumOff val="50000"/>
                </a:schemeClr>
              </a:solidFill>
              <a:cs typeface="+mn-ea"/>
              <a:sym typeface="+mn-lt"/>
            </a:endParaRPr>
          </a:p>
        </p:txBody>
      </p:sp>
      <p:sp>
        <p:nvSpPr>
          <p:cNvPr id="56" name="矩形 55"/>
          <p:cNvSpPr/>
          <p:nvPr/>
        </p:nvSpPr>
        <p:spPr>
          <a:xfrm>
            <a:off x="1328244" y="5678073"/>
            <a:ext cx="2053487" cy="296509"/>
          </a:xfrm>
          <a:prstGeom prst="rect">
            <a:avLst/>
          </a:prstGeom>
        </p:spPr>
        <p:txBody>
          <a:bodyPr wrap="none" lIns="91421" tIns="45710" rIns="91421" bIns="45710">
            <a:spAutoFit/>
          </a:bodyPr>
          <a:lstStyle/>
          <a:p>
            <a:pPr algn="r" defTabSz="913765">
              <a:defRPr/>
            </a:pPr>
            <a:r>
              <a:rPr lang="zh-CN" altLang="en-US" sz="1325" dirty="0">
                <a:solidFill>
                  <a:schemeClr val="tx1">
                    <a:lumMod val="50000"/>
                    <a:lumOff val="50000"/>
                  </a:schemeClr>
                </a:solidFill>
                <a:cs typeface="+mn-ea"/>
                <a:sym typeface="+mn-lt"/>
              </a:rPr>
              <a:t>点击输入图表的描述说明</a:t>
            </a:r>
            <a:endParaRPr lang="zh-CN" altLang="en-US" sz="1325" dirty="0">
              <a:solidFill>
                <a:schemeClr val="tx1">
                  <a:lumMod val="50000"/>
                  <a:lumOff val="50000"/>
                </a:schemeClr>
              </a:solidFill>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outVertical)">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200"/>
                                        <p:tgtEl>
                                          <p:spTgt spid="43"/>
                                        </p:tgtEl>
                                      </p:cBhvr>
                                    </p:animEffect>
                                  </p:childTnLst>
                                </p:cTn>
                              </p:par>
                              <p:par>
                                <p:cTn id="12" presetID="22" presetClass="entr" presetSubtype="4"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400"/>
                                        <p:tgtEl>
                                          <p:spTgt spid="42"/>
                                        </p:tgtEl>
                                      </p:cBhvr>
                                    </p:animEffect>
                                  </p:childTnLst>
                                </p:cTn>
                              </p:par>
                              <p:par>
                                <p:cTn id="15" presetID="22" presetClass="entr" presetSubtype="4"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600"/>
                                        <p:tgtEl>
                                          <p:spTgt spid="41"/>
                                        </p:tgtEl>
                                      </p:cBhvr>
                                    </p:animEffect>
                                  </p:childTnLst>
                                </p:cTn>
                              </p:par>
                              <p:par>
                                <p:cTn id="18" presetID="22" presetClass="entr" presetSubtype="4"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down)">
                                      <p:cBhvr>
                                        <p:cTn id="20" dur="900"/>
                                        <p:tgtEl>
                                          <p:spTgt spid="40"/>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250"/>
                                        <p:tgtEl>
                                          <p:spTgt spid="47"/>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250"/>
                                        <p:tgtEl>
                                          <p:spTgt spid="46"/>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250"/>
                                        <p:tgtEl>
                                          <p:spTgt spid="45"/>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250"/>
                                        <p:tgtEl>
                                          <p:spTgt spid="44"/>
                                        </p:tgtEl>
                                      </p:cBhvr>
                                    </p:animEffect>
                                  </p:childTnLst>
                                </p:cTn>
                              </p:par>
                            </p:childTnLst>
                          </p:cTn>
                        </p:par>
                        <p:par>
                          <p:cTn id="33" fill="hold">
                            <p:stCondLst>
                              <p:cond delay="1000"/>
                            </p:stCondLst>
                            <p:childTnLst>
                              <p:par>
                                <p:cTn id="34" presetID="26" presetClass="emph" presetSubtype="0" fill="hold" grpId="1" nodeType="afterEffect">
                                  <p:stCondLst>
                                    <p:cond delay="0"/>
                                  </p:stCondLst>
                                  <p:childTnLst>
                                    <p:animEffect transition="out" filter="fade">
                                      <p:cBhvr>
                                        <p:cTn id="35" dur="500" tmFilter="0, 0; .2, .5; .8, .5; 1, 0"/>
                                        <p:tgtEl>
                                          <p:spTgt spid="47"/>
                                        </p:tgtEl>
                                      </p:cBhvr>
                                    </p:animEffect>
                                    <p:animScale>
                                      <p:cBhvr>
                                        <p:cTn id="36" dur="250" autoRev="1" fill="hold"/>
                                        <p:tgtEl>
                                          <p:spTgt spid="47"/>
                                        </p:tgtEl>
                                      </p:cBhvr>
                                      <p:by x="105000" y="105000"/>
                                    </p:animScale>
                                  </p:childTnLst>
                                </p:cTn>
                              </p:par>
                            </p:childTnLst>
                          </p:cTn>
                        </p:par>
                        <p:par>
                          <p:cTn id="37" fill="hold">
                            <p:stCondLst>
                              <p:cond delay="1500"/>
                            </p:stCondLst>
                            <p:childTnLst>
                              <p:par>
                                <p:cTn id="38" presetID="2" presetClass="entr" presetSubtype="8"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0-#ppt_w/2"/>
                                          </p:val>
                                        </p:tav>
                                        <p:tav tm="100000">
                                          <p:val>
                                            <p:strVal val="#ppt_x"/>
                                          </p:val>
                                        </p:tav>
                                      </p:tavLst>
                                    </p:anim>
                                    <p:anim calcmode="lin" valueType="num">
                                      <p:cBhvr additive="base">
                                        <p:cTn id="41" dur="500" fill="hold"/>
                                        <p:tgtEl>
                                          <p:spTgt spid="34"/>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14" presetClass="entr" presetSubtype="10"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randombar(horizontal)">
                                      <p:cBhvr>
                                        <p:cTn id="45" dur="500"/>
                                        <p:tgtEl>
                                          <p:spTgt spid="55"/>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500"/>
                                        <p:tgtEl>
                                          <p:spTgt spid="56"/>
                                        </p:tgtEl>
                                      </p:cBhvr>
                                    </p:animEffect>
                                  </p:childTnLst>
                                </p:cTn>
                              </p:par>
                            </p:childTnLst>
                          </p:cTn>
                        </p:par>
                        <p:par>
                          <p:cTn id="49" fill="hold">
                            <p:stCondLst>
                              <p:cond delay="2500"/>
                            </p:stCondLst>
                            <p:childTnLst>
                              <p:par>
                                <p:cTn id="50" presetID="26" presetClass="emph" presetSubtype="0" fill="hold" grpId="1" nodeType="afterEffect">
                                  <p:stCondLst>
                                    <p:cond delay="0"/>
                                  </p:stCondLst>
                                  <p:childTnLst>
                                    <p:animEffect transition="out" filter="fade">
                                      <p:cBhvr>
                                        <p:cTn id="51" dur="500" tmFilter="0, 0; .2, .5; .8, .5; 1, 0"/>
                                        <p:tgtEl>
                                          <p:spTgt spid="46"/>
                                        </p:tgtEl>
                                      </p:cBhvr>
                                    </p:animEffect>
                                    <p:animScale>
                                      <p:cBhvr>
                                        <p:cTn id="52" dur="250" autoRev="1" fill="hold"/>
                                        <p:tgtEl>
                                          <p:spTgt spid="46"/>
                                        </p:tgtEl>
                                      </p:cBhvr>
                                      <p:by x="105000" y="105000"/>
                                    </p:animScale>
                                  </p:childTnLst>
                                </p:cTn>
                              </p:par>
                            </p:childTnLst>
                          </p:cTn>
                        </p:par>
                        <p:par>
                          <p:cTn id="53" fill="hold">
                            <p:stCondLst>
                              <p:cond delay="3000"/>
                            </p:stCondLst>
                            <p:childTnLst>
                              <p:par>
                                <p:cTn id="54" presetID="2" presetClass="entr" presetSubtype="8"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0-#ppt_w/2"/>
                                          </p:val>
                                        </p:tav>
                                        <p:tav tm="100000">
                                          <p:val>
                                            <p:strVal val="#ppt_x"/>
                                          </p:val>
                                        </p:tav>
                                      </p:tavLst>
                                    </p:anim>
                                    <p:anim calcmode="lin" valueType="num">
                                      <p:cBhvr additive="base">
                                        <p:cTn id="57" dur="500" fill="hold"/>
                                        <p:tgtEl>
                                          <p:spTgt spid="23"/>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randombar(horizontal)">
                                      <p:cBhvr>
                                        <p:cTn id="61" dur="500"/>
                                        <p:tgtEl>
                                          <p:spTgt spid="54"/>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randombar(horizontal)">
                                      <p:cBhvr>
                                        <p:cTn id="64" dur="500"/>
                                        <p:tgtEl>
                                          <p:spTgt spid="53"/>
                                        </p:tgtEl>
                                      </p:cBhvr>
                                    </p:animEffect>
                                  </p:childTnLst>
                                </p:cTn>
                              </p:par>
                            </p:childTnLst>
                          </p:cTn>
                        </p:par>
                        <p:par>
                          <p:cTn id="65" fill="hold">
                            <p:stCondLst>
                              <p:cond delay="4000"/>
                            </p:stCondLst>
                            <p:childTnLst>
                              <p:par>
                                <p:cTn id="66" presetID="26" presetClass="emph" presetSubtype="0" fill="hold" grpId="1" nodeType="afterEffect">
                                  <p:stCondLst>
                                    <p:cond delay="0"/>
                                  </p:stCondLst>
                                  <p:childTnLst>
                                    <p:animEffect transition="out" filter="fade">
                                      <p:cBhvr>
                                        <p:cTn id="67" dur="500" tmFilter="0, 0; .2, .5; .8, .5; 1, 0"/>
                                        <p:tgtEl>
                                          <p:spTgt spid="45"/>
                                        </p:tgtEl>
                                      </p:cBhvr>
                                    </p:animEffect>
                                    <p:animScale>
                                      <p:cBhvr>
                                        <p:cTn id="68" dur="250" autoRev="1" fill="hold"/>
                                        <p:tgtEl>
                                          <p:spTgt spid="45"/>
                                        </p:tgtEl>
                                      </p:cBhvr>
                                      <p:by x="105000" y="105000"/>
                                    </p:animScale>
                                  </p:childTnLst>
                                </p:cTn>
                              </p:par>
                            </p:childTnLst>
                          </p:cTn>
                        </p:par>
                        <p:par>
                          <p:cTn id="69" fill="hold">
                            <p:stCondLst>
                              <p:cond delay="4500"/>
                            </p:stCondLst>
                            <p:childTnLst>
                              <p:par>
                                <p:cTn id="70" presetID="2" presetClass="entr" presetSubtype="8"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0-#ppt_w/2"/>
                                          </p:val>
                                        </p:tav>
                                        <p:tav tm="100000">
                                          <p:val>
                                            <p:strVal val="#ppt_x"/>
                                          </p:val>
                                        </p:tav>
                                      </p:tavLst>
                                    </p:anim>
                                    <p:anim calcmode="lin" valueType="num">
                                      <p:cBhvr additive="base">
                                        <p:cTn id="73" dur="500" fill="hold"/>
                                        <p:tgtEl>
                                          <p:spTgt spid="27"/>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randombar(horizontal)">
                                      <p:cBhvr>
                                        <p:cTn id="77" dur="500"/>
                                        <p:tgtEl>
                                          <p:spTgt spid="51"/>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randombar(horizontal)">
                                      <p:cBhvr>
                                        <p:cTn id="80" dur="500"/>
                                        <p:tgtEl>
                                          <p:spTgt spid="52"/>
                                        </p:tgtEl>
                                      </p:cBhvr>
                                    </p:animEffect>
                                  </p:childTnLst>
                                </p:cTn>
                              </p:par>
                            </p:childTnLst>
                          </p:cTn>
                        </p:par>
                        <p:par>
                          <p:cTn id="81" fill="hold">
                            <p:stCondLst>
                              <p:cond delay="5500"/>
                            </p:stCondLst>
                            <p:childTnLst>
                              <p:par>
                                <p:cTn id="82" presetID="26" presetClass="emph" presetSubtype="0" fill="hold" grpId="1" nodeType="afterEffect">
                                  <p:stCondLst>
                                    <p:cond delay="0"/>
                                  </p:stCondLst>
                                  <p:childTnLst>
                                    <p:animEffect transition="out" filter="fade">
                                      <p:cBhvr>
                                        <p:cTn id="83" dur="500" tmFilter="0, 0; .2, .5; .8, .5; 1, 0"/>
                                        <p:tgtEl>
                                          <p:spTgt spid="44"/>
                                        </p:tgtEl>
                                      </p:cBhvr>
                                    </p:animEffect>
                                    <p:animScale>
                                      <p:cBhvr>
                                        <p:cTn id="84" dur="250" autoRev="1" fill="hold"/>
                                        <p:tgtEl>
                                          <p:spTgt spid="44"/>
                                        </p:tgtEl>
                                      </p:cBhvr>
                                      <p:by x="105000" y="105000"/>
                                    </p:animScale>
                                  </p:childTnLst>
                                </p:cTn>
                              </p:par>
                            </p:childTnLst>
                          </p:cTn>
                        </p:par>
                        <p:par>
                          <p:cTn id="85" fill="hold">
                            <p:stCondLst>
                              <p:cond delay="6000"/>
                            </p:stCondLst>
                            <p:childTnLst>
                              <p:par>
                                <p:cTn id="86" presetID="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0-#ppt_w/2"/>
                                          </p:val>
                                        </p:tav>
                                        <p:tav tm="100000">
                                          <p:val>
                                            <p:strVal val="#ppt_x"/>
                                          </p:val>
                                        </p:tav>
                                      </p:tavLst>
                                    </p:anim>
                                    <p:anim calcmode="lin" valueType="num">
                                      <p:cBhvr additive="base">
                                        <p:cTn id="89" dur="500" fill="hold"/>
                                        <p:tgtEl>
                                          <p:spTgt spid="13"/>
                                        </p:tgtEl>
                                        <p:attrNameLst>
                                          <p:attrName>ppt_y</p:attrName>
                                        </p:attrNameLst>
                                      </p:cBhvr>
                                      <p:tavLst>
                                        <p:tav tm="0">
                                          <p:val>
                                            <p:strVal val="#ppt_y"/>
                                          </p:val>
                                        </p:tav>
                                        <p:tav tm="100000">
                                          <p:val>
                                            <p:strVal val="#ppt_y"/>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randombar(horizontal)">
                                      <p:cBhvr>
                                        <p:cTn id="93" dur="500"/>
                                        <p:tgtEl>
                                          <p:spTgt spid="49"/>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randombar(horizontal)">
                                      <p:cBhvr>
                                        <p:cTn id="9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4" grpId="1" animBg="1"/>
      <p:bldP spid="45" grpId="0" animBg="1"/>
      <p:bldP spid="45" grpId="1" animBg="1"/>
      <p:bldP spid="46" grpId="0" animBg="1"/>
      <p:bldP spid="46" grpId="1" animBg="1"/>
      <p:bldP spid="47" grpId="0" animBg="1"/>
      <p:bldP spid="47" grpId="1" animBg="1"/>
      <p:bldP spid="48" grpId="0"/>
      <p:bldP spid="49" grpId="0"/>
      <p:bldP spid="50" grpId="0"/>
      <p:bldP spid="51" grpId="0"/>
      <p:bldP spid="52" grpId="0"/>
      <p:bldP spid="53" grpId="0"/>
      <p:bldP spid="54" grpId="0"/>
      <p:bldP spid="55" grpId="0"/>
      <p:bldP spid="5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283"/>
          <p:cNvSpPr txBox="1"/>
          <p:nvPr/>
        </p:nvSpPr>
        <p:spPr>
          <a:xfrm>
            <a:off x="3269774" y="4739765"/>
            <a:ext cx="1073807" cy="1015428"/>
          </a:xfrm>
          <a:prstGeom prst="rect">
            <a:avLst/>
          </a:prstGeom>
          <a:noFill/>
          <a:ln>
            <a:solidFill>
              <a:schemeClr val="bg1"/>
            </a:solidFill>
          </a:ln>
        </p:spPr>
        <p:txBody>
          <a:bodyPr wrap="square" rtlCol="0">
            <a:spAutoFit/>
          </a:bodyPr>
          <a:lstStyle/>
          <a:p>
            <a:pPr algn="ctr"/>
            <a:r>
              <a:rPr lang="en-US" altLang="zh-CN" sz="6000" b="1" dirty="0">
                <a:solidFill>
                  <a:schemeClr val="bg1"/>
                </a:solidFill>
                <a:cs typeface="+mn-ea"/>
                <a:sym typeface="+mn-lt"/>
              </a:rPr>
              <a:t>3</a:t>
            </a:r>
            <a:endParaRPr lang="zh-CN" altLang="en-US" sz="6000" b="1" dirty="0">
              <a:solidFill>
                <a:schemeClr val="bg1"/>
              </a:solidFill>
              <a:cs typeface="+mn-ea"/>
              <a:sym typeface="+mn-lt"/>
            </a:endParaRPr>
          </a:p>
        </p:txBody>
      </p:sp>
      <p:grpSp>
        <p:nvGrpSpPr>
          <p:cNvPr id="3" name="组合 2"/>
          <p:cNvGrpSpPr/>
          <p:nvPr/>
        </p:nvGrpSpPr>
        <p:grpSpPr>
          <a:xfrm>
            <a:off x="4718034" y="4562089"/>
            <a:ext cx="4427558" cy="1621410"/>
            <a:chOff x="5159245" y="2700409"/>
            <a:chExt cx="4428583" cy="1621785"/>
          </a:xfrm>
        </p:grpSpPr>
        <p:sp>
          <p:nvSpPr>
            <p:cNvPr id="4" name="矩形 3"/>
            <p:cNvSpPr/>
            <p:nvPr/>
          </p:nvSpPr>
          <p:spPr>
            <a:xfrm>
              <a:off x="5159245" y="2700409"/>
              <a:ext cx="2647491" cy="831189"/>
            </a:xfrm>
            <a:prstGeom prst="rect">
              <a:avLst/>
            </a:prstGeom>
          </p:spPr>
          <p:txBody>
            <a:bodyPr wrap="none">
              <a:spAutoFit/>
            </a:bodyPr>
            <a:lstStyle/>
            <a:p>
              <a:pPr defTabSz="456565">
                <a:defRPr/>
              </a:pPr>
              <a:r>
                <a:rPr lang="zh-CN" altLang="en-US" sz="4800" b="1" dirty="0">
                  <a:solidFill>
                    <a:schemeClr val="bg1"/>
                  </a:solidFill>
                  <a:effectLst>
                    <a:outerShdw blurRad="38100" dist="38100" dir="2700000" algn="tl">
                      <a:srgbClr val="000000">
                        <a:alpha val="43137"/>
                      </a:srgbClr>
                    </a:outerShdw>
                  </a:effectLst>
                  <a:cs typeface="+mn-ea"/>
                  <a:sym typeface="+mn-lt"/>
                </a:rPr>
                <a:t>不足之处</a:t>
              </a:r>
              <a:endParaRPr kumimoji="1" lang="zh-CN" altLang="en-US" sz="4800" b="1" kern="0" dirty="0">
                <a:solidFill>
                  <a:schemeClr val="bg1"/>
                </a:solidFill>
                <a:effectLst>
                  <a:outerShdw blurRad="38100" dist="38100" dir="2700000" algn="tl">
                    <a:srgbClr val="000000">
                      <a:alpha val="43137"/>
                    </a:srgbClr>
                  </a:outerShdw>
                </a:effectLst>
                <a:cs typeface="+mn-ea"/>
                <a:sym typeface="+mn-lt"/>
              </a:endParaRPr>
            </a:p>
          </p:txBody>
        </p:sp>
        <p:sp>
          <p:nvSpPr>
            <p:cNvPr id="5" name="矩形 4"/>
            <p:cNvSpPr/>
            <p:nvPr/>
          </p:nvSpPr>
          <p:spPr>
            <a:xfrm>
              <a:off x="5197345" y="3569506"/>
              <a:ext cx="4390483" cy="752688"/>
            </a:xfrm>
            <a:prstGeom prst="rect">
              <a:avLst/>
            </a:prstGeom>
          </p:spPr>
          <p:txBody>
            <a:bodyPr wrap="square">
              <a:spAutoFit/>
            </a:bodyPr>
            <a:lstStyle/>
            <a:p>
              <a:pPr>
                <a:lnSpc>
                  <a:spcPct val="130000"/>
                </a:lnSpc>
              </a:pPr>
              <a:r>
                <a:rPr lang="zh-CN" altLang="en-US" sz="1100"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1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4" name="Oval 13"/>
          <p:cNvSpPr/>
          <p:nvPr/>
        </p:nvSpPr>
        <p:spPr>
          <a:xfrm>
            <a:off x="6580323" y="2277010"/>
            <a:ext cx="1373973" cy="1373970"/>
          </a:xfrm>
          <a:prstGeom prst="ellipse">
            <a:avLst/>
          </a:prstGeom>
          <a:solidFill>
            <a:schemeClr val="accent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lumMod val="75000"/>
                </a:schemeClr>
              </a:solidFill>
              <a:cs typeface="+mn-ea"/>
              <a:sym typeface="+mn-lt"/>
            </a:endParaRPr>
          </a:p>
        </p:txBody>
      </p:sp>
      <p:sp>
        <p:nvSpPr>
          <p:cNvPr id="5" name="Oval 14"/>
          <p:cNvSpPr/>
          <p:nvPr/>
        </p:nvSpPr>
        <p:spPr>
          <a:xfrm>
            <a:off x="4237706" y="2277010"/>
            <a:ext cx="1373973" cy="1373970"/>
          </a:xfrm>
          <a:prstGeom prst="ellipse">
            <a:avLst/>
          </a:prstGeom>
          <a:solidFill>
            <a:schemeClr val="accent6"/>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3">
                  <a:lumMod val="75000"/>
                </a:schemeClr>
              </a:solidFill>
              <a:cs typeface="+mn-ea"/>
              <a:sym typeface="+mn-lt"/>
            </a:endParaRPr>
          </a:p>
        </p:txBody>
      </p:sp>
      <p:sp>
        <p:nvSpPr>
          <p:cNvPr id="6" name="Freeform 5"/>
          <p:cNvSpPr/>
          <p:nvPr/>
        </p:nvSpPr>
        <p:spPr bwMode="auto">
          <a:xfrm>
            <a:off x="5173260" y="2880898"/>
            <a:ext cx="1845485" cy="3371378"/>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chemeClr val="bg1">
              <a:lumMod val="50000"/>
            </a:schemeClr>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7" name="Freeform 5"/>
          <p:cNvSpPr/>
          <p:nvPr/>
        </p:nvSpPr>
        <p:spPr bwMode="auto">
          <a:xfrm>
            <a:off x="794" y="5963380"/>
            <a:ext cx="12190413" cy="886511"/>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chemeClr val="bg1">
              <a:lumMod val="65000"/>
            </a:schemeClr>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8" name="Oval 11"/>
          <p:cNvSpPr/>
          <p:nvPr/>
        </p:nvSpPr>
        <p:spPr>
          <a:xfrm>
            <a:off x="5173259" y="1973159"/>
            <a:ext cx="1788660" cy="1788658"/>
          </a:xfrm>
          <a:prstGeom prst="ellipse">
            <a:avLst/>
          </a:prstGeom>
          <a:solidFill>
            <a:schemeClr val="accent2"/>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accent3">
                  <a:lumMod val="75000"/>
                </a:schemeClr>
              </a:solidFill>
              <a:cs typeface="+mn-ea"/>
              <a:sym typeface="+mn-lt"/>
            </a:endParaRPr>
          </a:p>
        </p:txBody>
      </p:sp>
      <p:sp>
        <p:nvSpPr>
          <p:cNvPr id="9" name="Oval 12"/>
          <p:cNvSpPr/>
          <p:nvPr/>
        </p:nvSpPr>
        <p:spPr>
          <a:xfrm>
            <a:off x="6338992" y="3275135"/>
            <a:ext cx="1459454" cy="1459454"/>
          </a:xfrm>
          <a:prstGeom prst="ellipse">
            <a:avLst/>
          </a:prstGeom>
          <a:solidFill>
            <a:schemeClr val="accent3"/>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tIns="0" bIns="121904" rtlCol="0" anchor="ctr"/>
          <a:lstStyle/>
          <a:p>
            <a:pPr algn="ctr"/>
            <a:endParaRPr lang="en-US" sz="4265" dirty="0">
              <a:solidFill>
                <a:schemeClr val="accent3">
                  <a:lumMod val="75000"/>
                </a:schemeClr>
              </a:solidFill>
              <a:cs typeface="+mn-ea"/>
              <a:sym typeface="+mn-lt"/>
            </a:endParaRPr>
          </a:p>
        </p:txBody>
      </p:sp>
      <p:sp>
        <p:nvSpPr>
          <p:cNvPr id="10" name="Oval 15"/>
          <p:cNvSpPr/>
          <p:nvPr/>
        </p:nvSpPr>
        <p:spPr>
          <a:xfrm>
            <a:off x="4379327" y="3275135"/>
            <a:ext cx="1459454" cy="1459454"/>
          </a:xfrm>
          <a:prstGeom prst="ellipse">
            <a:avLst/>
          </a:prstGeom>
          <a:solidFill>
            <a:schemeClr val="accent1"/>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accent3">
                  <a:lumMod val="75000"/>
                </a:schemeClr>
              </a:solidFill>
              <a:cs typeface="+mn-ea"/>
              <a:sym typeface="+mn-lt"/>
            </a:endParaRPr>
          </a:p>
        </p:txBody>
      </p:sp>
      <p:grpSp>
        <p:nvGrpSpPr>
          <p:cNvPr id="11" name="Group 25"/>
          <p:cNvGrpSpPr/>
          <p:nvPr/>
        </p:nvGrpSpPr>
        <p:grpSpPr>
          <a:xfrm>
            <a:off x="8242439" y="2466012"/>
            <a:ext cx="2189019" cy="647034"/>
            <a:chOff x="1662668" y="916524"/>
            <a:chExt cx="1641978" cy="485338"/>
          </a:xfrm>
        </p:grpSpPr>
        <p:sp>
          <p:nvSpPr>
            <p:cNvPr id="12" name="Text Placeholder 3"/>
            <p:cNvSpPr txBox="1"/>
            <p:nvPr/>
          </p:nvSpPr>
          <p:spPr>
            <a:xfrm>
              <a:off x="1662668" y="916524"/>
              <a:ext cx="923450" cy="18469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7930">
                <a:spcBef>
                  <a:spcPct val="20000"/>
                </a:spcBef>
                <a:defRPr/>
              </a:pPr>
              <a:r>
                <a:rPr lang="zh-CN" altLang="en-US" sz="1600" b="1" dirty="0">
                  <a:solidFill>
                    <a:schemeClr val="accent4"/>
                  </a:solidFill>
                  <a:cs typeface="+mn-ea"/>
                  <a:sym typeface="+mn-lt"/>
                </a:rPr>
                <a:t>输入你的标题</a:t>
              </a:r>
              <a:endParaRPr lang="en-US" sz="1600" b="1" dirty="0">
                <a:solidFill>
                  <a:schemeClr val="accent4"/>
                </a:solidFill>
                <a:cs typeface="+mn-ea"/>
                <a:sym typeface="+mn-lt"/>
              </a:endParaRPr>
            </a:p>
          </p:txBody>
        </p:sp>
        <p:sp>
          <p:nvSpPr>
            <p:cNvPr id="13" name="Text Placeholder 3"/>
            <p:cNvSpPr txBox="1"/>
            <p:nvPr/>
          </p:nvSpPr>
          <p:spPr>
            <a:xfrm>
              <a:off x="1662668" y="1094142"/>
              <a:ext cx="1641978" cy="30772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7930">
                <a:spcBef>
                  <a:spcPct val="20000"/>
                </a:spcBef>
                <a:defRPr/>
              </a:pPr>
              <a:r>
                <a:rPr lang="en-US" sz="1335" dirty="0">
                  <a:solidFill>
                    <a:schemeClr val="tx1">
                      <a:lumMod val="50000"/>
                      <a:lumOff val="50000"/>
                    </a:schemeClr>
                  </a:solidFill>
                  <a:cs typeface="+mn-ea"/>
                  <a:sym typeface="+mn-lt"/>
                </a:rPr>
                <a:t>many variations of ipsum </a:t>
              </a:r>
              <a:r>
                <a:rPr lang="en-US" sz="1335" dirty="0" err="1">
                  <a:solidFill>
                    <a:schemeClr val="tx1">
                      <a:lumMod val="50000"/>
                      <a:lumOff val="50000"/>
                    </a:schemeClr>
                  </a:solidFill>
                  <a:cs typeface="+mn-ea"/>
                  <a:sym typeface="+mn-lt"/>
                </a:rPr>
                <a:t>av</a:t>
              </a:r>
              <a:r>
                <a:rPr lang="en-US" sz="1335" dirty="0">
                  <a:solidFill>
                    <a:schemeClr val="tx1">
                      <a:lumMod val="50000"/>
                      <a:lumOff val="50000"/>
                    </a:schemeClr>
                  </a:solidFill>
                  <a:cs typeface="+mn-ea"/>
                  <a:sym typeface="+mn-lt"/>
                </a:rPr>
                <a:t> believable</a:t>
              </a:r>
              <a:endParaRPr lang="en-US" sz="1335" dirty="0">
                <a:solidFill>
                  <a:schemeClr val="tx1">
                    <a:lumMod val="50000"/>
                    <a:lumOff val="50000"/>
                  </a:schemeClr>
                </a:solidFill>
                <a:cs typeface="+mn-ea"/>
                <a:sym typeface="+mn-lt"/>
              </a:endParaRPr>
            </a:p>
          </p:txBody>
        </p:sp>
      </p:grpSp>
      <p:grpSp>
        <p:nvGrpSpPr>
          <p:cNvPr id="14" name="Group 28"/>
          <p:cNvGrpSpPr/>
          <p:nvPr/>
        </p:nvGrpSpPr>
        <p:grpSpPr>
          <a:xfrm>
            <a:off x="2094004" y="2458429"/>
            <a:ext cx="2043855" cy="654613"/>
            <a:chOff x="1253094" y="916525"/>
            <a:chExt cx="1533091" cy="491023"/>
          </a:xfrm>
        </p:grpSpPr>
        <p:sp>
          <p:nvSpPr>
            <p:cNvPr id="15" name="Text Placeholder 3"/>
            <p:cNvSpPr txBox="1"/>
            <p:nvPr/>
          </p:nvSpPr>
          <p:spPr>
            <a:xfrm>
              <a:off x="1862735" y="916525"/>
              <a:ext cx="923450" cy="18469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7930">
                <a:spcBef>
                  <a:spcPct val="20000"/>
                </a:spcBef>
                <a:defRPr/>
              </a:pPr>
              <a:r>
                <a:rPr lang="zh-CN" altLang="en-US" sz="1600" b="1" dirty="0">
                  <a:solidFill>
                    <a:schemeClr val="accent6"/>
                  </a:solidFill>
                  <a:cs typeface="+mn-ea"/>
                  <a:sym typeface="+mn-lt"/>
                </a:rPr>
                <a:t>输入你的标题</a:t>
              </a:r>
              <a:endParaRPr lang="en-US" sz="1600" b="1" dirty="0">
                <a:solidFill>
                  <a:schemeClr val="accent6"/>
                </a:solidFill>
                <a:cs typeface="+mn-ea"/>
                <a:sym typeface="+mn-lt"/>
              </a:endParaRPr>
            </a:p>
          </p:txBody>
        </p:sp>
        <p:sp>
          <p:nvSpPr>
            <p:cNvPr id="16" name="Text Placeholder 3"/>
            <p:cNvSpPr txBox="1"/>
            <p:nvPr/>
          </p:nvSpPr>
          <p:spPr>
            <a:xfrm>
              <a:off x="1253094" y="1099828"/>
              <a:ext cx="1533090" cy="30772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7930">
                <a:spcBef>
                  <a:spcPct val="20000"/>
                </a:spcBef>
                <a:defRPr/>
              </a:pPr>
              <a:r>
                <a:rPr lang="zh-CN" altLang="en-US" sz="1335" dirty="0">
                  <a:solidFill>
                    <a:schemeClr val="tx1">
                      <a:lumMod val="50000"/>
                      <a:lumOff val="50000"/>
                    </a:schemeClr>
                  </a:solidFill>
                  <a:cs typeface="+mn-ea"/>
                  <a:sym typeface="+mn-lt"/>
                </a:rPr>
                <a:t>我们专注于视觉表达，喜欢把老的动西，融入心的创意</a:t>
              </a:r>
              <a:endParaRPr lang="en-US" sz="1335" dirty="0">
                <a:solidFill>
                  <a:schemeClr val="tx1">
                    <a:lumMod val="50000"/>
                    <a:lumOff val="50000"/>
                  </a:schemeClr>
                </a:solidFill>
                <a:cs typeface="+mn-ea"/>
                <a:sym typeface="+mn-lt"/>
              </a:endParaRPr>
            </a:p>
          </p:txBody>
        </p:sp>
      </p:grpSp>
      <p:grpSp>
        <p:nvGrpSpPr>
          <p:cNvPr id="17" name="Group 61"/>
          <p:cNvGrpSpPr/>
          <p:nvPr/>
        </p:nvGrpSpPr>
        <p:grpSpPr>
          <a:xfrm>
            <a:off x="8054146" y="3735378"/>
            <a:ext cx="2189019" cy="647034"/>
            <a:chOff x="1662668" y="916524"/>
            <a:chExt cx="1641978" cy="485338"/>
          </a:xfrm>
        </p:grpSpPr>
        <p:sp>
          <p:nvSpPr>
            <p:cNvPr id="18" name="Text Placeholder 3"/>
            <p:cNvSpPr txBox="1"/>
            <p:nvPr/>
          </p:nvSpPr>
          <p:spPr>
            <a:xfrm>
              <a:off x="1662668" y="916524"/>
              <a:ext cx="923450" cy="18469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7930">
                <a:spcBef>
                  <a:spcPct val="20000"/>
                </a:spcBef>
                <a:defRPr/>
              </a:pPr>
              <a:r>
                <a:rPr lang="zh-CN" altLang="en-US" sz="1600" b="1" dirty="0">
                  <a:solidFill>
                    <a:schemeClr val="accent3"/>
                  </a:solidFill>
                  <a:cs typeface="+mn-ea"/>
                  <a:sym typeface="+mn-lt"/>
                </a:rPr>
                <a:t>输入你的标题</a:t>
              </a:r>
              <a:endParaRPr lang="en-US" sz="1600" b="1" dirty="0">
                <a:solidFill>
                  <a:schemeClr val="accent3"/>
                </a:solidFill>
                <a:cs typeface="+mn-ea"/>
                <a:sym typeface="+mn-lt"/>
              </a:endParaRPr>
            </a:p>
          </p:txBody>
        </p:sp>
        <p:sp>
          <p:nvSpPr>
            <p:cNvPr id="19" name="Text Placeholder 3"/>
            <p:cNvSpPr txBox="1"/>
            <p:nvPr/>
          </p:nvSpPr>
          <p:spPr>
            <a:xfrm>
              <a:off x="1662668" y="1094142"/>
              <a:ext cx="1641978" cy="30772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7930">
                <a:spcBef>
                  <a:spcPct val="20000"/>
                </a:spcBef>
                <a:defRPr/>
              </a:pPr>
              <a:r>
                <a:rPr lang="en-US" sz="1335" dirty="0">
                  <a:solidFill>
                    <a:schemeClr val="tx1">
                      <a:lumMod val="50000"/>
                      <a:lumOff val="50000"/>
                    </a:schemeClr>
                  </a:solidFill>
                  <a:cs typeface="+mn-ea"/>
                  <a:sym typeface="+mn-lt"/>
                </a:rPr>
                <a:t>many variations of ipsum </a:t>
              </a:r>
              <a:r>
                <a:rPr lang="en-US" sz="1335" dirty="0" err="1">
                  <a:solidFill>
                    <a:schemeClr val="tx1">
                      <a:lumMod val="50000"/>
                      <a:lumOff val="50000"/>
                    </a:schemeClr>
                  </a:solidFill>
                  <a:cs typeface="+mn-ea"/>
                  <a:sym typeface="+mn-lt"/>
                </a:rPr>
                <a:t>av</a:t>
              </a:r>
              <a:r>
                <a:rPr lang="en-US" sz="1335" dirty="0">
                  <a:solidFill>
                    <a:schemeClr val="tx1">
                      <a:lumMod val="50000"/>
                      <a:lumOff val="50000"/>
                    </a:schemeClr>
                  </a:solidFill>
                  <a:cs typeface="+mn-ea"/>
                  <a:sym typeface="+mn-lt"/>
                </a:rPr>
                <a:t> believable</a:t>
              </a:r>
              <a:endParaRPr lang="en-US" sz="1335" dirty="0">
                <a:solidFill>
                  <a:schemeClr val="tx1">
                    <a:lumMod val="50000"/>
                    <a:lumOff val="50000"/>
                  </a:schemeClr>
                </a:solidFill>
                <a:cs typeface="+mn-ea"/>
                <a:sym typeface="+mn-lt"/>
              </a:endParaRPr>
            </a:p>
          </p:txBody>
        </p:sp>
      </p:grpSp>
      <p:grpSp>
        <p:nvGrpSpPr>
          <p:cNvPr id="20" name="Group 64"/>
          <p:cNvGrpSpPr/>
          <p:nvPr/>
        </p:nvGrpSpPr>
        <p:grpSpPr>
          <a:xfrm>
            <a:off x="2094004" y="3650994"/>
            <a:ext cx="2043855" cy="654613"/>
            <a:chOff x="1253094" y="916525"/>
            <a:chExt cx="1533091" cy="491023"/>
          </a:xfrm>
        </p:grpSpPr>
        <p:sp>
          <p:nvSpPr>
            <p:cNvPr id="21" name="Text Placeholder 3"/>
            <p:cNvSpPr txBox="1"/>
            <p:nvPr/>
          </p:nvSpPr>
          <p:spPr>
            <a:xfrm>
              <a:off x="1862735" y="916525"/>
              <a:ext cx="923450" cy="18469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7930">
                <a:spcBef>
                  <a:spcPct val="20000"/>
                </a:spcBef>
                <a:defRPr/>
              </a:pPr>
              <a:r>
                <a:rPr lang="zh-CN" altLang="en-US" sz="1600" b="1" dirty="0">
                  <a:solidFill>
                    <a:schemeClr val="accent1"/>
                  </a:solidFill>
                  <a:cs typeface="+mn-ea"/>
                  <a:sym typeface="+mn-lt"/>
                </a:rPr>
                <a:t>输入你的标题</a:t>
              </a:r>
              <a:endParaRPr lang="en-US" sz="1600" b="1" dirty="0">
                <a:solidFill>
                  <a:schemeClr val="accent1"/>
                </a:solidFill>
                <a:cs typeface="+mn-ea"/>
                <a:sym typeface="+mn-lt"/>
              </a:endParaRPr>
            </a:p>
          </p:txBody>
        </p:sp>
        <p:sp>
          <p:nvSpPr>
            <p:cNvPr id="22" name="Text Placeholder 3"/>
            <p:cNvSpPr txBox="1"/>
            <p:nvPr/>
          </p:nvSpPr>
          <p:spPr>
            <a:xfrm>
              <a:off x="1253094" y="1099828"/>
              <a:ext cx="1533090" cy="30772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7930">
                <a:spcBef>
                  <a:spcPct val="20000"/>
                </a:spcBef>
                <a:defRPr/>
              </a:pPr>
              <a:r>
                <a:rPr lang="zh-CN" altLang="en-US" sz="1335" dirty="0">
                  <a:solidFill>
                    <a:schemeClr val="tx1">
                      <a:lumMod val="50000"/>
                      <a:lumOff val="50000"/>
                    </a:schemeClr>
                  </a:solidFill>
                  <a:cs typeface="+mn-ea"/>
                  <a:sym typeface="+mn-lt"/>
                </a:rPr>
                <a:t>我们专注于视觉表达，喜欢把老的动西，融入心的创意</a:t>
              </a:r>
              <a:endParaRPr lang="en-US" sz="1335" dirty="0">
                <a:solidFill>
                  <a:schemeClr val="tx1">
                    <a:lumMod val="50000"/>
                    <a:lumOff val="50000"/>
                  </a:schemeClr>
                </a:solidFill>
                <a:cs typeface="+mn-ea"/>
                <a:sym typeface="+mn-lt"/>
              </a:endParaRPr>
            </a:p>
          </p:txBody>
        </p:sp>
      </p:grpSp>
      <p:grpSp>
        <p:nvGrpSpPr>
          <p:cNvPr id="23" name="Group 28"/>
          <p:cNvGrpSpPr/>
          <p:nvPr/>
        </p:nvGrpSpPr>
        <p:grpSpPr>
          <a:xfrm>
            <a:off x="5074073" y="1256902"/>
            <a:ext cx="2043854" cy="654613"/>
            <a:chOff x="1253094" y="916525"/>
            <a:chExt cx="1533090" cy="491023"/>
          </a:xfrm>
        </p:grpSpPr>
        <p:sp>
          <p:nvSpPr>
            <p:cNvPr id="24" name="Text Placeholder 3"/>
            <p:cNvSpPr txBox="1"/>
            <p:nvPr/>
          </p:nvSpPr>
          <p:spPr>
            <a:xfrm>
              <a:off x="1557916" y="916525"/>
              <a:ext cx="923450" cy="18469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7930">
                <a:spcBef>
                  <a:spcPct val="20000"/>
                </a:spcBef>
                <a:defRPr/>
              </a:pPr>
              <a:r>
                <a:rPr lang="zh-CN" altLang="en-US" sz="1600" b="1" dirty="0">
                  <a:solidFill>
                    <a:schemeClr val="accent2"/>
                  </a:solidFill>
                  <a:cs typeface="+mn-ea"/>
                  <a:sym typeface="+mn-lt"/>
                </a:rPr>
                <a:t>输入你的标题</a:t>
              </a:r>
              <a:endParaRPr lang="en-US" sz="1600" b="1" dirty="0">
                <a:solidFill>
                  <a:schemeClr val="accent2"/>
                </a:solidFill>
                <a:cs typeface="+mn-ea"/>
                <a:sym typeface="+mn-lt"/>
              </a:endParaRPr>
            </a:p>
          </p:txBody>
        </p:sp>
        <p:sp>
          <p:nvSpPr>
            <p:cNvPr id="25" name="Text Placeholder 3"/>
            <p:cNvSpPr txBox="1"/>
            <p:nvPr/>
          </p:nvSpPr>
          <p:spPr>
            <a:xfrm>
              <a:off x="1253094" y="1099828"/>
              <a:ext cx="1533090" cy="30772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7930">
                <a:spcBef>
                  <a:spcPct val="20000"/>
                </a:spcBef>
                <a:defRPr/>
              </a:pPr>
              <a:r>
                <a:rPr lang="zh-CN" altLang="en-US" sz="1335" dirty="0">
                  <a:solidFill>
                    <a:schemeClr val="tx1">
                      <a:lumMod val="50000"/>
                      <a:lumOff val="50000"/>
                    </a:schemeClr>
                  </a:solidFill>
                  <a:cs typeface="+mn-ea"/>
                  <a:sym typeface="+mn-lt"/>
                </a:rPr>
                <a:t>我们专注于视觉表达，喜欢把老的动西，融入心的创意</a:t>
              </a:r>
              <a:endParaRPr lang="en-US" sz="1335" dirty="0">
                <a:solidFill>
                  <a:schemeClr val="tx1">
                    <a:lumMod val="50000"/>
                    <a:lumOff val="50000"/>
                  </a:schemeClr>
                </a:solidFill>
                <a:cs typeface="+mn-ea"/>
                <a:sym typeface="+mn-lt"/>
              </a:endParaRPr>
            </a:p>
          </p:txBody>
        </p:sp>
      </p:grpSp>
      <p:sp>
        <p:nvSpPr>
          <p:cNvPr id="26" name="Freeform 126"/>
          <p:cNvSpPr/>
          <p:nvPr/>
        </p:nvSpPr>
        <p:spPr bwMode="auto">
          <a:xfrm>
            <a:off x="4850695" y="3672344"/>
            <a:ext cx="516718" cy="665036"/>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27" name="Freeform 127"/>
          <p:cNvSpPr/>
          <p:nvPr/>
        </p:nvSpPr>
        <p:spPr bwMode="auto">
          <a:xfrm>
            <a:off x="6826477" y="3737947"/>
            <a:ext cx="484484" cy="533830"/>
          </a:xfrm>
          <a:custGeom>
            <a:avLst/>
            <a:gdLst/>
            <a:ahLst/>
            <a:cxnLst>
              <a:cxn ang="0">
                <a:pos x="40" y="55"/>
              </a:cxn>
              <a:cxn ang="0">
                <a:pos x="32" y="51"/>
              </a:cxn>
              <a:cxn ang="0">
                <a:pos x="4" y="24"/>
              </a:cxn>
              <a:cxn ang="0">
                <a:pos x="0" y="14"/>
              </a:cxn>
              <a:cxn ang="0">
                <a:pos x="13" y="0"/>
              </a:cxn>
              <a:cxn ang="0">
                <a:pos x="23" y="5"/>
              </a:cxn>
              <a:cxn ang="0">
                <a:pos x="45" y="26"/>
              </a:cxn>
              <a:cxn ang="0">
                <a:pos x="45" y="27"/>
              </a:cxn>
              <a:cxn ang="0">
                <a:pos x="42" y="30"/>
              </a:cxn>
              <a:cxn ang="0">
                <a:pos x="42" y="29"/>
              </a:cxn>
              <a:cxn ang="0">
                <a:pos x="20" y="8"/>
              </a:cxn>
              <a:cxn ang="0">
                <a:pos x="13" y="5"/>
              </a:cxn>
              <a:cxn ang="0">
                <a:pos x="4" y="14"/>
              </a:cxn>
              <a:cxn ang="0">
                <a:pos x="7" y="21"/>
              </a:cxn>
              <a:cxn ang="0">
                <a:pos x="35" y="48"/>
              </a:cxn>
              <a:cxn ang="0">
                <a:pos x="40" y="50"/>
              </a:cxn>
              <a:cxn ang="0">
                <a:pos x="45" y="45"/>
              </a:cxn>
              <a:cxn ang="0">
                <a:pos x="43" y="40"/>
              </a:cxn>
              <a:cxn ang="0">
                <a:pos x="22" y="19"/>
              </a:cxn>
              <a:cxn ang="0">
                <a:pos x="20" y="18"/>
              </a:cxn>
              <a:cxn ang="0">
                <a:pos x="18" y="21"/>
              </a:cxn>
              <a:cxn ang="0">
                <a:pos x="19" y="23"/>
              </a:cxn>
              <a:cxn ang="0">
                <a:pos x="33" y="38"/>
              </a:cxn>
              <a:cxn ang="0">
                <a:pos x="34" y="38"/>
              </a:cxn>
              <a:cxn ang="0">
                <a:pos x="31" y="41"/>
              </a:cxn>
              <a:cxn ang="0">
                <a:pos x="30" y="41"/>
              </a:cxn>
              <a:cxn ang="0">
                <a:pos x="16" y="26"/>
              </a:cxn>
              <a:cxn ang="0">
                <a:pos x="13" y="21"/>
              </a:cxn>
              <a:cxn ang="0">
                <a:pos x="20" y="14"/>
              </a:cxn>
              <a:cxn ang="0">
                <a:pos x="26" y="16"/>
              </a:cxn>
              <a:cxn ang="0">
                <a:pos x="46" y="37"/>
              </a:cxn>
              <a:cxn ang="0">
                <a:pos x="50" y="45"/>
              </a:cxn>
              <a:cxn ang="0">
                <a:pos x="40" y="55"/>
              </a:cxn>
            </a:cxnLst>
            <a:rect l="0" t="0" r="r" b="b"/>
            <a:pathLst>
              <a:path w="50" h="55">
                <a:moveTo>
                  <a:pt x="40" y="55"/>
                </a:moveTo>
                <a:cubicBezTo>
                  <a:pt x="37" y="55"/>
                  <a:pt x="34" y="54"/>
                  <a:pt x="32" y="51"/>
                </a:cubicBezTo>
                <a:cubicBezTo>
                  <a:pt x="4" y="24"/>
                  <a:pt x="4" y="24"/>
                  <a:pt x="4" y="24"/>
                </a:cubicBezTo>
                <a:cubicBezTo>
                  <a:pt x="1" y="21"/>
                  <a:pt x="0" y="18"/>
                  <a:pt x="0" y="14"/>
                </a:cubicBezTo>
                <a:cubicBezTo>
                  <a:pt x="0" y="7"/>
                  <a:pt x="6" y="0"/>
                  <a:pt x="13" y="0"/>
                </a:cubicBezTo>
                <a:cubicBezTo>
                  <a:pt x="17" y="0"/>
                  <a:pt x="21" y="2"/>
                  <a:pt x="23" y="5"/>
                </a:cubicBezTo>
                <a:cubicBezTo>
                  <a:pt x="45" y="26"/>
                  <a:pt x="45" y="26"/>
                  <a:pt x="45" y="26"/>
                </a:cubicBezTo>
                <a:cubicBezTo>
                  <a:pt x="45" y="26"/>
                  <a:pt x="45" y="27"/>
                  <a:pt x="45" y="27"/>
                </a:cubicBezTo>
                <a:cubicBezTo>
                  <a:pt x="45" y="28"/>
                  <a:pt x="43" y="30"/>
                  <a:pt x="42" y="30"/>
                </a:cubicBezTo>
                <a:cubicBezTo>
                  <a:pt x="42" y="30"/>
                  <a:pt x="42" y="30"/>
                  <a:pt x="42" y="29"/>
                </a:cubicBezTo>
                <a:cubicBezTo>
                  <a:pt x="20" y="8"/>
                  <a:pt x="20" y="8"/>
                  <a:pt x="20" y="8"/>
                </a:cubicBezTo>
                <a:cubicBezTo>
                  <a:pt x="18" y="6"/>
                  <a:pt x="16" y="5"/>
                  <a:pt x="13" y="5"/>
                </a:cubicBezTo>
                <a:cubicBezTo>
                  <a:pt x="8" y="5"/>
                  <a:pt x="4" y="9"/>
                  <a:pt x="4" y="14"/>
                </a:cubicBezTo>
                <a:cubicBezTo>
                  <a:pt x="4" y="16"/>
                  <a:pt x="5" y="19"/>
                  <a:pt x="7" y="21"/>
                </a:cubicBezTo>
                <a:cubicBezTo>
                  <a:pt x="35" y="48"/>
                  <a:pt x="35" y="48"/>
                  <a:pt x="35" y="48"/>
                </a:cubicBezTo>
                <a:cubicBezTo>
                  <a:pt x="36" y="50"/>
                  <a:pt x="38" y="50"/>
                  <a:pt x="40" y="50"/>
                </a:cubicBezTo>
                <a:cubicBezTo>
                  <a:pt x="43" y="50"/>
                  <a:pt x="45" y="48"/>
                  <a:pt x="45" y="45"/>
                </a:cubicBezTo>
                <a:cubicBezTo>
                  <a:pt x="45" y="43"/>
                  <a:pt x="44" y="41"/>
                  <a:pt x="43" y="40"/>
                </a:cubicBezTo>
                <a:cubicBezTo>
                  <a:pt x="22" y="19"/>
                  <a:pt x="22" y="19"/>
                  <a:pt x="22" y="19"/>
                </a:cubicBezTo>
                <a:cubicBezTo>
                  <a:pt x="22" y="19"/>
                  <a:pt x="21" y="18"/>
                  <a:pt x="20" y="18"/>
                </a:cubicBezTo>
                <a:cubicBezTo>
                  <a:pt x="19" y="18"/>
                  <a:pt x="18" y="19"/>
                  <a:pt x="18" y="21"/>
                </a:cubicBezTo>
                <a:cubicBezTo>
                  <a:pt x="18" y="22"/>
                  <a:pt x="18" y="22"/>
                  <a:pt x="19" y="23"/>
                </a:cubicBezTo>
                <a:cubicBezTo>
                  <a:pt x="33" y="38"/>
                  <a:pt x="33" y="38"/>
                  <a:pt x="33" y="38"/>
                </a:cubicBezTo>
                <a:cubicBezTo>
                  <a:pt x="34" y="38"/>
                  <a:pt x="34" y="38"/>
                  <a:pt x="34" y="38"/>
                </a:cubicBezTo>
                <a:cubicBezTo>
                  <a:pt x="34" y="39"/>
                  <a:pt x="32" y="41"/>
                  <a:pt x="31" y="41"/>
                </a:cubicBezTo>
                <a:cubicBezTo>
                  <a:pt x="31" y="41"/>
                  <a:pt x="30" y="41"/>
                  <a:pt x="30" y="41"/>
                </a:cubicBezTo>
                <a:cubicBezTo>
                  <a:pt x="16" y="26"/>
                  <a:pt x="16" y="26"/>
                  <a:pt x="16" y="26"/>
                </a:cubicBezTo>
                <a:cubicBezTo>
                  <a:pt x="14" y="25"/>
                  <a:pt x="13" y="23"/>
                  <a:pt x="13" y="21"/>
                </a:cubicBezTo>
                <a:cubicBezTo>
                  <a:pt x="13" y="17"/>
                  <a:pt x="16" y="14"/>
                  <a:pt x="20" y="14"/>
                </a:cubicBezTo>
                <a:cubicBezTo>
                  <a:pt x="22" y="14"/>
                  <a:pt x="24" y="15"/>
                  <a:pt x="26" y="16"/>
                </a:cubicBezTo>
                <a:cubicBezTo>
                  <a:pt x="46" y="37"/>
                  <a:pt x="46" y="37"/>
                  <a:pt x="46" y="37"/>
                </a:cubicBezTo>
                <a:cubicBezTo>
                  <a:pt x="49" y="39"/>
                  <a:pt x="50" y="42"/>
                  <a:pt x="50" y="45"/>
                </a:cubicBezTo>
                <a:cubicBezTo>
                  <a:pt x="50" y="51"/>
                  <a:pt x="46" y="55"/>
                  <a:pt x="40" y="55"/>
                </a:cubicBezTo>
                <a:close/>
              </a:path>
            </a:pathLst>
          </a:custGeom>
          <a:solidFill>
            <a:schemeClr val="bg1"/>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28" name="Freeform 56"/>
          <p:cNvSpPr>
            <a:spLocks noEditPoints="1"/>
          </p:cNvSpPr>
          <p:nvPr/>
        </p:nvSpPr>
        <p:spPr bwMode="auto">
          <a:xfrm>
            <a:off x="7026502" y="2723188"/>
            <a:ext cx="481621" cy="48162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29" name="Freeform 24"/>
          <p:cNvSpPr>
            <a:spLocks noEditPoints="1"/>
          </p:cNvSpPr>
          <p:nvPr/>
        </p:nvSpPr>
        <p:spPr bwMode="auto">
          <a:xfrm>
            <a:off x="4711490" y="2723186"/>
            <a:ext cx="406086" cy="440985"/>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ln>
        </p:spPr>
        <p:txBody>
          <a:bodyPr vert="horz" wrap="square" lIns="121904" tIns="60952" rIns="121904" bIns="60952" numCol="1" anchor="t" anchorCtr="0" compatLnSpc="1"/>
          <a:lstStyle/>
          <a:p>
            <a:endParaRPr lang="en-US" sz="2400">
              <a:cs typeface="+mn-ea"/>
              <a:sym typeface="+mn-lt"/>
            </a:endParaRPr>
          </a:p>
        </p:txBody>
      </p:sp>
      <p:sp>
        <p:nvSpPr>
          <p:cNvPr id="30" name="Freeform 5"/>
          <p:cNvSpPr>
            <a:spLocks noEditPoints="1"/>
          </p:cNvSpPr>
          <p:nvPr/>
        </p:nvSpPr>
        <p:spPr bwMode="auto">
          <a:xfrm>
            <a:off x="5652557" y="2452456"/>
            <a:ext cx="830069" cy="830069"/>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04" tIns="60952" rIns="121904" bIns="60952" numCol="1" anchor="t" anchorCtr="0" compatLnSpc="1"/>
          <a:lstStyle/>
          <a:p>
            <a:endParaRPr 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1000"/>
                                        <p:tgtEl>
                                          <p:spTgt spid="6"/>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Effect transition="in" filter="fade">
                                      <p:cBhvr>
                                        <p:cTn id="53" dur="500"/>
                                        <p:tgtEl>
                                          <p:spTgt spid="9"/>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anim calcmode="lin" valueType="num">
                                      <p:cBhvr>
                                        <p:cTn id="76" dur="500" fill="hold"/>
                                        <p:tgtEl>
                                          <p:spTgt spid="23"/>
                                        </p:tgtEl>
                                        <p:attrNameLst>
                                          <p:attrName>ppt_x</p:attrName>
                                        </p:attrNameLst>
                                      </p:cBhvr>
                                      <p:tavLst>
                                        <p:tav tm="0">
                                          <p:val>
                                            <p:strVal val="#ppt_x"/>
                                          </p:val>
                                        </p:tav>
                                        <p:tav tm="100000">
                                          <p:val>
                                            <p:strVal val="#ppt_x"/>
                                          </p:val>
                                        </p:tav>
                                      </p:tavLst>
                                    </p:anim>
                                    <p:anim calcmode="lin" valueType="num">
                                      <p:cBhvr>
                                        <p:cTn id="77" dur="500" fill="hold"/>
                                        <p:tgtEl>
                                          <p:spTgt spid="23"/>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2" presetClass="entr" presetSubtype="8" accel="50000" decel="50000" fill="hold"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0-#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childTnLst>
                          </p:cTn>
                        </p:par>
                        <p:par>
                          <p:cTn id="83" fill="hold">
                            <p:stCondLst>
                              <p:cond delay="7500"/>
                            </p:stCondLst>
                            <p:childTnLst>
                              <p:par>
                                <p:cTn id="84" presetID="2" presetClass="entr" presetSubtype="2" accel="50000" decel="50000"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fill="hold"/>
                                        <p:tgtEl>
                                          <p:spTgt spid="11"/>
                                        </p:tgtEl>
                                        <p:attrNameLst>
                                          <p:attrName>ppt_x</p:attrName>
                                        </p:attrNameLst>
                                      </p:cBhvr>
                                      <p:tavLst>
                                        <p:tav tm="0">
                                          <p:val>
                                            <p:strVal val="1+#ppt_w/2"/>
                                          </p:val>
                                        </p:tav>
                                        <p:tav tm="100000">
                                          <p:val>
                                            <p:strVal val="#ppt_x"/>
                                          </p:val>
                                        </p:tav>
                                      </p:tavLst>
                                    </p:anim>
                                    <p:anim calcmode="lin" valueType="num">
                                      <p:cBhvr additive="base">
                                        <p:cTn id="87" dur="500" fill="hold"/>
                                        <p:tgtEl>
                                          <p:spTgt spid="11"/>
                                        </p:tgtEl>
                                        <p:attrNameLst>
                                          <p:attrName>ppt_y</p:attrName>
                                        </p:attrNameLst>
                                      </p:cBhvr>
                                      <p:tavLst>
                                        <p:tav tm="0">
                                          <p:val>
                                            <p:strVal val="#ppt_y"/>
                                          </p:val>
                                        </p:tav>
                                        <p:tav tm="100000">
                                          <p:val>
                                            <p:strVal val="#ppt_y"/>
                                          </p:val>
                                        </p:tav>
                                      </p:tavLst>
                                    </p:anim>
                                  </p:childTnLst>
                                </p:cTn>
                              </p:par>
                            </p:childTnLst>
                          </p:cTn>
                        </p:par>
                        <p:par>
                          <p:cTn id="88" fill="hold">
                            <p:stCondLst>
                              <p:cond delay="8000"/>
                            </p:stCondLst>
                            <p:childTnLst>
                              <p:par>
                                <p:cTn id="89" presetID="2" presetClass="entr" presetSubtype="2" accel="50000" decel="50000" fill="hold" nodeType="after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additive="base">
                                        <p:cTn id="91" dur="500" fill="hold"/>
                                        <p:tgtEl>
                                          <p:spTgt spid="17"/>
                                        </p:tgtEl>
                                        <p:attrNameLst>
                                          <p:attrName>ppt_x</p:attrName>
                                        </p:attrNameLst>
                                      </p:cBhvr>
                                      <p:tavLst>
                                        <p:tav tm="0">
                                          <p:val>
                                            <p:strVal val="1+#ppt_w/2"/>
                                          </p:val>
                                        </p:tav>
                                        <p:tav tm="100000">
                                          <p:val>
                                            <p:strVal val="#ppt_x"/>
                                          </p:val>
                                        </p:tav>
                                      </p:tavLst>
                                    </p:anim>
                                    <p:anim calcmode="lin" valueType="num">
                                      <p:cBhvr additive="base">
                                        <p:cTn id="92" dur="500" fill="hold"/>
                                        <p:tgtEl>
                                          <p:spTgt spid="17"/>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 presetClass="entr" presetSubtype="8" accel="50000" decel="50000" fill="hold" nodeType="afterEffect">
                                  <p:stCondLst>
                                    <p:cond delay="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500" fill="hold"/>
                                        <p:tgtEl>
                                          <p:spTgt spid="20"/>
                                        </p:tgtEl>
                                        <p:attrNameLst>
                                          <p:attrName>ppt_x</p:attrName>
                                        </p:attrNameLst>
                                      </p:cBhvr>
                                      <p:tavLst>
                                        <p:tav tm="0">
                                          <p:val>
                                            <p:strVal val="0-#ppt_w/2"/>
                                          </p:val>
                                        </p:tav>
                                        <p:tav tm="100000">
                                          <p:val>
                                            <p:strVal val="#ppt_x"/>
                                          </p:val>
                                        </p:tav>
                                      </p:tavLst>
                                    </p:anim>
                                    <p:anim calcmode="lin" valueType="num">
                                      <p:cBhvr additive="base">
                                        <p:cTn id="9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26" grpId="0" animBg="1"/>
      <p:bldP spid="27" grpId="0" animBg="1"/>
      <p:bldP spid="28"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TextBox 3"/>
          <p:cNvSpPr txBox="1"/>
          <p:nvPr/>
        </p:nvSpPr>
        <p:spPr>
          <a:xfrm>
            <a:off x="3677920" y="367683"/>
            <a:ext cx="4261945" cy="769441"/>
          </a:xfrm>
          <a:prstGeom prst="rect">
            <a:avLst/>
          </a:prstGeom>
          <a:noFill/>
        </p:spPr>
        <p:txBody>
          <a:bodyPr wrap="square" rtlCol="0">
            <a:spAutoFit/>
          </a:bodyPr>
          <a:lstStyle/>
          <a:p>
            <a:pPr algn="ctr"/>
            <a:r>
              <a:rPr lang="zh-CN" altLang="en-US" sz="4400" b="1" dirty="0">
                <a:solidFill>
                  <a:schemeClr val="bg1"/>
                </a:solidFill>
                <a:cs typeface="+mn-ea"/>
                <a:sym typeface="+mn-lt"/>
              </a:rPr>
              <a:t>目录 </a:t>
            </a:r>
            <a:r>
              <a:rPr lang="en-US" altLang="zh-CN" sz="4400" b="1" dirty="0">
                <a:solidFill>
                  <a:schemeClr val="bg1"/>
                </a:solidFill>
                <a:cs typeface="+mn-ea"/>
                <a:sym typeface="+mn-lt"/>
              </a:rPr>
              <a:t>contents</a:t>
            </a:r>
            <a:endParaRPr lang="en-US" altLang="zh-CN" sz="4400" b="1" dirty="0">
              <a:solidFill>
                <a:schemeClr val="bg1"/>
              </a:solidFill>
              <a:cs typeface="+mn-ea"/>
              <a:sym typeface="+mn-lt"/>
            </a:endParaRPr>
          </a:p>
        </p:txBody>
      </p:sp>
      <p:sp>
        <p:nvSpPr>
          <p:cNvPr id="3" name="椭圆 2"/>
          <p:cNvSpPr/>
          <p:nvPr/>
        </p:nvSpPr>
        <p:spPr>
          <a:xfrm>
            <a:off x="2712719" y="4526955"/>
            <a:ext cx="770255" cy="765175"/>
          </a:xfrm>
          <a:prstGeom prst="ellipse">
            <a:avLst/>
          </a:prstGeom>
          <a:solidFill>
            <a:srgbClr val="1527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sym typeface="+mn-lt"/>
            </a:endParaRPr>
          </a:p>
        </p:txBody>
      </p:sp>
      <p:sp>
        <p:nvSpPr>
          <p:cNvPr id="4" name="椭圆 3"/>
          <p:cNvSpPr/>
          <p:nvPr/>
        </p:nvSpPr>
        <p:spPr>
          <a:xfrm>
            <a:off x="2712719" y="5607090"/>
            <a:ext cx="770255" cy="765175"/>
          </a:xfrm>
          <a:prstGeom prst="ellipse">
            <a:avLst/>
          </a:prstGeom>
          <a:solidFill>
            <a:srgbClr val="1527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sym typeface="+mn-lt"/>
            </a:endParaRPr>
          </a:p>
        </p:txBody>
      </p:sp>
      <p:sp>
        <p:nvSpPr>
          <p:cNvPr id="5" name="椭圆 4"/>
          <p:cNvSpPr/>
          <p:nvPr/>
        </p:nvSpPr>
        <p:spPr>
          <a:xfrm>
            <a:off x="6597015" y="4450120"/>
            <a:ext cx="770255" cy="765175"/>
          </a:xfrm>
          <a:prstGeom prst="ellipse">
            <a:avLst/>
          </a:prstGeom>
          <a:solidFill>
            <a:srgbClr val="1527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sym typeface="+mn-lt"/>
            </a:endParaRPr>
          </a:p>
        </p:txBody>
      </p:sp>
      <p:sp>
        <p:nvSpPr>
          <p:cNvPr id="6" name="椭圆 5"/>
          <p:cNvSpPr/>
          <p:nvPr/>
        </p:nvSpPr>
        <p:spPr>
          <a:xfrm>
            <a:off x="6597015" y="5608360"/>
            <a:ext cx="770255" cy="765175"/>
          </a:xfrm>
          <a:prstGeom prst="ellipse">
            <a:avLst/>
          </a:prstGeom>
          <a:solidFill>
            <a:srgbClr val="1527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cs typeface="+mn-ea"/>
              <a:sym typeface="+mn-lt"/>
            </a:endParaRPr>
          </a:p>
        </p:txBody>
      </p:sp>
      <p:sp>
        <p:nvSpPr>
          <p:cNvPr id="7" name="文本框 6"/>
          <p:cNvSpPr txBox="1"/>
          <p:nvPr/>
        </p:nvSpPr>
        <p:spPr>
          <a:xfrm>
            <a:off x="2757169" y="4617155"/>
            <a:ext cx="681355" cy="584775"/>
          </a:xfrm>
          <a:prstGeom prst="rect">
            <a:avLst/>
          </a:prstGeom>
          <a:noFill/>
        </p:spPr>
        <p:txBody>
          <a:bodyPr wrap="square" rtlCol="0">
            <a:spAutoFit/>
          </a:bodyPr>
          <a:lstStyle/>
          <a:p>
            <a:pPr algn="ctr"/>
            <a:r>
              <a:rPr lang="en-US" altLang="zh-CN" sz="3200" dirty="0">
                <a:solidFill>
                  <a:schemeClr val="bg1"/>
                </a:solidFill>
                <a:cs typeface="+mn-ea"/>
                <a:sym typeface="+mn-lt"/>
              </a:rPr>
              <a:t>01</a:t>
            </a:r>
            <a:endParaRPr lang="en-US" altLang="zh-CN" sz="3200" dirty="0">
              <a:solidFill>
                <a:schemeClr val="bg1"/>
              </a:solidFill>
              <a:cs typeface="+mn-ea"/>
              <a:sym typeface="+mn-lt"/>
            </a:endParaRPr>
          </a:p>
        </p:txBody>
      </p:sp>
      <p:sp>
        <p:nvSpPr>
          <p:cNvPr id="8" name="文本框 7"/>
          <p:cNvSpPr txBox="1"/>
          <p:nvPr/>
        </p:nvSpPr>
        <p:spPr>
          <a:xfrm>
            <a:off x="2757169" y="5697290"/>
            <a:ext cx="681355" cy="584775"/>
          </a:xfrm>
          <a:prstGeom prst="rect">
            <a:avLst/>
          </a:prstGeom>
          <a:noFill/>
        </p:spPr>
        <p:txBody>
          <a:bodyPr wrap="square" rtlCol="0">
            <a:spAutoFit/>
          </a:bodyPr>
          <a:lstStyle/>
          <a:p>
            <a:pPr algn="ctr"/>
            <a:r>
              <a:rPr lang="en-US" altLang="zh-CN" sz="3200">
                <a:solidFill>
                  <a:schemeClr val="bg1"/>
                </a:solidFill>
                <a:cs typeface="+mn-ea"/>
                <a:sym typeface="+mn-lt"/>
              </a:rPr>
              <a:t>02</a:t>
            </a:r>
            <a:endParaRPr lang="en-US" altLang="zh-CN" sz="3200">
              <a:solidFill>
                <a:schemeClr val="bg1"/>
              </a:solidFill>
              <a:cs typeface="+mn-ea"/>
              <a:sym typeface="+mn-lt"/>
            </a:endParaRPr>
          </a:p>
        </p:txBody>
      </p:sp>
      <p:sp>
        <p:nvSpPr>
          <p:cNvPr id="9" name="文本框 8"/>
          <p:cNvSpPr txBox="1"/>
          <p:nvPr/>
        </p:nvSpPr>
        <p:spPr>
          <a:xfrm>
            <a:off x="6641465" y="4540320"/>
            <a:ext cx="681355" cy="584775"/>
          </a:xfrm>
          <a:prstGeom prst="rect">
            <a:avLst/>
          </a:prstGeom>
          <a:noFill/>
        </p:spPr>
        <p:txBody>
          <a:bodyPr wrap="square" rtlCol="0">
            <a:spAutoFit/>
          </a:bodyPr>
          <a:lstStyle/>
          <a:p>
            <a:pPr algn="ctr"/>
            <a:r>
              <a:rPr lang="en-US" altLang="zh-CN" sz="3200">
                <a:solidFill>
                  <a:schemeClr val="bg1"/>
                </a:solidFill>
                <a:cs typeface="+mn-ea"/>
                <a:sym typeface="+mn-lt"/>
              </a:rPr>
              <a:t>03</a:t>
            </a:r>
            <a:endParaRPr lang="en-US" altLang="zh-CN" sz="3200">
              <a:solidFill>
                <a:schemeClr val="bg1"/>
              </a:solidFill>
              <a:cs typeface="+mn-ea"/>
              <a:sym typeface="+mn-lt"/>
            </a:endParaRPr>
          </a:p>
        </p:txBody>
      </p:sp>
      <p:sp>
        <p:nvSpPr>
          <p:cNvPr id="10" name="文本框 9"/>
          <p:cNvSpPr txBox="1"/>
          <p:nvPr/>
        </p:nvSpPr>
        <p:spPr>
          <a:xfrm>
            <a:off x="6641465" y="5698560"/>
            <a:ext cx="681355" cy="584775"/>
          </a:xfrm>
          <a:prstGeom prst="rect">
            <a:avLst/>
          </a:prstGeom>
          <a:noFill/>
        </p:spPr>
        <p:txBody>
          <a:bodyPr wrap="square" rtlCol="0">
            <a:spAutoFit/>
          </a:bodyPr>
          <a:lstStyle/>
          <a:p>
            <a:pPr algn="ctr"/>
            <a:r>
              <a:rPr lang="en-US" altLang="zh-CN" sz="3200">
                <a:solidFill>
                  <a:schemeClr val="bg1"/>
                </a:solidFill>
                <a:cs typeface="+mn-ea"/>
                <a:sym typeface="+mn-lt"/>
              </a:rPr>
              <a:t>04</a:t>
            </a:r>
            <a:endParaRPr lang="en-US" altLang="zh-CN" sz="3200">
              <a:solidFill>
                <a:schemeClr val="bg1"/>
              </a:solidFill>
              <a:cs typeface="+mn-ea"/>
              <a:sym typeface="+mn-lt"/>
            </a:endParaRPr>
          </a:p>
        </p:txBody>
      </p:sp>
      <p:sp>
        <p:nvSpPr>
          <p:cNvPr id="11" name="文本框 10"/>
          <p:cNvSpPr txBox="1"/>
          <p:nvPr/>
        </p:nvSpPr>
        <p:spPr>
          <a:xfrm>
            <a:off x="3640834" y="4513175"/>
            <a:ext cx="1808480" cy="583565"/>
          </a:xfrm>
          <a:prstGeom prst="rect">
            <a:avLst/>
          </a:prstGeom>
          <a:noFill/>
        </p:spPr>
        <p:txBody>
          <a:bodyPr wrap="none" rtlCol="0">
            <a:spAutoFit/>
          </a:bodyPr>
          <a:lstStyle/>
          <a:p>
            <a:pPr algn="l" defTabSz="456565">
              <a:defRPr/>
            </a:pPr>
            <a:r>
              <a:rPr lang="zh-CN" altLang="en-US" sz="3200" b="1" dirty="0">
                <a:solidFill>
                  <a:schemeClr val="bg1"/>
                </a:solidFill>
                <a:effectLst>
                  <a:outerShdw blurRad="38100" dist="38100" dir="2700000" algn="tl">
                    <a:srgbClr val="000000">
                      <a:alpha val="43137"/>
                    </a:srgbClr>
                  </a:outerShdw>
                </a:effectLst>
                <a:cs typeface="+mn-ea"/>
                <a:sym typeface="+mn-lt"/>
              </a:rPr>
              <a:t>工作概述</a:t>
            </a:r>
            <a:endParaRPr kumimoji="1" lang="zh-CN" altLang="en-US" sz="3200" b="1" kern="0" dirty="0">
              <a:solidFill>
                <a:schemeClr val="bg1"/>
              </a:solidFill>
              <a:effectLst>
                <a:outerShdw blurRad="38100" dist="38100" dir="2700000" algn="tl">
                  <a:srgbClr val="000000">
                    <a:alpha val="43137"/>
                  </a:srgbClr>
                </a:outerShdw>
              </a:effectLst>
              <a:cs typeface="+mn-ea"/>
              <a:sym typeface="+mn-lt"/>
            </a:endParaRPr>
          </a:p>
        </p:txBody>
      </p:sp>
      <p:sp>
        <p:nvSpPr>
          <p:cNvPr id="12" name="文本框 11"/>
          <p:cNvSpPr txBox="1"/>
          <p:nvPr/>
        </p:nvSpPr>
        <p:spPr>
          <a:xfrm>
            <a:off x="3677920" y="5031780"/>
            <a:ext cx="2419350" cy="368300"/>
          </a:xfrm>
          <a:prstGeom prst="rect">
            <a:avLst/>
          </a:prstGeom>
          <a:noFill/>
        </p:spPr>
        <p:txBody>
          <a:bodyPr wrap="square" rtlCol="0">
            <a:spAutoFit/>
          </a:bodyPr>
          <a:lstStyle/>
          <a:p>
            <a:r>
              <a:rPr lang="zh-CN" altLang="en-US">
                <a:solidFill>
                  <a:schemeClr val="bg1"/>
                </a:solidFill>
                <a:effectLst>
                  <a:outerShdw blurRad="38100" dist="38100" dir="2700000" algn="tl">
                    <a:srgbClr val="000000">
                      <a:alpha val="43137"/>
                    </a:srgbClr>
                  </a:outerShdw>
                </a:effectLst>
                <a:cs typeface="+mn-ea"/>
                <a:sym typeface="+mn-lt"/>
              </a:rPr>
              <a:t>Summary of work</a:t>
            </a:r>
            <a:endParaRPr lang="zh-CN" altLang="en-US">
              <a:solidFill>
                <a:schemeClr val="bg1"/>
              </a:solidFill>
              <a:effectLst>
                <a:outerShdw blurRad="38100" dist="38100" dir="2700000" algn="tl">
                  <a:srgbClr val="000000">
                    <a:alpha val="43137"/>
                  </a:srgbClr>
                </a:outerShdw>
              </a:effectLst>
              <a:cs typeface="+mn-ea"/>
              <a:sym typeface="+mn-lt"/>
            </a:endParaRPr>
          </a:p>
        </p:txBody>
      </p:sp>
      <p:sp>
        <p:nvSpPr>
          <p:cNvPr id="13" name="文本框 12"/>
          <p:cNvSpPr txBox="1"/>
          <p:nvPr/>
        </p:nvSpPr>
        <p:spPr>
          <a:xfrm>
            <a:off x="3652264" y="5607280"/>
            <a:ext cx="1808480" cy="583565"/>
          </a:xfrm>
          <a:prstGeom prst="rect">
            <a:avLst/>
          </a:prstGeom>
          <a:noFill/>
        </p:spPr>
        <p:txBody>
          <a:bodyPr wrap="none" rtlCol="0">
            <a:spAutoFit/>
          </a:bodyPr>
          <a:lstStyle/>
          <a:p>
            <a:pPr algn="l" defTabSz="456565">
              <a:defRPr/>
            </a:pPr>
            <a:r>
              <a:rPr lang="zh-CN" altLang="en-US" sz="3200" b="1" dirty="0">
                <a:solidFill>
                  <a:schemeClr val="bg1"/>
                </a:solidFill>
                <a:effectLst>
                  <a:outerShdw blurRad="38100" dist="38100" dir="2700000" algn="tl">
                    <a:srgbClr val="000000">
                      <a:alpha val="43137"/>
                    </a:srgbClr>
                  </a:outerShdw>
                </a:effectLst>
                <a:cs typeface="+mn-ea"/>
                <a:sym typeface="+mn-lt"/>
              </a:rPr>
              <a:t>完成情况</a:t>
            </a:r>
            <a:endParaRPr kumimoji="1" lang="zh-CN" altLang="en-US" sz="3200" b="1" kern="0" dirty="0">
              <a:solidFill>
                <a:schemeClr val="bg1"/>
              </a:solidFill>
              <a:effectLst>
                <a:outerShdw blurRad="38100" dist="38100" dir="2700000" algn="tl">
                  <a:srgbClr val="000000">
                    <a:alpha val="43137"/>
                  </a:srgbClr>
                </a:outerShdw>
              </a:effectLst>
              <a:cs typeface="+mn-ea"/>
              <a:sym typeface="+mn-lt"/>
            </a:endParaRPr>
          </a:p>
        </p:txBody>
      </p:sp>
      <p:sp>
        <p:nvSpPr>
          <p:cNvPr id="14" name="文本框 13"/>
          <p:cNvSpPr txBox="1"/>
          <p:nvPr/>
        </p:nvSpPr>
        <p:spPr>
          <a:xfrm>
            <a:off x="7563230" y="4513175"/>
            <a:ext cx="1808480" cy="583565"/>
          </a:xfrm>
          <a:prstGeom prst="rect">
            <a:avLst/>
          </a:prstGeom>
          <a:noFill/>
        </p:spPr>
        <p:txBody>
          <a:bodyPr wrap="none" rtlCol="0">
            <a:spAutoFit/>
          </a:bodyPr>
          <a:lstStyle/>
          <a:p>
            <a:pPr algn="l" defTabSz="456565">
              <a:defRPr/>
            </a:pPr>
            <a:r>
              <a:rPr lang="zh-CN" altLang="en-US" sz="3200" b="1" dirty="0">
                <a:solidFill>
                  <a:schemeClr val="bg1"/>
                </a:solidFill>
                <a:effectLst>
                  <a:outerShdw blurRad="38100" dist="38100" dir="2700000" algn="tl">
                    <a:srgbClr val="000000">
                      <a:alpha val="43137"/>
                    </a:srgbClr>
                  </a:outerShdw>
                </a:effectLst>
                <a:cs typeface="+mn-ea"/>
                <a:sym typeface="+mn-lt"/>
              </a:rPr>
              <a:t>不足之处</a:t>
            </a:r>
            <a:endParaRPr kumimoji="1" lang="zh-CN" altLang="en-US" sz="3200" b="1" kern="0" dirty="0">
              <a:solidFill>
                <a:schemeClr val="bg1"/>
              </a:solidFill>
              <a:effectLst>
                <a:outerShdw blurRad="38100" dist="38100" dir="2700000" algn="tl">
                  <a:srgbClr val="000000">
                    <a:alpha val="43137"/>
                  </a:srgbClr>
                </a:outerShdw>
              </a:effectLst>
              <a:cs typeface="+mn-ea"/>
              <a:sym typeface="+mn-lt"/>
            </a:endParaRPr>
          </a:p>
        </p:txBody>
      </p:sp>
      <p:sp>
        <p:nvSpPr>
          <p:cNvPr id="15" name="文本框 14"/>
          <p:cNvSpPr txBox="1"/>
          <p:nvPr/>
        </p:nvSpPr>
        <p:spPr>
          <a:xfrm>
            <a:off x="7549260" y="5634585"/>
            <a:ext cx="1808480" cy="583565"/>
          </a:xfrm>
          <a:prstGeom prst="rect">
            <a:avLst/>
          </a:prstGeom>
          <a:noFill/>
        </p:spPr>
        <p:txBody>
          <a:bodyPr wrap="none" rtlCol="0">
            <a:spAutoFit/>
          </a:bodyPr>
          <a:lstStyle/>
          <a:p>
            <a:pPr algn="l" defTabSz="456565">
              <a:defRPr/>
            </a:pPr>
            <a:r>
              <a:rPr lang="zh-CN" altLang="en-US" sz="3200" b="1" dirty="0">
                <a:solidFill>
                  <a:schemeClr val="bg1"/>
                </a:solidFill>
                <a:effectLst>
                  <a:outerShdw blurRad="38100" dist="38100" dir="2700000" algn="tl">
                    <a:srgbClr val="000000">
                      <a:alpha val="43137"/>
                    </a:srgbClr>
                  </a:outerShdw>
                </a:effectLst>
                <a:cs typeface="+mn-ea"/>
                <a:sym typeface="+mn-lt"/>
              </a:rPr>
              <a:t>目标计划</a:t>
            </a:r>
            <a:endParaRPr kumimoji="1" lang="zh-CN" altLang="en-US" sz="3200" b="1" kern="0" dirty="0">
              <a:solidFill>
                <a:schemeClr val="bg1"/>
              </a:solidFill>
              <a:effectLst>
                <a:outerShdw blurRad="38100" dist="38100" dir="2700000" algn="tl">
                  <a:srgbClr val="000000">
                    <a:alpha val="43137"/>
                  </a:srgbClr>
                </a:outerShdw>
              </a:effectLst>
              <a:cs typeface="+mn-ea"/>
              <a:sym typeface="+mn-lt"/>
            </a:endParaRPr>
          </a:p>
        </p:txBody>
      </p:sp>
      <p:sp>
        <p:nvSpPr>
          <p:cNvPr id="16" name="文本框 15"/>
          <p:cNvSpPr txBox="1"/>
          <p:nvPr/>
        </p:nvSpPr>
        <p:spPr>
          <a:xfrm>
            <a:off x="3677920" y="6139855"/>
            <a:ext cx="1974850" cy="368300"/>
          </a:xfrm>
          <a:prstGeom prst="rect">
            <a:avLst/>
          </a:prstGeom>
          <a:noFill/>
        </p:spPr>
        <p:txBody>
          <a:bodyPr wrap="square" rtlCol="0">
            <a:spAutoFit/>
          </a:bodyPr>
          <a:lstStyle/>
          <a:p>
            <a:r>
              <a:rPr lang="zh-CN" altLang="en-US">
                <a:solidFill>
                  <a:schemeClr val="bg1"/>
                </a:solidFill>
                <a:effectLst>
                  <a:outerShdw blurRad="38100" dist="38100" dir="2700000" algn="tl">
                    <a:srgbClr val="000000">
                      <a:alpha val="43137"/>
                    </a:srgbClr>
                  </a:outerShdw>
                </a:effectLst>
                <a:cs typeface="+mn-ea"/>
                <a:sym typeface="+mn-lt"/>
              </a:rPr>
              <a:t>completion</a:t>
            </a:r>
            <a:endParaRPr lang="zh-CN" altLang="en-US">
              <a:solidFill>
                <a:schemeClr val="bg1"/>
              </a:solidFill>
              <a:effectLst>
                <a:outerShdw blurRad="38100" dist="38100" dir="2700000" algn="tl">
                  <a:srgbClr val="000000">
                    <a:alpha val="43137"/>
                  </a:srgbClr>
                </a:outerShdw>
              </a:effectLst>
              <a:cs typeface="+mn-ea"/>
              <a:sym typeface="+mn-lt"/>
            </a:endParaRPr>
          </a:p>
        </p:txBody>
      </p:sp>
      <p:sp>
        <p:nvSpPr>
          <p:cNvPr id="17" name="文本框 16"/>
          <p:cNvSpPr txBox="1"/>
          <p:nvPr/>
        </p:nvSpPr>
        <p:spPr>
          <a:xfrm>
            <a:off x="7536816" y="5029240"/>
            <a:ext cx="1974850" cy="368300"/>
          </a:xfrm>
          <a:prstGeom prst="rect">
            <a:avLst/>
          </a:prstGeom>
          <a:noFill/>
        </p:spPr>
        <p:txBody>
          <a:bodyPr wrap="square" rtlCol="0">
            <a:spAutoFit/>
          </a:bodyPr>
          <a:lstStyle/>
          <a:p>
            <a:r>
              <a:rPr lang="zh-CN" altLang="en-US">
                <a:solidFill>
                  <a:schemeClr val="bg1"/>
                </a:solidFill>
                <a:effectLst>
                  <a:outerShdw blurRad="38100" dist="38100" dir="2700000" algn="tl">
                    <a:srgbClr val="000000">
                      <a:alpha val="43137"/>
                    </a:srgbClr>
                  </a:outerShdw>
                </a:effectLst>
                <a:cs typeface="+mn-ea"/>
                <a:sym typeface="+mn-lt"/>
              </a:rPr>
              <a:t>Deficiency in</a:t>
            </a:r>
            <a:endParaRPr lang="zh-CN" altLang="en-US">
              <a:solidFill>
                <a:schemeClr val="bg1"/>
              </a:solidFill>
              <a:effectLst>
                <a:outerShdw blurRad="38100" dist="38100" dir="2700000" algn="tl">
                  <a:srgbClr val="000000">
                    <a:alpha val="43137"/>
                  </a:srgbClr>
                </a:outerShdw>
              </a:effectLst>
              <a:cs typeface="+mn-ea"/>
              <a:sym typeface="+mn-lt"/>
            </a:endParaRPr>
          </a:p>
        </p:txBody>
      </p:sp>
      <p:sp>
        <p:nvSpPr>
          <p:cNvPr id="18" name="文本框 17"/>
          <p:cNvSpPr txBox="1"/>
          <p:nvPr/>
        </p:nvSpPr>
        <p:spPr>
          <a:xfrm>
            <a:off x="7611111" y="6151285"/>
            <a:ext cx="1874167" cy="369332"/>
          </a:xfrm>
          <a:prstGeom prst="rect">
            <a:avLst/>
          </a:prstGeom>
          <a:noFill/>
        </p:spPr>
        <p:txBody>
          <a:bodyPr wrap="none" rtlCol="0" anchor="t">
            <a:spAutoFit/>
          </a:bodyPr>
          <a:lstStyle/>
          <a:p>
            <a:r>
              <a:rPr lang="zh-CN" altLang="en-US">
                <a:solidFill>
                  <a:schemeClr val="bg1"/>
                </a:solidFill>
                <a:effectLst>
                  <a:outerShdw blurRad="38100" dist="38100" dir="2700000" algn="tl">
                    <a:srgbClr val="000000">
                      <a:alpha val="43137"/>
                    </a:srgbClr>
                  </a:outerShdw>
                </a:effectLst>
                <a:cs typeface="+mn-ea"/>
                <a:sym typeface="+mn-lt"/>
              </a:rPr>
              <a:t>The target plan</a:t>
            </a:r>
            <a:endParaRPr lang="zh-CN" altLang="en-US">
              <a:solidFill>
                <a:schemeClr val="bg1"/>
              </a:solidFill>
              <a:effectLst>
                <a:outerShdw blurRad="38100" dist="38100" dir="2700000" algn="tl">
                  <a:srgbClr val="000000">
                    <a:alpha val="43137"/>
                  </a:srgbClr>
                </a:outerShdw>
              </a:effectLst>
              <a:cs typeface="+mn-ea"/>
              <a:sym typeface="+mn-lt"/>
            </a:endParaRPr>
          </a:p>
        </p:txBody>
      </p:sp>
      <p:sp>
        <p:nvSpPr>
          <p:cNvPr id="20"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endParaRPr lang="en-US" altLang="zh-CN" sz="100" dirty="0">
              <a:solidFill>
                <a:schemeClr val="tx1">
                  <a:alpha val="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linds(horizont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blinds(horizontal)">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blinds(horizontal)">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linds(horizontal)">
                                      <p:cBhvr>
                                        <p:cTn id="62" dur="5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linds(horizontal)">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blinds(horizontal)">
                                      <p:cBhvr>
                                        <p:cTn id="7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p:bldP spid="3" grpId="0" animBg="1"/>
      <p:bldP spid="4" grpId="0" animBg="1"/>
      <p:bldP spid="5" grpId="0" animBg="1"/>
      <p:bldP spid="6" grpId="0" animBg="1"/>
      <p:bldP spid="11" grpId="0"/>
      <p:bldP spid="12" grpId="0"/>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1985"/>
          <p:cNvGrpSpPr/>
          <p:nvPr/>
        </p:nvGrpSpPr>
        <p:grpSpPr>
          <a:xfrm>
            <a:off x="7999757" y="2320421"/>
            <a:ext cx="3627812" cy="3097786"/>
            <a:chOff x="338596" y="377506"/>
            <a:chExt cx="2721211" cy="2323641"/>
          </a:xfrm>
        </p:grpSpPr>
        <p:grpSp>
          <p:nvGrpSpPr>
            <p:cNvPr id="40" name="Group 1980"/>
            <p:cNvGrpSpPr/>
            <p:nvPr/>
          </p:nvGrpSpPr>
          <p:grpSpPr>
            <a:xfrm>
              <a:off x="338596" y="377506"/>
              <a:ext cx="2323709" cy="2323641"/>
              <a:chOff x="-1" y="-1"/>
              <a:chExt cx="2323708" cy="2323640"/>
            </a:xfrm>
          </p:grpSpPr>
          <p:sp>
            <p:nvSpPr>
              <p:cNvPr id="45" name="Shape 1978"/>
              <p:cNvSpPr/>
              <p:nvPr/>
            </p:nvSpPr>
            <p:spPr>
              <a:xfrm>
                <a:off x="-1" y="-1"/>
                <a:ext cx="2323708" cy="23236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38100" cap="flat">
                <a:solidFill>
                  <a:schemeClr val="accent2"/>
                </a:solidFill>
                <a:prstDash val="solid"/>
                <a:round/>
              </a:ln>
              <a:effectLst/>
            </p:spPr>
            <p:txBody>
              <a:bodyPr wrap="square" lIns="0" tIns="0" rIns="0" bIns="0" numCol="1" anchor="ctr">
                <a:noAutofit/>
              </a:bodyPr>
              <a:lstStyle/>
              <a:p>
                <a:pPr lvl="0" algn="ctr"/>
                <a:endParaRPr>
                  <a:cs typeface="+mn-ea"/>
                  <a:sym typeface="+mn-lt"/>
                </a:endParaRPr>
              </a:p>
            </p:txBody>
          </p:sp>
          <p:sp>
            <p:nvSpPr>
              <p:cNvPr id="46" name="Shape 1979"/>
              <p:cNvSpPr/>
              <p:nvPr/>
            </p:nvSpPr>
            <p:spPr>
              <a:xfrm>
                <a:off x="634476" y="624415"/>
                <a:ext cx="1054752" cy="492314"/>
              </a:xfrm>
              <a:prstGeom prst="rect">
                <a:avLst/>
              </a:prstGeom>
              <a:noFill/>
              <a:ln w="12700" cap="flat">
                <a:noFill/>
                <a:miter lim="400000"/>
              </a:ln>
              <a:effectLst/>
            </p:spPr>
            <p:txBody>
              <a:bodyPr wrap="none" lIns="0" tIns="0" rIns="0" bIns="0" numCol="1" anchor="t">
                <a:spAutoFit/>
              </a:bodyPr>
              <a:lstStyle/>
              <a:p>
                <a:pPr lvl="0" algn="ctr">
                  <a:defRPr>
                    <a:uFillTx/>
                  </a:defRPr>
                </a:pPr>
                <a:r>
                  <a:rPr sz="4265" spc="-307" dirty="0">
                    <a:solidFill>
                      <a:schemeClr val="accent2"/>
                    </a:solidFill>
                    <a:uFill>
                      <a:solidFill>
                        <a:srgbClr val="595959"/>
                      </a:solidFill>
                    </a:uFill>
                    <a:cs typeface="+mn-ea"/>
                    <a:sym typeface="+mn-lt"/>
                  </a:rPr>
                  <a:t>$2521</a:t>
                </a:r>
                <a:endParaRPr sz="4265" spc="-307" dirty="0">
                  <a:solidFill>
                    <a:schemeClr val="accent2"/>
                  </a:solidFill>
                  <a:uFill>
                    <a:solidFill>
                      <a:srgbClr val="595959"/>
                    </a:solidFill>
                  </a:uFill>
                  <a:cs typeface="+mn-ea"/>
                  <a:sym typeface="+mn-lt"/>
                </a:endParaRPr>
              </a:p>
            </p:txBody>
          </p:sp>
          <p:sp>
            <p:nvSpPr>
              <p:cNvPr id="106" name="Shape 1979"/>
              <p:cNvSpPr/>
              <p:nvPr/>
            </p:nvSpPr>
            <p:spPr>
              <a:xfrm>
                <a:off x="623243" y="1254850"/>
                <a:ext cx="1077217" cy="581697"/>
              </a:xfrm>
              <a:prstGeom prst="rect">
                <a:avLst/>
              </a:prstGeom>
              <a:noFill/>
              <a:ln w="12700" cap="flat">
                <a:noFill/>
                <a:miter lim="400000"/>
              </a:ln>
              <a:effectLst/>
            </p:spPr>
            <p:txBody>
              <a:bodyPr wrap="none" lIns="0" tIns="0" rIns="0" bIns="0" numCol="1" anchor="ctr">
                <a:spAutoFit/>
              </a:bodyPr>
              <a:lstStyle/>
              <a:p>
                <a:pPr lvl="0" algn="ctr">
                  <a:lnSpc>
                    <a:spcPct val="120000"/>
                  </a:lnSpc>
                  <a:defRPr>
                    <a:uFillTx/>
                  </a:defRPr>
                </a:pPr>
                <a:r>
                  <a:rPr lang="zh-CN" altLang="en-US" sz="1400" dirty="0">
                    <a:solidFill>
                      <a:schemeClr val="accent2"/>
                    </a:solidFill>
                    <a:uFill>
                      <a:solidFill>
                        <a:srgbClr val="595959"/>
                      </a:solidFill>
                    </a:uFill>
                    <a:cs typeface="+mn-ea"/>
                    <a:sym typeface="+mn-lt"/>
                  </a:rPr>
                  <a:t>单击此处</a:t>
                </a:r>
                <a:endParaRPr lang="zh-CN" altLang="en-US" sz="1400" dirty="0">
                  <a:solidFill>
                    <a:schemeClr val="accent2"/>
                  </a:solidFill>
                  <a:uFill>
                    <a:solidFill>
                      <a:srgbClr val="595959"/>
                    </a:solidFill>
                  </a:uFill>
                  <a:cs typeface="+mn-ea"/>
                  <a:sym typeface="+mn-lt"/>
                </a:endParaRPr>
              </a:p>
              <a:p>
                <a:pPr lvl="0" algn="ctr">
                  <a:lnSpc>
                    <a:spcPct val="120000"/>
                  </a:lnSpc>
                  <a:defRPr>
                    <a:uFillTx/>
                  </a:defRPr>
                </a:pPr>
                <a:r>
                  <a:rPr lang="zh-CN" altLang="en-US" sz="1400" dirty="0">
                    <a:solidFill>
                      <a:schemeClr val="accent2"/>
                    </a:solidFill>
                    <a:uFill>
                      <a:solidFill>
                        <a:srgbClr val="595959"/>
                      </a:solidFill>
                    </a:uFill>
                    <a:cs typeface="+mn-ea"/>
                    <a:sym typeface="+mn-lt"/>
                  </a:rPr>
                  <a:t>添加副标题或详细</a:t>
                </a:r>
                <a:endParaRPr lang="zh-CN" altLang="en-US" sz="1400" dirty="0">
                  <a:solidFill>
                    <a:schemeClr val="accent2"/>
                  </a:solidFill>
                  <a:uFill>
                    <a:solidFill>
                      <a:srgbClr val="595959"/>
                    </a:solidFill>
                  </a:uFill>
                  <a:cs typeface="+mn-ea"/>
                  <a:sym typeface="+mn-lt"/>
                </a:endParaRPr>
              </a:p>
              <a:p>
                <a:pPr lvl="0" algn="ctr">
                  <a:lnSpc>
                    <a:spcPct val="120000"/>
                  </a:lnSpc>
                  <a:defRPr>
                    <a:uFillTx/>
                  </a:defRPr>
                </a:pPr>
                <a:r>
                  <a:rPr lang="zh-CN" altLang="en-US" sz="1400" dirty="0">
                    <a:solidFill>
                      <a:schemeClr val="accent2"/>
                    </a:solidFill>
                    <a:uFill>
                      <a:solidFill>
                        <a:srgbClr val="595959"/>
                      </a:solidFill>
                    </a:uFill>
                    <a:cs typeface="+mn-ea"/>
                    <a:sym typeface="+mn-lt"/>
                  </a:rPr>
                  <a:t>文本描述</a:t>
                </a:r>
                <a:endParaRPr lang="zh-CN" altLang="en-US" sz="1400" dirty="0">
                  <a:solidFill>
                    <a:schemeClr val="accent2"/>
                  </a:solidFill>
                  <a:uFill>
                    <a:solidFill>
                      <a:srgbClr val="595959"/>
                    </a:solidFill>
                  </a:uFill>
                  <a:cs typeface="+mn-ea"/>
                  <a:sym typeface="+mn-lt"/>
                </a:endParaRPr>
              </a:p>
            </p:txBody>
          </p:sp>
        </p:grpSp>
        <p:sp>
          <p:nvSpPr>
            <p:cNvPr id="41" name="Shape 1981"/>
            <p:cNvSpPr/>
            <p:nvPr/>
          </p:nvSpPr>
          <p:spPr>
            <a:xfrm>
              <a:off x="2292416" y="986259"/>
              <a:ext cx="767391" cy="7673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latin typeface="Lato Light"/>
                  <a:ea typeface="Lato Light"/>
                  <a:cs typeface="Lato Light"/>
                  <a:sym typeface="Lato Light"/>
                </a:defRPr>
              </a:pPr>
              <a:endParaRPr>
                <a:latin typeface="微软雅黑 Light" panose="020B0502040204020203" charset="-122"/>
                <a:ea typeface="微软雅黑 Light" panose="020B0502040204020203" charset="-122"/>
                <a:cs typeface="+mn-ea"/>
                <a:sym typeface="+mn-lt"/>
              </a:endParaRPr>
            </a:p>
          </p:txBody>
        </p:sp>
        <p:grpSp>
          <p:nvGrpSpPr>
            <p:cNvPr id="42" name="Group 1984"/>
            <p:cNvGrpSpPr/>
            <p:nvPr/>
          </p:nvGrpSpPr>
          <p:grpSpPr>
            <a:xfrm>
              <a:off x="2504169" y="1242643"/>
              <a:ext cx="341668" cy="255671"/>
              <a:chOff x="0" y="0"/>
              <a:chExt cx="341667" cy="255670"/>
            </a:xfrm>
          </p:grpSpPr>
          <p:sp>
            <p:nvSpPr>
              <p:cNvPr id="43" name="Shape 1982"/>
              <p:cNvSpPr/>
              <p:nvPr/>
            </p:nvSpPr>
            <p:spPr>
              <a:xfrm>
                <a:off x="-1" y="-1"/>
                <a:ext cx="341669" cy="25567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9798" y="19200"/>
                    </a:moveTo>
                    <a:lnTo>
                      <a:pt x="1802" y="19200"/>
                    </a:lnTo>
                    <a:lnTo>
                      <a:pt x="1802" y="2400"/>
                    </a:lnTo>
                    <a:lnTo>
                      <a:pt x="19798" y="2400"/>
                    </a:lnTo>
                    <a:lnTo>
                      <a:pt x="19798" y="19200"/>
                    </a:ln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44" name="Shape 1983"/>
              <p:cNvSpPr/>
              <p:nvPr/>
            </p:nvSpPr>
            <p:spPr>
              <a:xfrm>
                <a:off x="52288" y="47454"/>
                <a:ext cx="238876" cy="165506"/>
              </a:xfrm>
              <a:custGeom>
                <a:avLst/>
                <a:gdLst/>
                <a:ahLst/>
                <a:cxnLst>
                  <a:cxn ang="0">
                    <a:pos x="wd2" y="hd2"/>
                  </a:cxn>
                  <a:cxn ang="5400000">
                    <a:pos x="wd2" y="hd2"/>
                  </a:cxn>
                  <a:cxn ang="10800000">
                    <a:pos x="wd2" y="hd2"/>
                  </a:cxn>
                  <a:cxn ang="16200000">
                    <a:pos x="wd2" y="hd2"/>
                  </a:cxn>
                </a:cxnLst>
                <a:rect l="0" t="0" r="r" b="b"/>
                <a:pathLst>
                  <a:path w="21263" h="21544" extrusionOk="0">
                    <a:moveTo>
                      <a:pt x="468" y="16899"/>
                    </a:moveTo>
                    <a:cubicBezTo>
                      <a:pt x="1011" y="17543"/>
                      <a:pt x="1809" y="17423"/>
                      <a:pt x="2251" y="16628"/>
                    </a:cubicBezTo>
                    <a:lnTo>
                      <a:pt x="2251" y="16626"/>
                    </a:lnTo>
                    <a:lnTo>
                      <a:pt x="3543" y="14300"/>
                    </a:lnTo>
                    <a:lnTo>
                      <a:pt x="5600" y="18371"/>
                    </a:lnTo>
                    <a:cubicBezTo>
                      <a:pt x="5873" y="18913"/>
                      <a:pt x="6328" y="19195"/>
                      <a:pt x="6786" y="19106"/>
                    </a:cubicBezTo>
                    <a:cubicBezTo>
                      <a:pt x="7242" y="19020"/>
                      <a:pt x="7630" y="18574"/>
                      <a:pt x="7798" y="17946"/>
                    </a:cubicBezTo>
                    <a:lnTo>
                      <a:pt x="9754" y="10654"/>
                    </a:lnTo>
                    <a:lnTo>
                      <a:pt x="12588" y="20415"/>
                    </a:lnTo>
                    <a:cubicBezTo>
                      <a:pt x="12787" y="21104"/>
                      <a:pt x="13246" y="21544"/>
                      <a:pt x="13755" y="21544"/>
                    </a:cubicBezTo>
                    <a:cubicBezTo>
                      <a:pt x="13778" y="21544"/>
                      <a:pt x="13801" y="21543"/>
                      <a:pt x="13826" y="21542"/>
                    </a:cubicBezTo>
                    <a:cubicBezTo>
                      <a:pt x="14360" y="21496"/>
                      <a:pt x="14816" y="20968"/>
                      <a:pt x="14968" y="20219"/>
                    </a:cubicBezTo>
                    <a:lnTo>
                      <a:pt x="17667" y="6945"/>
                    </a:lnTo>
                    <a:lnTo>
                      <a:pt x="18857" y="10519"/>
                    </a:lnTo>
                    <a:cubicBezTo>
                      <a:pt x="19162" y="11439"/>
                      <a:pt x="19921" y="11821"/>
                      <a:pt x="20550" y="11373"/>
                    </a:cubicBezTo>
                    <a:cubicBezTo>
                      <a:pt x="21179" y="10927"/>
                      <a:pt x="21442" y="9817"/>
                      <a:pt x="21135" y="8898"/>
                    </a:cubicBezTo>
                    <a:lnTo>
                      <a:pt x="18521" y="1042"/>
                    </a:lnTo>
                    <a:cubicBezTo>
                      <a:pt x="18292" y="352"/>
                      <a:pt x="17800" y="-56"/>
                      <a:pt x="17278" y="6"/>
                    </a:cubicBezTo>
                    <a:cubicBezTo>
                      <a:pt x="16755" y="69"/>
                      <a:pt x="16317" y="589"/>
                      <a:pt x="16167" y="1324"/>
                    </a:cubicBezTo>
                    <a:lnTo>
                      <a:pt x="13543" y="14225"/>
                    </a:lnTo>
                    <a:lnTo>
                      <a:pt x="10874" y="5027"/>
                    </a:lnTo>
                    <a:cubicBezTo>
                      <a:pt x="10672" y="4332"/>
                      <a:pt x="10206" y="3887"/>
                      <a:pt x="9689" y="3898"/>
                    </a:cubicBezTo>
                    <a:cubicBezTo>
                      <a:pt x="9173" y="3908"/>
                      <a:pt x="8715" y="4371"/>
                      <a:pt x="8527" y="5075"/>
                    </a:cubicBezTo>
                    <a:lnTo>
                      <a:pt x="6276" y="13475"/>
                    </a:lnTo>
                    <a:lnTo>
                      <a:pt x="4609" y="10174"/>
                    </a:lnTo>
                    <a:cubicBezTo>
                      <a:pt x="4375" y="9712"/>
                      <a:pt x="4012" y="9437"/>
                      <a:pt x="3619" y="9423"/>
                    </a:cubicBezTo>
                    <a:cubicBezTo>
                      <a:pt x="3225" y="9410"/>
                      <a:pt x="2854" y="9660"/>
                      <a:pt x="2606" y="10108"/>
                    </a:cubicBezTo>
                    <a:lnTo>
                      <a:pt x="284" y="14290"/>
                    </a:lnTo>
                    <a:cubicBezTo>
                      <a:pt x="-158" y="15086"/>
                      <a:pt x="-75" y="16253"/>
                      <a:pt x="468" y="16899"/>
                    </a:cubicBez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grpSp>
      </p:grpSp>
      <p:grpSp>
        <p:nvGrpSpPr>
          <p:cNvPr id="47" name="Group 1996"/>
          <p:cNvGrpSpPr/>
          <p:nvPr/>
        </p:nvGrpSpPr>
        <p:grpSpPr>
          <a:xfrm>
            <a:off x="774694" y="1523992"/>
            <a:ext cx="2527942" cy="1957161"/>
            <a:chOff x="0" y="306104"/>
            <a:chExt cx="1896202" cy="1468060"/>
          </a:xfrm>
        </p:grpSpPr>
        <p:grpSp>
          <p:nvGrpSpPr>
            <p:cNvPr id="48" name="Group 1988"/>
            <p:cNvGrpSpPr/>
            <p:nvPr/>
          </p:nvGrpSpPr>
          <p:grpSpPr>
            <a:xfrm>
              <a:off x="305097" y="306104"/>
              <a:ext cx="1470074" cy="1468060"/>
              <a:chOff x="-1" y="0"/>
              <a:chExt cx="1470072" cy="1468058"/>
            </a:xfrm>
          </p:grpSpPr>
          <p:sp>
            <p:nvSpPr>
              <p:cNvPr id="56" name="Shape 1986"/>
              <p:cNvSpPr/>
              <p:nvPr/>
            </p:nvSpPr>
            <p:spPr>
              <a:xfrm>
                <a:off x="-1" y="0"/>
                <a:ext cx="1470072" cy="1468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endParaRPr>
                  <a:cs typeface="+mn-ea"/>
                  <a:sym typeface="+mn-lt"/>
                </a:endParaRPr>
              </a:p>
            </p:txBody>
          </p:sp>
          <p:sp>
            <p:nvSpPr>
              <p:cNvPr id="57" name="Shape 1987"/>
              <p:cNvSpPr/>
              <p:nvPr/>
            </p:nvSpPr>
            <p:spPr>
              <a:xfrm>
                <a:off x="310440" y="227675"/>
                <a:ext cx="849187" cy="492313"/>
              </a:xfrm>
              <a:prstGeom prst="rect">
                <a:avLst/>
              </a:prstGeom>
              <a:noFill/>
              <a:ln w="12700" cap="flat">
                <a:noFill/>
                <a:miter lim="400000"/>
              </a:ln>
              <a:effectLst/>
            </p:spPr>
            <p:txBody>
              <a:bodyPr wrap="none" lIns="0" tIns="0" rIns="0" bIns="0" numCol="1" anchor="t">
                <a:spAutoFit/>
              </a:bodyPr>
              <a:lstStyle/>
              <a:p>
                <a:pPr lvl="0" algn="ctr">
                  <a:defRPr>
                    <a:uFillTx/>
                  </a:defRPr>
                </a:pPr>
                <a:r>
                  <a:rPr sz="4265" spc="-293" dirty="0">
                    <a:solidFill>
                      <a:srgbClr val="FFFFFF"/>
                    </a:solidFill>
                    <a:uFill>
                      <a:solidFill>
                        <a:srgbClr val="FFFFFF"/>
                      </a:solidFill>
                    </a:uFill>
                    <a:cs typeface="+mn-ea"/>
                    <a:sym typeface="+mn-lt"/>
                  </a:rPr>
                  <a:t>$521</a:t>
                </a:r>
                <a:endParaRPr sz="4265" spc="-293" dirty="0">
                  <a:solidFill>
                    <a:srgbClr val="FFFFFF"/>
                  </a:solidFill>
                  <a:uFill>
                    <a:solidFill>
                      <a:srgbClr val="FFFFFF"/>
                    </a:solidFill>
                  </a:uFill>
                  <a:cs typeface="+mn-ea"/>
                  <a:sym typeface="+mn-lt"/>
                </a:endParaRPr>
              </a:p>
            </p:txBody>
          </p:sp>
          <p:sp>
            <p:nvSpPr>
              <p:cNvPr id="109" name="Shape 1987"/>
              <p:cNvSpPr/>
              <p:nvPr/>
            </p:nvSpPr>
            <p:spPr>
              <a:xfrm>
                <a:off x="196425" y="707989"/>
                <a:ext cx="1077216" cy="581696"/>
              </a:xfrm>
              <a:prstGeom prst="rect">
                <a:avLst/>
              </a:prstGeom>
              <a:noFill/>
              <a:ln w="12700" cap="flat">
                <a:noFill/>
                <a:miter lim="400000"/>
              </a:ln>
              <a:effectLst/>
            </p:spPr>
            <p:txBody>
              <a:bodyPr wrap="none" lIns="0" tIns="0" rIns="0" bIns="0" numCol="1" anchor="ctr">
                <a:spAutoFit/>
              </a:bodyPr>
              <a:lstStyle/>
              <a:p>
                <a:pPr lvl="0" algn="ctr">
                  <a:lnSpc>
                    <a:spcPct val="120000"/>
                  </a:lnSpc>
                  <a:defRPr>
                    <a:uFillTx/>
                  </a:defRPr>
                </a:pPr>
                <a:r>
                  <a:rPr lang="zh-CN" altLang="en-US" sz="1400" dirty="0">
                    <a:solidFill>
                      <a:srgbClr val="FFFFFF"/>
                    </a:solidFill>
                    <a:uFill>
                      <a:solidFill>
                        <a:srgbClr val="FFFFFF"/>
                      </a:solidFill>
                    </a:uFill>
                    <a:cs typeface="+mn-ea"/>
                    <a:sym typeface="+mn-lt"/>
                  </a:rPr>
                  <a:t>单击此处</a:t>
                </a:r>
                <a:endParaRPr lang="zh-CN" altLang="en-US" sz="1400" dirty="0">
                  <a:solidFill>
                    <a:srgbClr val="FFFFFF"/>
                  </a:solidFill>
                  <a:uFill>
                    <a:solidFill>
                      <a:srgbClr val="FFFFFF"/>
                    </a:solidFill>
                  </a:uFill>
                  <a:cs typeface="+mn-ea"/>
                  <a:sym typeface="+mn-lt"/>
                </a:endParaRPr>
              </a:p>
              <a:p>
                <a:pPr lvl="0" algn="ctr">
                  <a:lnSpc>
                    <a:spcPct val="120000"/>
                  </a:lnSpc>
                  <a:defRPr>
                    <a:uFillTx/>
                  </a:defRPr>
                </a:pPr>
                <a:r>
                  <a:rPr lang="zh-CN" altLang="en-US" sz="1400" dirty="0">
                    <a:solidFill>
                      <a:srgbClr val="FFFFFF"/>
                    </a:solidFill>
                    <a:uFill>
                      <a:solidFill>
                        <a:srgbClr val="FFFFFF"/>
                      </a:solidFill>
                    </a:uFill>
                    <a:cs typeface="+mn-ea"/>
                    <a:sym typeface="+mn-lt"/>
                  </a:rPr>
                  <a:t>添加副标题或详细</a:t>
                </a:r>
                <a:endParaRPr lang="en-US" altLang="zh-CN" sz="1400" dirty="0">
                  <a:solidFill>
                    <a:srgbClr val="FFFFFF"/>
                  </a:solidFill>
                  <a:uFill>
                    <a:solidFill>
                      <a:srgbClr val="FFFFFF"/>
                    </a:solidFill>
                  </a:uFill>
                  <a:cs typeface="+mn-ea"/>
                  <a:sym typeface="+mn-lt"/>
                </a:endParaRPr>
              </a:p>
              <a:p>
                <a:pPr lvl="0" algn="ctr">
                  <a:lnSpc>
                    <a:spcPct val="120000"/>
                  </a:lnSpc>
                  <a:defRPr>
                    <a:uFillTx/>
                  </a:defRPr>
                </a:pPr>
                <a:r>
                  <a:rPr lang="zh-CN" altLang="en-US" sz="1400" dirty="0">
                    <a:solidFill>
                      <a:srgbClr val="FFFFFF"/>
                    </a:solidFill>
                    <a:uFill>
                      <a:solidFill>
                        <a:srgbClr val="FFFFFF"/>
                      </a:solidFill>
                    </a:uFill>
                    <a:cs typeface="+mn-ea"/>
                    <a:sym typeface="+mn-lt"/>
                  </a:rPr>
                  <a:t>文本描述</a:t>
                </a:r>
                <a:endParaRPr lang="zh-CN" altLang="en-US" sz="1400" dirty="0">
                  <a:solidFill>
                    <a:srgbClr val="FFFFFF"/>
                  </a:solidFill>
                  <a:uFill>
                    <a:solidFill>
                      <a:srgbClr val="FFFFFF"/>
                    </a:solidFill>
                  </a:uFill>
                  <a:cs typeface="+mn-ea"/>
                  <a:sym typeface="+mn-lt"/>
                </a:endParaRPr>
              </a:p>
            </p:txBody>
          </p:sp>
        </p:grpSp>
        <p:sp>
          <p:nvSpPr>
            <p:cNvPr id="49" name="Shape 1989"/>
            <p:cNvSpPr/>
            <p:nvPr/>
          </p:nvSpPr>
          <p:spPr>
            <a:xfrm>
              <a:off x="0" y="306104"/>
              <a:ext cx="614345" cy="6143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latin typeface="Lato Light"/>
                  <a:ea typeface="Lato Light"/>
                  <a:cs typeface="Lato Light"/>
                  <a:sym typeface="Lato Light"/>
                </a:defRPr>
              </a:pPr>
              <a:endParaRPr>
                <a:latin typeface="微软雅黑 Light" panose="020B0502040204020203" charset="-122"/>
                <a:ea typeface="微软雅黑 Light" panose="020B0502040204020203" charset="-122"/>
                <a:cs typeface="+mn-ea"/>
                <a:sym typeface="+mn-lt"/>
              </a:endParaRPr>
            </a:p>
          </p:txBody>
        </p:sp>
        <p:grpSp>
          <p:nvGrpSpPr>
            <p:cNvPr id="50" name="Group 1994"/>
            <p:cNvGrpSpPr/>
            <p:nvPr/>
          </p:nvGrpSpPr>
          <p:grpSpPr>
            <a:xfrm>
              <a:off x="176749" y="489473"/>
              <a:ext cx="256699" cy="254954"/>
              <a:chOff x="0" y="0"/>
              <a:chExt cx="256697" cy="254952"/>
            </a:xfrm>
          </p:grpSpPr>
          <p:sp>
            <p:nvSpPr>
              <p:cNvPr id="52" name="Shape 1990"/>
              <p:cNvSpPr/>
              <p:nvPr/>
            </p:nvSpPr>
            <p:spPr>
              <a:xfrm>
                <a:off x="42782" y="42566"/>
                <a:ext cx="171133" cy="43453"/>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3" name="Shape 1991"/>
              <p:cNvSpPr/>
              <p:nvPr/>
            </p:nvSpPr>
            <p:spPr>
              <a:xfrm>
                <a:off x="42782" y="109518"/>
                <a:ext cx="43675" cy="103755"/>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4" name="Shape 1992"/>
              <p:cNvSpPr/>
              <p:nvPr/>
            </p:nvSpPr>
            <p:spPr>
              <a:xfrm>
                <a:off x="113642" y="109518"/>
                <a:ext cx="100719" cy="103755"/>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55" name="Shape 1993"/>
              <p:cNvSpPr/>
              <p:nvPr/>
            </p:nvSpPr>
            <p:spPr>
              <a:xfrm>
                <a:off x="0" y="-1"/>
                <a:ext cx="256698" cy="254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20401" y="20399"/>
                    </a:moveTo>
                    <a:lnTo>
                      <a:pt x="1199" y="20399"/>
                    </a:lnTo>
                    <a:lnTo>
                      <a:pt x="1199" y="1201"/>
                    </a:lnTo>
                    <a:lnTo>
                      <a:pt x="20401" y="1201"/>
                    </a:lnTo>
                    <a:lnTo>
                      <a:pt x="20401" y="20399"/>
                    </a:ln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grpSp>
        <p:sp>
          <p:nvSpPr>
            <p:cNvPr id="51" name="Shape 1995"/>
            <p:cNvSpPr/>
            <p:nvPr/>
          </p:nvSpPr>
          <p:spPr>
            <a:xfrm>
              <a:off x="1661238" y="1538762"/>
              <a:ext cx="234964" cy="222609"/>
            </a:xfrm>
            <a:prstGeom prst="line">
              <a:avLst/>
            </a:prstGeom>
            <a:solidFill>
              <a:srgbClr val="A5C067"/>
            </a:solidFill>
            <a:ln w="15875" cap="rnd">
              <a:solidFill>
                <a:srgbClr val="BFBFBF"/>
              </a:solidFill>
              <a:prstDash val="sysDot"/>
              <a:round/>
              <a:headEnd type="oval" w="med" len="me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sz="1600">
                <a:cs typeface="+mn-ea"/>
                <a:sym typeface="+mn-lt"/>
              </a:endParaRPr>
            </a:p>
          </p:txBody>
        </p:sp>
      </p:grpSp>
      <p:grpSp>
        <p:nvGrpSpPr>
          <p:cNvPr id="58" name="Group 2009"/>
          <p:cNvGrpSpPr/>
          <p:nvPr/>
        </p:nvGrpSpPr>
        <p:grpSpPr>
          <a:xfrm>
            <a:off x="2303319" y="3242391"/>
            <a:ext cx="3061473" cy="2151613"/>
            <a:chOff x="0" y="163388"/>
            <a:chExt cx="2296403" cy="1613918"/>
          </a:xfrm>
        </p:grpSpPr>
        <p:grpSp>
          <p:nvGrpSpPr>
            <p:cNvPr id="59" name="Group 1999"/>
            <p:cNvGrpSpPr/>
            <p:nvPr/>
          </p:nvGrpSpPr>
          <p:grpSpPr>
            <a:xfrm>
              <a:off x="550828" y="163388"/>
              <a:ext cx="1611714" cy="1613918"/>
              <a:chOff x="-1" y="-1"/>
              <a:chExt cx="1611712" cy="1613917"/>
            </a:xfrm>
          </p:grpSpPr>
          <p:sp>
            <p:nvSpPr>
              <p:cNvPr id="88" name="Shape 1997"/>
              <p:cNvSpPr/>
              <p:nvPr/>
            </p:nvSpPr>
            <p:spPr>
              <a:xfrm>
                <a:off x="-1" y="-1"/>
                <a:ext cx="1611712" cy="16139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38100" cap="flat">
                <a:solidFill>
                  <a:schemeClr val="accent2"/>
                </a:solidFill>
                <a:prstDash val="solid"/>
                <a:round/>
              </a:ln>
              <a:effectLst/>
            </p:spPr>
            <p:txBody>
              <a:bodyPr wrap="square" lIns="0" tIns="0" rIns="0" bIns="0" numCol="1" anchor="ctr">
                <a:noAutofit/>
              </a:bodyPr>
              <a:lstStyle/>
              <a:p>
                <a:pPr lvl="0" algn="ctr">
                  <a:defRPr sz="900">
                    <a:solidFill>
                      <a:srgbClr val="3194C6"/>
                    </a:solidFill>
                    <a:uFill>
                      <a:solidFill>
                        <a:srgbClr val="3194C6"/>
                      </a:solidFill>
                    </a:uFill>
                    <a:latin typeface="Roboto condensed"/>
                    <a:ea typeface="Roboto condensed"/>
                    <a:cs typeface="Roboto condensed"/>
                    <a:sym typeface="Roboto condensed"/>
                  </a:defRPr>
                </a:pPr>
                <a:endParaRPr sz="1200">
                  <a:latin typeface="Bahnschrift Condensed" panose="020B0502040204020203" charset="0"/>
                  <a:ea typeface="Bahnschrift Condensed" panose="020B0502040204020203" charset="0"/>
                  <a:cs typeface="+mn-ea"/>
                  <a:sym typeface="+mn-lt"/>
                </a:endParaRPr>
              </a:p>
            </p:txBody>
          </p:sp>
          <p:sp>
            <p:nvSpPr>
              <p:cNvPr id="93" name="Shape 1998"/>
              <p:cNvSpPr/>
              <p:nvPr/>
            </p:nvSpPr>
            <p:spPr>
              <a:xfrm>
                <a:off x="381260" y="379026"/>
                <a:ext cx="849188" cy="492314"/>
              </a:xfrm>
              <a:prstGeom prst="rect">
                <a:avLst/>
              </a:prstGeom>
              <a:noFill/>
              <a:ln w="12700" cap="flat">
                <a:noFill/>
                <a:miter lim="400000"/>
              </a:ln>
              <a:effectLst/>
            </p:spPr>
            <p:txBody>
              <a:bodyPr wrap="none" lIns="0" tIns="0" rIns="0" bIns="0" numCol="1" anchor="ctr">
                <a:spAutoFit/>
              </a:bodyPr>
              <a:lstStyle/>
              <a:p>
                <a:pPr lvl="0" algn="ctr">
                  <a:defRPr>
                    <a:uFillTx/>
                  </a:defRPr>
                </a:pPr>
                <a:r>
                  <a:rPr sz="4265" spc="-293" dirty="0">
                    <a:solidFill>
                      <a:schemeClr val="accent2"/>
                    </a:solidFill>
                    <a:uFill>
                      <a:solidFill>
                        <a:srgbClr val="3194C6"/>
                      </a:solidFill>
                    </a:uFill>
                    <a:cs typeface="+mn-ea"/>
                    <a:sym typeface="+mn-lt"/>
                  </a:rPr>
                  <a:t>$521</a:t>
                </a:r>
                <a:endParaRPr sz="4265" spc="-293" dirty="0">
                  <a:solidFill>
                    <a:schemeClr val="accent2"/>
                  </a:solidFill>
                  <a:uFill>
                    <a:solidFill>
                      <a:srgbClr val="3194C6"/>
                    </a:solidFill>
                  </a:uFill>
                  <a:cs typeface="+mn-ea"/>
                  <a:sym typeface="+mn-lt"/>
                </a:endParaRPr>
              </a:p>
            </p:txBody>
          </p:sp>
          <p:sp>
            <p:nvSpPr>
              <p:cNvPr id="108" name="Shape 1998"/>
              <p:cNvSpPr/>
              <p:nvPr/>
            </p:nvSpPr>
            <p:spPr>
              <a:xfrm>
                <a:off x="267247" y="810670"/>
                <a:ext cx="1077216" cy="581697"/>
              </a:xfrm>
              <a:prstGeom prst="rect">
                <a:avLst/>
              </a:prstGeom>
              <a:noFill/>
              <a:ln w="12700" cap="flat">
                <a:noFill/>
                <a:miter lim="400000"/>
              </a:ln>
              <a:effectLst/>
            </p:spPr>
            <p:txBody>
              <a:bodyPr wrap="none" lIns="0" tIns="0" rIns="0" bIns="0" numCol="1" anchor="ctr">
                <a:spAutoFit/>
              </a:bodyPr>
              <a:lstStyle/>
              <a:p>
                <a:pPr lvl="0" algn="ctr">
                  <a:lnSpc>
                    <a:spcPct val="120000"/>
                  </a:lnSpc>
                  <a:defRPr>
                    <a:uFillTx/>
                  </a:defRPr>
                </a:pPr>
                <a:r>
                  <a:rPr lang="zh-CN" altLang="en-US" sz="1400" dirty="0">
                    <a:solidFill>
                      <a:schemeClr val="accent2"/>
                    </a:solidFill>
                    <a:uFill>
                      <a:solidFill>
                        <a:srgbClr val="3194C6"/>
                      </a:solidFill>
                    </a:uFill>
                    <a:cs typeface="+mn-ea"/>
                    <a:sym typeface="+mn-lt"/>
                  </a:rPr>
                  <a:t>单击此处</a:t>
                </a:r>
                <a:endParaRPr lang="zh-CN" altLang="en-US" sz="1400" dirty="0">
                  <a:solidFill>
                    <a:schemeClr val="accent2"/>
                  </a:solidFill>
                  <a:uFill>
                    <a:solidFill>
                      <a:srgbClr val="3194C6"/>
                    </a:solidFill>
                  </a:uFill>
                  <a:cs typeface="+mn-ea"/>
                  <a:sym typeface="+mn-lt"/>
                </a:endParaRPr>
              </a:p>
              <a:p>
                <a:pPr lvl="0" algn="ctr">
                  <a:lnSpc>
                    <a:spcPct val="120000"/>
                  </a:lnSpc>
                  <a:defRPr>
                    <a:uFillTx/>
                  </a:defRPr>
                </a:pPr>
                <a:r>
                  <a:rPr lang="zh-CN" altLang="en-US" sz="1400" dirty="0">
                    <a:solidFill>
                      <a:schemeClr val="accent2"/>
                    </a:solidFill>
                    <a:uFill>
                      <a:solidFill>
                        <a:srgbClr val="3194C6"/>
                      </a:solidFill>
                    </a:uFill>
                    <a:cs typeface="+mn-ea"/>
                    <a:sym typeface="+mn-lt"/>
                  </a:rPr>
                  <a:t>添加副标题或详细</a:t>
                </a:r>
                <a:endParaRPr lang="zh-CN" altLang="en-US" sz="1400" dirty="0">
                  <a:solidFill>
                    <a:schemeClr val="accent2"/>
                  </a:solidFill>
                  <a:uFill>
                    <a:solidFill>
                      <a:srgbClr val="3194C6"/>
                    </a:solidFill>
                  </a:uFill>
                  <a:cs typeface="+mn-ea"/>
                  <a:sym typeface="+mn-lt"/>
                </a:endParaRPr>
              </a:p>
              <a:p>
                <a:pPr lvl="0" algn="ctr">
                  <a:lnSpc>
                    <a:spcPct val="120000"/>
                  </a:lnSpc>
                  <a:defRPr>
                    <a:uFillTx/>
                  </a:defRPr>
                </a:pPr>
                <a:r>
                  <a:rPr lang="zh-CN" altLang="en-US" sz="1400" dirty="0">
                    <a:solidFill>
                      <a:schemeClr val="accent2"/>
                    </a:solidFill>
                    <a:uFill>
                      <a:solidFill>
                        <a:srgbClr val="3194C6"/>
                      </a:solidFill>
                    </a:uFill>
                    <a:cs typeface="+mn-ea"/>
                    <a:sym typeface="+mn-lt"/>
                  </a:rPr>
                  <a:t>文本描述</a:t>
                </a:r>
                <a:endParaRPr lang="zh-CN" altLang="en-US" sz="1400" dirty="0">
                  <a:solidFill>
                    <a:schemeClr val="accent2"/>
                  </a:solidFill>
                  <a:uFill>
                    <a:solidFill>
                      <a:srgbClr val="3194C6"/>
                    </a:solidFill>
                  </a:uFill>
                  <a:cs typeface="+mn-ea"/>
                  <a:sym typeface="+mn-lt"/>
                </a:endParaRPr>
              </a:p>
            </p:txBody>
          </p:sp>
        </p:grpSp>
        <p:sp>
          <p:nvSpPr>
            <p:cNvPr id="60" name="Shape 2000"/>
            <p:cNvSpPr/>
            <p:nvPr/>
          </p:nvSpPr>
          <p:spPr>
            <a:xfrm>
              <a:off x="0" y="829310"/>
              <a:ext cx="757257" cy="7572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latin typeface="Lato Light"/>
                  <a:ea typeface="Lato Light"/>
                  <a:cs typeface="Lato Light"/>
                  <a:sym typeface="Lato Light"/>
                </a:defRPr>
              </a:pPr>
              <a:endParaRPr>
                <a:latin typeface="微软雅黑 Light" panose="020B0502040204020203" charset="-122"/>
                <a:ea typeface="微软雅黑 Light" panose="020B0502040204020203" charset="-122"/>
                <a:cs typeface="+mn-ea"/>
                <a:sym typeface="+mn-lt"/>
              </a:endParaRPr>
            </a:p>
          </p:txBody>
        </p:sp>
        <p:grpSp>
          <p:nvGrpSpPr>
            <p:cNvPr id="61" name="Group 2007"/>
            <p:cNvGrpSpPr/>
            <p:nvPr/>
          </p:nvGrpSpPr>
          <p:grpSpPr>
            <a:xfrm>
              <a:off x="222607" y="1091529"/>
              <a:ext cx="310606" cy="232429"/>
              <a:chOff x="0" y="0"/>
              <a:chExt cx="310604" cy="232427"/>
            </a:xfrm>
          </p:grpSpPr>
          <p:sp>
            <p:nvSpPr>
              <p:cNvPr id="63" name="Shape 2001"/>
              <p:cNvSpPr/>
              <p:nvPr/>
            </p:nvSpPr>
            <p:spPr>
              <a:xfrm>
                <a:off x="56178" y="133739"/>
                <a:ext cx="25389" cy="53389"/>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4" name="Shape 2002"/>
              <p:cNvSpPr/>
              <p:nvPr/>
            </p:nvSpPr>
            <p:spPr>
              <a:xfrm>
                <a:off x="99393" y="69027"/>
                <a:ext cx="25389" cy="115405"/>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68" name="Shape 2003"/>
              <p:cNvSpPr/>
              <p:nvPr/>
            </p:nvSpPr>
            <p:spPr>
              <a:xfrm>
                <a:off x="142608" y="99226"/>
                <a:ext cx="25389" cy="87902"/>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73" name="Shape 2004"/>
              <p:cNvSpPr/>
              <p:nvPr/>
            </p:nvSpPr>
            <p:spPr>
              <a:xfrm>
                <a:off x="185822" y="159625"/>
                <a:ext cx="25389" cy="27503"/>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78" name="Shape 2005"/>
              <p:cNvSpPr/>
              <p:nvPr/>
            </p:nvSpPr>
            <p:spPr>
              <a:xfrm>
                <a:off x="229037" y="46916"/>
                <a:ext cx="25389" cy="136976"/>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83" name="Shape 2006"/>
              <p:cNvSpPr/>
              <p:nvPr/>
            </p:nvSpPr>
            <p:spPr>
              <a:xfrm>
                <a:off x="-1" y="0"/>
                <a:ext cx="310606" cy="2324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9798" y="19200"/>
                    </a:moveTo>
                    <a:lnTo>
                      <a:pt x="1802" y="19200"/>
                    </a:lnTo>
                    <a:lnTo>
                      <a:pt x="1802" y="2400"/>
                    </a:lnTo>
                    <a:lnTo>
                      <a:pt x="19798" y="2400"/>
                    </a:lnTo>
                    <a:lnTo>
                      <a:pt x="19798" y="19200"/>
                    </a:ln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grpSp>
        <p:sp>
          <p:nvSpPr>
            <p:cNvPr id="62" name="Shape 2008"/>
            <p:cNvSpPr/>
            <p:nvPr/>
          </p:nvSpPr>
          <p:spPr>
            <a:xfrm flipV="1">
              <a:off x="2123556" y="392005"/>
              <a:ext cx="172847" cy="150321"/>
            </a:xfrm>
            <a:prstGeom prst="line">
              <a:avLst/>
            </a:prstGeom>
            <a:solidFill>
              <a:srgbClr val="A5C067"/>
            </a:solidFill>
            <a:ln w="15875" cap="rnd">
              <a:solidFill>
                <a:srgbClr val="BFBFBF"/>
              </a:solidFill>
              <a:prstDash val="sysDot"/>
              <a:round/>
              <a:headEnd type="oval" w="med" len="me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sz="1600">
                <a:cs typeface="+mn-ea"/>
                <a:sym typeface="+mn-lt"/>
              </a:endParaRPr>
            </a:p>
          </p:txBody>
        </p:sp>
      </p:grpSp>
      <p:grpSp>
        <p:nvGrpSpPr>
          <p:cNvPr id="96" name="Group 2019"/>
          <p:cNvGrpSpPr/>
          <p:nvPr/>
        </p:nvGrpSpPr>
        <p:grpSpPr>
          <a:xfrm>
            <a:off x="5203855" y="1413040"/>
            <a:ext cx="2727409" cy="2473405"/>
            <a:chOff x="-2" y="0"/>
            <a:chExt cx="2045821" cy="1855294"/>
          </a:xfrm>
        </p:grpSpPr>
        <p:grpSp>
          <p:nvGrpSpPr>
            <p:cNvPr id="97" name="Group 2012"/>
            <p:cNvGrpSpPr/>
            <p:nvPr/>
          </p:nvGrpSpPr>
          <p:grpSpPr>
            <a:xfrm>
              <a:off x="-2" y="255092"/>
              <a:ext cx="1602396" cy="1600202"/>
              <a:chOff x="-1" y="-1"/>
              <a:chExt cx="1602394" cy="1600201"/>
            </a:xfrm>
          </p:grpSpPr>
          <p:sp>
            <p:nvSpPr>
              <p:cNvPr id="104" name="Shape 2010"/>
              <p:cNvSpPr/>
              <p:nvPr/>
            </p:nvSpPr>
            <p:spPr>
              <a:xfrm>
                <a:off x="-1" y="-1"/>
                <a:ext cx="1602394" cy="1600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38100" cap="flat">
                <a:solidFill>
                  <a:schemeClr val="accent1"/>
                </a:solidFill>
                <a:prstDash val="solid"/>
                <a:round/>
              </a:ln>
              <a:effectLst/>
            </p:spPr>
            <p:txBody>
              <a:bodyPr wrap="square" lIns="0" tIns="0" rIns="0" bIns="0" numCol="1" anchor="ctr">
                <a:noAutofit/>
              </a:bodyPr>
              <a:lstStyle/>
              <a:p>
                <a:pPr lvl="0" algn="ctr"/>
                <a:endParaRPr>
                  <a:cs typeface="+mn-ea"/>
                  <a:sym typeface="+mn-lt"/>
                </a:endParaRPr>
              </a:p>
            </p:txBody>
          </p:sp>
          <p:sp>
            <p:nvSpPr>
              <p:cNvPr id="105" name="Shape 2011"/>
              <p:cNvSpPr/>
              <p:nvPr/>
            </p:nvSpPr>
            <p:spPr>
              <a:xfrm>
                <a:off x="376602" y="325931"/>
                <a:ext cx="849188" cy="492314"/>
              </a:xfrm>
              <a:prstGeom prst="rect">
                <a:avLst/>
              </a:prstGeom>
              <a:noFill/>
              <a:ln w="12700" cap="flat">
                <a:noFill/>
                <a:miter lim="400000"/>
              </a:ln>
              <a:effectLst/>
            </p:spPr>
            <p:txBody>
              <a:bodyPr wrap="none" lIns="0" tIns="0" rIns="0" bIns="0" numCol="1" anchor="t">
                <a:spAutoFit/>
              </a:bodyPr>
              <a:lstStyle/>
              <a:p>
                <a:pPr lvl="0" algn="ctr">
                  <a:defRPr>
                    <a:uFillTx/>
                  </a:defRPr>
                </a:pPr>
                <a:r>
                  <a:rPr sz="4265" spc="-293" dirty="0">
                    <a:solidFill>
                      <a:schemeClr val="accent1"/>
                    </a:solidFill>
                    <a:uFill>
                      <a:solidFill>
                        <a:srgbClr val="CD4E37"/>
                      </a:solidFill>
                    </a:uFill>
                    <a:cs typeface="+mn-ea"/>
                    <a:sym typeface="+mn-lt"/>
                  </a:rPr>
                  <a:t>$111</a:t>
                </a:r>
                <a:endParaRPr sz="4265" spc="-293" dirty="0">
                  <a:solidFill>
                    <a:schemeClr val="accent1"/>
                  </a:solidFill>
                  <a:uFill>
                    <a:solidFill>
                      <a:srgbClr val="CD4E37"/>
                    </a:solidFill>
                  </a:uFill>
                  <a:cs typeface="+mn-ea"/>
                  <a:sym typeface="+mn-lt"/>
                </a:endParaRPr>
              </a:p>
            </p:txBody>
          </p:sp>
          <p:sp>
            <p:nvSpPr>
              <p:cNvPr id="107" name="Shape 2011"/>
              <p:cNvSpPr/>
              <p:nvPr/>
            </p:nvSpPr>
            <p:spPr>
              <a:xfrm>
                <a:off x="262589" y="814352"/>
                <a:ext cx="1077216" cy="581697"/>
              </a:xfrm>
              <a:prstGeom prst="rect">
                <a:avLst/>
              </a:prstGeom>
              <a:noFill/>
              <a:ln w="12700" cap="flat">
                <a:noFill/>
                <a:miter lim="400000"/>
              </a:ln>
              <a:effectLst/>
            </p:spPr>
            <p:txBody>
              <a:bodyPr wrap="none" lIns="0" tIns="0" rIns="0" bIns="0" numCol="1" anchor="t">
                <a:spAutoFit/>
              </a:bodyPr>
              <a:lstStyle/>
              <a:p>
                <a:pPr lvl="0" algn="ctr">
                  <a:lnSpc>
                    <a:spcPct val="120000"/>
                  </a:lnSpc>
                  <a:defRPr>
                    <a:uFillTx/>
                  </a:defRPr>
                </a:pPr>
                <a:r>
                  <a:rPr lang="zh-CN" altLang="en-US" sz="1400" dirty="0">
                    <a:solidFill>
                      <a:schemeClr val="accent1"/>
                    </a:solidFill>
                    <a:uFill>
                      <a:solidFill>
                        <a:srgbClr val="CD4E37"/>
                      </a:solidFill>
                    </a:uFill>
                    <a:cs typeface="+mn-ea"/>
                    <a:sym typeface="+mn-lt"/>
                  </a:rPr>
                  <a:t>单击此处</a:t>
                </a:r>
                <a:endParaRPr lang="zh-CN" altLang="en-US" sz="1400" dirty="0">
                  <a:solidFill>
                    <a:schemeClr val="accent1"/>
                  </a:solidFill>
                  <a:uFill>
                    <a:solidFill>
                      <a:srgbClr val="CD4E37"/>
                    </a:solidFill>
                  </a:uFill>
                  <a:cs typeface="+mn-ea"/>
                  <a:sym typeface="+mn-lt"/>
                </a:endParaRPr>
              </a:p>
              <a:p>
                <a:pPr lvl="0" algn="ctr">
                  <a:lnSpc>
                    <a:spcPct val="120000"/>
                  </a:lnSpc>
                  <a:defRPr>
                    <a:uFillTx/>
                  </a:defRPr>
                </a:pPr>
                <a:r>
                  <a:rPr lang="zh-CN" altLang="en-US" sz="1400" dirty="0">
                    <a:solidFill>
                      <a:schemeClr val="accent1"/>
                    </a:solidFill>
                    <a:uFill>
                      <a:solidFill>
                        <a:srgbClr val="CD4E37"/>
                      </a:solidFill>
                    </a:uFill>
                    <a:cs typeface="+mn-ea"/>
                    <a:sym typeface="+mn-lt"/>
                  </a:rPr>
                  <a:t>添加副标题或详细</a:t>
                </a:r>
                <a:endParaRPr lang="zh-CN" altLang="en-US" sz="1400" dirty="0">
                  <a:solidFill>
                    <a:schemeClr val="accent1"/>
                  </a:solidFill>
                  <a:uFill>
                    <a:solidFill>
                      <a:srgbClr val="CD4E37"/>
                    </a:solidFill>
                  </a:uFill>
                  <a:cs typeface="+mn-ea"/>
                  <a:sym typeface="+mn-lt"/>
                </a:endParaRPr>
              </a:p>
              <a:p>
                <a:pPr lvl="0" algn="ctr">
                  <a:lnSpc>
                    <a:spcPct val="120000"/>
                  </a:lnSpc>
                  <a:defRPr>
                    <a:uFillTx/>
                  </a:defRPr>
                </a:pPr>
                <a:r>
                  <a:rPr lang="zh-CN" altLang="en-US" sz="1400" dirty="0">
                    <a:solidFill>
                      <a:schemeClr val="accent1"/>
                    </a:solidFill>
                    <a:uFill>
                      <a:solidFill>
                        <a:srgbClr val="CD4E37"/>
                      </a:solidFill>
                    </a:uFill>
                    <a:cs typeface="+mn-ea"/>
                    <a:sym typeface="+mn-lt"/>
                  </a:rPr>
                  <a:t>文本描述</a:t>
                </a:r>
                <a:endParaRPr lang="zh-CN" altLang="en-US" sz="1400" dirty="0">
                  <a:solidFill>
                    <a:schemeClr val="accent1"/>
                  </a:solidFill>
                  <a:uFill>
                    <a:solidFill>
                      <a:srgbClr val="CD4E37"/>
                    </a:solidFill>
                  </a:uFill>
                  <a:cs typeface="+mn-ea"/>
                  <a:sym typeface="+mn-lt"/>
                </a:endParaRPr>
              </a:p>
            </p:txBody>
          </p:sp>
        </p:grpSp>
        <p:sp>
          <p:nvSpPr>
            <p:cNvPr id="98" name="Shape 2013"/>
            <p:cNvSpPr/>
            <p:nvPr/>
          </p:nvSpPr>
          <p:spPr>
            <a:xfrm>
              <a:off x="1023256" y="0"/>
              <a:ext cx="614345" cy="6143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lvl="0" algn="ctr">
                <a:defRPr>
                  <a:solidFill>
                    <a:srgbClr val="FFFFFF"/>
                  </a:solidFill>
                  <a:uFill>
                    <a:solidFill>
                      <a:srgbClr val="FFFFFF"/>
                    </a:solidFill>
                  </a:uFill>
                  <a:latin typeface="Lato Light"/>
                  <a:ea typeface="Lato Light"/>
                  <a:cs typeface="Lato Light"/>
                  <a:sym typeface="Lato Light"/>
                </a:defRPr>
              </a:pPr>
              <a:endParaRPr>
                <a:latin typeface="微软雅黑 Light" panose="020B0502040204020203" charset="-122"/>
                <a:ea typeface="微软雅黑 Light" panose="020B0502040204020203" charset="-122"/>
                <a:cs typeface="+mn-ea"/>
                <a:sym typeface="+mn-lt"/>
              </a:endParaRPr>
            </a:p>
          </p:txBody>
        </p:sp>
        <p:grpSp>
          <p:nvGrpSpPr>
            <p:cNvPr id="99" name="Group 2017"/>
            <p:cNvGrpSpPr/>
            <p:nvPr/>
          </p:nvGrpSpPr>
          <p:grpSpPr>
            <a:xfrm>
              <a:off x="1203707" y="193102"/>
              <a:ext cx="254954" cy="220029"/>
              <a:chOff x="0" y="0"/>
              <a:chExt cx="254952" cy="220027"/>
            </a:xfrm>
          </p:grpSpPr>
          <p:sp>
            <p:nvSpPr>
              <p:cNvPr id="101" name="Shape 2014"/>
              <p:cNvSpPr/>
              <p:nvPr/>
            </p:nvSpPr>
            <p:spPr>
              <a:xfrm>
                <a:off x="99320" y="74525"/>
                <a:ext cx="113511" cy="9848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0"/>
                    </a:lnTo>
                    <a:close/>
                    <a:moveTo>
                      <a:pt x="18900" y="18496"/>
                    </a:moveTo>
                    <a:lnTo>
                      <a:pt x="2700" y="18496"/>
                    </a:lnTo>
                    <a:lnTo>
                      <a:pt x="2700" y="3105"/>
                    </a:lnTo>
                    <a:lnTo>
                      <a:pt x="18900" y="3105"/>
                    </a:lnTo>
                    <a:lnTo>
                      <a:pt x="18900" y="18496"/>
                    </a:ln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102" name="Shape 2015"/>
              <p:cNvSpPr/>
              <p:nvPr/>
            </p:nvSpPr>
            <p:spPr>
              <a:xfrm>
                <a:off x="42566" y="74525"/>
                <a:ext cx="36802" cy="98481"/>
              </a:xfrm>
              <a:prstGeom prst="rect">
                <a:avLst/>
              </a:pr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sp>
            <p:nvSpPr>
              <p:cNvPr id="103" name="Shape 2016"/>
              <p:cNvSpPr/>
              <p:nvPr/>
            </p:nvSpPr>
            <p:spPr>
              <a:xfrm>
                <a:off x="-1" y="0"/>
                <a:ext cx="254954" cy="2200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338" y="1446"/>
                    </a:moveTo>
                    <a:lnTo>
                      <a:pt x="19764" y="1446"/>
                    </a:lnTo>
                    <a:lnTo>
                      <a:pt x="19764" y="3438"/>
                    </a:lnTo>
                    <a:lnTo>
                      <a:pt x="15338" y="3438"/>
                    </a:lnTo>
                    <a:lnTo>
                      <a:pt x="15338" y="1446"/>
                    </a:lnTo>
                    <a:close/>
                    <a:moveTo>
                      <a:pt x="1771" y="1446"/>
                    </a:moveTo>
                    <a:lnTo>
                      <a:pt x="13776" y="1446"/>
                    </a:lnTo>
                    <a:lnTo>
                      <a:pt x="13776" y="3438"/>
                    </a:lnTo>
                    <a:lnTo>
                      <a:pt x="1771" y="3438"/>
                    </a:lnTo>
                    <a:lnTo>
                      <a:pt x="1771" y="1446"/>
                    </a:lnTo>
                    <a:close/>
                    <a:moveTo>
                      <a:pt x="19798" y="19510"/>
                    </a:moveTo>
                    <a:lnTo>
                      <a:pt x="1802" y="19510"/>
                    </a:lnTo>
                    <a:lnTo>
                      <a:pt x="1802" y="4877"/>
                    </a:lnTo>
                    <a:lnTo>
                      <a:pt x="19798" y="4877"/>
                    </a:lnTo>
                    <a:lnTo>
                      <a:pt x="19798" y="19510"/>
                    </a:lnTo>
                    <a:close/>
                  </a:path>
                </a:pathLst>
              </a:custGeom>
              <a:solidFill>
                <a:srgbClr val="FFFFFF"/>
              </a:solidFill>
              <a:ln w="12700" cap="flat">
                <a:noFill/>
                <a:miter lim="400000"/>
              </a:ln>
              <a:effectLst/>
            </p:spPr>
            <p:txBody>
              <a:bodyPr wrap="square" lIns="0" tIns="0" rIns="0" bIns="0" numCol="1" anchor="t">
                <a:noAutofit/>
              </a:bodyPr>
              <a:lstStyle/>
              <a:p>
                <a:pPr lvl="0"/>
                <a:endParaRPr>
                  <a:cs typeface="+mn-ea"/>
                  <a:sym typeface="+mn-lt"/>
                </a:endParaRPr>
              </a:p>
            </p:txBody>
          </p:sp>
        </p:grpSp>
        <p:sp>
          <p:nvSpPr>
            <p:cNvPr id="100" name="Shape 2018"/>
            <p:cNvSpPr/>
            <p:nvPr/>
          </p:nvSpPr>
          <p:spPr>
            <a:xfrm>
              <a:off x="1611891" y="1394022"/>
              <a:ext cx="433928" cy="121201"/>
            </a:xfrm>
            <a:prstGeom prst="line">
              <a:avLst/>
            </a:prstGeom>
            <a:solidFill>
              <a:srgbClr val="A5C067"/>
            </a:solidFill>
            <a:ln w="15875" cap="rnd">
              <a:solidFill>
                <a:srgbClr val="BFBFBF"/>
              </a:solidFill>
              <a:prstDash val="sysDot"/>
              <a:round/>
              <a:headEnd type="oval" w="med" len="med"/>
              <a:tailEnd type="oval" w="med" len="med"/>
            </a:ln>
            <a:effectLst/>
          </p:spPr>
          <p:txBody>
            <a:bodyPr wrap="square" lIns="0" tIns="0" rIns="0" bIns="0" numCol="1" anchor="t">
              <a:noAutofit/>
            </a:bodyPr>
            <a:lstStyle/>
            <a:p>
              <a:pPr lvl="0">
                <a:defRPr sz="1200">
                  <a:uFillTx/>
                  <a:latin typeface="+mj-lt"/>
                  <a:ea typeface="+mj-ea"/>
                  <a:cs typeface="+mj-cs"/>
                  <a:sym typeface="Helvetica"/>
                </a:defRPr>
              </a:pPr>
              <a:endParaRPr sz="1600">
                <a:cs typeface="+mn-ea"/>
                <a:sym typeface="+mn-lt"/>
              </a:endParaRPr>
            </a:p>
          </p:txBody>
        </p:sp>
      </p:grpSp>
      <p:sp>
        <p:nvSpPr>
          <p:cNvPr id="110" name="矩形 47"/>
          <p:cNvSpPr>
            <a:spLocks noChangeArrowheads="1"/>
          </p:cNvSpPr>
          <p:nvPr/>
        </p:nvSpPr>
        <p:spPr bwMode="auto">
          <a:xfrm>
            <a:off x="1332847" y="5660957"/>
            <a:ext cx="9526308" cy="625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2" tIns="45712" rIns="91422" bIns="45712">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400" dirty="0">
                <a:solidFill>
                  <a:schemeClr val="tx1">
                    <a:lumMod val="50000"/>
                    <a:lumOff val="50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latin typeface="+mn-lt"/>
              <a:ea typeface="+mn-ea"/>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indefinite" fill="hold"/>
                                        <p:tgtEl>
                                          <p:spTgt spid="47"/>
                                        </p:tgtEl>
                                        <p:attrNameLst>
                                          <p:attrName>style.visibility</p:attrName>
                                        </p:attrNameLst>
                                      </p:cBhvr>
                                      <p:to>
                                        <p:strVal val="visible"/>
                                      </p:to>
                                    </p:set>
                                    <p:anim calcmode="lin" valueType="num">
                                      <p:cBhvr>
                                        <p:cTn id="7" dur="600" fill="hold"/>
                                        <p:tgtEl>
                                          <p:spTgt spid="47"/>
                                        </p:tgtEl>
                                        <p:attrNameLst>
                                          <p:attrName>ppt_x</p:attrName>
                                        </p:attrNameLst>
                                      </p:cBhvr>
                                      <p:tavLst>
                                        <p:tav tm="0">
                                          <p:val>
                                            <p:strVal val="#ppt_x"/>
                                          </p:val>
                                        </p:tav>
                                        <p:tav tm="100000">
                                          <p:val>
                                            <p:strVal val="#ppt_x"/>
                                          </p:val>
                                        </p:tav>
                                      </p:tavLst>
                                    </p:anim>
                                    <p:anim calcmode="lin" valueType="num">
                                      <p:cBhvr>
                                        <p:cTn id="8" dur="600" fill="hold"/>
                                        <p:tgtEl>
                                          <p:spTgt spid="4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indefinite" fill="hold"/>
                                        <p:tgtEl>
                                          <p:spTgt spid="58"/>
                                        </p:tgtEl>
                                        <p:attrNameLst>
                                          <p:attrName>style.visibility</p:attrName>
                                        </p:attrNameLst>
                                      </p:cBhvr>
                                      <p:to>
                                        <p:strVal val="visible"/>
                                      </p:to>
                                    </p:set>
                                    <p:anim calcmode="lin" valueType="num">
                                      <p:cBhvr>
                                        <p:cTn id="12" dur="600" fill="hold"/>
                                        <p:tgtEl>
                                          <p:spTgt spid="58"/>
                                        </p:tgtEl>
                                        <p:attrNameLst>
                                          <p:attrName>ppt_x</p:attrName>
                                        </p:attrNameLst>
                                      </p:cBhvr>
                                      <p:tavLst>
                                        <p:tav tm="0">
                                          <p:val>
                                            <p:strVal val="#ppt_x"/>
                                          </p:val>
                                        </p:tav>
                                        <p:tav tm="100000">
                                          <p:val>
                                            <p:strVal val="#ppt_x"/>
                                          </p:val>
                                        </p:tav>
                                      </p:tavLst>
                                    </p:anim>
                                    <p:anim calcmode="lin" valueType="num">
                                      <p:cBhvr>
                                        <p:cTn id="13" dur="600" fill="hold"/>
                                        <p:tgtEl>
                                          <p:spTgt spid="58"/>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indefinite" fill="hold"/>
                                        <p:tgtEl>
                                          <p:spTgt spid="96"/>
                                        </p:tgtEl>
                                        <p:attrNameLst>
                                          <p:attrName>style.visibility</p:attrName>
                                        </p:attrNameLst>
                                      </p:cBhvr>
                                      <p:to>
                                        <p:strVal val="visible"/>
                                      </p:to>
                                    </p:set>
                                    <p:anim calcmode="lin" valueType="num">
                                      <p:cBhvr>
                                        <p:cTn id="17" dur="600" fill="hold"/>
                                        <p:tgtEl>
                                          <p:spTgt spid="96"/>
                                        </p:tgtEl>
                                        <p:attrNameLst>
                                          <p:attrName>ppt_x</p:attrName>
                                        </p:attrNameLst>
                                      </p:cBhvr>
                                      <p:tavLst>
                                        <p:tav tm="0">
                                          <p:val>
                                            <p:strVal val="#ppt_x"/>
                                          </p:val>
                                        </p:tav>
                                        <p:tav tm="100000">
                                          <p:val>
                                            <p:strVal val="#ppt_x"/>
                                          </p:val>
                                        </p:tav>
                                      </p:tavLst>
                                    </p:anim>
                                    <p:anim calcmode="lin" valueType="num">
                                      <p:cBhvr>
                                        <p:cTn id="18" dur="600" fill="hold"/>
                                        <p:tgtEl>
                                          <p:spTgt spid="96"/>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grpId="0" nodeType="afterEffect">
                                  <p:stCondLst>
                                    <p:cond delay="0"/>
                                  </p:stCondLst>
                                  <p:childTnLst>
                                    <p:set>
                                      <p:cBhvr>
                                        <p:cTn id="21" dur="indefinite" fill="hold"/>
                                        <p:tgtEl>
                                          <p:spTgt spid="37"/>
                                        </p:tgtEl>
                                        <p:attrNameLst>
                                          <p:attrName>style.visibility</p:attrName>
                                        </p:attrNameLst>
                                      </p:cBhvr>
                                      <p:to>
                                        <p:strVal val="visible"/>
                                      </p:to>
                                    </p:set>
                                    <p:anim calcmode="lin" valueType="num">
                                      <p:cBhvr>
                                        <p:cTn id="22" dur="600" fill="hold"/>
                                        <p:tgtEl>
                                          <p:spTgt spid="37"/>
                                        </p:tgtEl>
                                        <p:attrNameLst>
                                          <p:attrName>ppt_x</p:attrName>
                                        </p:attrNameLst>
                                      </p:cBhvr>
                                      <p:tavLst>
                                        <p:tav tm="0">
                                          <p:val>
                                            <p:strVal val="#ppt_x"/>
                                          </p:val>
                                        </p:tav>
                                        <p:tav tm="100000">
                                          <p:val>
                                            <p:strVal val="#ppt_x"/>
                                          </p:val>
                                        </p:tav>
                                      </p:tavLst>
                                    </p:anim>
                                    <p:anim calcmode="lin" valueType="num">
                                      <p:cBhvr>
                                        <p:cTn id="23" dur="600" fill="hold"/>
                                        <p:tgtEl>
                                          <p:spTgt spid="37"/>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16" presetClass="entr" presetSubtype="37" fill="hold" grpId="0" nodeType="afterEffect">
                                  <p:stCondLst>
                                    <p:cond delay="250"/>
                                  </p:stCondLst>
                                  <p:childTnLst>
                                    <p:set>
                                      <p:cBhvr>
                                        <p:cTn id="26" dur="1" fill="hold">
                                          <p:stCondLst>
                                            <p:cond delay="0"/>
                                          </p:stCondLst>
                                        </p:cTn>
                                        <p:tgtEl>
                                          <p:spTgt spid="110"/>
                                        </p:tgtEl>
                                        <p:attrNameLst>
                                          <p:attrName>style.visibility</p:attrName>
                                        </p:attrNameLst>
                                      </p:cBhvr>
                                      <p:to>
                                        <p:strVal val="visible"/>
                                      </p:to>
                                    </p:set>
                                    <p:animEffect transition="in" filter="barn(outVertical)">
                                      <p:cBhvr>
                                        <p:cTn id="2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advAuto="0"/>
      <p:bldP spid="47" grpId="0" animBg="1" advAuto="0"/>
      <p:bldP spid="58" grpId="0" animBg="1" advAuto="0"/>
      <p:bldP spid="96" grpId="0" animBg="1" advAuto="0"/>
      <p:bldP spid="1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130744" y="1328372"/>
            <a:ext cx="1930514" cy="4717249"/>
            <a:chOff x="5341575" y="1164321"/>
            <a:chExt cx="1930765" cy="5160464"/>
          </a:xfrm>
          <a:gradFill>
            <a:gsLst>
              <a:gs pos="0">
                <a:schemeClr val="tx1">
                  <a:lumMod val="75000"/>
                  <a:lumOff val="25000"/>
                  <a:alpha val="0"/>
                </a:schemeClr>
              </a:gs>
              <a:gs pos="50000">
                <a:schemeClr val="tx1">
                  <a:lumMod val="75000"/>
                  <a:lumOff val="25000"/>
                </a:schemeClr>
              </a:gs>
              <a:gs pos="100000">
                <a:schemeClr val="tx1">
                  <a:lumMod val="75000"/>
                  <a:lumOff val="25000"/>
                  <a:alpha val="0"/>
                </a:schemeClr>
              </a:gs>
            </a:gsLst>
            <a:lin ang="5400000" scaled="1"/>
          </a:gradFill>
        </p:grpSpPr>
        <p:sp>
          <p:nvSpPr>
            <p:cNvPr id="2" name="矩形 1"/>
            <p:cNvSpPr/>
            <p:nvPr/>
          </p:nvSpPr>
          <p:spPr>
            <a:xfrm>
              <a:off x="7243540" y="1189262"/>
              <a:ext cx="28800" cy="5135523"/>
            </a:xfrm>
            <a:prstGeom prst="rect">
              <a:avLst/>
            </a:prstGeom>
            <a:grpFill/>
            <a:ln>
              <a:noFill/>
            </a:ln>
            <a:effectLst>
              <a:outerShdw blurRad="63500" sx="102000" sy="102000" algn="ctr" rotWithShape="0">
                <a:schemeClr val="tx1">
                  <a:lumMod val="95000"/>
                  <a:lumOff val="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sp>
          <p:nvSpPr>
            <p:cNvPr id="19" name="矩形 18"/>
            <p:cNvSpPr/>
            <p:nvPr/>
          </p:nvSpPr>
          <p:spPr>
            <a:xfrm>
              <a:off x="5341575" y="1164321"/>
              <a:ext cx="28800" cy="5135523"/>
            </a:xfrm>
            <a:prstGeom prst="rect">
              <a:avLst/>
            </a:prstGeom>
            <a:grpFill/>
            <a:ln>
              <a:noFill/>
            </a:ln>
            <a:effectLst>
              <a:outerShdw blurRad="63500" sx="102000" sy="102000" algn="ctr" rotWithShape="0">
                <a:schemeClr val="tx1">
                  <a:lumMod val="95000"/>
                  <a:lumOff val="5000"/>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cs typeface="+mn-ea"/>
                <a:sym typeface="+mn-lt"/>
              </a:endParaRPr>
            </a:p>
          </p:txBody>
        </p:sp>
      </p:grpSp>
      <p:sp>
        <p:nvSpPr>
          <p:cNvPr id="3" name="空心弧 2"/>
          <p:cNvSpPr/>
          <p:nvPr/>
        </p:nvSpPr>
        <p:spPr>
          <a:xfrm rot="5400000">
            <a:off x="4269130" y="1869948"/>
            <a:ext cx="1780820" cy="1780820"/>
          </a:xfrm>
          <a:prstGeom prst="blockArc">
            <a:avLst>
              <a:gd name="adj1" fmla="val 10800000"/>
              <a:gd name="adj2" fmla="val 95469"/>
              <a:gd name="adj3" fmla="val 235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24" name="空心弧 23"/>
          <p:cNvSpPr/>
          <p:nvPr/>
        </p:nvSpPr>
        <p:spPr>
          <a:xfrm rot="5400000">
            <a:off x="4269130" y="3664414"/>
            <a:ext cx="1780820" cy="1780820"/>
          </a:xfrm>
          <a:prstGeom prst="blockArc">
            <a:avLst>
              <a:gd name="adj1" fmla="val 10800000"/>
              <a:gd name="adj2" fmla="val 95469"/>
              <a:gd name="adj3" fmla="val 235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25" name="空心弧 24"/>
          <p:cNvSpPr/>
          <p:nvPr/>
        </p:nvSpPr>
        <p:spPr>
          <a:xfrm rot="16200000" flipH="1">
            <a:off x="6142051" y="1869948"/>
            <a:ext cx="1780820" cy="1780820"/>
          </a:xfrm>
          <a:prstGeom prst="blockArc">
            <a:avLst>
              <a:gd name="adj1" fmla="val 10800000"/>
              <a:gd name="adj2" fmla="val 95469"/>
              <a:gd name="adj3" fmla="val 235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26" name="空心弧 25"/>
          <p:cNvSpPr/>
          <p:nvPr/>
        </p:nvSpPr>
        <p:spPr>
          <a:xfrm rot="16200000" flipH="1">
            <a:off x="6142051" y="3664414"/>
            <a:ext cx="1780820" cy="1780820"/>
          </a:xfrm>
          <a:prstGeom prst="blockArc">
            <a:avLst>
              <a:gd name="adj1" fmla="val 10800000"/>
              <a:gd name="adj2" fmla="val 95469"/>
              <a:gd name="adj3" fmla="val 235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50000"/>
                  <a:lumOff val="50000"/>
                </a:schemeClr>
              </a:solidFill>
              <a:cs typeface="+mn-ea"/>
              <a:sym typeface="+mn-lt"/>
            </a:endParaRPr>
          </a:p>
        </p:txBody>
      </p:sp>
      <p:sp>
        <p:nvSpPr>
          <p:cNvPr id="29" name="文本框 28"/>
          <p:cNvSpPr txBox="1"/>
          <p:nvPr/>
        </p:nvSpPr>
        <p:spPr>
          <a:xfrm>
            <a:off x="7445612" y="2057698"/>
            <a:ext cx="2007216" cy="430823"/>
          </a:xfrm>
          <a:prstGeom prst="rect">
            <a:avLst/>
          </a:prstGeom>
          <a:noFill/>
        </p:spPr>
        <p:txBody>
          <a:bodyPr wrap="square" lIns="91423" tIns="45710" rIns="91423" bIns="45710" rtlCol="0">
            <a:spAutoFit/>
          </a:bodyPr>
          <a:lstStyle/>
          <a:p>
            <a:r>
              <a:rPr lang="zh-CN" altLang="en-US" sz="2200" b="1" dirty="0">
                <a:solidFill>
                  <a:schemeClr val="tx1">
                    <a:lumMod val="50000"/>
                    <a:lumOff val="50000"/>
                  </a:schemeClr>
                </a:solidFill>
                <a:cs typeface="+mn-ea"/>
                <a:sym typeface="+mn-lt"/>
              </a:rPr>
              <a:t>点击添加标题</a:t>
            </a:r>
            <a:endParaRPr lang="zh-CN" altLang="en-US" sz="2200" b="1" baseline="-3000" dirty="0">
              <a:solidFill>
                <a:schemeClr val="tx1">
                  <a:lumMod val="50000"/>
                  <a:lumOff val="50000"/>
                </a:schemeClr>
              </a:solidFill>
              <a:cs typeface="+mn-ea"/>
              <a:sym typeface="+mn-lt"/>
            </a:endParaRPr>
          </a:p>
        </p:txBody>
      </p:sp>
      <p:sp>
        <p:nvSpPr>
          <p:cNvPr id="30" name="文本框 29"/>
          <p:cNvSpPr txBox="1"/>
          <p:nvPr/>
        </p:nvSpPr>
        <p:spPr>
          <a:xfrm>
            <a:off x="7445613" y="2509365"/>
            <a:ext cx="3703953" cy="867809"/>
          </a:xfrm>
          <a:prstGeom prst="rect">
            <a:avLst/>
          </a:prstGeom>
          <a:noFill/>
        </p:spPr>
        <p:txBody>
          <a:bodyPr wrap="square" lIns="91423" tIns="45710" rIns="91423" bIns="45710" rtlCol="0">
            <a:spAutoFit/>
          </a:bodyPr>
          <a:lstStyle/>
          <a:p>
            <a:pPr>
              <a:lnSpc>
                <a:spcPct val="120000"/>
              </a:lnSpc>
              <a:spcBef>
                <a:spcPct val="0"/>
              </a:spcBef>
              <a:buNone/>
            </a:pPr>
            <a:r>
              <a:rPr lang="zh-CN" altLang="en-US" sz="1400" dirty="0">
                <a:solidFill>
                  <a:schemeClr val="tx1">
                    <a:lumMod val="50000"/>
                    <a:lumOff val="50000"/>
                  </a:schemeClr>
                </a:solidFill>
                <a:cs typeface="+mn-ea"/>
                <a:sym typeface="+mn-lt"/>
              </a:rPr>
              <a:t>在此录入图表的综合描述说明，在此录入图表的综合描述说明，在此录入图表的综合描述说明。</a:t>
            </a:r>
            <a:endParaRPr lang="zh-CN" altLang="en-US" sz="1400" dirty="0">
              <a:solidFill>
                <a:schemeClr val="tx1">
                  <a:lumMod val="50000"/>
                  <a:lumOff val="50000"/>
                </a:schemeClr>
              </a:solidFill>
              <a:cs typeface="+mn-ea"/>
              <a:sym typeface="+mn-lt"/>
            </a:endParaRPr>
          </a:p>
        </p:txBody>
      </p:sp>
      <p:sp>
        <p:nvSpPr>
          <p:cNvPr id="31" name="文本框 30"/>
          <p:cNvSpPr txBox="1"/>
          <p:nvPr/>
        </p:nvSpPr>
        <p:spPr>
          <a:xfrm>
            <a:off x="7445612" y="3940844"/>
            <a:ext cx="2007216" cy="430823"/>
          </a:xfrm>
          <a:prstGeom prst="rect">
            <a:avLst/>
          </a:prstGeom>
          <a:noFill/>
        </p:spPr>
        <p:txBody>
          <a:bodyPr wrap="square" lIns="91423" tIns="45710" rIns="91423" bIns="45710" rtlCol="0">
            <a:spAutoFit/>
          </a:bodyPr>
          <a:lstStyle/>
          <a:p>
            <a:r>
              <a:rPr lang="zh-CN" altLang="en-US" sz="2200" b="1" dirty="0">
                <a:solidFill>
                  <a:schemeClr val="tx1">
                    <a:lumMod val="50000"/>
                    <a:lumOff val="50000"/>
                  </a:schemeClr>
                </a:solidFill>
                <a:cs typeface="+mn-ea"/>
                <a:sym typeface="+mn-lt"/>
              </a:rPr>
              <a:t>点击添加标题</a:t>
            </a:r>
            <a:endParaRPr lang="zh-CN" altLang="en-US" sz="2200" b="1" baseline="-3000" dirty="0">
              <a:solidFill>
                <a:schemeClr val="tx1">
                  <a:lumMod val="50000"/>
                  <a:lumOff val="50000"/>
                </a:schemeClr>
              </a:solidFill>
              <a:cs typeface="+mn-ea"/>
              <a:sym typeface="+mn-lt"/>
            </a:endParaRPr>
          </a:p>
        </p:txBody>
      </p:sp>
      <p:sp>
        <p:nvSpPr>
          <p:cNvPr id="32" name="文本框 31"/>
          <p:cNvSpPr txBox="1"/>
          <p:nvPr/>
        </p:nvSpPr>
        <p:spPr>
          <a:xfrm>
            <a:off x="7445613" y="4392511"/>
            <a:ext cx="3703953" cy="867809"/>
          </a:xfrm>
          <a:prstGeom prst="rect">
            <a:avLst/>
          </a:prstGeom>
          <a:noFill/>
        </p:spPr>
        <p:txBody>
          <a:bodyPr wrap="square" lIns="91423" tIns="45710" rIns="91423" bIns="45710" rtlCol="0">
            <a:spAutoFit/>
          </a:bodyPr>
          <a:lstStyle/>
          <a:p>
            <a:pPr>
              <a:lnSpc>
                <a:spcPct val="120000"/>
              </a:lnSpc>
              <a:spcBef>
                <a:spcPct val="0"/>
              </a:spcBef>
              <a:buNone/>
            </a:pPr>
            <a:r>
              <a:rPr lang="zh-CN" altLang="en-US" sz="1400" dirty="0">
                <a:solidFill>
                  <a:schemeClr val="tx1">
                    <a:lumMod val="50000"/>
                    <a:lumOff val="50000"/>
                  </a:schemeClr>
                </a:solidFill>
                <a:cs typeface="+mn-ea"/>
                <a:sym typeface="+mn-lt"/>
              </a:rPr>
              <a:t>在此录入图表的综合描述说明，在此录入图表的综合描述说明，在此录入图表的综合描述说明。</a:t>
            </a:r>
            <a:endParaRPr lang="zh-CN" altLang="en-US" sz="1400" dirty="0">
              <a:solidFill>
                <a:schemeClr val="tx1">
                  <a:lumMod val="50000"/>
                  <a:lumOff val="50000"/>
                </a:schemeClr>
              </a:solidFill>
              <a:cs typeface="+mn-ea"/>
              <a:sym typeface="+mn-lt"/>
            </a:endParaRPr>
          </a:p>
        </p:txBody>
      </p:sp>
      <p:sp>
        <p:nvSpPr>
          <p:cNvPr id="33" name="文本框 32"/>
          <p:cNvSpPr txBox="1"/>
          <p:nvPr/>
        </p:nvSpPr>
        <p:spPr>
          <a:xfrm>
            <a:off x="2659565" y="2057698"/>
            <a:ext cx="2007216" cy="430823"/>
          </a:xfrm>
          <a:prstGeom prst="rect">
            <a:avLst/>
          </a:prstGeom>
          <a:noFill/>
        </p:spPr>
        <p:txBody>
          <a:bodyPr wrap="square" lIns="91423" tIns="45710" rIns="91423" bIns="45710" rtlCol="0">
            <a:spAutoFit/>
          </a:bodyPr>
          <a:lstStyle/>
          <a:p>
            <a:pPr algn="r"/>
            <a:r>
              <a:rPr lang="zh-CN" altLang="en-US" sz="2200" b="1" dirty="0">
                <a:solidFill>
                  <a:schemeClr val="tx1">
                    <a:lumMod val="50000"/>
                    <a:lumOff val="50000"/>
                  </a:schemeClr>
                </a:solidFill>
                <a:cs typeface="+mn-ea"/>
                <a:sym typeface="+mn-lt"/>
              </a:rPr>
              <a:t>点击添加标题</a:t>
            </a:r>
            <a:endParaRPr lang="zh-CN" altLang="en-US" sz="2200" b="1" baseline="-3000" dirty="0">
              <a:solidFill>
                <a:schemeClr val="tx1">
                  <a:lumMod val="50000"/>
                  <a:lumOff val="50000"/>
                </a:schemeClr>
              </a:solidFill>
              <a:cs typeface="+mn-ea"/>
              <a:sym typeface="+mn-lt"/>
            </a:endParaRPr>
          </a:p>
        </p:txBody>
      </p:sp>
      <p:sp>
        <p:nvSpPr>
          <p:cNvPr id="34" name="文本框 33"/>
          <p:cNvSpPr txBox="1"/>
          <p:nvPr/>
        </p:nvSpPr>
        <p:spPr>
          <a:xfrm>
            <a:off x="962829" y="2509365"/>
            <a:ext cx="3703953" cy="867809"/>
          </a:xfrm>
          <a:prstGeom prst="rect">
            <a:avLst/>
          </a:prstGeom>
          <a:noFill/>
        </p:spPr>
        <p:txBody>
          <a:bodyPr wrap="square" lIns="91423" tIns="45710" rIns="91423" bIns="45710" rtlCol="0">
            <a:spAutoFit/>
          </a:bodyPr>
          <a:lstStyle/>
          <a:p>
            <a:pPr algn="r">
              <a:lnSpc>
                <a:spcPct val="120000"/>
              </a:lnSpc>
              <a:spcBef>
                <a:spcPct val="0"/>
              </a:spcBef>
              <a:buNone/>
            </a:pPr>
            <a:r>
              <a:rPr lang="zh-CN" altLang="en-US" sz="1400" dirty="0">
                <a:solidFill>
                  <a:schemeClr val="tx1">
                    <a:lumMod val="50000"/>
                    <a:lumOff val="50000"/>
                  </a:schemeClr>
                </a:solidFill>
                <a:cs typeface="+mn-ea"/>
                <a:sym typeface="+mn-lt"/>
              </a:rPr>
              <a:t>在此录入图表的综合描述说明，在此录入图表的综合描述说明，在此录入图表的综合描述说明。</a:t>
            </a:r>
            <a:endParaRPr lang="zh-CN" altLang="en-US" sz="1400" dirty="0">
              <a:solidFill>
                <a:schemeClr val="tx1">
                  <a:lumMod val="50000"/>
                  <a:lumOff val="50000"/>
                </a:schemeClr>
              </a:solidFill>
              <a:cs typeface="+mn-ea"/>
              <a:sym typeface="+mn-lt"/>
            </a:endParaRPr>
          </a:p>
        </p:txBody>
      </p:sp>
      <p:sp>
        <p:nvSpPr>
          <p:cNvPr id="35" name="文本框 34"/>
          <p:cNvSpPr txBox="1"/>
          <p:nvPr/>
        </p:nvSpPr>
        <p:spPr>
          <a:xfrm>
            <a:off x="2659565" y="3940844"/>
            <a:ext cx="2007216" cy="430823"/>
          </a:xfrm>
          <a:prstGeom prst="rect">
            <a:avLst/>
          </a:prstGeom>
          <a:noFill/>
        </p:spPr>
        <p:txBody>
          <a:bodyPr wrap="square" lIns="91423" tIns="45710" rIns="91423" bIns="45710" rtlCol="0">
            <a:spAutoFit/>
          </a:bodyPr>
          <a:lstStyle/>
          <a:p>
            <a:pPr algn="r"/>
            <a:r>
              <a:rPr lang="zh-CN" altLang="en-US" sz="2200" b="1" dirty="0">
                <a:solidFill>
                  <a:schemeClr val="tx1">
                    <a:lumMod val="50000"/>
                    <a:lumOff val="50000"/>
                  </a:schemeClr>
                </a:solidFill>
                <a:cs typeface="+mn-ea"/>
                <a:sym typeface="+mn-lt"/>
              </a:rPr>
              <a:t>点击添加标题</a:t>
            </a:r>
            <a:endParaRPr lang="zh-CN" altLang="en-US" sz="2200" b="1" baseline="-3000" dirty="0">
              <a:solidFill>
                <a:schemeClr val="tx1">
                  <a:lumMod val="50000"/>
                  <a:lumOff val="50000"/>
                </a:schemeClr>
              </a:solidFill>
              <a:cs typeface="+mn-ea"/>
              <a:sym typeface="+mn-lt"/>
            </a:endParaRPr>
          </a:p>
        </p:txBody>
      </p:sp>
      <p:sp>
        <p:nvSpPr>
          <p:cNvPr id="36" name="文本框 35"/>
          <p:cNvSpPr txBox="1"/>
          <p:nvPr/>
        </p:nvSpPr>
        <p:spPr>
          <a:xfrm>
            <a:off x="962829" y="4392511"/>
            <a:ext cx="3703953" cy="867809"/>
          </a:xfrm>
          <a:prstGeom prst="rect">
            <a:avLst/>
          </a:prstGeom>
          <a:noFill/>
        </p:spPr>
        <p:txBody>
          <a:bodyPr wrap="square" lIns="91423" tIns="45710" rIns="91423" bIns="45710" rtlCol="0">
            <a:spAutoFit/>
          </a:bodyPr>
          <a:lstStyle/>
          <a:p>
            <a:pPr algn="r">
              <a:lnSpc>
                <a:spcPct val="120000"/>
              </a:lnSpc>
              <a:spcBef>
                <a:spcPct val="0"/>
              </a:spcBef>
              <a:buNone/>
            </a:pPr>
            <a:r>
              <a:rPr lang="zh-CN" altLang="en-US" sz="1400" dirty="0">
                <a:solidFill>
                  <a:schemeClr val="tx1">
                    <a:lumMod val="50000"/>
                    <a:lumOff val="50000"/>
                  </a:schemeClr>
                </a:solidFill>
                <a:cs typeface="+mn-ea"/>
                <a:sym typeface="+mn-lt"/>
              </a:rPr>
              <a:t>在此录入图表的综合描述说明，在此录入图表的综合描述说明，在此录入图表的综合描述说明。</a:t>
            </a:r>
            <a:endParaRPr lang="zh-CN" altLang="en-US" sz="1400" dirty="0">
              <a:solidFill>
                <a:schemeClr val="tx1">
                  <a:lumMod val="50000"/>
                  <a:lumOff val="50000"/>
                </a:schemeClr>
              </a:solidFill>
              <a:cs typeface="+mn-ea"/>
              <a:sym typeface="+mn-lt"/>
            </a:endParaRPr>
          </a:p>
        </p:txBody>
      </p:sp>
      <p:sp>
        <p:nvSpPr>
          <p:cNvPr id="5" name="标题 4"/>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250" fill="hold"/>
                                        <p:tgtEl>
                                          <p:spTgt spid="33"/>
                                        </p:tgtEl>
                                        <p:attrNameLst>
                                          <p:attrName>ppt_x</p:attrName>
                                        </p:attrNameLst>
                                      </p:cBhvr>
                                      <p:tavLst>
                                        <p:tav tm="0">
                                          <p:val>
                                            <p:strVal val="0-#ppt_w/2"/>
                                          </p:val>
                                        </p:tav>
                                        <p:tav tm="100000">
                                          <p:val>
                                            <p:strVal val="#ppt_x"/>
                                          </p:val>
                                        </p:tav>
                                      </p:tavLst>
                                    </p:anim>
                                    <p:anim calcmode="lin" valueType="num">
                                      <p:cBhvr additive="base">
                                        <p:cTn id="18" dur="250" fill="hold"/>
                                        <p:tgtEl>
                                          <p:spTgt spid="33"/>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250" fill="hold"/>
                                        <p:tgtEl>
                                          <p:spTgt spid="34"/>
                                        </p:tgtEl>
                                        <p:attrNameLst>
                                          <p:attrName>ppt_x</p:attrName>
                                        </p:attrNameLst>
                                      </p:cBhvr>
                                      <p:tavLst>
                                        <p:tav tm="0">
                                          <p:val>
                                            <p:strVal val="0-#ppt_w/2"/>
                                          </p:val>
                                        </p:tav>
                                        <p:tav tm="100000">
                                          <p:val>
                                            <p:strVal val="#ppt_x"/>
                                          </p:val>
                                        </p:tav>
                                      </p:tavLst>
                                    </p:anim>
                                    <p:anim calcmode="lin" valueType="num">
                                      <p:cBhvr additive="base">
                                        <p:cTn id="22" dur="25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250" fill="hold"/>
                                        <p:tgtEl>
                                          <p:spTgt spid="35"/>
                                        </p:tgtEl>
                                        <p:attrNameLst>
                                          <p:attrName>ppt_x</p:attrName>
                                        </p:attrNameLst>
                                      </p:cBhvr>
                                      <p:tavLst>
                                        <p:tav tm="0">
                                          <p:val>
                                            <p:strVal val="0-#ppt_w/2"/>
                                          </p:val>
                                        </p:tav>
                                        <p:tav tm="100000">
                                          <p:val>
                                            <p:strVal val="#ppt_x"/>
                                          </p:val>
                                        </p:tav>
                                      </p:tavLst>
                                    </p:anim>
                                    <p:anim calcmode="lin" valueType="num">
                                      <p:cBhvr additive="base">
                                        <p:cTn id="33" dur="25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250" fill="hold"/>
                                        <p:tgtEl>
                                          <p:spTgt spid="36"/>
                                        </p:tgtEl>
                                        <p:attrNameLst>
                                          <p:attrName>ppt_x</p:attrName>
                                        </p:attrNameLst>
                                      </p:cBhvr>
                                      <p:tavLst>
                                        <p:tav tm="0">
                                          <p:val>
                                            <p:strVal val="0-#ppt_w/2"/>
                                          </p:val>
                                        </p:tav>
                                        <p:tav tm="100000">
                                          <p:val>
                                            <p:strVal val="#ppt_x"/>
                                          </p:val>
                                        </p:tav>
                                      </p:tavLst>
                                    </p:anim>
                                    <p:anim calcmode="lin" valueType="num">
                                      <p:cBhvr additive="base">
                                        <p:cTn id="37" dur="250" fill="hold"/>
                                        <p:tgtEl>
                                          <p:spTgt spid="36"/>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47"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anim calcmode="lin" valueType="num">
                                      <p:cBhvr>
                                        <p:cTn id="42" dur="500" fill="hold"/>
                                        <p:tgtEl>
                                          <p:spTgt spid="25"/>
                                        </p:tgtEl>
                                        <p:attrNameLst>
                                          <p:attrName>ppt_x</p:attrName>
                                        </p:attrNameLst>
                                      </p:cBhvr>
                                      <p:tavLst>
                                        <p:tav tm="0">
                                          <p:val>
                                            <p:strVal val="#ppt_x"/>
                                          </p:val>
                                        </p:tav>
                                        <p:tav tm="100000">
                                          <p:val>
                                            <p:strVal val="#ppt_x"/>
                                          </p:val>
                                        </p:tav>
                                      </p:tavLst>
                                    </p:anim>
                                    <p:anim calcmode="lin" valueType="num">
                                      <p:cBhvr>
                                        <p:cTn id="43" dur="500" fill="hold"/>
                                        <p:tgtEl>
                                          <p:spTgt spid="25"/>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250" fill="hold"/>
                                        <p:tgtEl>
                                          <p:spTgt spid="29"/>
                                        </p:tgtEl>
                                        <p:attrNameLst>
                                          <p:attrName>ppt_x</p:attrName>
                                        </p:attrNameLst>
                                      </p:cBhvr>
                                      <p:tavLst>
                                        <p:tav tm="0">
                                          <p:val>
                                            <p:strVal val="1+#ppt_w/2"/>
                                          </p:val>
                                        </p:tav>
                                        <p:tav tm="100000">
                                          <p:val>
                                            <p:strVal val="#ppt_x"/>
                                          </p:val>
                                        </p:tav>
                                      </p:tavLst>
                                    </p:anim>
                                    <p:anim calcmode="lin" valueType="num">
                                      <p:cBhvr additive="base">
                                        <p:cTn id="48" dur="250" fill="hold"/>
                                        <p:tgtEl>
                                          <p:spTgt spid="29"/>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250" fill="hold"/>
                                        <p:tgtEl>
                                          <p:spTgt spid="30"/>
                                        </p:tgtEl>
                                        <p:attrNameLst>
                                          <p:attrName>ppt_x</p:attrName>
                                        </p:attrNameLst>
                                      </p:cBhvr>
                                      <p:tavLst>
                                        <p:tav tm="0">
                                          <p:val>
                                            <p:strVal val="1+#ppt_w/2"/>
                                          </p:val>
                                        </p:tav>
                                        <p:tav tm="100000">
                                          <p:val>
                                            <p:strVal val="#ppt_x"/>
                                          </p:val>
                                        </p:tav>
                                      </p:tavLst>
                                    </p:anim>
                                    <p:anim calcmode="lin" valueType="num">
                                      <p:cBhvr additive="base">
                                        <p:cTn id="52" dur="250" fill="hold"/>
                                        <p:tgtEl>
                                          <p:spTgt spid="30"/>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anim calcmode="lin" valueType="num">
                                      <p:cBhvr>
                                        <p:cTn id="57" dur="500" fill="hold"/>
                                        <p:tgtEl>
                                          <p:spTgt spid="26"/>
                                        </p:tgtEl>
                                        <p:attrNameLst>
                                          <p:attrName>ppt_x</p:attrName>
                                        </p:attrNameLst>
                                      </p:cBhvr>
                                      <p:tavLst>
                                        <p:tav tm="0">
                                          <p:val>
                                            <p:strVal val="#ppt_x"/>
                                          </p:val>
                                        </p:tav>
                                        <p:tav tm="100000">
                                          <p:val>
                                            <p:strVal val="#ppt_x"/>
                                          </p:val>
                                        </p:tav>
                                      </p:tavLst>
                                    </p:anim>
                                    <p:anim calcmode="lin" valueType="num">
                                      <p:cBhvr>
                                        <p:cTn id="58" dur="500" fill="hold"/>
                                        <p:tgtEl>
                                          <p:spTgt spid="26"/>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250" fill="hold"/>
                                        <p:tgtEl>
                                          <p:spTgt spid="31"/>
                                        </p:tgtEl>
                                        <p:attrNameLst>
                                          <p:attrName>ppt_x</p:attrName>
                                        </p:attrNameLst>
                                      </p:cBhvr>
                                      <p:tavLst>
                                        <p:tav tm="0">
                                          <p:val>
                                            <p:strVal val="1+#ppt_w/2"/>
                                          </p:val>
                                        </p:tav>
                                        <p:tav tm="100000">
                                          <p:val>
                                            <p:strVal val="#ppt_x"/>
                                          </p:val>
                                        </p:tav>
                                      </p:tavLst>
                                    </p:anim>
                                    <p:anim calcmode="lin" valueType="num">
                                      <p:cBhvr additive="base">
                                        <p:cTn id="63" dur="250" fill="hold"/>
                                        <p:tgtEl>
                                          <p:spTgt spid="31"/>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250" fill="hold"/>
                                        <p:tgtEl>
                                          <p:spTgt spid="32"/>
                                        </p:tgtEl>
                                        <p:attrNameLst>
                                          <p:attrName>ppt_x</p:attrName>
                                        </p:attrNameLst>
                                      </p:cBhvr>
                                      <p:tavLst>
                                        <p:tav tm="0">
                                          <p:val>
                                            <p:strVal val="1+#ppt_w/2"/>
                                          </p:val>
                                        </p:tav>
                                        <p:tav tm="100000">
                                          <p:val>
                                            <p:strVal val="#ppt_x"/>
                                          </p:val>
                                        </p:tav>
                                      </p:tavLst>
                                    </p:anim>
                                    <p:anim calcmode="lin" valueType="num">
                                      <p:cBhvr additive="base">
                                        <p:cTn id="67" dur="2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animBg="1"/>
      <p:bldP spid="25" grpId="0" animBg="1"/>
      <p:bldP spid="26" grpId="0" animBg="1"/>
      <p:bldP spid="29" grpId="0"/>
      <p:bldP spid="30" grpId="0"/>
      <p:bldP spid="31" grpId="0"/>
      <p:bldP spid="32" grpId="0"/>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grpSp>
        <p:nvGrpSpPr>
          <p:cNvPr id="97" name="Group 96"/>
          <p:cNvGrpSpPr/>
          <p:nvPr/>
        </p:nvGrpSpPr>
        <p:grpSpPr>
          <a:xfrm>
            <a:off x="3773615" y="4281781"/>
            <a:ext cx="2190471" cy="1042994"/>
            <a:chOff x="5022025" y="4220590"/>
            <a:chExt cx="2190756" cy="1042994"/>
          </a:xfrm>
          <a:solidFill>
            <a:schemeClr val="bg2"/>
          </a:solidFill>
        </p:grpSpPr>
        <p:grpSp>
          <p:nvGrpSpPr>
            <p:cNvPr id="98" name="Group 97"/>
            <p:cNvGrpSpPr/>
            <p:nvPr/>
          </p:nvGrpSpPr>
          <p:grpSpPr>
            <a:xfrm>
              <a:off x="5022025" y="4236643"/>
              <a:ext cx="1166500" cy="1026941"/>
              <a:chOff x="2873965" y="2332283"/>
              <a:chExt cx="1166500" cy="1026941"/>
            </a:xfrm>
            <a:grpFill/>
          </p:grpSpPr>
          <p:sp>
            <p:nvSpPr>
              <p:cNvPr id="102" name="Block Arc 101"/>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03" name="Rectangle 102"/>
              <p:cNvSpPr/>
              <p:nvPr/>
            </p:nvSpPr>
            <p:spPr>
              <a:xfrm>
                <a:off x="2873965"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99" name="Group 98"/>
            <p:cNvGrpSpPr/>
            <p:nvPr/>
          </p:nvGrpSpPr>
          <p:grpSpPr>
            <a:xfrm>
              <a:off x="6046281" y="4220590"/>
              <a:ext cx="1166500" cy="1026941"/>
              <a:chOff x="6557826" y="3997627"/>
              <a:chExt cx="1166500" cy="1026941"/>
            </a:xfrm>
            <a:grpFill/>
          </p:grpSpPr>
          <p:sp>
            <p:nvSpPr>
              <p:cNvPr id="100" name="Block Arc 99"/>
              <p:cNvSpPr/>
              <p:nvPr/>
            </p:nvSpPr>
            <p:spPr>
              <a:xfrm rot="10800000">
                <a:off x="6557826" y="3997627"/>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01" name="Rectangle 100"/>
              <p:cNvSpPr/>
              <p:nvPr/>
            </p:nvSpPr>
            <p:spPr>
              <a:xfrm rot="10800000">
                <a:off x="7069579" y="4881844"/>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grpSp>
        <p:nvGrpSpPr>
          <p:cNvPr id="104" name="Group 103"/>
          <p:cNvGrpSpPr/>
          <p:nvPr/>
        </p:nvGrpSpPr>
        <p:grpSpPr>
          <a:xfrm>
            <a:off x="9018864" y="3413621"/>
            <a:ext cx="1288443" cy="1168157"/>
            <a:chOff x="9019242" y="3239883"/>
            <a:chExt cx="1288611" cy="1168157"/>
          </a:xfrm>
          <a:solidFill>
            <a:schemeClr val="bg2"/>
          </a:solidFill>
        </p:grpSpPr>
        <p:sp>
          <p:nvSpPr>
            <p:cNvPr id="105" name="Chevron 104"/>
            <p:cNvSpPr/>
            <p:nvPr/>
          </p:nvSpPr>
          <p:spPr>
            <a:xfrm>
              <a:off x="10008643" y="3982882"/>
              <a:ext cx="299210" cy="425158"/>
            </a:xfrm>
            <a:prstGeom prst="chevron">
              <a:avLst>
                <a:gd name="adj" fmla="val 4134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grpSp>
          <p:nvGrpSpPr>
            <p:cNvPr id="106" name="Group 105"/>
            <p:cNvGrpSpPr/>
            <p:nvPr/>
          </p:nvGrpSpPr>
          <p:grpSpPr>
            <a:xfrm rot="10800000">
              <a:off x="9019242" y="3239883"/>
              <a:ext cx="1163337" cy="1026941"/>
              <a:chOff x="2877129" y="2332283"/>
              <a:chExt cx="1163337" cy="1026941"/>
            </a:xfrm>
            <a:grpFill/>
          </p:grpSpPr>
          <p:sp>
            <p:nvSpPr>
              <p:cNvPr id="107" name="Block Arc 106"/>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08" name="Rectangle 107"/>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09" name="Rectangle 108"/>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sp>
        <p:nvSpPr>
          <p:cNvPr id="110" name="Rectangle 109"/>
          <p:cNvSpPr/>
          <p:nvPr/>
        </p:nvSpPr>
        <p:spPr>
          <a:xfrm>
            <a:off x="10424918" y="4153970"/>
            <a:ext cx="1415772" cy="461665"/>
          </a:xfrm>
          <a:prstGeom prst="rect">
            <a:avLst/>
          </a:prstGeom>
          <a:noFill/>
        </p:spPr>
        <p:txBody>
          <a:bodyPr wrap="none">
            <a:spAutoFit/>
          </a:bodyPr>
          <a:lstStyle/>
          <a:p>
            <a:r>
              <a:rPr lang="zh-CN" altLang="en-US" sz="2400" dirty="0">
                <a:solidFill>
                  <a:schemeClr val="accent5"/>
                </a:solidFill>
                <a:cs typeface="+mn-ea"/>
                <a:sym typeface="+mn-lt"/>
              </a:rPr>
              <a:t>市场目标</a:t>
            </a:r>
            <a:endParaRPr lang="en-US" sz="2400" dirty="0">
              <a:solidFill>
                <a:schemeClr val="accent5"/>
              </a:solidFill>
              <a:cs typeface="+mn-ea"/>
              <a:sym typeface="+mn-lt"/>
            </a:endParaRPr>
          </a:p>
        </p:txBody>
      </p:sp>
      <p:grpSp>
        <p:nvGrpSpPr>
          <p:cNvPr id="112" name="Group 111"/>
          <p:cNvGrpSpPr/>
          <p:nvPr/>
        </p:nvGrpSpPr>
        <p:grpSpPr>
          <a:xfrm>
            <a:off x="5427523" y="3833495"/>
            <a:ext cx="1027974" cy="1475229"/>
            <a:chOff x="5427435" y="3659757"/>
            <a:chExt cx="1028108" cy="1475229"/>
          </a:xfrm>
          <a:solidFill>
            <a:schemeClr val="bg2"/>
          </a:solidFill>
        </p:grpSpPr>
        <p:sp>
          <p:nvSpPr>
            <p:cNvPr id="113" name="Block Arc 112"/>
            <p:cNvSpPr/>
            <p:nvPr/>
          </p:nvSpPr>
          <p:spPr>
            <a:xfrm rot="10800000" flipH="1">
              <a:off x="5427435" y="4108045"/>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14" name="Rectangle 113"/>
            <p:cNvSpPr/>
            <p:nvPr/>
          </p:nvSpPr>
          <p:spPr>
            <a:xfrm rot="5400000">
              <a:off x="5893641" y="4078935"/>
              <a:ext cx="981079"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15" name="Group 114"/>
          <p:cNvGrpSpPr/>
          <p:nvPr/>
        </p:nvGrpSpPr>
        <p:grpSpPr>
          <a:xfrm>
            <a:off x="1765374" y="2520088"/>
            <a:ext cx="1026808" cy="1026941"/>
            <a:chOff x="3013524" y="2332283"/>
            <a:chExt cx="1026942" cy="1026941"/>
          </a:xfrm>
          <a:solidFill>
            <a:schemeClr val="bg2"/>
          </a:solidFill>
        </p:grpSpPr>
        <p:sp>
          <p:nvSpPr>
            <p:cNvPr id="116" name="Block Arc 115"/>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17" name="Rectangle 116"/>
            <p:cNvSpPr/>
            <p:nvPr/>
          </p:nvSpPr>
          <p:spPr>
            <a:xfrm>
              <a:off x="3276531" y="2332283"/>
              <a:ext cx="255346"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18" name="Rectangle 117"/>
            <p:cNvSpPr/>
            <p:nvPr/>
          </p:nvSpPr>
          <p:spPr>
            <a:xfrm rot="5400000">
              <a:off x="3738175" y="2998523"/>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19" name="Group 118"/>
          <p:cNvGrpSpPr/>
          <p:nvPr/>
        </p:nvGrpSpPr>
        <p:grpSpPr>
          <a:xfrm rot="10800000">
            <a:off x="2649476" y="3413619"/>
            <a:ext cx="1163186" cy="1026941"/>
            <a:chOff x="2877129" y="2332283"/>
            <a:chExt cx="1163337" cy="1026941"/>
          </a:xfrm>
          <a:solidFill>
            <a:schemeClr val="bg2"/>
          </a:solidFill>
        </p:grpSpPr>
        <p:sp>
          <p:nvSpPr>
            <p:cNvPr id="120" name="Block Arc 119"/>
            <p:cNvSpPr/>
            <p:nvPr/>
          </p:nvSpPr>
          <p:spPr>
            <a:xfrm>
              <a:off x="301352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21" name="Rectangle 120"/>
            <p:cNvSpPr/>
            <p:nvPr/>
          </p:nvSpPr>
          <p:spPr>
            <a:xfrm>
              <a:off x="2877129" y="2332283"/>
              <a:ext cx="65474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22" name="Rectangle 121"/>
            <p:cNvSpPr/>
            <p:nvPr/>
          </p:nvSpPr>
          <p:spPr>
            <a:xfrm rot="5400000">
              <a:off x="3738175" y="2995359"/>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23" name="Group 122"/>
          <p:cNvGrpSpPr/>
          <p:nvPr/>
        </p:nvGrpSpPr>
        <p:grpSpPr>
          <a:xfrm>
            <a:off x="6317978" y="2517290"/>
            <a:ext cx="1026809" cy="1286310"/>
            <a:chOff x="6318005" y="2343554"/>
            <a:chExt cx="1026943" cy="1286310"/>
          </a:xfrm>
          <a:solidFill>
            <a:schemeClr val="bg2"/>
          </a:solidFill>
        </p:grpSpPr>
        <p:sp>
          <p:nvSpPr>
            <p:cNvPr id="124" name="Rectangle 123"/>
            <p:cNvSpPr/>
            <p:nvPr/>
          </p:nvSpPr>
          <p:spPr>
            <a:xfrm>
              <a:off x="6816174" y="2343554"/>
              <a:ext cx="528774"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25" name="Group 124"/>
            <p:cNvGrpSpPr/>
            <p:nvPr/>
          </p:nvGrpSpPr>
          <p:grpSpPr>
            <a:xfrm>
              <a:off x="6318005" y="2346350"/>
              <a:ext cx="1026942" cy="1283514"/>
              <a:chOff x="2366533" y="2332283"/>
              <a:chExt cx="1026942" cy="1283514"/>
            </a:xfrm>
            <a:grpFill/>
          </p:grpSpPr>
          <p:sp>
            <p:nvSpPr>
              <p:cNvPr id="126" name="Block Arc 125"/>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27" name="Rectangle 126"/>
              <p:cNvSpPr/>
              <p:nvPr/>
            </p:nvSpPr>
            <p:spPr>
              <a:xfrm rot="5400000">
                <a:off x="2049474" y="3156015"/>
                <a:ext cx="776841"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grpSp>
        <p:nvGrpSpPr>
          <p:cNvPr id="128" name="Group 127"/>
          <p:cNvGrpSpPr/>
          <p:nvPr/>
        </p:nvGrpSpPr>
        <p:grpSpPr>
          <a:xfrm>
            <a:off x="7571744" y="2520088"/>
            <a:ext cx="1588134" cy="1026941"/>
            <a:chOff x="7571935" y="2346350"/>
            <a:chExt cx="1588341" cy="1026941"/>
          </a:xfrm>
          <a:solidFill>
            <a:schemeClr val="bg2"/>
          </a:solidFill>
        </p:grpSpPr>
        <p:grpSp>
          <p:nvGrpSpPr>
            <p:cNvPr id="129" name="Group 128"/>
            <p:cNvGrpSpPr/>
            <p:nvPr/>
          </p:nvGrpSpPr>
          <p:grpSpPr>
            <a:xfrm>
              <a:off x="7571935" y="2346350"/>
              <a:ext cx="1588340" cy="1026941"/>
              <a:chOff x="7571935" y="2346350"/>
              <a:chExt cx="1588340" cy="1026941"/>
            </a:xfrm>
            <a:grpFill/>
          </p:grpSpPr>
          <p:sp>
            <p:nvSpPr>
              <p:cNvPr id="131" name="Rectangle 130"/>
              <p:cNvSpPr/>
              <p:nvPr/>
            </p:nvSpPr>
            <p:spPr>
              <a:xfrm>
                <a:off x="7571935" y="2346350"/>
                <a:ext cx="1116400"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2" name="Block Arc 131"/>
              <p:cNvSpPr/>
              <p:nvPr/>
            </p:nvSpPr>
            <p:spPr>
              <a:xfrm>
                <a:off x="8133334" y="2346350"/>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grpSp>
        <p:sp>
          <p:nvSpPr>
            <p:cNvPr id="130" name="Rectangle 129"/>
            <p:cNvSpPr/>
            <p:nvPr/>
          </p:nvSpPr>
          <p:spPr>
            <a:xfrm rot="5400000">
              <a:off x="8857985" y="3012590"/>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sp>
        <p:nvSpPr>
          <p:cNvPr id="133" name="Text Placeholder 32"/>
          <p:cNvSpPr txBox="1"/>
          <p:nvPr/>
        </p:nvSpPr>
        <p:spPr>
          <a:xfrm>
            <a:off x="1206749" y="1818573"/>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34" name="Text Placeholder 33"/>
          <p:cNvSpPr txBox="1"/>
          <p:nvPr/>
        </p:nvSpPr>
        <p:spPr>
          <a:xfrm>
            <a:off x="1206751" y="1634849"/>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sp>
        <p:nvSpPr>
          <p:cNvPr id="135" name="Text Placeholder 32"/>
          <p:cNvSpPr txBox="1"/>
          <p:nvPr/>
        </p:nvSpPr>
        <p:spPr>
          <a:xfrm>
            <a:off x="3203960" y="3390963"/>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altLang="zh-CN" sz="1100" dirty="0">
              <a:solidFill>
                <a:srgbClr val="7F7F7F"/>
              </a:solidFill>
              <a:latin typeface="+mn-lt"/>
              <a:cs typeface="+mn-ea"/>
              <a:sym typeface="+mn-lt"/>
            </a:endParaRPr>
          </a:p>
        </p:txBody>
      </p:sp>
      <p:sp>
        <p:nvSpPr>
          <p:cNvPr id="136" name="Text Placeholder 33"/>
          <p:cNvSpPr txBox="1"/>
          <p:nvPr/>
        </p:nvSpPr>
        <p:spPr>
          <a:xfrm>
            <a:off x="3203962" y="3207238"/>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sp>
        <p:nvSpPr>
          <p:cNvPr id="137" name="Text Placeholder 32"/>
          <p:cNvSpPr txBox="1"/>
          <p:nvPr/>
        </p:nvSpPr>
        <p:spPr>
          <a:xfrm>
            <a:off x="2744260" y="5037845"/>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38" name="Text Placeholder 33"/>
          <p:cNvSpPr txBox="1"/>
          <p:nvPr/>
        </p:nvSpPr>
        <p:spPr>
          <a:xfrm>
            <a:off x="2744262" y="4854120"/>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商业策略</a:t>
            </a:r>
            <a:endParaRPr lang="en-AU" sz="1400" dirty="0">
              <a:solidFill>
                <a:schemeClr val="accent6"/>
              </a:solidFill>
              <a:latin typeface="+mn-lt"/>
              <a:cs typeface="+mn-ea"/>
              <a:sym typeface="+mn-lt"/>
            </a:endParaRPr>
          </a:p>
        </p:txBody>
      </p:sp>
      <p:sp>
        <p:nvSpPr>
          <p:cNvPr id="139" name="Text Placeholder 32"/>
          <p:cNvSpPr txBox="1"/>
          <p:nvPr/>
        </p:nvSpPr>
        <p:spPr>
          <a:xfrm>
            <a:off x="4884811" y="5826921"/>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40" name="Text Placeholder 33"/>
          <p:cNvSpPr txBox="1"/>
          <p:nvPr/>
        </p:nvSpPr>
        <p:spPr>
          <a:xfrm>
            <a:off x="4884813" y="5655815"/>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sp>
        <p:nvSpPr>
          <p:cNvPr id="141" name="Text Placeholder 32"/>
          <p:cNvSpPr txBox="1"/>
          <p:nvPr/>
        </p:nvSpPr>
        <p:spPr>
          <a:xfrm>
            <a:off x="6808532" y="3741185"/>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42" name="Text Placeholder 33"/>
          <p:cNvSpPr txBox="1"/>
          <p:nvPr/>
        </p:nvSpPr>
        <p:spPr>
          <a:xfrm>
            <a:off x="6808534" y="3557460"/>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sp>
        <p:nvSpPr>
          <p:cNvPr id="143" name="Text Placeholder 32"/>
          <p:cNvSpPr txBox="1"/>
          <p:nvPr/>
        </p:nvSpPr>
        <p:spPr>
          <a:xfrm>
            <a:off x="6714367" y="1818573"/>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44" name="Text Placeholder 33"/>
          <p:cNvSpPr txBox="1"/>
          <p:nvPr/>
        </p:nvSpPr>
        <p:spPr>
          <a:xfrm>
            <a:off x="6714369" y="1634849"/>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sp>
        <p:nvSpPr>
          <p:cNvPr id="145" name="Text Placeholder 32"/>
          <p:cNvSpPr txBox="1"/>
          <p:nvPr/>
        </p:nvSpPr>
        <p:spPr>
          <a:xfrm>
            <a:off x="9589019" y="3410278"/>
            <a:ext cx="1879467" cy="52873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100" dirty="0">
                <a:solidFill>
                  <a:srgbClr val="7F7F7F"/>
                </a:solidFill>
                <a:latin typeface="+mn-lt"/>
                <a:cs typeface="+mn-ea"/>
                <a:sym typeface="+mn-lt"/>
              </a:rPr>
              <a:t>此处添加详细文本描述，建议与标题相关并符合整体语言风格</a:t>
            </a:r>
            <a:endParaRPr lang="en-US" sz="1100" dirty="0">
              <a:solidFill>
                <a:srgbClr val="7F7F7F"/>
              </a:solidFill>
              <a:latin typeface="+mn-lt"/>
              <a:cs typeface="+mn-ea"/>
              <a:sym typeface="+mn-lt"/>
            </a:endParaRPr>
          </a:p>
        </p:txBody>
      </p:sp>
      <p:sp>
        <p:nvSpPr>
          <p:cNvPr id="146" name="Text Placeholder 33"/>
          <p:cNvSpPr txBox="1"/>
          <p:nvPr/>
        </p:nvSpPr>
        <p:spPr>
          <a:xfrm>
            <a:off x="9589021" y="3226553"/>
            <a:ext cx="1879465" cy="21292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400" b="1" dirty="0">
                <a:solidFill>
                  <a:schemeClr val="accent6"/>
                </a:solidFill>
                <a:latin typeface="+mn-lt"/>
                <a:cs typeface="+mn-ea"/>
                <a:sym typeface="+mn-lt"/>
              </a:rPr>
              <a:t>市场策略</a:t>
            </a:r>
            <a:endParaRPr lang="en-AU" sz="1400" dirty="0">
              <a:solidFill>
                <a:schemeClr val="accent6"/>
              </a:solidFill>
              <a:latin typeface="+mn-lt"/>
              <a:cs typeface="+mn-ea"/>
              <a:sym typeface="+mn-lt"/>
            </a:endParaRPr>
          </a:p>
        </p:txBody>
      </p:sp>
      <p:grpSp>
        <p:nvGrpSpPr>
          <p:cNvPr id="147" name="Group 146"/>
          <p:cNvGrpSpPr/>
          <p:nvPr/>
        </p:nvGrpSpPr>
        <p:grpSpPr>
          <a:xfrm>
            <a:off x="1061094" y="2520086"/>
            <a:ext cx="1084183" cy="1149676"/>
            <a:chOff x="1060437" y="2346350"/>
            <a:chExt cx="1084324" cy="1149676"/>
          </a:xfrm>
          <a:solidFill>
            <a:schemeClr val="bg2"/>
          </a:solidFill>
        </p:grpSpPr>
        <p:grpSp>
          <p:nvGrpSpPr>
            <p:cNvPr id="148" name="Group 147"/>
            <p:cNvGrpSpPr/>
            <p:nvPr/>
          </p:nvGrpSpPr>
          <p:grpSpPr>
            <a:xfrm>
              <a:off x="1117819" y="2346350"/>
              <a:ext cx="1026942" cy="1026941"/>
              <a:chOff x="2366533" y="2332283"/>
              <a:chExt cx="1026942" cy="1026941"/>
            </a:xfrm>
            <a:grpFill/>
          </p:grpSpPr>
          <p:sp>
            <p:nvSpPr>
              <p:cNvPr id="150" name="Block Arc 149"/>
              <p:cNvSpPr/>
              <p:nvPr/>
            </p:nvSpPr>
            <p:spPr>
              <a:xfrm flipH="1">
                <a:off x="2366534" y="2332283"/>
                <a:ext cx="1026941" cy="1026941"/>
              </a:xfrm>
              <a:prstGeom prst="blockArc">
                <a:avLst>
                  <a:gd name="adj1" fmla="val 16202709"/>
                  <a:gd name="adj2" fmla="val 21553953"/>
                  <a:gd name="adj3" fmla="val 13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solidFill>
                  <a:cs typeface="+mn-ea"/>
                  <a:sym typeface="+mn-lt"/>
                </a:endParaRPr>
              </a:p>
            </p:txBody>
          </p:sp>
          <p:sp>
            <p:nvSpPr>
              <p:cNvPr id="151" name="Rectangle 150"/>
              <p:cNvSpPr/>
              <p:nvPr/>
            </p:nvSpPr>
            <p:spPr>
              <a:xfrm rot="5400000">
                <a:off x="2206966" y="2998522"/>
                <a:ext cx="461857" cy="1427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sp>
          <p:nvSpPr>
            <p:cNvPr id="149" name="Oval 148"/>
            <p:cNvSpPr/>
            <p:nvPr/>
          </p:nvSpPr>
          <p:spPr>
            <a:xfrm>
              <a:off x="1060437" y="3239882"/>
              <a:ext cx="256144" cy="256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sp>
        <p:nvSpPr>
          <p:cNvPr id="152" name="Rectangle 151"/>
          <p:cNvSpPr/>
          <p:nvPr/>
        </p:nvSpPr>
        <p:spPr>
          <a:xfrm>
            <a:off x="785197" y="3784638"/>
            <a:ext cx="800219" cy="461665"/>
          </a:xfrm>
          <a:prstGeom prst="rect">
            <a:avLst/>
          </a:prstGeom>
        </p:spPr>
        <p:txBody>
          <a:bodyPr wrap="none">
            <a:spAutoFit/>
          </a:bodyPr>
          <a:lstStyle/>
          <a:p>
            <a:pPr algn="ctr"/>
            <a:r>
              <a:rPr lang="zh-CN" altLang="en-US" sz="2400" dirty="0">
                <a:solidFill>
                  <a:schemeClr val="accent5"/>
                </a:solidFill>
                <a:cs typeface="+mn-ea"/>
                <a:sym typeface="+mn-lt"/>
              </a:rPr>
              <a:t>开始</a:t>
            </a:r>
            <a:endParaRPr lang="en-US" sz="2400" dirty="0">
              <a:solidFill>
                <a:schemeClr val="accent5"/>
              </a:solidFill>
              <a:cs typeface="+mn-ea"/>
              <a:sym typeface="+mn-lt"/>
            </a:endParaRPr>
          </a:p>
        </p:txBody>
      </p:sp>
      <p:sp>
        <p:nvSpPr>
          <p:cNvPr id="153" name="Oval 152"/>
          <p:cNvSpPr>
            <a:spLocks noChangeAspect="1"/>
          </p:cNvSpPr>
          <p:nvPr/>
        </p:nvSpPr>
        <p:spPr>
          <a:xfrm flipH="1">
            <a:off x="1616182" y="2264652"/>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000" dirty="0">
              <a:cs typeface="+mn-ea"/>
              <a:sym typeface="+mn-lt"/>
            </a:endParaRPr>
          </a:p>
        </p:txBody>
      </p:sp>
      <p:sp>
        <p:nvSpPr>
          <p:cNvPr id="154" name="Oval 153"/>
          <p:cNvSpPr>
            <a:spLocks noChangeAspect="1"/>
          </p:cNvSpPr>
          <p:nvPr/>
        </p:nvSpPr>
        <p:spPr>
          <a:xfrm flipH="1">
            <a:off x="2401751" y="3123243"/>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000" dirty="0">
              <a:cs typeface="+mn-ea"/>
              <a:sym typeface="+mn-lt"/>
            </a:endParaRPr>
          </a:p>
        </p:txBody>
      </p:sp>
      <p:sp>
        <p:nvSpPr>
          <p:cNvPr id="155" name="Oval 154"/>
          <p:cNvSpPr>
            <a:spLocks noChangeAspect="1"/>
          </p:cNvSpPr>
          <p:nvPr/>
        </p:nvSpPr>
        <p:spPr>
          <a:xfrm flipH="1">
            <a:off x="3453028" y="4026835"/>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000" dirty="0">
              <a:cs typeface="+mn-ea"/>
              <a:sym typeface="+mn-lt"/>
            </a:endParaRPr>
          </a:p>
        </p:txBody>
      </p:sp>
      <p:sp>
        <p:nvSpPr>
          <p:cNvPr id="156" name="Oval 155"/>
          <p:cNvSpPr>
            <a:spLocks noChangeAspect="1"/>
          </p:cNvSpPr>
          <p:nvPr/>
        </p:nvSpPr>
        <p:spPr>
          <a:xfrm flipH="1">
            <a:off x="5350637" y="4908167"/>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cs typeface="+mn-ea"/>
              <a:sym typeface="+mn-lt"/>
            </a:endParaRPr>
          </a:p>
        </p:txBody>
      </p:sp>
      <p:sp>
        <p:nvSpPr>
          <p:cNvPr id="157" name="Oval 156"/>
          <p:cNvSpPr>
            <a:spLocks noChangeAspect="1"/>
          </p:cNvSpPr>
          <p:nvPr/>
        </p:nvSpPr>
        <p:spPr>
          <a:xfrm flipH="1">
            <a:off x="6049752" y="3483103"/>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000" dirty="0">
              <a:solidFill>
                <a:schemeClr val="bg1"/>
              </a:solidFill>
              <a:cs typeface="+mn-ea"/>
              <a:sym typeface="+mn-lt"/>
            </a:endParaRPr>
          </a:p>
        </p:txBody>
      </p:sp>
      <p:sp>
        <p:nvSpPr>
          <p:cNvPr id="158" name="Oval 157"/>
          <p:cNvSpPr>
            <a:spLocks noChangeAspect="1"/>
          </p:cNvSpPr>
          <p:nvPr/>
        </p:nvSpPr>
        <p:spPr>
          <a:xfrm flipH="1">
            <a:off x="7126266" y="2270188"/>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a:solidFill>
                <a:schemeClr val="bg1"/>
              </a:solidFill>
              <a:cs typeface="+mn-ea"/>
              <a:sym typeface="+mn-lt"/>
            </a:endParaRPr>
          </a:p>
        </p:txBody>
      </p:sp>
      <p:sp>
        <p:nvSpPr>
          <p:cNvPr id="159" name="Oval 158"/>
          <p:cNvSpPr>
            <a:spLocks noChangeAspect="1"/>
          </p:cNvSpPr>
          <p:nvPr/>
        </p:nvSpPr>
        <p:spPr>
          <a:xfrm flipH="1">
            <a:off x="8775669" y="3136638"/>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cs typeface="+mn-ea"/>
              <a:sym typeface="+mn-lt"/>
            </a:endParaRPr>
          </a:p>
        </p:txBody>
      </p:sp>
      <p:sp>
        <p:nvSpPr>
          <p:cNvPr id="68" name="Freeform 139"/>
          <p:cNvSpPr/>
          <p:nvPr/>
        </p:nvSpPr>
        <p:spPr bwMode="auto">
          <a:xfrm>
            <a:off x="7278409" y="2462108"/>
            <a:ext cx="356381" cy="269930"/>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69" name="组合 68"/>
          <p:cNvGrpSpPr/>
          <p:nvPr/>
        </p:nvGrpSpPr>
        <p:grpSpPr>
          <a:xfrm>
            <a:off x="8938644" y="3301390"/>
            <a:ext cx="307174" cy="307212"/>
            <a:chOff x="11121822" y="1145785"/>
            <a:chExt cx="307214" cy="307212"/>
          </a:xfrm>
          <a:solidFill>
            <a:schemeClr val="bg1"/>
          </a:solidFill>
        </p:grpSpPr>
        <p:sp>
          <p:nvSpPr>
            <p:cNvPr id="70"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1"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72" name="Freeform 142"/>
          <p:cNvSpPr/>
          <p:nvPr/>
        </p:nvSpPr>
        <p:spPr bwMode="auto">
          <a:xfrm>
            <a:off x="5526278" y="5132377"/>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73" name="Freeform 149"/>
          <p:cNvSpPr/>
          <p:nvPr/>
        </p:nvSpPr>
        <p:spPr bwMode="auto">
          <a:xfrm>
            <a:off x="3628050" y="4200213"/>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74" name="组合 73"/>
          <p:cNvGrpSpPr/>
          <p:nvPr/>
        </p:nvGrpSpPr>
        <p:grpSpPr>
          <a:xfrm>
            <a:off x="6222517" y="3731858"/>
            <a:ext cx="311646" cy="193872"/>
            <a:chOff x="8292784" y="1202455"/>
            <a:chExt cx="311687" cy="193872"/>
          </a:xfrm>
        </p:grpSpPr>
        <p:sp>
          <p:nvSpPr>
            <p:cNvPr id="75"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76"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sp>
        <p:nvSpPr>
          <p:cNvPr id="77" name="Freeform 116"/>
          <p:cNvSpPr>
            <a:spLocks noEditPoints="1"/>
          </p:cNvSpPr>
          <p:nvPr/>
        </p:nvSpPr>
        <p:spPr bwMode="auto">
          <a:xfrm>
            <a:off x="2563452" y="330623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78" name="Freeform 150"/>
          <p:cNvSpPr>
            <a:spLocks noEditPoints="1"/>
          </p:cNvSpPr>
          <p:nvPr/>
        </p:nvSpPr>
        <p:spPr bwMode="auto">
          <a:xfrm>
            <a:off x="1799846" y="2398053"/>
            <a:ext cx="269895" cy="347479"/>
          </a:xfrm>
          <a:custGeom>
            <a:avLst/>
            <a:gdLst>
              <a:gd name="T0" fmla="*/ 62 w 125"/>
              <a:gd name="T1" fmla="*/ 0 h 160"/>
              <a:gd name="T2" fmla="*/ 0 w 125"/>
              <a:gd name="T3" fmla="*/ 63 h 160"/>
              <a:gd name="T4" fmla="*/ 62 w 125"/>
              <a:gd name="T5" fmla="*/ 160 h 160"/>
              <a:gd name="T6" fmla="*/ 125 w 125"/>
              <a:gd name="T7" fmla="*/ 63 h 160"/>
              <a:gd name="T8" fmla="*/ 62 w 125"/>
              <a:gd name="T9" fmla="*/ 0 h 160"/>
              <a:gd name="T10" fmla="*/ 62 w 125"/>
              <a:gd name="T11" fmla="*/ 105 h 160"/>
              <a:gd name="T12" fmla="*/ 17 w 125"/>
              <a:gd name="T13" fmla="*/ 61 h 160"/>
              <a:gd name="T14" fmla="*/ 62 w 125"/>
              <a:gd name="T15" fmla="*/ 18 h 160"/>
              <a:gd name="T16" fmla="*/ 107 w 125"/>
              <a:gd name="T17" fmla="*/ 61 h 160"/>
              <a:gd name="T18" fmla="*/ 62 w 125"/>
              <a:gd name="T19" fmla="*/ 10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60">
                <a:moveTo>
                  <a:pt x="62" y="0"/>
                </a:moveTo>
                <a:cubicBezTo>
                  <a:pt x="28" y="0"/>
                  <a:pt x="0" y="28"/>
                  <a:pt x="0" y="63"/>
                </a:cubicBezTo>
                <a:cubicBezTo>
                  <a:pt x="0" y="97"/>
                  <a:pt x="48" y="160"/>
                  <a:pt x="62" y="160"/>
                </a:cubicBezTo>
                <a:cubicBezTo>
                  <a:pt x="79" y="160"/>
                  <a:pt x="125" y="97"/>
                  <a:pt x="125" y="63"/>
                </a:cubicBezTo>
                <a:cubicBezTo>
                  <a:pt x="125" y="28"/>
                  <a:pt x="97" y="0"/>
                  <a:pt x="62" y="0"/>
                </a:cubicBezTo>
                <a:close/>
                <a:moveTo>
                  <a:pt x="62" y="105"/>
                </a:moveTo>
                <a:cubicBezTo>
                  <a:pt x="37" y="105"/>
                  <a:pt x="17" y="86"/>
                  <a:pt x="17" y="61"/>
                </a:cubicBezTo>
                <a:cubicBezTo>
                  <a:pt x="17" y="37"/>
                  <a:pt x="37" y="18"/>
                  <a:pt x="62" y="18"/>
                </a:cubicBezTo>
                <a:cubicBezTo>
                  <a:pt x="87" y="18"/>
                  <a:pt x="107" y="37"/>
                  <a:pt x="107" y="61"/>
                </a:cubicBezTo>
                <a:cubicBezTo>
                  <a:pt x="107" y="86"/>
                  <a:pt x="87" y="105"/>
                  <a:pt x="62" y="10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down)">
                                      <p:cBhvr>
                                        <p:cTn id="12" dur="500"/>
                                        <p:tgtEl>
                                          <p:spTgt spid="1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
                                        </p:tgtEl>
                                        <p:attrNameLst>
                                          <p:attrName>style.visibility</p:attrName>
                                        </p:attrNameLst>
                                      </p:cBhvr>
                                      <p:to>
                                        <p:strVal val="visible"/>
                                      </p:to>
                                    </p:set>
                                    <p:animEffect transition="in" filter="fade">
                                      <p:cBhvr>
                                        <p:cTn id="17" dur="500"/>
                                        <p:tgtEl>
                                          <p:spTgt spid="15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wipe(left)">
                                      <p:cBhvr>
                                        <p:cTn id="22" dur="500"/>
                                        <p:tgtEl>
                                          <p:spTgt spid="13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4"/>
                                        </p:tgtEl>
                                        <p:attrNameLst>
                                          <p:attrName>style.visibility</p:attrName>
                                        </p:attrNameLst>
                                      </p:cBhvr>
                                      <p:to>
                                        <p:strVal val="visible"/>
                                      </p:to>
                                    </p:set>
                                    <p:animEffect transition="in" filter="wipe(left)">
                                      <p:cBhvr>
                                        <p:cTn id="25" dur="500"/>
                                        <p:tgtEl>
                                          <p:spTgt spid="13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wipe(left)">
                                      <p:cBhvr>
                                        <p:cTn id="30" dur="500"/>
                                        <p:tgtEl>
                                          <p:spTgt spid="1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54"/>
                                        </p:tgtEl>
                                        <p:attrNameLst>
                                          <p:attrName>style.visibility</p:attrName>
                                        </p:attrNameLst>
                                      </p:cBhvr>
                                      <p:to>
                                        <p:strVal val="visible"/>
                                      </p:to>
                                    </p:set>
                                    <p:animEffect transition="in" filter="fade">
                                      <p:cBhvr>
                                        <p:cTn id="35" dur="500"/>
                                        <p:tgtEl>
                                          <p:spTgt spid="15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5"/>
                                        </p:tgtEl>
                                        <p:attrNameLst>
                                          <p:attrName>style.visibility</p:attrName>
                                        </p:attrNameLst>
                                      </p:cBhvr>
                                      <p:to>
                                        <p:strVal val="visible"/>
                                      </p:to>
                                    </p:set>
                                    <p:animEffect transition="in" filter="wipe(left)">
                                      <p:cBhvr>
                                        <p:cTn id="43" dur="500"/>
                                        <p:tgtEl>
                                          <p:spTgt spid="13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19"/>
                                        </p:tgtEl>
                                        <p:attrNameLst>
                                          <p:attrName>style.visibility</p:attrName>
                                        </p:attrNameLst>
                                      </p:cBhvr>
                                      <p:to>
                                        <p:strVal val="visible"/>
                                      </p:to>
                                    </p:set>
                                    <p:animEffect transition="in" filter="wipe(left)">
                                      <p:cBhvr>
                                        <p:cTn id="48" dur="500"/>
                                        <p:tgtEl>
                                          <p:spTgt spid="119"/>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55"/>
                                        </p:tgtEl>
                                        <p:attrNameLst>
                                          <p:attrName>style.visibility</p:attrName>
                                        </p:attrNameLst>
                                      </p:cBhvr>
                                      <p:to>
                                        <p:strVal val="visible"/>
                                      </p:to>
                                    </p:set>
                                    <p:animEffect transition="in" filter="fade">
                                      <p:cBhvr>
                                        <p:cTn id="53" dur="500"/>
                                        <p:tgtEl>
                                          <p:spTgt spid="15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38"/>
                                        </p:tgtEl>
                                        <p:attrNameLst>
                                          <p:attrName>style.visibility</p:attrName>
                                        </p:attrNameLst>
                                      </p:cBhvr>
                                      <p:to>
                                        <p:strVal val="visible"/>
                                      </p:to>
                                    </p:set>
                                    <p:animEffect transition="in" filter="wipe(left)">
                                      <p:cBhvr>
                                        <p:cTn id="58" dur="500"/>
                                        <p:tgtEl>
                                          <p:spTgt spid="13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wipe(left)">
                                      <p:cBhvr>
                                        <p:cTn id="61" dur="500"/>
                                        <p:tgtEl>
                                          <p:spTgt spid="137"/>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500"/>
                                        <p:tgtEl>
                                          <p:spTgt spid="9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6"/>
                                        </p:tgtEl>
                                        <p:attrNameLst>
                                          <p:attrName>style.visibility</p:attrName>
                                        </p:attrNameLst>
                                      </p:cBhvr>
                                      <p:to>
                                        <p:strVal val="visible"/>
                                      </p:to>
                                    </p:set>
                                    <p:animEffect transition="in" filter="fade">
                                      <p:cBhvr>
                                        <p:cTn id="71" dur="500"/>
                                        <p:tgtEl>
                                          <p:spTgt spid="15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139"/>
                                        </p:tgtEl>
                                        <p:attrNameLst>
                                          <p:attrName>style.visibility</p:attrName>
                                        </p:attrNameLst>
                                      </p:cBhvr>
                                      <p:to>
                                        <p:strVal val="visible"/>
                                      </p:to>
                                    </p:set>
                                    <p:animEffect transition="in" filter="wipe(left)">
                                      <p:cBhvr>
                                        <p:cTn id="76" dur="500"/>
                                        <p:tgtEl>
                                          <p:spTgt spid="139"/>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wipe(left)">
                                      <p:cBhvr>
                                        <p:cTn id="79" dur="500"/>
                                        <p:tgtEl>
                                          <p:spTgt spid="140"/>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112"/>
                                        </p:tgtEl>
                                        <p:attrNameLst>
                                          <p:attrName>style.visibility</p:attrName>
                                        </p:attrNameLst>
                                      </p:cBhvr>
                                      <p:to>
                                        <p:strVal val="visible"/>
                                      </p:to>
                                    </p:set>
                                    <p:animEffect transition="in" filter="wipe(down)">
                                      <p:cBhvr>
                                        <p:cTn id="84" dur="500"/>
                                        <p:tgtEl>
                                          <p:spTgt spid="11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157"/>
                                        </p:tgtEl>
                                        <p:attrNameLst>
                                          <p:attrName>style.visibility</p:attrName>
                                        </p:attrNameLst>
                                      </p:cBhvr>
                                      <p:to>
                                        <p:strVal val="visible"/>
                                      </p:to>
                                    </p:set>
                                    <p:animEffect transition="in" filter="fade">
                                      <p:cBhvr>
                                        <p:cTn id="89" dur="500"/>
                                        <p:tgtEl>
                                          <p:spTgt spid="157"/>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141"/>
                                        </p:tgtEl>
                                        <p:attrNameLst>
                                          <p:attrName>style.visibility</p:attrName>
                                        </p:attrNameLst>
                                      </p:cBhvr>
                                      <p:to>
                                        <p:strVal val="visible"/>
                                      </p:to>
                                    </p:set>
                                    <p:animEffect transition="in" filter="wipe(left)">
                                      <p:cBhvr>
                                        <p:cTn id="94" dur="500"/>
                                        <p:tgtEl>
                                          <p:spTgt spid="141"/>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42"/>
                                        </p:tgtEl>
                                        <p:attrNameLst>
                                          <p:attrName>style.visibility</p:attrName>
                                        </p:attrNameLst>
                                      </p:cBhvr>
                                      <p:to>
                                        <p:strVal val="visible"/>
                                      </p:to>
                                    </p:set>
                                    <p:animEffect transition="in" filter="wipe(left)">
                                      <p:cBhvr>
                                        <p:cTn id="97" dur="500"/>
                                        <p:tgtEl>
                                          <p:spTgt spid="142"/>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123"/>
                                        </p:tgtEl>
                                        <p:attrNameLst>
                                          <p:attrName>style.visibility</p:attrName>
                                        </p:attrNameLst>
                                      </p:cBhvr>
                                      <p:to>
                                        <p:strVal val="visible"/>
                                      </p:to>
                                    </p:set>
                                    <p:animEffect transition="in" filter="wipe(down)">
                                      <p:cBhvr>
                                        <p:cTn id="102" dur="500"/>
                                        <p:tgtEl>
                                          <p:spTgt spid="123"/>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158"/>
                                        </p:tgtEl>
                                        <p:attrNameLst>
                                          <p:attrName>style.visibility</p:attrName>
                                        </p:attrNameLst>
                                      </p:cBhvr>
                                      <p:to>
                                        <p:strVal val="visible"/>
                                      </p:to>
                                    </p:set>
                                    <p:animEffect transition="in" filter="fade">
                                      <p:cBhvr>
                                        <p:cTn id="107" dur="500"/>
                                        <p:tgtEl>
                                          <p:spTgt spid="158"/>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8" fill="hold" grpId="0" nodeType="clickEffect">
                                  <p:stCondLst>
                                    <p:cond delay="0"/>
                                  </p:stCondLst>
                                  <p:childTnLst>
                                    <p:set>
                                      <p:cBhvr>
                                        <p:cTn id="111" dur="1" fill="hold">
                                          <p:stCondLst>
                                            <p:cond delay="0"/>
                                          </p:stCondLst>
                                        </p:cTn>
                                        <p:tgtEl>
                                          <p:spTgt spid="143"/>
                                        </p:tgtEl>
                                        <p:attrNameLst>
                                          <p:attrName>style.visibility</p:attrName>
                                        </p:attrNameLst>
                                      </p:cBhvr>
                                      <p:to>
                                        <p:strVal val="visible"/>
                                      </p:to>
                                    </p:set>
                                    <p:animEffect transition="in" filter="wipe(left)">
                                      <p:cBhvr>
                                        <p:cTn id="112" dur="500"/>
                                        <p:tgtEl>
                                          <p:spTgt spid="143"/>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144"/>
                                        </p:tgtEl>
                                        <p:attrNameLst>
                                          <p:attrName>style.visibility</p:attrName>
                                        </p:attrNameLst>
                                      </p:cBhvr>
                                      <p:to>
                                        <p:strVal val="visible"/>
                                      </p:to>
                                    </p:set>
                                    <p:animEffect transition="in" filter="wipe(left)">
                                      <p:cBhvr>
                                        <p:cTn id="115" dur="500"/>
                                        <p:tgtEl>
                                          <p:spTgt spid="144"/>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nodeType="clickEffect">
                                  <p:stCondLst>
                                    <p:cond delay="0"/>
                                  </p:stCondLst>
                                  <p:childTnLst>
                                    <p:set>
                                      <p:cBhvr>
                                        <p:cTn id="119" dur="1" fill="hold">
                                          <p:stCondLst>
                                            <p:cond delay="0"/>
                                          </p:stCondLst>
                                        </p:cTn>
                                        <p:tgtEl>
                                          <p:spTgt spid="128"/>
                                        </p:tgtEl>
                                        <p:attrNameLst>
                                          <p:attrName>style.visibility</p:attrName>
                                        </p:attrNameLst>
                                      </p:cBhvr>
                                      <p:to>
                                        <p:strVal val="visible"/>
                                      </p:to>
                                    </p:set>
                                    <p:animEffect transition="in" filter="wipe(left)">
                                      <p:cBhvr>
                                        <p:cTn id="120" dur="500"/>
                                        <p:tgtEl>
                                          <p:spTgt spid="128"/>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159"/>
                                        </p:tgtEl>
                                        <p:attrNameLst>
                                          <p:attrName>style.visibility</p:attrName>
                                        </p:attrNameLst>
                                      </p:cBhvr>
                                      <p:to>
                                        <p:strVal val="visible"/>
                                      </p:to>
                                    </p:set>
                                    <p:animEffect transition="in" filter="fade">
                                      <p:cBhvr>
                                        <p:cTn id="125" dur="500"/>
                                        <p:tgtEl>
                                          <p:spTgt spid="159"/>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grpId="0" nodeType="clickEffect">
                                  <p:stCondLst>
                                    <p:cond delay="0"/>
                                  </p:stCondLst>
                                  <p:childTnLst>
                                    <p:set>
                                      <p:cBhvr>
                                        <p:cTn id="129" dur="1" fill="hold">
                                          <p:stCondLst>
                                            <p:cond delay="0"/>
                                          </p:stCondLst>
                                        </p:cTn>
                                        <p:tgtEl>
                                          <p:spTgt spid="145"/>
                                        </p:tgtEl>
                                        <p:attrNameLst>
                                          <p:attrName>style.visibility</p:attrName>
                                        </p:attrNameLst>
                                      </p:cBhvr>
                                      <p:to>
                                        <p:strVal val="visible"/>
                                      </p:to>
                                    </p:set>
                                    <p:animEffect transition="in" filter="wipe(left)">
                                      <p:cBhvr>
                                        <p:cTn id="130" dur="500"/>
                                        <p:tgtEl>
                                          <p:spTgt spid="14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146"/>
                                        </p:tgtEl>
                                        <p:attrNameLst>
                                          <p:attrName>style.visibility</p:attrName>
                                        </p:attrNameLst>
                                      </p:cBhvr>
                                      <p:to>
                                        <p:strVal val="visible"/>
                                      </p:to>
                                    </p:set>
                                    <p:animEffect transition="in" filter="wipe(left)">
                                      <p:cBhvr>
                                        <p:cTn id="133" dur="500"/>
                                        <p:tgtEl>
                                          <p:spTgt spid="146"/>
                                        </p:tgtEl>
                                      </p:cBhvr>
                                    </p:animEffect>
                                  </p:childTnLst>
                                </p:cTn>
                              </p:par>
                            </p:childTnLst>
                          </p:cTn>
                        </p:par>
                      </p:childTnLst>
                    </p:cTn>
                  </p:par>
                  <p:par>
                    <p:cTn id="134" fill="hold">
                      <p:stCondLst>
                        <p:cond delay="indefinite"/>
                      </p:stCondLst>
                      <p:childTnLst>
                        <p:par>
                          <p:cTn id="135" fill="hold">
                            <p:stCondLst>
                              <p:cond delay="0"/>
                            </p:stCondLst>
                            <p:childTnLst>
                              <p:par>
                                <p:cTn id="136" presetID="22" presetClass="entr" presetSubtype="8" fill="hold" nodeType="clickEffect">
                                  <p:stCondLst>
                                    <p:cond delay="0"/>
                                  </p:stCondLst>
                                  <p:childTnLst>
                                    <p:set>
                                      <p:cBhvr>
                                        <p:cTn id="137" dur="1" fill="hold">
                                          <p:stCondLst>
                                            <p:cond delay="0"/>
                                          </p:stCondLst>
                                        </p:cTn>
                                        <p:tgtEl>
                                          <p:spTgt spid="104"/>
                                        </p:tgtEl>
                                        <p:attrNameLst>
                                          <p:attrName>style.visibility</p:attrName>
                                        </p:attrNameLst>
                                      </p:cBhvr>
                                      <p:to>
                                        <p:strVal val="visible"/>
                                      </p:to>
                                    </p:set>
                                    <p:animEffect transition="in" filter="wipe(left)">
                                      <p:cBhvr>
                                        <p:cTn id="138" dur="500"/>
                                        <p:tgtEl>
                                          <p:spTgt spid="104"/>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10"/>
                                        </p:tgtEl>
                                        <p:attrNameLst>
                                          <p:attrName>style.visibility</p:attrName>
                                        </p:attrNameLst>
                                      </p:cBhvr>
                                      <p:to>
                                        <p:strVal val="visible"/>
                                      </p:to>
                                    </p:set>
                                    <p:animEffect transition="in" filter="fade">
                                      <p:cBhvr>
                                        <p:cTn id="143"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33" grpId="0"/>
      <p:bldP spid="134" grpId="0"/>
      <p:bldP spid="135" grpId="0"/>
      <p:bldP spid="136" grpId="0"/>
      <p:bldP spid="137" grpId="0"/>
      <p:bldP spid="138" grpId="0"/>
      <p:bldP spid="139" grpId="0"/>
      <p:bldP spid="140" grpId="0"/>
      <p:bldP spid="141" grpId="0"/>
      <p:bldP spid="142" grpId="0"/>
      <p:bldP spid="143" grpId="0"/>
      <p:bldP spid="144" grpId="0"/>
      <p:bldP spid="145" grpId="0"/>
      <p:bldP spid="146" grpId="0"/>
      <p:bldP spid="152" grpId="0"/>
      <p:bldP spid="153" grpId="0" animBg="1"/>
      <p:bldP spid="154" grpId="0" animBg="1"/>
      <p:bldP spid="155" grpId="0" animBg="1"/>
      <p:bldP spid="156" grpId="0" animBg="1"/>
      <p:bldP spid="157" grpId="0" animBg="1"/>
      <p:bldP spid="158" grpId="0" animBg="1"/>
      <p:bldP spid="1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2" name="Rounded Rectangle 1"/>
          <p:cNvSpPr/>
          <p:nvPr/>
        </p:nvSpPr>
        <p:spPr>
          <a:xfrm>
            <a:off x="1533265" y="5299532"/>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27" name="Text Placeholder 32"/>
          <p:cNvSpPr txBox="1"/>
          <p:nvPr/>
        </p:nvSpPr>
        <p:spPr>
          <a:xfrm>
            <a:off x="6537304" y="2262673"/>
            <a:ext cx="4333225" cy="136571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00" dirty="0">
                <a:solidFill>
                  <a:srgbClr val="7F7F7F"/>
                </a:solidFill>
                <a:latin typeface="+mn-lt"/>
                <a:cs typeface="+mn-ea"/>
                <a:sym typeface="+mn-lt"/>
              </a:rPr>
              <a:t>此处添加详细文本描述，建议与标题相关并符合整体语言风格，语言描述尽量简洁生动。尽量将每页幻灯片的字数控制在</a:t>
            </a:r>
            <a:r>
              <a:rPr lang="en-US" altLang="zh-CN" sz="1000" dirty="0">
                <a:solidFill>
                  <a:srgbClr val="7F7F7F"/>
                </a:solidFill>
                <a:latin typeface="+mn-lt"/>
                <a:cs typeface="+mn-ea"/>
                <a:sym typeface="+mn-lt"/>
              </a:rPr>
              <a:t>200</a:t>
            </a:r>
            <a:r>
              <a:rPr lang="zh-CN" altLang="en-US" sz="1000" dirty="0">
                <a:solidFill>
                  <a:srgbClr val="7F7F7F"/>
                </a:solidFill>
                <a:latin typeface="+mn-lt"/>
                <a:cs typeface="+mn-ea"/>
                <a:sym typeface="+mn-lt"/>
              </a:rPr>
              <a:t>字以内，据统计每页幻灯片的最好控制在</a:t>
            </a:r>
            <a:r>
              <a:rPr lang="en-US" altLang="zh-CN" sz="1000" dirty="0">
                <a:solidFill>
                  <a:srgbClr val="7F7F7F"/>
                </a:solidFill>
                <a:latin typeface="+mn-lt"/>
                <a:cs typeface="+mn-ea"/>
                <a:sym typeface="+mn-lt"/>
              </a:rPr>
              <a:t>5</a:t>
            </a:r>
            <a:r>
              <a:rPr lang="zh-CN" altLang="en-US" sz="1000" dirty="0">
                <a:solidFill>
                  <a:srgbClr val="7F7F7F"/>
                </a:solidFill>
                <a:latin typeface="+mn-lt"/>
                <a:cs typeface="+mn-ea"/>
                <a:sym typeface="+mn-lt"/>
              </a:rPr>
              <a:t>分钟之内。此处添加详细文本描述，建议与标题相关并符合整体语言风格，语言描述尽量简洁生动。尽量将每页幻灯片的字数控制在</a:t>
            </a:r>
            <a:r>
              <a:rPr lang="en-US" altLang="zh-CN" sz="1000" dirty="0">
                <a:solidFill>
                  <a:srgbClr val="7F7F7F"/>
                </a:solidFill>
                <a:latin typeface="+mn-lt"/>
                <a:cs typeface="+mn-ea"/>
                <a:sym typeface="+mn-lt"/>
              </a:rPr>
              <a:t>200</a:t>
            </a:r>
            <a:r>
              <a:rPr lang="zh-CN" altLang="en-US" sz="1000" dirty="0">
                <a:solidFill>
                  <a:srgbClr val="7F7F7F"/>
                </a:solidFill>
                <a:latin typeface="+mn-lt"/>
                <a:cs typeface="+mn-ea"/>
                <a:sym typeface="+mn-lt"/>
              </a:rPr>
              <a:t>字以内，据统计每页幻灯片的最好控制在</a:t>
            </a:r>
            <a:r>
              <a:rPr lang="en-US" altLang="zh-CN" sz="1000" dirty="0">
                <a:solidFill>
                  <a:srgbClr val="7F7F7F"/>
                </a:solidFill>
                <a:latin typeface="+mn-lt"/>
                <a:cs typeface="+mn-ea"/>
                <a:sym typeface="+mn-lt"/>
              </a:rPr>
              <a:t>5</a:t>
            </a:r>
            <a:r>
              <a:rPr lang="zh-CN" altLang="en-US" sz="1000" dirty="0">
                <a:solidFill>
                  <a:srgbClr val="7F7F7F"/>
                </a:solidFill>
                <a:latin typeface="+mn-lt"/>
                <a:cs typeface="+mn-ea"/>
                <a:sym typeface="+mn-lt"/>
              </a:rPr>
              <a:t>分钟之内。</a:t>
            </a:r>
            <a:endParaRPr lang="zh-CN" altLang="en-US" sz="1000" dirty="0">
              <a:solidFill>
                <a:srgbClr val="7F7F7F"/>
              </a:solidFill>
              <a:latin typeface="+mn-lt"/>
              <a:cs typeface="+mn-ea"/>
              <a:sym typeface="+mn-lt"/>
            </a:endParaRPr>
          </a:p>
        </p:txBody>
      </p:sp>
      <p:sp>
        <p:nvSpPr>
          <p:cNvPr id="28" name="Text Placeholder 33"/>
          <p:cNvSpPr txBox="1"/>
          <p:nvPr/>
        </p:nvSpPr>
        <p:spPr>
          <a:xfrm>
            <a:off x="6523639" y="1956480"/>
            <a:ext cx="3880273" cy="30619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300" dirty="0">
                <a:solidFill>
                  <a:schemeClr val="accent5"/>
                </a:solidFill>
                <a:latin typeface="+mn-lt"/>
                <a:cs typeface="+mn-ea"/>
                <a:sym typeface="+mn-lt"/>
              </a:rPr>
              <a:t>社交网络数据分析</a:t>
            </a:r>
            <a:endParaRPr lang="en-AU" sz="1300" dirty="0">
              <a:solidFill>
                <a:schemeClr val="accent5"/>
              </a:solidFill>
              <a:latin typeface="+mn-lt"/>
              <a:cs typeface="+mn-ea"/>
              <a:sym typeface="+mn-lt"/>
            </a:endParaRPr>
          </a:p>
        </p:txBody>
      </p:sp>
      <p:sp>
        <p:nvSpPr>
          <p:cNvPr id="60" name="Rounded Rectangle 59"/>
          <p:cNvSpPr/>
          <p:nvPr/>
        </p:nvSpPr>
        <p:spPr>
          <a:xfrm>
            <a:off x="1533265" y="5015649"/>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61" name="Rounded Rectangle 60"/>
          <p:cNvSpPr/>
          <p:nvPr/>
        </p:nvSpPr>
        <p:spPr>
          <a:xfrm>
            <a:off x="1533265" y="4738623"/>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62" name="Rounded Rectangle 61"/>
          <p:cNvSpPr/>
          <p:nvPr/>
        </p:nvSpPr>
        <p:spPr>
          <a:xfrm>
            <a:off x="1533265" y="4454740"/>
            <a:ext cx="1036240" cy="204389"/>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63" name="Rounded Rectangle 62"/>
          <p:cNvSpPr/>
          <p:nvPr/>
        </p:nvSpPr>
        <p:spPr>
          <a:xfrm>
            <a:off x="1533265" y="417037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79" name="Rounded Rectangle 78"/>
          <p:cNvSpPr/>
          <p:nvPr/>
        </p:nvSpPr>
        <p:spPr>
          <a:xfrm>
            <a:off x="1533265" y="3886491"/>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0" name="Rounded Rectangle 79"/>
          <p:cNvSpPr/>
          <p:nvPr/>
        </p:nvSpPr>
        <p:spPr>
          <a:xfrm>
            <a:off x="1533265" y="3609465"/>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1" name="Rounded Rectangle 80"/>
          <p:cNvSpPr/>
          <p:nvPr/>
        </p:nvSpPr>
        <p:spPr>
          <a:xfrm>
            <a:off x="1533265" y="3325582"/>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2" name="Rounded Rectangle 81"/>
          <p:cNvSpPr/>
          <p:nvPr/>
        </p:nvSpPr>
        <p:spPr>
          <a:xfrm>
            <a:off x="2982370" y="5299532"/>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3" name="Rounded Rectangle 82"/>
          <p:cNvSpPr/>
          <p:nvPr/>
        </p:nvSpPr>
        <p:spPr>
          <a:xfrm>
            <a:off x="2982370" y="5015649"/>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4" name="Rounded Rectangle 83"/>
          <p:cNvSpPr/>
          <p:nvPr/>
        </p:nvSpPr>
        <p:spPr>
          <a:xfrm>
            <a:off x="2982370" y="4738623"/>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5" name="Rounded Rectangle 84"/>
          <p:cNvSpPr/>
          <p:nvPr/>
        </p:nvSpPr>
        <p:spPr>
          <a:xfrm>
            <a:off x="2982370" y="4454740"/>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6" name="Rounded Rectangle 85"/>
          <p:cNvSpPr/>
          <p:nvPr/>
        </p:nvSpPr>
        <p:spPr>
          <a:xfrm>
            <a:off x="2982370" y="4170374"/>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7" name="Rounded Rectangle 86"/>
          <p:cNvSpPr/>
          <p:nvPr/>
        </p:nvSpPr>
        <p:spPr>
          <a:xfrm>
            <a:off x="2982370" y="3886491"/>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8" name="Rounded Rectangle 87"/>
          <p:cNvSpPr/>
          <p:nvPr/>
        </p:nvSpPr>
        <p:spPr>
          <a:xfrm>
            <a:off x="2982370" y="3609465"/>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89" name="Rounded Rectangle 88"/>
          <p:cNvSpPr/>
          <p:nvPr/>
        </p:nvSpPr>
        <p:spPr>
          <a:xfrm>
            <a:off x="2982370" y="3325582"/>
            <a:ext cx="1036240" cy="204389"/>
          </a:xfrm>
          <a:prstGeom prst="roundRect">
            <a:avLst>
              <a:gd name="adj" fmla="val 50000"/>
            </a:avLst>
          </a:prstGeom>
          <a:solidFill>
            <a:schemeClr val="accent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0" name="Rounded Rectangle 89"/>
          <p:cNvSpPr/>
          <p:nvPr/>
        </p:nvSpPr>
        <p:spPr>
          <a:xfrm>
            <a:off x="4476293" y="5299532"/>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1" name="Rounded Rectangle 90"/>
          <p:cNvSpPr/>
          <p:nvPr/>
        </p:nvSpPr>
        <p:spPr>
          <a:xfrm>
            <a:off x="4476293" y="5015649"/>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2" name="Rounded Rectangle 91"/>
          <p:cNvSpPr/>
          <p:nvPr/>
        </p:nvSpPr>
        <p:spPr>
          <a:xfrm>
            <a:off x="4476293" y="4738623"/>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3" name="Rounded Rectangle 92"/>
          <p:cNvSpPr/>
          <p:nvPr/>
        </p:nvSpPr>
        <p:spPr>
          <a:xfrm>
            <a:off x="4476293" y="4454740"/>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4" name="Rounded Rectangle 93"/>
          <p:cNvSpPr/>
          <p:nvPr/>
        </p:nvSpPr>
        <p:spPr>
          <a:xfrm>
            <a:off x="4476293" y="4170374"/>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5" name="Rounded Rectangle 94"/>
          <p:cNvSpPr/>
          <p:nvPr/>
        </p:nvSpPr>
        <p:spPr>
          <a:xfrm>
            <a:off x="4476293" y="3886491"/>
            <a:ext cx="1036240" cy="204389"/>
          </a:xfrm>
          <a:prstGeom prst="roundRect">
            <a:avLst>
              <a:gd name="adj" fmla="val 50000"/>
            </a:avLst>
          </a:prstGeom>
          <a:solidFill>
            <a:schemeClr val="accent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6" name="Rounded Rectangle 95"/>
          <p:cNvSpPr/>
          <p:nvPr/>
        </p:nvSpPr>
        <p:spPr>
          <a:xfrm>
            <a:off x="4476293" y="3609465"/>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7" name="Rounded Rectangle 96"/>
          <p:cNvSpPr/>
          <p:nvPr/>
        </p:nvSpPr>
        <p:spPr>
          <a:xfrm>
            <a:off x="4476293" y="3325582"/>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8" name="Rounded Rectangle 97"/>
          <p:cNvSpPr/>
          <p:nvPr/>
        </p:nvSpPr>
        <p:spPr>
          <a:xfrm>
            <a:off x="1533265"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99" name="Rounded Rectangle 98"/>
          <p:cNvSpPr/>
          <p:nvPr/>
        </p:nvSpPr>
        <p:spPr>
          <a:xfrm>
            <a:off x="2982370"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100" name="Rounded Rectangle 99"/>
          <p:cNvSpPr/>
          <p:nvPr/>
        </p:nvSpPr>
        <p:spPr>
          <a:xfrm>
            <a:off x="4476293" y="3038769"/>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103" name="Rounded Rectangle 102"/>
          <p:cNvSpPr/>
          <p:nvPr/>
        </p:nvSpPr>
        <p:spPr>
          <a:xfrm>
            <a:off x="1533265"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104" name="Rounded Rectangle 103"/>
          <p:cNvSpPr/>
          <p:nvPr/>
        </p:nvSpPr>
        <p:spPr>
          <a:xfrm>
            <a:off x="2982370"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105" name="Rounded Rectangle 104"/>
          <p:cNvSpPr/>
          <p:nvPr/>
        </p:nvSpPr>
        <p:spPr>
          <a:xfrm>
            <a:off x="4476293" y="2757434"/>
            <a:ext cx="1036240" cy="204389"/>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mn-ea"/>
              <a:sym typeface="+mn-lt"/>
            </a:endParaRPr>
          </a:p>
        </p:txBody>
      </p:sp>
      <p:sp>
        <p:nvSpPr>
          <p:cNvPr id="109" name="Oval 108"/>
          <p:cNvSpPr>
            <a:spLocks noChangeAspect="1"/>
          </p:cNvSpPr>
          <p:nvPr/>
        </p:nvSpPr>
        <p:spPr>
          <a:xfrm>
            <a:off x="6510812" y="3521672"/>
            <a:ext cx="548569" cy="54864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110" name="TextBox 109"/>
          <p:cNvSpPr txBox="1"/>
          <p:nvPr/>
        </p:nvSpPr>
        <p:spPr>
          <a:xfrm>
            <a:off x="7183960" y="3496257"/>
            <a:ext cx="1181580" cy="400110"/>
          </a:xfrm>
          <a:prstGeom prst="rect">
            <a:avLst/>
          </a:prstGeom>
          <a:noFill/>
        </p:spPr>
        <p:txBody>
          <a:bodyPr wrap="none" rtlCol="0">
            <a:spAutoFit/>
          </a:bodyPr>
          <a:lstStyle/>
          <a:p>
            <a:r>
              <a:rPr lang="en-US" sz="2000" dirty="0">
                <a:solidFill>
                  <a:srgbClr val="7F7F7F"/>
                </a:solidFill>
                <a:cs typeface="+mn-ea"/>
                <a:sym typeface="+mn-lt"/>
              </a:rPr>
              <a:t>1.908 </a:t>
            </a:r>
            <a:r>
              <a:rPr lang="zh-CN" altLang="en-US" sz="2000" dirty="0">
                <a:solidFill>
                  <a:srgbClr val="7F7F7F"/>
                </a:solidFill>
                <a:cs typeface="+mn-ea"/>
                <a:sym typeface="+mn-lt"/>
              </a:rPr>
              <a:t>万</a:t>
            </a:r>
            <a:endParaRPr lang="en-US" sz="2000" dirty="0">
              <a:solidFill>
                <a:srgbClr val="7F7F7F"/>
              </a:solidFill>
              <a:cs typeface="+mn-ea"/>
              <a:sym typeface="+mn-lt"/>
            </a:endParaRPr>
          </a:p>
        </p:txBody>
      </p:sp>
      <p:sp>
        <p:nvSpPr>
          <p:cNvPr id="112" name="Oval 111"/>
          <p:cNvSpPr>
            <a:spLocks noChangeAspect="1"/>
          </p:cNvSpPr>
          <p:nvPr/>
        </p:nvSpPr>
        <p:spPr>
          <a:xfrm>
            <a:off x="8816810" y="3521672"/>
            <a:ext cx="548569" cy="54864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113" name="TextBox 112"/>
          <p:cNvSpPr txBox="1"/>
          <p:nvPr/>
        </p:nvSpPr>
        <p:spPr>
          <a:xfrm>
            <a:off x="9489958" y="3496257"/>
            <a:ext cx="1181580" cy="400110"/>
          </a:xfrm>
          <a:prstGeom prst="rect">
            <a:avLst/>
          </a:prstGeom>
          <a:noFill/>
        </p:spPr>
        <p:txBody>
          <a:bodyPr wrap="none" rtlCol="0">
            <a:spAutoFit/>
          </a:bodyPr>
          <a:lstStyle/>
          <a:p>
            <a:r>
              <a:rPr lang="en-US" sz="2000" dirty="0">
                <a:solidFill>
                  <a:srgbClr val="7F7F7F"/>
                </a:solidFill>
                <a:cs typeface="+mn-ea"/>
                <a:sym typeface="+mn-lt"/>
              </a:rPr>
              <a:t>2.074 </a:t>
            </a:r>
            <a:r>
              <a:rPr lang="zh-CN" altLang="en-US" sz="2000" dirty="0">
                <a:solidFill>
                  <a:srgbClr val="7F7F7F"/>
                </a:solidFill>
                <a:cs typeface="+mn-ea"/>
                <a:sym typeface="+mn-lt"/>
              </a:rPr>
              <a:t>万</a:t>
            </a:r>
            <a:endParaRPr lang="en-US" sz="2000" dirty="0">
              <a:solidFill>
                <a:srgbClr val="7F7F7F"/>
              </a:solidFill>
              <a:cs typeface="+mn-ea"/>
              <a:sym typeface="+mn-lt"/>
            </a:endParaRPr>
          </a:p>
        </p:txBody>
      </p:sp>
      <p:sp>
        <p:nvSpPr>
          <p:cNvPr id="114" name="Rectangle 113"/>
          <p:cNvSpPr/>
          <p:nvPr/>
        </p:nvSpPr>
        <p:spPr>
          <a:xfrm>
            <a:off x="7285620" y="3878411"/>
            <a:ext cx="512894" cy="153888"/>
          </a:xfrm>
          <a:prstGeom prst="rect">
            <a:avLst/>
          </a:prstGeom>
        </p:spPr>
        <p:txBody>
          <a:bodyPr wrap="none" lIns="0" tIns="0" rIns="0" bIns="0">
            <a:spAutoFit/>
          </a:bodyPr>
          <a:lstStyle/>
          <a:p>
            <a:r>
              <a:rPr lang="zh-CN" altLang="en-US" sz="1000" dirty="0">
                <a:solidFill>
                  <a:srgbClr val="7F7F7F"/>
                </a:solidFill>
                <a:cs typeface="+mn-ea"/>
                <a:sym typeface="+mn-lt"/>
              </a:rPr>
              <a:t>男性用户</a:t>
            </a:r>
            <a:endParaRPr lang="en-US" sz="1000" dirty="0">
              <a:solidFill>
                <a:srgbClr val="7F7F7F"/>
              </a:solidFill>
              <a:cs typeface="+mn-ea"/>
              <a:sym typeface="+mn-lt"/>
            </a:endParaRPr>
          </a:p>
        </p:txBody>
      </p:sp>
      <p:sp>
        <p:nvSpPr>
          <p:cNvPr id="115" name="Rectangle 114"/>
          <p:cNvSpPr/>
          <p:nvPr/>
        </p:nvSpPr>
        <p:spPr>
          <a:xfrm>
            <a:off x="9591618" y="3867791"/>
            <a:ext cx="512894" cy="153888"/>
          </a:xfrm>
          <a:prstGeom prst="rect">
            <a:avLst/>
          </a:prstGeom>
        </p:spPr>
        <p:txBody>
          <a:bodyPr wrap="none" lIns="0" tIns="0" rIns="0" bIns="0">
            <a:spAutoFit/>
          </a:bodyPr>
          <a:lstStyle/>
          <a:p>
            <a:r>
              <a:rPr lang="zh-CN" altLang="en-US" sz="1000" dirty="0">
                <a:solidFill>
                  <a:srgbClr val="7F7F7F"/>
                </a:solidFill>
                <a:cs typeface="+mn-ea"/>
                <a:sym typeface="+mn-lt"/>
              </a:rPr>
              <a:t>女性用户</a:t>
            </a:r>
            <a:endParaRPr lang="en-US" sz="1000" dirty="0">
              <a:solidFill>
                <a:srgbClr val="7F7F7F"/>
              </a:solidFill>
              <a:cs typeface="+mn-ea"/>
              <a:sym typeface="+mn-lt"/>
            </a:endParaRPr>
          </a:p>
        </p:txBody>
      </p:sp>
      <p:sp>
        <p:nvSpPr>
          <p:cNvPr id="116" name="Rounded Rectangle 115"/>
          <p:cNvSpPr/>
          <p:nvPr/>
        </p:nvSpPr>
        <p:spPr>
          <a:xfrm>
            <a:off x="6523638" y="4498539"/>
            <a:ext cx="4346890" cy="976184"/>
          </a:xfrm>
          <a:prstGeom prst="roundRect">
            <a:avLst>
              <a:gd name="adj"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50000"/>
              </a:lnSpc>
            </a:pPr>
            <a:r>
              <a:rPr lang="zh-CN" altLang="en-US" sz="900" dirty="0">
                <a:solidFill>
                  <a:srgbClr val="7F7F7F"/>
                </a:solidFill>
                <a:cs typeface="+mn-ea"/>
                <a:sym typeface="+mn-lt"/>
              </a:rPr>
              <a:t>此处添加详细文本描述，建议与标题相关并符合整体语言风格，语言描述尽量简洁生动。尽量将每页幻灯片的字数控制在</a:t>
            </a:r>
            <a:r>
              <a:rPr lang="en-US" altLang="zh-CN" sz="900" dirty="0">
                <a:solidFill>
                  <a:srgbClr val="7F7F7F"/>
                </a:solidFill>
                <a:cs typeface="+mn-ea"/>
                <a:sym typeface="+mn-lt"/>
              </a:rPr>
              <a:t>200</a:t>
            </a:r>
            <a:r>
              <a:rPr lang="zh-CN" altLang="en-US" sz="900" dirty="0">
                <a:solidFill>
                  <a:srgbClr val="7F7F7F"/>
                </a:solidFill>
                <a:cs typeface="+mn-ea"/>
                <a:sym typeface="+mn-lt"/>
              </a:rPr>
              <a:t>字以内，据统计每页幻灯片的最好控制在</a:t>
            </a:r>
            <a:r>
              <a:rPr lang="en-US" altLang="zh-CN" sz="900" dirty="0">
                <a:solidFill>
                  <a:srgbClr val="7F7F7F"/>
                </a:solidFill>
                <a:cs typeface="+mn-ea"/>
                <a:sym typeface="+mn-lt"/>
              </a:rPr>
              <a:t>5</a:t>
            </a:r>
            <a:r>
              <a:rPr lang="zh-CN" altLang="en-US" sz="900" dirty="0">
                <a:solidFill>
                  <a:srgbClr val="7F7F7F"/>
                </a:solidFill>
                <a:cs typeface="+mn-ea"/>
                <a:sym typeface="+mn-lt"/>
              </a:rPr>
              <a:t>分钟之内。</a:t>
            </a:r>
            <a:endParaRPr lang="en-US" sz="900" dirty="0">
              <a:solidFill>
                <a:srgbClr val="7F7F7F"/>
              </a:solidFill>
              <a:cs typeface="+mn-ea"/>
              <a:sym typeface="+mn-lt"/>
            </a:endParaRPr>
          </a:p>
        </p:txBody>
      </p:sp>
      <p:sp>
        <p:nvSpPr>
          <p:cNvPr id="51" name="Freeform 142"/>
          <p:cNvSpPr/>
          <p:nvPr/>
        </p:nvSpPr>
        <p:spPr bwMode="auto">
          <a:xfrm>
            <a:off x="4676761" y="1971988"/>
            <a:ext cx="601196" cy="490837"/>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6"/>
          </a:solidFill>
          <a:ln>
            <a:noFill/>
          </a:ln>
        </p:spPr>
        <p:txBody>
          <a:bodyPr vert="horz" wrap="square" lIns="91440" tIns="45720" rIns="91440" bIns="45720" numCol="1" anchor="t" anchorCtr="0" compatLnSpc="1"/>
          <a:lstStyle/>
          <a:p>
            <a:endParaRPr lang="en-US">
              <a:cs typeface="+mn-ea"/>
              <a:sym typeface="+mn-lt"/>
            </a:endParaRPr>
          </a:p>
        </p:txBody>
      </p:sp>
      <p:sp>
        <p:nvSpPr>
          <p:cNvPr id="52" name="Freeform 149"/>
          <p:cNvSpPr/>
          <p:nvPr/>
        </p:nvSpPr>
        <p:spPr bwMode="auto">
          <a:xfrm>
            <a:off x="3179286" y="1880273"/>
            <a:ext cx="631869" cy="619681"/>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5"/>
          </a:solidFill>
          <a:ln>
            <a:noFill/>
          </a:ln>
        </p:spPr>
        <p:txBody>
          <a:bodyPr vert="horz" wrap="square" lIns="91440" tIns="45720" rIns="91440" bIns="45720" numCol="1" anchor="t" anchorCtr="0" compatLnSpc="1"/>
          <a:lstStyle/>
          <a:p>
            <a:endParaRPr lang="en-US">
              <a:cs typeface="+mn-ea"/>
              <a:sym typeface="+mn-lt"/>
            </a:endParaRPr>
          </a:p>
        </p:txBody>
      </p:sp>
      <p:sp>
        <p:nvSpPr>
          <p:cNvPr id="56" name="Freeform 116"/>
          <p:cNvSpPr>
            <a:spLocks noEditPoints="1"/>
          </p:cNvSpPr>
          <p:nvPr/>
        </p:nvSpPr>
        <p:spPr bwMode="auto">
          <a:xfrm>
            <a:off x="1723979" y="1864618"/>
            <a:ext cx="677881" cy="598207"/>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3"/>
          </a:solidFill>
          <a:ln>
            <a:noFill/>
          </a:ln>
        </p:spPr>
        <p:txBody>
          <a:bodyPr vert="horz" wrap="square" lIns="91440" tIns="45720" rIns="91440" bIns="45720" numCol="1" anchor="t" anchorCtr="0" compatLnSpc="1"/>
          <a:lstStyle/>
          <a:p>
            <a:endParaRPr lang="en-US">
              <a:cs typeface="+mn-ea"/>
              <a:sym typeface="+mn-lt"/>
            </a:endParaRPr>
          </a:p>
        </p:txBody>
      </p:sp>
      <p:grpSp>
        <p:nvGrpSpPr>
          <p:cNvPr id="57" name="组合 56"/>
          <p:cNvGrpSpPr/>
          <p:nvPr/>
        </p:nvGrpSpPr>
        <p:grpSpPr>
          <a:xfrm>
            <a:off x="6698098" y="3597216"/>
            <a:ext cx="162534" cy="383271"/>
            <a:chOff x="10488011" y="3227671"/>
            <a:chExt cx="162555" cy="383271"/>
          </a:xfrm>
          <a:solidFill>
            <a:schemeClr val="bg1"/>
          </a:solidFill>
        </p:grpSpPr>
        <p:sp>
          <p:nvSpPr>
            <p:cNvPr id="58" name="Freeform 290"/>
            <p:cNvSpPr/>
            <p:nvPr/>
          </p:nvSpPr>
          <p:spPr bwMode="auto">
            <a:xfrm>
              <a:off x="10488011" y="3311186"/>
              <a:ext cx="162555" cy="299756"/>
            </a:xfrm>
            <a:custGeom>
              <a:avLst/>
              <a:gdLst>
                <a:gd name="T0" fmla="*/ 65 w 75"/>
                <a:gd name="T1" fmla="*/ 0 h 139"/>
                <a:gd name="T2" fmla="*/ 9 w 75"/>
                <a:gd name="T3" fmla="*/ 0 h 139"/>
                <a:gd name="T4" fmla="*/ 0 w 75"/>
                <a:gd name="T5" fmla="*/ 10 h 139"/>
                <a:gd name="T6" fmla="*/ 2 w 75"/>
                <a:gd name="T7" fmla="*/ 71 h 139"/>
                <a:gd name="T8" fmla="*/ 10 w 75"/>
                <a:gd name="T9" fmla="*/ 83 h 139"/>
                <a:gd name="T10" fmla="*/ 12 w 75"/>
                <a:gd name="T11" fmla="*/ 127 h 139"/>
                <a:gd name="T12" fmla="*/ 18 w 75"/>
                <a:gd name="T13" fmla="*/ 136 h 139"/>
                <a:gd name="T14" fmla="*/ 31 w 75"/>
                <a:gd name="T15" fmla="*/ 139 h 139"/>
                <a:gd name="T16" fmla="*/ 31 w 75"/>
                <a:gd name="T17" fmla="*/ 102 h 139"/>
                <a:gd name="T18" fmla="*/ 33 w 75"/>
                <a:gd name="T19" fmla="*/ 93 h 139"/>
                <a:gd name="T20" fmla="*/ 42 w 75"/>
                <a:gd name="T21" fmla="*/ 93 h 139"/>
                <a:gd name="T22" fmla="*/ 43 w 75"/>
                <a:gd name="T23" fmla="*/ 102 h 139"/>
                <a:gd name="T24" fmla="*/ 44 w 75"/>
                <a:gd name="T25" fmla="*/ 139 h 139"/>
                <a:gd name="T26" fmla="*/ 56 w 75"/>
                <a:gd name="T27" fmla="*/ 136 h 139"/>
                <a:gd name="T28" fmla="*/ 63 w 75"/>
                <a:gd name="T29" fmla="*/ 127 h 139"/>
                <a:gd name="T30" fmla="*/ 64 w 75"/>
                <a:gd name="T31" fmla="*/ 83 h 139"/>
                <a:gd name="T32" fmla="*/ 73 w 75"/>
                <a:gd name="T33" fmla="*/ 71 h 139"/>
                <a:gd name="T34" fmla="*/ 75 w 75"/>
                <a:gd name="T35" fmla="*/ 10 h 139"/>
                <a:gd name="T36" fmla="*/ 65 w 75"/>
                <a:gd name="T3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139">
                  <a:moveTo>
                    <a:pt x="65" y="0"/>
                  </a:moveTo>
                  <a:cubicBezTo>
                    <a:pt x="47" y="0"/>
                    <a:pt x="28" y="0"/>
                    <a:pt x="9" y="0"/>
                  </a:cubicBezTo>
                  <a:cubicBezTo>
                    <a:pt x="4" y="0"/>
                    <a:pt x="0" y="5"/>
                    <a:pt x="0" y="10"/>
                  </a:cubicBezTo>
                  <a:cubicBezTo>
                    <a:pt x="0" y="30"/>
                    <a:pt x="1" y="51"/>
                    <a:pt x="2" y="71"/>
                  </a:cubicBezTo>
                  <a:cubicBezTo>
                    <a:pt x="2" y="76"/>
                    <a:pt x="6" y="82"/>
                    <a:pt x="10" y="83"/>
                  </a:cubicBezTo>
                  <a:cubicBezTo>
                    <a:pt x="11" y="98"/>
                    <a:pt x="11" y="112"/>
                    <a:pt x="12" y="127"/>
                  </a:cubicBezTo>
                  <a:cubicBezTo>
                    <a:pt x="12" y="131"/>
                    <a:pt x="15" y="135"/>
                    <a:pt x="18" y="136"/>
                  </a:cubicBezTo>
                  <a:cubicBezTo>
                    <a:pt x="23" y="137"/>
                    <a:pt x="27" y="138"/>
                    <a:pt x="31" y="139"/>
                  </a:cubicBezTo>
                  <a:cubicBezTo>
                    <a:pt x="31" y="126"/>
                    <a:pt x="31" y="114"/>
                    <a:pt x="31" y="102"/>
                  </a:cubicBezTo>
                  <a:cubicBezTo>
                    <a:pt x="31" y="98"/>
                    <a:pt x="32" y="94"/>
                    <a:pt x="33" y="93"/>
                  </a:cubicBezTo>
                  <a:cubicBezTo>
                    <a:pt x="36" y="89"/>
                    <a:pt x="39" y="89"/>
                    <a:pt x="42" y="93"/>
                  </a:cubicBezTo>
                  <a:cubicBezTo>
                    <a:pt x="43" y="94"/>
                    <a:pt x="43" y="98"/>
                    <a:pt x="43" y="102"/>
                  </a:cubicBezTo>
                  <a:cubicBezTo>
                    <a:pt x="43" y="114"/>
                    <a:pt x="43" y="126"/>
                    <a:pt x="44" y="139"/>
                  </a:cubicBezTo>
                  <a:cubicBezTo>
                    <a:pt x="48" y="138"/>
                    <a:pt x="52" y="137"/>
                    <a:pt x="56" y="136"/>
                  </a:cubicBezTo>
                  <a:cubicBezTo>
                    <a:pt x="60" y="135"/>
                    <a:pt x="63" y="131"/>
                    <a:pt x="63" y="127"/>
                  </a:cubicBezTo>
                  <a:cubicBezTo>
                    <a:pt x="63" y="112"/>
                    <a:pt x="64" y="98"/>
                    <a:pt x="64" y="83"/>
                  </a:cubicBezTo>
                  <a:cubicBezTo>
                    <a:pt x="69" y="82"/>
                    <a:pt x="72" y="76"/>
                    <a:pt x="73" y="71"/>
                  </a:cubicBezTo>
                  <a:cubicBezTo>
                    <a:pt x="73" y="51"/>
                    <a:pt x="74" y="30"/>
                    <a:pt x="75" y="10"/>
                  </a:cubicBezTo>
                  <a:cubicBezTo>
                    <a:pt x="75" y="5"/>
                    <a:pt x="71" y="0"/>
                    <a:pt x="6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59" name="Oval 291"/>
            <p:cNvSpPr>
              <a:spLocks noChangeArrowheads="1"/>
            </p:cNvSpPr>
            <p:nvPr/>
          </p:nvSpPr>
          <p:spPr bwMode="auto">
            <a:xfrm>
              <a:off x="10531259" y="3227671"/>
              <a:ext cx="74566"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64" name="组合 63"/>
          <p:cNvGrpSpPr/>
          <p:nvPr/>
        </p:nvGrpSpPr>
        <p:grpSpPr>
          <a:xfrm>
            <a:off x="8980005" y="3615853"/>
            <a:ext cx="222179" cy="372830"/>
            <a:chOff x="9749806" y="3232145"/>
            <a:chExt cx="222208" cy="372830"/>
          </a:xfrm>
          <a:solidFill>
            <a:schemeClr val="bg1"/>
          </a:solidFill>
        </p:grpSpPr>
        <p:sp>
          <p:nvSpPr>
            <p:cNvPr id="65" name="Freeform 292"/>
            <p:cNvSpPr/>
            <p:nvPr/>
          </p:nvSpPr>
          <p:spPr bwMode="auto">
            <a:xfrm>
              <a:off x="9749806" y="3312676"/>
              <a:ext cx="222208" cy="292299"/>
            </a:xfrm>
            <a:custGeom>
              <a:avLst/>
              <a:gdLst>
                <a:gd name="T0" fmla="*/ 100 w 103"/>
                <a:gd name="T1" fmla="*/ 46 h 135"/>
                <a:gd name="T2" fmla="*/ 73 w 103"/>
                <a:gd name="T3" fmla="*/ 10 h 135"/>
                <a:gd name="T4" fmla="*/ 68 w 103"/>
                <a:gd name="T5" fmla="*/ 5 h 135"/>
                <a:gd name="T6" fmla="*/ 66 w 103"/>
                <a:gd name="T7" fmla="*/ 3 h 135"/>
                <a:gd name="T8" fmla="*/ 37 w 103"/>
                <a:gd name="T9" fmla="*/ 3 h 135"/>
                <a:gd name="T10" fmla="*/ 36 w 103"/>
                <a:gd name="T11" fmla="*/ 4 h 135"/>
                <a:gd name="T12" fmla="*/ 30 w 103"/>
                <a:gd name="T13" fmla="*/ 10 h 135"/>
                <a:gd name="T14" fmla="*/ 3 w 103"/>
                <a:gd name="T15" fmla="*/ 46 h 135"/>
                <a:gd name="T16" fmla="*/ 0 w 103"/>
                <a:gd name="T17" fmla="*/ 52 h 135"/>
                <a:gd name="T18" fmla="*/ 8 w 103"/>
                <a:gd name="T19" fmla="*/ 58 h 135"/>
                <a:gd name="T20" fmla="*/ 13 w 103"/>
                <a:gd name="T21" fmla="*/ 53 h 135"/>
                <a:gd name="T22" fmla="*/ 23 w 103"/>
                <a:gd name="T23" fmla="*/ 40 h 135"/>
                <a:gd name="T24" fmla="*/ 13 w 103"/>
                <a:gd name="T25" fmla="*/ 75 h 135"/>
                <a:gd name="T26" fmla="*/ 21 w 103"/>
                <a:gd name="T27" fmla="*/ 86 h 135"/>
                <a:gd name="T28" fmla="*/ 25 w 103"/>
                <a:gd name="T29" fmla="*/ 86 h 135"/>
                <a:gd name="T30" fmla="*/ 26 w 103"/>
                <a:gd name="T31" fmla="*/ 125 h 135"/>
                <a:gd name="T32" fmla="*/ 33 w 103"/>
                <a:gd name="T33" fmla="*/ 134 h 135"/>
                <a:gd name="T34" fmla="*/ 37 w 103"/>
                <a:gd name="T35" fmla="*/ 135 h 135"/>
                <a:gd name="T36" fmla="*/ 43 w 103"/>
                <a:gd name="T37" fmla="*/ 100 h 135"/>
                <a:gd name="T38" fmla="*/ 46 w 103"/>
                <a:gd name="T39" fmla="*/ 91 h 135"/>
                <a:gd name="T40" fmla="*/ 57 w 103"/>
                <a:gd name="T41" fmla="*/ 91 h 135"/>
                <a:gd name="T42" fmla="*/ 60 w 103"/>
                <a:gd name="T43" fmla="*/ 100 h 135"/>
                <a:gd name="T44" fmla="*/ 66 w 103"/>
                <a:gd name="T45" fmla="*/ 135 h 135"/>
                <a:gd name="T46" fmla="*/ 71 w 103"/>
                <a:gd name="T47" fmla="*/ 134 h 135"/>
                <a:gd name="T48" fmla="*/ 77 w 103"/>
                <a:gd name="T49" fmla="*/ 125 h 135"/>
                <a:gd name="T50" fmla="*/ 79 w 103"/>
                <a:gd name="T51" fmla="*/ 86 h 135"/>
                <a:gd name="T52" fmla="*/ 82 w 103"/>
                <a:gd name="T53" fmla="*/ 86 h 135"/>
                <a:gd name="T54" fmla="*/ 90 w 103"/>
                <a:gd name="T55" fmla="*/ 75 h 135"/>
                <a:gd name="T56" fmla="*/ 81 w 103"/>
                <a:gd name="T57" fmla="*/ 41 h 135"/>
                <a:gd name="T58" fmla="*/ 90 w 103"/>
                <a:gd name="T59" fmla="*/ 53 h 135"/>
                <a:gd name="T60" fmla="*/ 95 w 103"/>
                <a:gd name="T61" fmla="*/ 58 h 135"/>
                <a:gd name="T62" fmla="*/ 103 w 103"/>
                <a:gd name="T63" fmla="*/ 52 h 135"/>
                <a:gd name="T64" fmla="*/ 100 w 103"/>
                <a:gd name="T65" fmla="*/ 4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3" h="135">
                  <a:moveTo>
                    <a:pt x="100" y="46"/>
                  </a:moveTo>
                  <a:cubicBezTo>
                    <a:pt x="91" y="34"/>
                    <a:pt x="82" y="22"/>
                    <a:pt x="73" y="10"/>
                  </a:cubicBezTo>
                  <a:cubicBezTo>
                    <a:pt x="71" y="8"/>
                    <a:pt x="69" y="6"/>
                    <a:pt x="68" y="5"/>
                  </a:cubicBezTo>
                  <a:cubicBezTo>
                    <a:pt x="67" y="4"/>
                    <a:pt x="66" y="4"/>
                    <a:pt x="66" y="3"/>
                  </a:cubicBezTo>
                  <a:cubicBezTo>
                    <a:pt x="56" y="0"/>
                    <a:pt x="48" y="0"/>
                    <a:pt x="37" y="3"/>
                  </a:cubicBezTo>
                  <a:cubicBezTo>
                    <a:pt x="37" y="4"/>
                    <a:pt x="37" y="4"/>
                    <a:pt x="36" y="4"/>
                  </a:cubicBezTo>
                  <a:cubicBezTo>
                    <a:pt x="35" y="5"/>
                    <a:pt x="32" y="8"/>
                    <a:pt x="30" y="10"/>
                  </a:cubicBezTo>
                  <a:cubicBezTo>
                    <a:pt x="21" y="22"/>
                    <a:pt x="12" y="34"/>
                    <a:pt x="3" y="46"/>
                  </a:cubicBezTo>
                  <a:cubicBezTo>
                    <a:pt x="1" y="49"/>
                    <a:pt x="0" y="51"/>
                    <a:pt x="0" y="52"/>
                  </a:cubicBezTo>
                  <a:cubicBezTo>
                    <a:pt x="3" y="54"/>
                    <a:pt x="5" y="56"/>
                    <a:pt x="8" y="58"/>
                  </a:cubicBezTo>
                  <a:cubicBezTo>
                    <a:pt x="9" y="58"/>
                    <a:pt x="11" y="56"/>
                    <a:pt x="13" y="53"/>
                  </a:cubicBezTo>
                  <a:cubicBezTo>
                    <a:pt x="17" y="49"/>
                    <a:pt x="20" y="44"/>
                    <a:pt x="23" y="40"/>
                  </a:cubicBezTo>
                  <a:cubicBezTo>
                    <a:pt x="20" y="52"/>
                    <a:pt x="17" y="63"/>
                    <a:pt x="13" y="75"/>
                  </a:cubicBezTo>
                  <a:cubicBezTo>
                    <a:pt x="12" y="79"/>
                    <a:pt x="15" y="85"/>
                    <a:pt x="21" y="86"/>
                  </a:cubicBezTo>
                  <a:cubicBezTo>
                    <a:pt x="22" y="86"/>
                    <a:pt x="24" y="86"/>
                    <a:pt x="25" y="86"/>
                  </a:cubicBezTo>
                  <a:cubicBezTo>
                    <a:pt x="25" y="99"/>
                    <a:pt x="26" y="112"/>
                    <a:pt x="26" y="125"/>
                  </a:cubicBezTo>
                  <a:cubicBezTo>
                    <a:pt x="26" y="129"/>
                    <a:pt x="29" y="133"/>
                    <a:pt x="33" y="134"/>
                  </a:cubicBezTo>
                  <a:cubicBezTo>
                    <a:pt x="34" y="134"/>
                    <a:pt x="36" y="135"/>
                    <a:pt x="37" y="135"/>
                  </a:cubicBezTo>
                  <a:cubicBezTo>
                    <a:pt x="39" y="123"/>
                    <a:pt x="41" y="112"/>
                    <a:pt x="43" y="100"/>
                  </a:cubicBezTo>
                  <a:cubicBezTo>
                    <a:pt x="44" y="96"/>
                    <a:pt x="45" y="92"/>
                    <a:pt x="46" y="91"/>
                  </a:cubicBezTo>
                  <a:cubicBezTo>
                    <a:pt x="50" y="88"/>
                    <a:pt x="53" y="88"/>
                    <a:pt x="57" y="91"/>
                  </a:cubicBezTo>
                  <a:cubicBezTo>
                    <a:pt x="58" y="92"/>
                    <a:pt x="60" y="96"/>
                    <a:pt x="60" y="100"/>
                  </a:cubicBezTo>
                  <a:cubicBezTo>
                    <a:pt x="62" y="112"/>
                    <a:pt x="64" y="123"/>
                    <a:pt x="66" y="135"/>
                  </a:cubicBezTo>
                  <a:cubicBezTo>
                    <a:pt x="68" y="135"/>
                    <a:pt x="69" y="134"/>
                    <a:pt x="71" y="134"/>
                  </a:cubicBezTo>
                  <a:cubicBezTo>
                    <a:pt x="74" y="133"/>
                    <a:pt x="77" y="129"/>
                    <a:pt x="77" y="125"/>
                  </a:cubicBezTo>
                  <a:cubicBezTo>
                    <a:pt x="78" y="112"/>
                    <a:pt x="78" y="99"/>
                    <a:pt x="79" y="86"/>
                  </a:cubicBezTo>
                  <a:cubicBezTo>
                    <a:pt x="80" y="86"/>
                    <a:pt x="81" y="86"/>
                    <a:pt x="82" y="86"/>
                  </a:cubicBezTo>
                  <a:cubicBezTo>
                    <a:pt x="88" y="85"/>
                    <a:pt x="92" y="79"/>
                    <a:pt x="90" y="75"/>
                  </a:cubicBezTo>
                  <a:cubicBezTo>
                    <a:pt x="87" y="63"/>
                    <a:pt x="84" y="52"/>
                    <a:pt x="81" y="41"/>
                  </a:cubicBezTo>
                  <a:cubicBezTo>
                    <a:pt x="84" y="45"/>
                    <a:pt x="87" y="49"/>
                    <a:pt x="90" y="53"/>
                  </a:cubicBezTo>
                  <a:cubicBezTo>
                    <a:pt x="92" y="56"/>
                    <a:pt x="94" y="58"/>
                    <a:pt x="95" y="58"/>
                  </a:cubicBezTo>
                  <a:cubicBezTo>
                    <a:pt x="98" y="56"/>
                    <a:pt x="100" y="54"/>
                    <a:pt x="103" y="52"/>
                  </a:cubicBezTo>
                  <a:cubicBezTo>
                    <a:pt x="103" y="51"/>
                    <a:pt x="102" y="49"/>
                    <a:pt x="10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66" name="Oval 293"/>
            <p:cNvSpPr>
              <a:spLocks noChangeArrowheads="1"/>
            </p:cNvSpPr>
            <p:nvPr/>
          </p:nvSpPr>
          <p:spPr bwMode="auto">
            <a:xfrm>
              <a:off x="9822881" y="3232145"/>
              <a:ext cx="76058" cy="7605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500"/>
                                        <p:tgtEl>
                                          <p:spTgt spid="8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fade">
                                      <p:cBhvr>
                                        <p:cTn id="51" dur="500"/>
                                        <p:tgtEl>
                                          <p:spTgt spid="8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9"/>
                                        </p:tgtEl>
                                        <p:attrNameLst>
                                          <p:attrName>style.visibility</p:attrName>
                                        </p:attrNameLst>
                                      </p:cBhvr>
                                      <p:to>
                                        <p:strVal val="visible"/>
                                      </p:to>
                                    </p:set>
                                    <p:animEffect transition="in" filter="fade">
                                      <p:cBhvr>
                                        <p:cTn id="60" dur="500"/>
                                        <p:tgtEl>
                                          <p:spTgt spid="8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9"/>
                                        </p:tgtEl>
                                        <p:attrNameLst>
                                          <p:attrName>style.visibility</p:attrName>
                                        </p:attrNameLst>
                                      </p:cBhvr>
                                      <p:to>
                                        <p:strVal val="visible"/>
                                      </p:to>
                                    </p:set>
                                    <p:animEffect transition="in" filter="fade">
                                      <p:cBhvr>
                                        <p:cTn id="63" dur="500"/>
                                        <p:tgtEl>
                                          <p:spTgt spid="9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4"/>
                                        </p:tgtEl>
                                        <p:attrNameLst>
                                          <p:attrName>style.visibility</p:attrName>
                                        </p:attrNameLst>
                                      </p:cBhvr>
                                      <p:to>
                                        <p:strVal val="visible"/>
                                      </p:to>
                                    </p:set>
                                    <p:animEffect transition="in" filter="fade">
                                      <p:cBhvr>
                                        <p:cTn id="66" dur="500"/>
                                        <p:tgtEl>
                                          <p:spTgt spid="10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90"/>
                                        </p:tgtEl>
                                        <p:attrNameLst>
                                          <p:attrName>style.visibility</p:attrName>
                                        </p:attrNameLst>
                                      </p:cBhvr>
                                      <p:to>
                                        <p:strVal val="visible"/>
                                      </p:to>
                                    </p:set>
                                    <p:animEffect transition="in" filter="fade">
                                      <p:cBhvr>
                                        <p:cTn id="71" dur="500"/>
                                        <p:tgtEl>
                                          <p:spTgt spid="9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1"/>
                                        </p:tgtEl>
                                        <p:attrNameLst>
                                          <p:attrName>style.visibility</p:attrName>
                                        </p:attrNameLst>
                                      </p:cBhvr>
                                      <p:to>
                                        <p:strVal val="visible"/>
                                      </p:to>
                                    </p:set>
                                    <p:animEffect transition="in" filter="fade">
                                      <p:cBhvr>
                                        <p:cTn id="74" dur="500"/>
                                        <p:tgtEl>
                                          <p:spTgt spid="9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fade">
                                      <p:cBhvr>
                                        <p:cTn id="77" dur="500"/>
                                        <p:tgtEl>
                                          <p:spTgt spid="9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3"/>
                                        </p:tgtEl>
                                        <p:attrNameLst>
                                          <p:attrName>style.visibility</p:attrName>
                                        </p:attrNameLst>
                                      </p:cBhvr>
                                      <p:to>
                                        <p:strVal val="visible"/>
                                      </p:to>
                                    </p:set>
                                    <p:animEffect transition="in" filter="fade">
                                      <p:cBhvr>
                                        <p:cTn id="80" dur="500"/>
                                        <p:tgtEl>
                                          <p:spTgt spid="9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fade">
                                      <p:cBhvr>
                                        <p:cTn id="83" dur="500"/>
                                        <p:tgtEl>
                                          <p:spTgt spid="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500"/>
                                        <p:tgtEl>
                                          <p:spTgt spid="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500"/>
                                        <p:tgtEl>
                                          <p:spTgt spid="9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7"/>
                                        </p:tgtEl>
                                        <p:attrNameLst>
                                          <p:attrName>style.visibility</p:attrName>
                                        </p:attrNameLst>
                                      </p:cBhvr>
                                      <p:to>
                                        <p:strVal val="visible"/>
                                      </p:to>
                                    </p:set>
                                    <p:animEffect transition="in" filter="fade">
                                      <p:cBhvr>
                                        <p:cTn id="92" dur="500"/>
                                        <p:tgtEl>
                                          <p:spTgt spid="9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00"/>
                                        </p:tgtEl>
                                        <p:attrNameLst>
                                          <p:attrName>style.visibility</p:attrName>
                                        </p:attrNameLst>
                                      </p:cBhvr>
                                      <p:to>
                                        <p:strVal val="visible"/>
                                      </p:to>
                                    </p:set>
                                    <p:animEffect transition="in" filter="fade">
                                      <p:cBhvr>
                                        <p:cTn id="95" dur="500"/>
                                        <p:tgtEl>
                                          <p:spTgt spid="10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5"/>
                                        </p:tgtEl>
                                        <p:attrNameLst>
                                          <p:attrName>style.visibility</p:attrName>
                                        </p:attrNameLst>
                                      </p:cBhvr>
                                      <p:to>
                                        <p:strVal val="visible"/>
                                      </p:to>
                                    </p:set>
                                    <p:animEffect transition="in" filter="fade">
                                      <p:cBhvr>
                                        <p:cTn id="98" dur="500"/>
                                        <p:tgtEl>
                                          <p:spTgt spid="105"/>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wipe(down)">
                                      <p:cBhvr>
                                        <p:cTn id="103" dur="500"/>
                                        <p:tgtEl>
                                          <p:spTgt spid="28"/>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down)">
                                      <p:cBhvr>
                                        <p:cTn id="106" dur="500"/>
                                        <p:tgtEl>
                                          <p:spTgt spid="27"/>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10"/>
                                        </p:tgtEl>
                                        <p:attrNameLst>
                                          <p:attrName>style.visibility</p:attrName>
                                        </p:attrNameLst>
                                      </p:cBhvr>
                                      <p:to>
                                        <p:strVal val="visible"/>
                                      </p:to>
                                    </p:set>
                                    <p:animEffect transition="in" filter="fade">
                                      <p:cBhvr>
                                        <p:cTn id="111" dur="500"/>
                                        <p:tgtEl>
                                          <p:spTgt spid="110"/>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4"/>
                                        </p:tgtEl>
                                        <p:attrNameLst>
                                          <p:attrName>style.visibility</p:attrName>
                                        </p:attrNameLst>
                                      </p:cBhvr>
                                      <p:to>
                                        <p:strVal val="visible"/>
                                      </p:to>
                                    </p:set>
                                    <p:animEffect transition="in" filter="fade">
                                      <p:cBhvr>
                                        <p:cTn id="114" dur="500"/>
                                        <p:tgtEl>
                                          <p:spTgt spid="11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112"/>
                                        </p:tgtEl>
                                        <p:attrNameLst>
                                          <p:attrName>style.visibility</p:attrName>
                                        </p:attrNameLst>
                                      </p:cBhvr>
                                      <p:to>
                                        <p:strVal val="visible"/>
                                      </p:to>
                                    </p:set>
                                    <p:animEffect transition="in" filter="fade">
                                      <p:cBhvr>
                                        <p:cTn id="122" dur="500"/>
                                        <p:tgtEl>
                                          <p:spTgt spid="11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13"/>
                                        </p:tgtEl>
                                        <p:attrNameLst>
                                          <p:attrName>style.visibility</p:attrName>
                                        </p:attrNameLst>
                                      </p:cBhvr>
                                      <p:to>
                                        <p:strVal val="visible"/>
                                      </p:to>
                                    </p:set>
                                    <p:animEffect transition="in" filter="fade">
                                      <p:cBhvr>
                                        <p:cTn id="125" dur="500"/>
                                        <p:tgtEl>
                                          <p:spTgt spid="11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15"/>
                                        </p:tgtEl>
                                        <p:attrNameLst>
                                          <p:attrName>style.visibility</p:attrName>
                                        </p:attrNameLst>
                                      </p:cBhvr>
                                      <p:to>
                                        <p:strVal val="visible"/>
                                      </p:to>
                                    </p:set>
                                    <p:animEffect transition="in" filter="fade">
                                      <p:cBhvr>
                                        <p:cTn id="128" dur="500"/>
                                        <p:tgtEl>
                                          <p:spTgt spid="115"/>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116"/>
                                        </p:tgtEl>
                                        <p:attrNameLst>
                                          <p:attrName>style.visibility</p:attrName>
                                        </p:attrNameLst>
                                      </p:cBhvr>
                                      <p:to>
                                        <p:strVal val="visible"/>
                                      </p:to>
                                    </p:set>
                                    <p:animEffect transition="in" filter="fade">
                                      <p:cBhvr>
                                        <p:cTn id="13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3" grpId="0" animBg="1"/>
      <p:bldP spid="104" grpId="0" animBg="1"/>
      <p:bldP spid="105" grpId="0" animBg="1"/>
      <p:bldP spid="109" grpId="0" animBg="1"/>
      <p:bldP spid="110" grpId="0"/>
      <p:bldP spid="112" grpId="0" animBg="1"/>
      <p:bldP spid="113" grpId="0"/>
      <p:bldP spid="114" grpId="0"/>
      <p:bldP spid="115" grpId="0"/>
      <p:bldP spid="1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283"/>
          <p:cNvSpPr txBox="1"/>
          <p:nvPr/>
        </p:nvSpPr>
        <p:spPr>
          <a:xfrm>
            <a:off x="3269774" y="4739765"/>
            <a:ext cx="1073807" cy="1015428"/>
          </a:xfrm>
          <a:prstGeom prst="rect">
            <a:avLst/>
          </a:prstGeom>
          <a:noFill/>
          <a:ln>
            <a:solidFill>
              <a:schemeClr val="bg1"/>
            </a:solidFill>
          </a:ln>
        </p:spPr>
        <p:txBody>
          <a:bodyPr wrap="square" rtlCol="0">
            <a:spAutoFit/>
          </a:bodyPr>
          <a:lstStyle/>
          <a:p>
            <a:pPr algn="ctr"/>
            <a:r>
              <a:rPr lang="en-US" altLang="zh-CN" sz="6000" b="1" dirty="0">
                <a:solidFill>
                  <a:schemeClr val="bg1"/>
                </a:solidFill>
                <a:cs typeface="+mn-ea"/>
                <a:sym typeface="+mn-lt"/>
              </a:rPr>
              <a:t>4</a:t>
            </a:r>
            <a:endParaRPr lang="zh-CN" altLang="en-US" sz="6000" b="1" dirty="0">
              <a:solidFill>
                <a:schemeClr val="bg1"/>
              </a:solidFill>
              <a:cs typeface="+mn-ea"/>
              <a:sym typeface="+mn-lt"/>
            </a:endParaRPr>
          </a:p>
        </p:txBody>
      </p:sp>
      <p:grpSp>
        <p:nvGrpSpPr>
          <p:cNvPr id="3" name="组合 2"/>
          <p:cNvGrpSpPr/>
          <p:nvPr/>
        </p:nvGrpSpPr>
        <p:grpSpPr>
          <a:xfrm>
            <a:off x="4718034" y="4562089"/>
            <a:ext cx="4427558" cy="1621410"/>
            <a:chOff x="5159245" y="2700409"/>
            <a:chExt cx="4428583" cy="1621785"/>
          </a:xfrm>
        </p:grpSpPr>
        <p:sp>
          <p:nvSpPr>
            <p:cNvPr id="4" name="矩形 3"/>
            <p:cNvSpPr/>
            <p:nvPr/>
          </p:nvSpPr>
          <p:spPr>
            <a:xfrm>
              <a:off x="5159245" y="2700409"/>
              <a:ext cx="2647491" cy="831189"/>
            </a:xfrm>
            <a:prstGeom prst="rect">
              <a:avLst/>
            </a:prstGeom>
          </p:spPr>
          <p:txBody>
            <a:bodyPr wrap="none">
              <a:spAutoFit/>
            </a:bodyPr>
            <a:lstStyle/>
            <a:p>
              <a:pPr defTabSz="456565">
                <a:defRPr/>
              </a:pPr>
              <a:r>
                <a:rPr lang="zh-CN" altLang="en-US" sz="4800" b="1" dirty="0">
                  <a:solidFill>
                    <a:schemeClr val="bg1"/>
                  </a:solidFill>
                  <a:effectLst>
                    <a:outerShdw blurRad="38100" dist="38100" dir="2700000" algn="tl">
                      <a:srgbClr val="000000">
                        <a:alpha val="43137"/>
                      </a:srgbClr>
                    </a:outerShdw>
                  </a:effectLst>
                  <a:cs typeface="+mn-ea"/>
                  <a:sym typeface="+mn-lt"/>
                </a:rPr>
                <a:t>目标计划</a:t>
              </a:r>
              <a:endParaRPr kumimoji="1" lang="zh-CN" altLang="en-US" sz="4800" b="1" kern="0" dirty="0">
                <a:solidFill>
                  <a:schemeClr val="bg1"/>
                </a:solidFill>
                <a:effectLst>
                  <a:outerShdw blurRad="38100" dist="38100" dir="2700000" algn="tl">
                    <a:srgbClr val="000000">
                      <a:alpha val="43137"/>
                    </a:srgbClr>
                  </a:outerShdw>
                </a:effectLst>
                <a:cs typeface="+mn-ea"/>
                <a:sym typeface="+mn-lt"/>
              </a:endParaRPr>
            </a:p>
          </p:txBody>
        </p:sp>
        <p:sp>
          <p:nvSpPr>
            <p:cNvPr id="5" name="矩形 4"/>
            <p:cNvSpPr/>
            <p:nvPr/>
          </p:nvSpPr>
          <p:spPr>
            <a:xfrm>
              <a:off x="5197345" y="3569506"/>
              <a:ext cx="4390483" cy="752688"/>
            </a:xfrm>
            <a:prstGeom prst="rect">
              <a:avLst/>
            </a:prstGeom>
          </p:spPr>
          <p:txBody>
            <a:bodyPr wrap="square">
              <a:spAutoFit/>
            </a:bodyPr>
            <a:lstStyle/>
            <a:p>
              <a:pPr>
                <a:lnSpc>
                  <a:spcPct val="130000"/>
                </a:lnSpc>
              </a:pPr>
              <a:r>
                <a:rPr lang="zh-CN" altLang="en-US" sz="1100"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1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46" name="Freeform 45"/>
          <p:cNvSpPr/>
          <p:nvPr/>
        </p:nvSpPr>
        <p:spPr>
          <a:xfrm>
            <a:off x="8175598"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45" name="Freeform 44"/>
          <p:cNvSpPr/>
          <p:nvPr/>
        </p:nvSpPr>
        <p:spPr>
          <a:xfrm>
            <a:off x="368773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42" name="Freeform 41"/>
          <p:cNvSpPr/>
          <p:nvPr/>
        </p:nvSpPr>
        <p:spPr>
          <a:xfrm flipV="1">
            <a:off x="593166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41" name="Freeform 40"/>
          <p:cNvSpPr/>
          <p:nvPr/>
        </p:nvSpPr>
        <p:spPr>
          <a:xfrm flipV="1">
            <a:off x="1443806"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43" name="Freeform 42"/>
          <p:cNvSpPr/>
          <p:nvPr/>
        </p:nvSpPr>
        <p:spPr>
          <a:xfrm>
            <a:off x="1443806"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49" name="Freeform 48"/>
          <p:cNvSpPr/>
          <p:nvPr/>
        </p:nvSpPr>
        <p:spPr>
          <a:xfrm>
            <a:off x="5931667" y="3048369"/>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70" name="Freeform 69"/>
          <p:cNvSpPr/>
          <p:nvPr/>
        </p:nvSpPr>
        <p:spPr>
          <a:xfrm flipV="1">
            <a:off x="3687737"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71" name="Freeform 70"/>
          <p:cNvSpPr/>
          <p:nvPr/>
        </p:nvSpPr>
        <p:spPr>
          <a:xfrm flipV="1">
            <a:off x="8175598" y="1767133"/>
            <a:ext cx="2572600" cy="128123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75" name="Oval 74"/>
          <p:cNvSpPr>
            <a:spLocks noChangeAspect="1"/>
          </p:cNvSpPr>
          <p:nvPr/>
        </p:nvSpPr>
        <p:spPr>
          <a:xfrm>
            <a:off x="2244867" y="2557390"/>
            <a:ext cx="967218" cy="9673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cs typeface="+mn-ea"/>
              <a:sym typeface="+mn-lt"/>
            </a:endParaRPr>
          </a:p>
        </p:txBody>
      </p:sp>
      <p:sp>
        <p:nvSpPr>
          <p:cNvPr id="76" name="Oval 75"/>
          <p:cNvSpPr>
            <a:spLocks noChangeAspect="1"/>
          </p:cNvSpPr>
          <p:nvPr/>
        </p:nvSpPr>
        <p:spPr>
          <a:xfrm>
            <a:off x="4498172" y="2557390"/>
            <a:ext cx="967218" cy="9673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cs typeface="+mn-ea"/>
              <a:sym typeface="+mn-lt"/>
            </a:endParaRPr>
          </a:p>
        </p:txBody>
      </p:sp>
      <p:sp>
        <p:nvSpPr>
          <p:cNvPr id="77" name="Oval 76"/>
          <p:cNvSpPr>
            <a:spLocks noChangeAspect="1"/>
          </p:cNvSpPr>
          <p:nvPr/>
        </p:nvSpPr>
        <p:spPr>
          <a:xfrm>
            <a:off x="6726613" y="2557390"/>
            <a:ext cx="967218" cy="96734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400" dirty="0">
              <a:solidFill>
                <a:schemeClr val="bg1"/>
              </a:solidFill>
              <a:cs typeface="+mn-ea"/>
              <a:sym typeface="+mn-lt"/>
            </a:endParaRPr>
          </a:p>
        </p:txBody>
      </p:sp>
      <p:sp>
        <p:nvSpPr>
          <p:cNvPr id="78" name="Oval 77"/>
          <p:cNvSpPr>
            <a:spLocks noChangeAspect="1"/>
          </p:cNvSpPr>
          <p:nvPr/>
        </p:nvSpPr>
        <p:spPr>
          <a:xfrm>
            <a:off x="8987209" y="2557390"/>
            <a:ext cx="967218" cy="96734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sz="2400" dirty="0">
              <a:cs typeface="+mn-ea"/>
              <a:sym typeface="+mn-lt"/>
            </a:endParaRPr>
          </a:p>
        </p:txBody>
      </p:sp>
      <p:sp>
        <p:nvSpPr>
          <p:cNvPr id="79" name="Text Placeholder 32"/>
          <p:cNvSpPr txBox="1"/>
          <p:nvPr/>
        </p:nvSpPr>
        <p:spPr>
          <a:xfrm>
            <a:off x="1909004"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此处添加详细文本描述，建议与标题相关并符合整体语言风格，语言描述尽量简洁生动。</a:t>
            </a:r>
            <a:endParaRPr lang="zh-CN" altLang="en-US" sz="900" dirty="0">
              <a:solidFill>
                <a:srgbClr val="7F7F7F"/>
              </a:solidFill>
              <a:latin typeface="+mn-lt"/>
              <a:cs typeface="+mn-ea"/>
              <a:sym typeface="+mn-lt"/>
            </a:endParaRPr>
          </a:p>
        </p:txBody>
      </p:sp>
      <p:sp>
        <p:nvSpPr>
          <p:cNvPr id="80" name="Text Placeholder 33"/>
          <p:cNvSpPr txBox="1"/>
          <p:nvPr/>
        </p:nvSpPr>
        <p:spPr>
          <a:xfrm>
            <a:off x="1909005"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1"/>
                </a:solidFill>
                <a:latin typeface="+mn-lt"/>
                <a:cs typeface="+mn-ea"/>
                <a:sym typeface="+mn-lt"/>
              </a:rPr>
              <a:t>概念策略</a:t>
            </a:r>
            <a:endParaRPr lang="en-AU" sz="1400" dirty="0">
              <a:solidFill>
                <a:schemeClr val="accent1"/>
              </a:solidFill>
              <a:latin typeface="+mn-lt"/>
              <a:cs typeface="+mn-ea"/>
              <a:sym typeface="+mn-lt"/>
            </a:endParaRPr>
          </a:p>
        </p:txBody>
      </p:sp>
      <p:sp>
        <p:nvSpPr>
          <p:cNvPr id="47" name="Text Placeholder 32"/>
          <p:cNvSpPr txBox="1"/>
          <p:nvPr/>
        </p:nvSpPr>
        <p:spPr>
          <a:xfrm>
            <a:off x="4165828"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此处添加详细文本描述，建议与标题相关并符合整体语言风格，语言描述尽量简洁生动。</a:t>
            </a:r>
            <a:endParaRPr lang="zh-CN" altLang="en-US" sz="900" dirty="0">
              <a:solidFill>
                <a:srgbClr val="7F7F7F"/>
              </a:solidFill>
              <a:latin typeface="+mn-lt"/>
              <a:cs typeface="+mn-ea"/>
              <a:sym typeface="+mn-lt"/>
            </a:endParaRPr>
          </a:p>
        </p:txBody>
      </p:sp>
      <p:sp>
        <p:nvSpPr>
          <p:cNvPr id="48" name="Text Placeholder 33"/>
          <p:cNvSpPr txBox="1"/>
          <p:nvPr/>
        </p:nvSpPr>
        <p:spPr>
          <a:xfrm>
            <a:off x="4165829"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rgbClr val="7F7F7F"/>
                </a:solidFill>
                <a:latin typeface="+mn-lt"/>
                <a:cs typeface="+mn-ea"/>
                <a:sym typeface="+mn-lt"/>
              </a:rPr>
              <a:t>行程安排</a:t>
            </a:r>
            <a:endParaRPr lang="en-AU" sz="1400" dirty="0">
              <a:solidFill>
                <a:srgbClr val="7F7F7F"/>
              </a:solidFill>
              <a:latin typeface="+mn-lt"/>
              <a:cs typeface="+mn-ea"/>
              <a:sym typeface="+mn-lt"/>
            </a:endParaRPr>
          </a:p>
        </p:txBody>
      </p:sp>
      <p:sp>
        <p:nvSpPr>
          <p:cNvPr id="50" name="Text Placeholder 32"/>
          <p:cNvSpPr txBox="1"/>
          <p:nvPr/>
        </p:nvSpPr>
        <p:spPr>
          <a:xfrm>
            <a:off x="6390287"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此处添加详细文本描述，建议与标题相关并符合整体语言风格，语言描述尽量简洁生动。</a:t>
            </a:r>
            <a:endParaRPr lang="zh-CN" altLang="en-US" sz="900" dirty="0">
              <a:solidFill>
                <a:srgbClr val="7F7F7F"/>
              </a:solidFill>
              <a:latin typeface="+mn-lt"/>
              <a:cs typeface="+mn-ea"/>
              <a:sym typeface="+mn-lt"/>
            </a:endParaRPr>
          </a:p>
        </p:txBody>
      </p:sp>
      <p:sp>
        <p:nvSpPr>
          <p:cNvPr id="51" name="Text Placeholder 33"/>
          <p:cNvSpPr txBox="1"/>
          <p:nvPr/>
        </p:nvSpPr>
        <p:spPr>
          <a:xfrm>
            <a:off x="6390288"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5"/>
                </a:solidFill>
                <a:latin typeface="+mn-lt"/>
                <a:cs typeface="+mn-ea"/>
                <a:sym typeface="+mn-lt"/>
              </a:rPr>
              <a:t>系统安全</a:t>
            </a:r>
            <a:endParaRPr lang="en-AU" sz="1400" dirty="0">
              <a:solidFill>
                <a:schemeClr val="accent5"/>
              </a:solidFill>
              <a:latin typeface="+mn-lt"/>
              <a:cs typeface="+mn-ea"/>
              <a:sym typeface="+mn-lt"/>
            </a:endParaRPr>
          </a:p>
        </p:txBody>
      </p:sp>
      <p:sp>
        <p:nvSpPr>
          <p:cNvPr id="52" name="Text Placeholder 32"/>
          <p:cNvSpPr txBox="1"/>
          <p:nvPr/>
        </p:nvSpPr>
        <p:spPr>
          <a:xfrm>
            <a:off x="8633310" y="4989101"/>
            <a:ext cx="1650125" cy="78169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此处添加详细文本描述，建议与标题相关并符合整体语言风格，语言描述尽量简洁生动。</a:t>
            </a:r>
            <a:endParaRPr lang="zh-CN" altLang="en-US" sz="900" dirty="0">
              <a:solidFill>
                <a:srgbClr val="7F7F7F"/>
              </a:solidFill>
              <a:latin typeface="+mn-lt"/>
              <a:cs typeface="+mn-ea"/>
              <a:sym typeface="+mn-lt"/>
            </a:endParaRPr>
          </a:p>
        </p:txBody>
      </p:sp>
      <p:sp>
        <p:nvSpPr>
          <p:cNvPr id="53" name="Text Placeholder 33"/>
          <p:cNvSpPr txBox="1"/>
          <p:nvPr/>
        </p:nvSpPr>
        <p:spPr>
          <a:xfrm>
            <a:off x="8633311" y="4670237"/>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400" b="1" dirty="0">
                <a:solidFill>
                  <a:schemeClr val="accent6"/>
                </a:solidFill>
                <a:latin typeface="+mn-lt"/>
                <a:cs typeface="+mn-ea"/>
                <a:sym typeface="+mn-lt"/>
              </a:rPr>
              <a:t>产品发布 </a:t>
            </a:r>
            <a:endParaRPr lang="en-AU" sz="1400" dirty="0">
              <a:solidFill>
                <a:schemeClr val="accent6"/>
              </a:solidFill>
              <a:latin typeface="+mn-lt"/>
              <a:cs typeface="+mn-ea"/>
              <a:sym typeface="+mn-lt"/>
            </a:endParaRPr>
          </a:p>
        </p:txBody>
      </p:sp>
      <p:sp>
        <p:nvSpPr>
          <p:cNvPr id="26" name="Freeform 142"/>
          <p:cNvSpPr/>
          <p:nvPr/>
        </p:nvSpPr>
        <p:spPr bwMode="auto">
          <a:xfrm>
            <a:off x="7090667" y="2921756"/>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7" name="Freeform 149"/>
          <p:cNvSpPr/>
          <p:nvPr/>
        </p:nvSpPr>
        <p:spPr bwMode="auto">
          <a:xfrm>
            <a:off x="4817467" y="2859123"/>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8" name="Freeform 116"/>
          <p:cNvSpPr>
            <a:spLocks noEditPoints="1"/>
          </p:cNvSpPr>
          <p:nvPr/>
        </p:nvSpPr>
        <p:spPr bwMode="auto">
          <a:xfrm>
            <a:off x="2563706" y="288490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nvGrpSpPr>
          <p:cNvPr id="29" name="组合 28"/>
          <p:cNvGrpSpPr/>
          <p:nvPr/>
        </p:nvGrpSpPr>
        <p:grpSpPr>
          <a:xfrm>
            <a:off x="9269517" y="2884905"/>
            <a:ext cx="402605" cy="331075"/>
            <a:chOff x="5108575" y="3992563"/>
            <a:chExt cx="428625" cy="352426"/>
          </a:xfrm>
          <a:solidFill>
            <a:schemeClr val="bg1"/>
          </a:solidFill>
        </p:grpSpPr>
        <p:sp>
          <p:nvSpPr>
            <p:cNvPr id="30"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1"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2"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3"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4"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5"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9"/>
                                        </p:tgtEl>
                                        <p:attrNameLst>
                                          <p:attrName>style.visibility</p:attrName>
                                        </p:attrNameLst>
                                      </p:cBhvr>
                                      <p:to>
                                        <p:strVal val="visible"/>
                                      </p:to>
                                    </p:set>
                                    <p:animEffect transition="in" filter="fade">
                                      <p:cBhvr>
                                        <p:cTn id="20" dur="500"/>
                                        <p:tgtEl>
                                          <p:spTgt spid="7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left)">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left)">
                                      <p:cBhvr>
                                        <p:cTn id="61" dur="500"/>
                                        <p:tgtEl>
                                          <p:spTgt spid="71"/>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fade">
                                      <p:cBhvr>
                                        <p:cTn id="74" dur="500"/>
                                        <p:tgtEl>
                                          <p:spTgt spid="5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5" grpId="0" animBg="1"/>
      <p:bldP spid="42" grpId="0" animBg="1"/>
      <p:bldP spid="41" grpId="0" animBg="1"/>
      <p:bldP spid="43" grpId="0" animBg="1"/>
      <p:bldP spid="49" grpId="0" animBg="1"/>
      <p:bldP spid="70" grpId="0" animBg="1"/>
      <p:bldP spid="71" grpId="0" animBg="1"/>
      <p:bldP spid="75" grpId="0" animBg="1"/>
      <p:bldP spid="76" grpId="0" animBg="1"/>
      <p:bldP spid="77" grpId="0" animBg="1"/>
      <p:bldP spid="78" grpId="0" animBg="1"/>
      <p:bldP spid="79" grpId="0"/>
      <p:bldP spid="80" grpId="0"/>
      <p:bldP spid="47" grpId="0"/>
      <p:bldP spid="48" grpId="0"/>
      <p:bldP spid="50" grpId="0"/>
      <p:bldP spid="51" grpId="0"/>
      <p:bldP spid="52" grpId="0"/>
      <p:bldP spid="5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18" name="Freeform 16"/>
          <p:cNvSpPr/>
          <p:nvPr/>
        </p:nvSpPr>
        <p:spPr bwMode="auto">
          <a:xfrm>
            <a:off x="3877796" y="1825083"/>
            <a:ext cx="4393896" cy="5060631"/>
          </a:xfrm>
          <a:custGeom>
            <a:avLst/>
            <a:gdLst>
              <a:gd name="T0" fmla="*/ 182 w 1008"/>
              <a:gd name="T1" fmla="*/ 844 h 1161"/>
              <a:gd name="T2" fmla="*/ 126 w 1008"/>
              <a:gd name="T3" fmla="*/ 1161 h 1161"/>
              <a:gd name="T4" fmla="*/ 625 w 1008"/>
              <a:gd name="T5" fmla="*/ 1161 h 1161"/>
              <a:gd name="T6" fmla="*/ 657 w 1008"/>
              <a:gd name="T7" fmla="*/ 1026 h 1161"/>
              <a:gd name="T8" fmla="*/ 860 w 1008"/>
              <a:gd name="T9" fmla="*/ 1004 h 1161"/>
              <a:gd name="T10" fmla="*/ 901 w 1008"/>
              <a:gd name="T11" fmla="*/ 939 h 1161"/>
              <a:gd name="T12" fmla="*/ 906 w 1008"/>
              <a:gd name="T13" fmla="*/ 875 h 1161"/>
              <a:gd name="T14" fmla="*/ 914 w 1008"/>
              <a:gd name="T15" fmla="*/ 824 h 1161"/>
              <a:gd name="T16" fmla="*/ 930 w 1008"/>
              <a:gd name="T17" fmla="*/ 766 h 1161"/>
              <a:gd name="T18" fmla="*/ 951 w 1008"/>
              <a:gd name="T19" fmla="*/ 723 h 1161"/>
              <a:gd name="T20" fmla="*/ 1000 w 1008"/>
              <a:gd name="T21" fmla="*/ 683 h 1161"/>
              <a:gd name="T22" fmla="*/ 929 w 1008"/>
              <a:gd name="T23" fmla="*/ 575 h 1161"/>
              <a:gd name="T24" fmla="*/ 886 w 1008"/>
              <a:gd name="T25" fmla="*/ 501 h 1161"/>
              <a:gd name="T26" fmla="*/ 905 w 1008"/>
              <a:gd name="T27" fmla="*/ 443 h 1161"/>
              <a:gd name="T28" fmla="*/ 476 w 1008"/>
              <a:gd name="T29" fmla="*/ 0 h 1161"/>
              <a:gd name="T30" fmla="*/ 0 w 1008"/>
              <a:gd name="T31" fmla="*/ 437 h 1161"/>
              <a:gd name="T32" fmla="*/ 182 w 1008"/>
              <a:gd name="T33" fmla="*/ 844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8" h="1161">
                <a:moveTo>
                  <a:pt x="182" y="844"/>
                </a:moveTo>
                <a:cubicBezTo>
                  <a:pt x="225" y="938"/>
                  <a:pt x="164" y="1066"/>
                  <a:pt x="126" y="1161"/>
                </a:cubicBezTo>
                <a:cubicBezTo>
                  <a:pt x="275" y="1161"/>
                  <a:pt x="625" y="1161"/>
                  <a:pt x="625" y="1161"/>
                </a:cubicBezTo>
                <a:cubicBezTo>
                  <a:pt x="625" y="1161"/>
                  <a:pt x="626" y="1054"/>
                  <a:pt x="657" y="1026"/>
                </a:cubicBezTo>
                <a:cubicBezTo>
                  <a:pt x="688" y="999"/>
                  <a:pt x="826" y="1016"/>
                  <a:pt x="860" y="1004"/>
                </a:cubicBezTo>
                <a:cubicBezTo>
                  <a:pt x="894" y="993"/>
                  <a:pt x="907" y="966"/>
                  <a:pt x="901" y="939"/>
                </a:cubicBezTo>
                <a:cubicBezTo>
                  <a:pt x="895" y="913"/>
                  <a:pt x="887" y="891"/>
                  <a:pt x="906" y="875"/>
                </a:cubicBezTo>
                <a:cubicBezTo>
                  <a:pt x="925" y="860"/>
                  <a:pt x="928" y="844"/>
                  <a:pt x="914" y="824"/>
                </a:cubicBezTo>
                <a:cubicBezTo>
                  <a:pt x="947" y="811"/>
                  <a:pt x="944" y="785"/>
                  <a:pt x="930" y="766"/>
                </a:cubicBezTo>
                <a:cubicBezTo>
                  <a:pt x="915" y="747"/>
                  <a:pt x="916" y="730"/>
                  <a:pt x="951" y="723"/>
                </a:cubicBezTo>
                <a:cubicBezTo>
                  <a:pt x="986" y="716"/>
                  <a:pt x="1008" y="703"/>
                  <a:pt x="1000" y="683"/>
                </a:cubicBezTo>
                <a:cubicBezTo>
                  <a:pt x="992" y="663"/>
                  <a:pt x="957" y="611"/>
                  <a:pt x="929" y="575"/>
                </a:cubicBezTo>
                <a:cubicBezTo>
                  <a:pt x="901" y="540"/>
                  <a:pt x="884" y="511"/>
                  <a:pt x="886" y="501"/>
                </a:cubicBezTo>
                <a:cubicBezTo>
                  <a:pt x="889" y="491"/>
                  <a:pt x="905" y="470"/>
                  <a:pt x="905" y="443"/>
                </a:cubicBezTo>
                <a:cubicBezTo>
                  <a:pt x="905" y="366"/>
                  <a:pt x="816" y="0"/>
                  <a:pt x="476" y="0"/>
                </a:cubicBezTo>
                <a:cubicBezTo>
                  <a:pt x="137" y="0"/>
                  <a:pt x="0" y="182"/>
                  <a:pt x="0" y="437"/>
                </a:cubicBezTo>
                <a:cubicBezTo>
                  <a:pt x="0" y="635"/>
                  <a:pt x="140" y="750"/>
                  <a:pt x="182" y="844"/>
                </a:cubicBezTo>
                <a:close/>
              </a:path>
            </a:pathLst>
          </a:custGeom>
          <a:solidFill>
            <a:schemeClr val="bg1">
              <a:lumMod val="95000"/>
            </a:schemeClr>
          </a:solidFill>
          <a:ln>
            <a:noFill/>
          </a:ln>
        </p:spPr>
        <p:txBody>
          <a:bodyPr vert="horz" wrap="square" lIns="91440" tIns="45720" rIns="91440" bIns="45720" numCol="1" anchor="ctr" anchorCtr="0" compatLnSpc="1"/>
          <a:lstStyle/>
          <a:p>
            <a:pPr algn="ctr"/>
            <a:endParaRPr lang="en-US" sz="1405">
              <a:cs typeface="+mn-ea"/>
              <a:sym typeface="+mn-lt"/>
            </a:endParaRPr>
          </a:p>
        </p:txBody>
      </p:sp>
      <p:sp>
        <p:nvSpPr>
          <p:cNvPr id="19" name="Oval 17"/>
          <p:cNvSpPr>
            <a:spLocks noChangeArrowheads="1"/>
          </p:cNvSpPr>
          <p:nvPr/>
        </p:nvSpPr>
        <p:spPr bwMode="auto">
          <a:xfrm>
            <a:off x="5112430" y="3028593"/>
            <a:ext cx="1433352" cy="1439059"/>
          </a:xfrm>
          <a:prstGeom prst="ellipse">
            <a:avLst/>
          </a:prstGeom>
          <a:solidFill>
            <a:schemeClr val="bg1">
              <a:lumMod val="85000"/>
            </a:schemeClr>
          </a:solidFill>
          <a:ln>
            <a:noFill/>
          </a:ln>
        </p:spPr>
        <p:txBody>
          <a:bodyPr vert="horz" wrap="square" lIns="0" tIns="0" rIns="0" bIns="0" numCol="1" anchor="ctr" anchorCtr="0" compatLnSpc="1"/>
          <a:lstStyle/>
          <a:p>
            <a:pPr algn="ctr"/>
            <a:r>
              <a:rPr lang="zh-CN" altLang="en-US" sz="2000" dirty="0">
                <a:solidFill>
                  <a:srgbClr val="7F7F7F"/>
                </a:solidFill>
                <a:cs typeface="+mn-ea"/>
                <a:sym typeface="+mn-lt"/>
              </a:rPr>
              <a:t>商业</a:t>
            </a:r>
            <a:endParaRPr lang="en-US" sz="2000" dirty="0">
              <a:solidFill>
                <a:srgbClr val="7F7F7F"/>
              </a:solidFill>
              <a:cs typeface="+mn-ea"/>
              <a:sym typeface="+mn-lt"/>
            </a:endParaRPr>
          </a:p>
          <a:p>
            <a:pPr algn="ctr"/>
            <a:r>
              <a:rPr lang="zh-CN" altLang="en-US" sz="2000" dirty="0">
                <a:solidFill>
                  <a:srgbClr val="7F7F7F"/>
                </a:solidFill>
                <a:cs typeface="+mn-ea"/>
                <a:sym typeface="+mn-lt"/>
              </a:rPr>
              <a:t>目标</a:t>
            </a:r>
            <a:endParaRPr lang="en-US" sz="2000" dirty="0">
              <a:solidFill>
                <a:srgbClr val="7F7F7F"/>
              </a:solidFill>
              <a:cs typeface="+mn-ea"/>
              <a:sym typeface="+mn-lt"/>
            </a:endParaRPr>
          </a:p>
        </p:txBody>
      </p:sp>
      <p:sp>
        <p:nvSpPr>
          <p:cNvPr id="20" name="Freeform 18"/>
          <p:cNvSpPr/>
          <p:nvPr/>
        </p:nvSpPr>
        <p:spPr bwMode="auto">
          <a:xfrm>
            <a:off x="4427953" y="2344028"/>
            <a:ext cx="2802306" cy="1404095"/>
          </a:xfrm>
          <a:custGeom>
            <a:avLst/>
            <a:gdLst>
              <a:gd name="T0" fmla="*/ 0 w 643"/>
              <a:gd name="T1" fmla="*/ 322 h 322"/>
              <a:gd name="T2" fmla="*/ 322 w 643"/>
              <a:gd name="T3" fmla="*/ 0 h 322"/>
              <a:gd name="T4" fmla="*/ 643 w 643"/>
              <a:gd name="T5" fmla="*/ 322 h 322"/>
            </a:gdLst>
            <a:ahLst/>
            <a:cxnLst>
              <a:cxn ang="0">
                <a:pos x="T0" y="T1"/>
              </a:cxn>
              <a:cxn ang="0">
                <a:pos x="T2" y="T3"/>
              </a:cxn>
              <a:cxn ang="0">
                <a:pos x="T4" y="T5"/>
              </a:cxn>
            </a:cxnLst>
            <a:rect l="0" t="0" r="r" b="b"/>
            <a:pathLst>
              <a:path w="643" h="322">
                <a:moveTo>
                  <a:pt x="0" y="322"/>
                </a:moveTo>
                <a:cubicBezTo>
                  <a:pt x="0" y="145"/>
                  <a:pt x="144" y="0"/>
                  <a:pt x="322" y="0"/>
                </a:cubicBezTo>
                <a:cubicBezTo>
                  <a:pt x="499" y="0"/>
                  <a:pt x="643" y="145"/>
                  <a:pt x="643" y="322"/>
                </a:cubicBezTo>
              </a:path>
            </a:pathLst>
          </a:custGeom>
          <a:noFill/>
          <a:ln w="50800" cap="flat">
            <a:solidFill>
              <a:schemeClr val="bg1">
                <a:lumMod val="8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lstStyle/>
          <a:p>
            <a:pPr algn="ctr"/>
            <a:endParaRPr lang="en-US">
              <a:cs typeface="+mn-ea"/>
              <a:sym typeface="+mn-lt"/>
            </a:endParaRPr>
          </a:p>
        </p:txBody>
      </p:sp>
      <p:sp>
        <p:nvSpPr>
          <p:cNvPr id="21" name="Oval 19"/>
          <p:cNvSpPr>
            <a:spLocks noChangeArrowheads="1"/>
          </p:cNvSpPr>
          <p:nvPr/>
        </p:nvSpPr>
        <p:spPr bwMode="auto">
          <a:xfrm>
            <a:off x="4091235" y="3413199"/>
            <a:ext cx="671597" cy="669843"/>
          </a:xfrm>
          <a:prstGeom prst="ellipse">
            <a:avLst/>
          </a:prstGeom>
          <a:solidFill>
            <a:schemeClr val="accent6"/>
          </a:solidFill>
          <a:ln>
            <a:noFill/>
          </a:ln>
        </p:spPr>
        <p:txBody>
          <a:bodyPr vert="horz" wrap="square" lIns="91440" tIns="45720" rIns="91440" bIns="45720" numCol="1" anchor="ctr" anchorCtr="0" compatLnSpc="1"/>
          <a:lstStyle/>
          <a:p>
            <a:pPr algn="ctr"/>
            <a:endParaRPr lang="en-AU" sz="2000" dirty="0">
              <a:solidFill>
                <a:srgbClr val="FFFFFF"/>
              </a:solidFill>
              <a:cs typeface="+mn-ea"/>
              <a:sym typeface="+mn-lt"/>
            </a:endParaRPr>
          </a:p>
        </p:txBody>
      </p:sp>
      <p:sp>
        <p:nvSpPr>
          <p:cNvPr id="22" name="Oval 20"/>
          <p:cNvSpPr>
            <a:spLocks noChangeArrowheads="1"/>
          </p:cNvSpPr>
          <p:nvPr/>
        </p:nvSpPr>
        <p:spPr bwMode="auto">
          <a:xfrm>
            <a:off x="6895380" y="3413199"/>
            <a:ext cx="669756" cy="669843"/>
          </a:xfrm>
          <a:prstGeom prst="ellipse">
            <a:avLst/>
          </a:prstGeom>
          <a:solidFill>
            <a:schemeClr val="accent5"/>
          </a:solidFill>
          <a:ln>
            <a:noFill/>
          </a:ln>
        </p:spPr>
        <p:txBody>
          <a:bodyPr vert="horz" wrap="square" lIns="91440" tIns="45720" rIns="91440" bIns="45720" numCol="1" anchor="ctr" anchorCtr="0" compatLnSpc="1"/>
          <a:lstStyle/>
          <a:p>
            <a:pPr algn="ctr"/>
            <a:endParaRPr lang="en-AU" sz="2000" dirty="0">
              <a:solidFill>
                <a:schemeClr val="bg1"/>
              </a:solidFill>
              <a:cs typeface="+mn-ea"/>
              <a:sym typeface="+mn-lt"/>
            </a:endParaRPr>
          </a:p>
        </p:txBody>
      </p:sp>
      <p:sp>
        <p:nvSpPr>
          <p:cNvPr id="23" name="Freeform 21"/>
          <p:cNvSpPr/>
          <p:nvPr/>
        </p:nvSpPr>
        <p:spPr bwMode="auto">
          <a:xfrm>
            <a:off x="6580743" y="2544612"/>
            <a:ext cx="763596" cy="763695"/>
          </a:xfrm>
          <a:custGeom>
            <a:avLst/>
            <a:gdLst>
              <a:gd name="T0" fmla="*/ 150 w 175"/>
              <a:gd name="T1" fmla="*/ 42 h 175"/>
              <a:gd name="T2" fmla="*/ 133 w 175"/>
              <a:gd name="T3" fmla="*/ 150 h 175"/>
              <a:gd name="T4" fmla="*/ 25 w 175"/>
              <a:gd name="T5" fmla="*/ 133 h 175"/>
              <a:gd name="T6" fmla="*/ 42 w 175"/>
              <a:gd name="T7" fmla="*/ 25 h 175"/>
              <a:gd name="T8" fmla="*/ 150 w 175"/>
              <a:gd name="T9" fmla="*/ 42 h 175"/>
            </a:gdLst>
            <a:ahLst/>
            <a:cxnLst>
              <a:cxn ang="0">
                <a:pos x="T0" y="T1"/>
              </a:cxn>
              <a:cxn ang="0">
                <a:pos x="T2" y="T3"/>
              </a:cxn>
              <a:cxn ang="0">
                <a:pos x="T4" y="T5"/>
              </a:cxn>
              <a:cxn ang="0">
                <a:pos x="T6" y="T7"/>
              </a:cxn>
              <a:cxn ang="0">
                <a:pos x="T8" y="T9"/>
              </a:cxn>
            </a:cxnLst>
            <a:rect l="0" t="0" r="r" b="b"/>
            <a:pathLst>
              <a:path w="175" h="175">
                <a:moveTo>
                  <a:pt x="150" y="42"/>
                </a:moveTo>
                <a:cubicBezTo>
                  <a:pt x="175" y="77"/>
                  <a:pt x="167" y="125"/>
                  <a:pt x="133" y="150"/>
                </a:cubicBezTo>
                <a:cubicBezTo>
                  <a:pt x="98" y="175"/>
                  <a:pt x="50" y="167"/>
                  <a:pt x="25" y="133"/>
                </a:cubicBezTo>
                <a:cubicBezTo>
                  <a:pt x="0" y="98"/>
                  <a:pt x="8" y="50"/>
                  <a:pt x="42" y="25"/>
                </a:cubicBezTo>
                <a:cubicBezTo>
                  <a:pt x="77" y="0"/>
                  <a:pt x="125" y="8"/>
                  <a:pt x="150" y="42"/>
                </a:cubicBezTo>
                <a:close/>
              </a:path>
            </a:pathLst>
          </a:custGeom>
          <a:solidFill>
            <a:schemeClr val="accent6"/>
          </a:solidFill>
          <a:ln>
            <a:noFill/>
          </a:ln>
        </p:spPr>
        <p:txBody>
          <a:bodyPr vert="horz" wrap="square" lIns="91440" tIns="45720" rIns="91440" bIns="45720" numCol="1" anchor="ctr" anchorCtr="0" compatLnSpc="1"/>
          <a:lstStyle/>
          <a:p>
            <a:pPr lvl="0" algn="ctr"/>
            <a:endParaRPr lang="en-US" sz="2000" dirty="0">
              <a:cs typeface="+mn-ea"/>
              <a:sym typeface="+mn-lt"/>
            </a:endParaRPr>
          </a:p>
        </p:txBody>
      </p:sp>
      <p:sp>
        <p:nvSpPr>
          <p:cNvPr id="24" name="Freeform 22"/>
          <p:cNvSpPr/>
          <p:nvPr/>
        </p:nvSpPr>
        <p:spPr bwMode="auto">
          <a:xfrm>
            <a:off x="5883387" y="2038548"/>
            <a:ext cx="754397" cy="754495"/>
          </a:xfrm>
          <a:custGeom>
            <a:avLst/>
            <a:gdLst>
              <a:gd name="T0" fmla="*/ 111 w 173"/>
              <a:gd name="T1" fmla="*/ 13 h 173"/>
              <a:gd name="T2" fmla="*/ 160 w 173"/>
              <a:gd name="T3" fmla="*/ 111 h 173"/>
              <a:gd name="T4" fmla="*/ 63 w 173"/>
              <a:gd name="T5" fmla="*/ 160 h 173"/>
              <a:gd name="T6" fmla="*/ 13 w 173"/>
              <a:gd name="T7" fmla="*/ 63 h 173"/>
              <a:gd name="T8" fmla="*/ 111 w 173"/>
              <a:gd name="T9" fmla="*/ 13 h 173"/>
            </a:gdLst>
            <a:ahLst/>
            <a:cxnLst>
              <a:cxn ang="0">
                <a:pos x="T0" y="T1"/>
              </a:cxn>
              <a:cxn ang="0">
                <a:pos x="T2" y="T3"/>
              </a:cxn>
              <a:cxn ang="0">
                <a:pos x="T4" y="T5"/>
              </a:cxn>
              <a:cxn ang="0">
                <a:pos x="T6" y="T7"/>
              </a:cxn>
              <a:cxn ang="0">
                <a:pos x="T8" y="T9"/>
              </a:cxn>
            </a:cxnLst>
            <a:rect l="0" t="0" r="r" b="b"/>
            <a:pathLst>
              <a:path w="173" h="173">
                <a:moveTo>
                  <a:pt x="111" y="13"/>
                </a:moveTo>
                <a:cubicBezTo>
                  <a:pt x="151" y="26"/>
                  <a:pt x="173" y="70"/>
                  <a:pt x="160" y="111"/>
                </a:cubicBezTo>
                <a:cubicBezTo>
                  <a:pt x="147" y="151"/>
                  <a:pt x="104" y="173"/>
                  <a:pt x="63" y="160"/>
                </a:cubicBezTo>
                <a:cubicBezTo>
                  <a:pt x="22" y="147"/>
                  <a:pt x="0" y="103"/>
                  <a:pt x="13" y="63"/>
                </a:cubicBezTo>
                <a:cubicBezTo>
                  <a:pt x="27" y="22"/>
                  <a:pt x="70" y="0"/>
                  <a:pt x="111" y="13"/>
                </a:cubicBezTo>
                <a:close/>
              </a:path>
            </a:pathLst>
          </a:custGeom>
          <a:solidFill>
            <a:schemeClr val="accent5"/>
          </a:solidFill>
          <a:ln>
            <a:noFill/>
          </a:ln>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25" name="Freeform 23"/>
          <p:cNvSpPr/>
          <p:nvPr/>
        </p:nvSpPr>
        <p:spPr bwMode="auto">
          <a:xfrm>
            <a:off x="5020431" y="2038548"/>
            <a:ext cx="754397" cy="754495"/>
          </a:xfrm>
          <a:custGeom>
            <a:avLst/>
            <a:gdLst>
              <a:gd name="T0" fmla="*/ 62 w 173"/>
              <a:gd name="T1" fmla="*/ 13 h 173"/>
              <a:gd name="T2" fmla="*/ 160 w 173"/>
              <a:gd name="T3" fmla="*/ 63 h 173"/>
              <a:gd name="T4" fmla="*/ 110 w 173"/>
              <a:gd name="T5" fmla="*/ 160 h 173"/>
              <a:gd name="T6" fmla="*/ 13 w 173"/>
              <a:gd name="T7" fmla="*/ 111 h 173"/>
              <a:gd name="T8" fmla="*/ 62 w 173"/>
              <a:gd name="T9" fmla="*/ 13 h 173"/>
            </a:gdLst>
            <a:ahLst/>
            <a:cxnLst>
              <a:cxn ang="0">
                <a:pos x="T0" y="T1"/>
              </a:cxn>
              <a:cxn ang="0">
                <a:pos x="T2" y="T3"/>
              </a:cxn>
              <a:cxn ang="0">
                <a:pos x="T4" y="T5"/>
              </a:cxn>
              <a:cxn ang="0">
                <a:pos x="T6" y="T7"/>
              </a:cxn>
              <a:cxn ang="0">
                <a:pos x="T8" y="T9"/>
              </a:cxn>
            </a:cxnLst>
            <a:rect l="0" t="0" r="r" b="b"/>
            <a:pathLst>
              <a:path w="173" h="173">
                <a:moveTo>
                  <a:pt x="62" y="13"/>
                </a:moveTo>
                <a:cubicBezTo>
                  <a:pt x="103" y="0"/>
                  <a:pt x="146" y="22"/>
                  <a:pt x="160" y="63"/>
                </a:cubicBezTo>
                <a:cubicBezTo>
                  <a:pt x="173" y="103"/>
                  <a:pt x="151" y="147"/>
                  <a:pt x="110" y="160"/>
                </a:cubicBezTo>
                <a:cubicBezTo>
                  <a:pt x="70" y="173"/>
                  <a:pt x="26" y="151"/>
                  <a:pt x="13" y="111"/>
                </a:cubicBezTo>
                <a:cubicBezTo>
                  <a:pt x="0" y="70"/>
                  <a:pt x="22" y="26"/>
                  <a:pt x="62" y="13"/>
                </a:cubicBezTo>
                <a:close/>
              </a:path>
            </a:pathLst>
          </a:custGeom>
          <a:solidFill>
            <a:schemeClr val="accent6"/>
          </a:solidFill>
          <a:ln>
            <a:noFill/>
          </a:ln>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26" name="Freeform 24"/>
          <p:cNvSpPr/>
          <p:nvPr/>
        </p:nvSpPr>
        <p:spPr bwMode="auto">
          <a:xfrm>
            <a:off x="4313875" y="2544612"/>
            <a:ext cx="763596" cy="763695"/>
          </a:xfrm>
          <a:custGeom>
            <a:avLst/>
            <a:gdLst>
              <a:gd name="T0" fmla="*/ 25 w 175"/>
              <a:gd name="T1" fmla="*/ 42 h 175"/>
              <a:gd name="T2" fmla="*/ 133 w 175"/>
              <a:gd name="T3" fmla="*/ 25 h 175"/>
              <a:gd name="T4" fmla="*/ 150 w 175"/>
              <a:gd name="T5" fmla="*/ 133 h 175"/>
              <a:gd name="T6" fmla="*/ 42 w 175"/>
              <a:gd name="T7" fmla="*/ 150 h 175"/>
              <a:gd name="T8" fmla="*/ 25 w 175"/>
              <a:gd name="T9" fmla="*/ 42 h 175"/>
            </a:gdLst>
            <a:ahLst/>
            <a:cxnLst>
              <a:cxn ang="0">
                <a:pos x="T0" y="T1"/>
              </a:cxn>
              <a:cxn ang="0">
                <a:pos x="T2" y="T3"/>
              </a:cxn>
              <a:cxn ang="0">
                <a:pos x="T4" y="T5"/>
              </a:cxn>
              <a:cxn ang="0">
                <a:pos x="T6" y="T7"/>
              </a:cxn>
              <a:cxn ang="0">
                <a:pos x="T8" y="T9"/>
              </a:cxn>
            </a:cxnLst>
            <a:rect l="0" t="0" r="r" b="b"/>
            <a:pathLst>
              <a:path w="175" h="175">
                <a:moveTo>
                  <a:pt x="25" y="42"/>
                </a:moveTo>
                <a:cubicBezTo>
                  <a:pt x="50" y="8"/>
                  <a:pt x="98" y="0"/>
                  <a:pt x="133" y="25"/>
                </a:cubicBezTo>
                <a:cubicBezTo>
                  <a:pt x="167" y="50"/>
                  <a:pt x="175" y="98"/>
                  <a:pt x="150" y="133"/>
                </a:cubicBezTo>
                <a:cubicBezTo>
                  <a:pt x="125" y="167"/>
                  <a:pt x="77" y="175"/>
                  <a:pt x="42" y="150"/>
                </a:cubicBezTo>
                <a:cubicBezTo>
                  <a:pt x="8" y="125"/>
                  <a:pt x="0" y="77"/>
                  <a:pt x="25" y="42"/>
                </a:cubicBezTo>
                <a:close/>
              </a:path>
            </a:pathLst>
          </a:custGeom>
          <a:solidFill>
            <a:schemeClr val="accent5"/>
          </a:solidFill>
          <a:ln>
            <a:noFill/>
          </a:ln>
        </p:spPr>
        <p:txBody>
          <a:bodyPr vert="horz" wrap="square" lIns="91440" tIns="45720" rIns="91440" bIns="45720" numCol="1" anchor="ctr" anchorCtr="0" compatLnSpc="1"/>
          <a:lstStyle/>
          <a:p>
            <a:pPr algn="ctr"/>
            <a:endParaRPr lang="en-US" dirty="0">
              <a:solidFill>
                <a:schemeClr val="bg1"/>
              </a:solidFill>
              <a:cs typeface="+mn-ea"/>
              <a:sym typeface="+mn-lt"/>
            </a:endParaRPr>
          </a:p>
        </p:txBody>
      </p:sp>
      <p:sp>
        <p:nvSpPr>
          <p:cNvPr id="28" name="TextBox 27"/>
          <p:cNvSpPr txBox="1"/>
          <p:nvPr/>
        </p:nvSpPr>
        <p:spPr>
          <a:xfrm>
            <a:off x="9702944" y="1936474"/>
            <a:ext cx="1767922" cy="276999"/>
          </a:xfrm>
          <a:prstGeom prst="rect">
            <a:avLst/>
          </a:prstGeom>
          <a:noFill/>
        </p:spPr>
        <p:txBody>
          <a:bodyPr wrap="square" lIns="0" tIns="0" rIns="0" bIns="0" rtlCol="0" anchor="ctr">
            <a:spAutoFit/>
          </a:bodyPr>
          <a:lstStyle/>
          <a:p>
            <a:r>
              <a:rPr lang="zh-CN" altLang="en-US" dirty="0">
                <a:solidFill>
                  <a:schemeClr val="accent5"/>
                </a:solidFill>
                <a:cs typeface="+mn-ea"/>
                <a:sym typeface="+mn-lt"/>
              </a:rPr>
              <a:t>员工界面</a:t>
            </a:r>
            <a:endParaRPr lang="en-AU" dirty="0">
              <a:solidFill>
                <a:schemeClr val="accent5"/>
              </a:solidFill>
              <a:cs typeface="+mn-ea"/>
              <a:sym typeface="+mn-lt"/>
            </a:endParaRPr>
          </a:p>
        </p:txBody>
      </p:sp>
      <p:sp>
        <p:nvSpPr>
          <p:cNvPr id="29" name="Text Placeholder 32"/>
          <p:cNvSpPr txBox="1"/>
          <p:nvPr/>
        </p:nvSpPr>
        <p:spPr>
          <a:xfrm>
            <a:off x="9702946" y="2213460"/>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sz="1050" dirty="0">
              <a:solidFill>
                <a:srgbClr val="7F7F7F"/>
              </a:solidFill>
              <a:latin typeface="+mn-lt"/>
              <a:cs typeface="+mn-ea"/>
              <a:sym typeface="+mn-lt"/>
            </a:endParaRPr>
          </a:p>
        </p:txBody>
      </p:sp>
      <p:sp>
        <p:nvSpPr>
          <p:cNvPr id="30" name="TextBox 29"/>
          <p:cNvSpPr txBox="1"/>
          <p:nvPr/>
        </p:nvSpPr>
        <p:spPr>
          <a:xfrm>
            <a:off x="9702944" y="3285881"/>
            <a:ext cx="1767922" cy="276999"/>
          </a:xfrm>
          <a:prstGeom prst="rect">
            <a:avLst/>
          </a:prstGeom>
          <a:noFill/>
        </p:spPr>
        <p:txBody>
          <a:bodyPr wrap="square" lIns="0" tIns="0" rIns="0" bIns="0" rtlCol="0" anchor="ctr">
            <a:spAutoFit/>
          </a:bodyPr>
          <a:lstStyle/>
          <a:p>
            <a:r>
              <a:rPr lang="zh-CN" altLang="en-US" dirty="0">
                <a:solidFill>
                  <a:schemeClr val="accent6"/>
                </a:solidFill>
                <a:cs typeface="+mn-ea"/>
                <a:sym typeface="+mn-lt"/>
              </a:rPr>
              <a:t>系统保护</a:t>
            </a:r>
            <a:endParaRPr lang="en-AU" dirty="0">
              <a:solidFill>
                <a:schemeClr val="accent6"/>
              </a:solidFill>
              <a:cs typeface="+mn-ea"/>
              <a:sym typeface="+mn-lt"/>
            </a:endParaRPr>
          </a:p>
        </p:txBody>
      </p:sp>
      <p:sp>
        <p:nvSpPr>
          <p:cNvPr id="35" name="Text Placeholder 32"/>
          <p:cNvSpPr txBox="1"/>
          <p:nvPr/>
        </p:nvSpPr>
        <p:spPr>
          <a:xfrm>
            <a:off x="9702946" y="3562867"/>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sz="1050" dirty="0">
              <a:solidFill>
                <a:srgbClr val="7F7F7F"/>
              </a:solidFill>
              <a:latin typeface="+mn-lt"/>
              <a:cs typeface="+mn-ea"/>
              <a:sym typeface="+mn-lt"/>
            </a:endParaRPr>
          </a:p>
        </p:txBody>
      </p:sp>
      <p:sp>
        <p:nvSpPr>
          <p:cNvPr id="36" name="TextBox 35"/>
          <p:cNvSpPr txBox="1"/>
          <p:nvPr/>
        </p:nvSpPr>
        <p:spPr>
          <a:xfrm>
            <a:off x="9702944" y="4635287"/>
            <a:ext cx="1767922" cy="276999"/>
          </a:xfrm>
          <a:prstGeom prst="rect">
            <a:avLst/>
          </a:prstGeom>
          <a:noFill/>
        </p:spPr>
        <p:txBody>
          <a:bodyPr wrap="square" lIns="0" tIns="0" rIns="0" bIns="0" rtlCol="0" anchor="ctr">
            <a:spAutoFit/>
          </a:bodyPr>
          <a:lstStyle/>
          <a:p>
            <a:r>
              <a:rPr lang="zh-CN" altLang="en-US" dirty="0">
                <a:solidFill>
                  <a:schemeClr val="accent5"/>
                </a:solidFill>
                <a:cs typeface="+mn-ea"/>
                <a:sym typeface="+mn-lt"/>
              </a:rPr>
              <a:t>数据分析</a:t>
            </a:r>
            <a:endParaRPr lang="en-AU" dirty="0">
              <a:solidFill>
                <a:schemeClr val="accent5"/>
              </a:solidFill>
              <a:cs typeface="+mn-ea"/>
              <a:sym typeface="+mn-lt"/>
            </a:endParaRPr>
          </a:p>
        </p:txBody>
      </p:sp>
      <p:sp>
        <p:nvSpPr>
          <p:cNvPr id="45" name="Text Placeholder 32"/>
          <p:cNvSpPr txBox="1"/>
          <p:nvPr/>
        </p:nvSpPr>
        <p:spPr>
          <a:xfrm>
            <a:off x="9702946" y="4912273"/>
            <a:ext cx="1655799"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sz="1050" dirty="0">
              <a:solidFill>
                <a:srgbClr val="7F7F7F"/>
              </a:solidFill>
              <a:latin typeface="+mn-lt"/>
              <a:cs typeface="+mn-ea"/>
              <a:sym typeface="+mn-lt"/>
            </a:endParaRPr>
          </a:p>
        </p:txBody>
      </p:sp>
      <p:sp>
        <p:nvSpPr>
          <p:cNvPr id="46" name="Rounded Rectangle 45"/>
          <p:cNvSpPr/>
          <p:nvPr/>
        </p:nvSpPr>
        <p:spPr>
          <a:xfrm>
            <a:off x="8888691" y="1961352"/>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cs typeface="+mn-ea"/>
              <a:sym typeface="+mn-lt"/>
            </a:endParaRPr>
          </a:p>
        </p:txBody>
      </p:sp>
      <p:sp>
        <p:nvSpPr>
          <p:cNvPr id="47" name="Rounded Rectangle 46"/>
          <p:cNvSpPr/>
          <p:nvPr/>
        </p:nvSpPr>
        <p:spPr>
          <a:xfrm>
            <a:off x="8888691" y="3310758"/>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2000" dirty="0">
              <a:cs typeface="+mn-ea"/>
              <a:sym typeface="+mn-lt"/>
            </a:endParaRPr>
          </a:p>
        </p:txBody>
      </p:sp>
      <p:sp>
        <p:nvSpPr>
          <p:cNvPr id="48" name="Rounded Rectangle 47"/>
          <p:cNvSpPr/>
          <p:nvPr/>
        </p:nvSpPr>
        <p:spPr>
          <a:xfrm>
            <a:off x="8888691" y="4660164"/>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2000" dirty="0">
              <a:solidFill>
                <a:schemeClr val="bg1"/>
              </a:solidFill>
              <a:cs typeface="+mn-ea"/>
              <a:sym typeface="+mn-lt"/>
            </a:endParaRPr>
          </a:p>
        </p:txBody>
      </p:sp>
      <p:sp>
        <p:nvSpPr>
          <p:cNvPr id="50" name="TextBox 49"/>
          <p:cNvSpPr txBox="1"/>
          <p:nvPr/>
        </p:nvSpPr>
        <p:spPr>
          <a:xfrm flipH="1">
            <a:off x="711851" y="1905716"/>
            <a:ext cx="1734697" cy="276999"/>
          </a:xfrm>
          <a:prstGeom prst="rect">
            <a:avLst/>
          </a:prstGeom>
          <a:noFill/>
        </p:spPr>
        <p:txBody>
          <a:bodyPr wrap="square" lIns="0" tIns="0" rIns="0" bIns="0" rtlCol="0" anchor="ctr">
            <a:spAutoFit/>
          </a:bodyPr>
          <a:lstStyle/>
          <a:p>
            <a:pPr algn="r"/>
            <a:r>
              <a:rPr lang="zh-CN" altLang="en-US" dirty="0">
                <a:solidFill>
                  <a:schemeClr val="accent6"/>
                </a:solidFill>
                <a:cs typeface="+mn-ea"/>
                <a:sym typeface="+mn-lt"/>
              </a:rPr>
              <a:t>创意策略</a:t>
            </a:r>
            <a:endParaRPr lang="en-AU" dirty="0">
              <a:solidFill>
                <a:schemeClr val="accent6"/>
              </a:solidFill>
              <a:cs typeface="+mn-ea"/>
              <a:sym typeface="+mn-lt"/>
            </a:endParaRPr>
          </a:p>
        </p:txBody>
      </p:sp>
      <p:sp>
        <p:nvSpPr>
          <p:cNvPr id="51" name="Text Placeholder 32"/>
          <p:cNvSpPr txBox="1"/>
          <p:nvPr/>
        </p:nvSpPr>
        <p:spPr>
          <a:xfrm flipH="1">
            <a:off x="711850" y="2213460"/>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sz="1050" dirty="0">
              <a:solidFill>
                <a:srgbClr val="7F7F7F"/>
              </a:solidFill>
              <a:latin typeface="+mn-lt"/>
              <a:cs typeface="+mn-ea"/>
              <a:sym typeface="+mn-lt"/>
            </a:endParaRPr>
          </a:p>
        </p:txBody>
      </p:sp>
      <p:sp>
        <p:nvSpPr>
          <p:cNvPr id="52" name="TextBox 51"/>
          <p:cNvSpPr txBox="1"/>
          <p:nvPr/>
        </p:nvSpPr>
        <p:spPr>
          <a:xfrm flipH="1">
            <a:off x="711851" y="3255123"/>
            <a:ext cx="1734697" cy="276999"/>
          </a:xfrm>
          <a:prstGeom prst="rect">
            <a:avLst/>
          </a:prstGeom>
          <a:noFill/>
        </p:spPr>
        <p:txBody>
          <a:bodyPr wrap="square" lIns="0" tIns="0" rIns="0" bIns="0" rtlCol="0" anchor="ctr">
            <a:spAutoFit/>
          </a:bodyPr>
          <a:lstStyle/>
          <a:p>
            <a:pPr algn="r"/>
            <a:r>
              <a:rPr lang="zh-CN" altLang="en-US" dirty="0">
                <a:solidFill>
                  <a:schemeClr val="accent5"/>
                </a:solidFill>
                <a:cs typeface="+mn-ea"/>
                <a:sym typeface="+mn-lt"/>
              </a:rPr>
              <a:t>安全级别</a:t>
            </a:r>
            <a:endParaRPr lang="en-AU" dirty="0">
              <a:solidFill>
                <a:schemeClr val="accent5"/>
              </a:solidFill>
              <a:cs typeface="+mn-ea"/>
              <a:sym typeface="+mn-lt"/>
            </a:endParaRPr>
          </a:p>
        </p:txBody>
      </p:sp>
      <p:sp>
        <p:nvSpPr>
          <p:cNvPr id="53" name="Text Placeholder 32"/>
          <p:cNvSpPr txBox="1"/>
          <p:nvPr/>
        </p:nvSpPr>
        <p:spPr>
          <a:xfrm flipH="1">
            <a:off x="711850" y="3562867"/>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altLang="zh-CN" sz="1050" dirty="0">
              <a:solidFill>
                <a:srgbClr val="7F7F7F"/>
              </a:solidFill>
              <a:latin typeface="+mn-lt"/>
              <a:cs typeface="+mn-ea"/>
              <a:sym typeface="+mn-lt"/>
            </a:endParaRPr>
          </a:p>
        </p:txBody>
      </p:sp>
      <p:sp>
        <p:nvSpPr>
          <p:cNvPr id="54" name="TextBox 53"/>
          <p:cNvSpPr txBox="1"/>
          <p:nvPr/>
        </p:nvSpPr>
        <p:spPr>
          <a:xfrm flipH="1">
            <a:off x="711851" y="4604530"/>
            <a:ext cx="1734697" cy="276999"/>
          </a:xfrm>
          <a:prstGeom prst="rect">
            <a:avLst/>
          </a:prstGeom>
          <a:noFill/>
        </p:spPr>
        <p:txBody>
          <a:bodyPr wrap="square" lIns="0" tIns="0" rIns="0" bIns="0" rtlCol="0" anchor="ctr">
            <a:spAutoFit/>
          </a:bodyPr>
          <a:lstStyle/>
          <a:p>
            <a:pPr algn="r"/>
            <a:r>
              <a:rPr lang="zh-CN" altLang="en-US" dirty="0">
                <a:solidFill>
                  <a:schemeClr val="accent6"/>
                </a:solidFill>
                <a:cs typeface="+mn-ea"/>
                <a:sym typeface="+mn-lt"/>
              </a:rPr>
              <a:t>产品发布 </a:t>
            </a:r>
            <a:endParaRPr lang="en-AU" dirty="0">
              <a:solidFill>
                <a:schemeClr val="accent6"/>
              </a:solidFill>
              <a:cs typeface="+mn-ea"/>
              <a:sym typeface="+mn-lt"/>
            </a:endParaRPr>
          </a:p>
        </p:txBody>
      </p:sp>
      <p:sp>
        <p:nvSpPr>
          <p:cNvPr id="55" name="Text Placeholder 32"/>
          <p:cNvSpPr txBox="1"/>
          <p:nvPr/>
        </p:nvSpPr>
        <p:spPr>
          <a:xfrm flipH="1">
            <a:off x="711850" y="4912274"/>
            <a:ext cx="173469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a:t>
            </a:r>
            <a:endParaRPr lang="en-US" sz="1050" dirty="0">
              <a:solidFill>
                <a:srgbClr val="7F7F7F"/>
              </a:solidFill>
              <a:latin typeface="+mn-lt"/>
              <a:cs typeface="+mn-ea"/>
              <a:sym typeface="+mn-lt"/>
            </a:endParaRPr>
          </a:p>
        </p:txBody>
      </p:sp>
      <p:sp>
        <p:nvSpPr>
          <p:cNvPr id="56" name="Rounded Rectangle 55"/>
          <p:cNvSpPr/>
          <p:nvPr/>
        </p:nvSpPr>
        <p:spPr>
          <a:xfrm flipH="1">
            <a:off x="2656185" y="1961352"/>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2000" dirty="0">
              <a:solidFill>
                <a:srgbClr val="FFFFFF"/>
              </a:solidFill>
              <a:cs typeface="+mn-ea"/>
              <a:sym typeface="+mn-lt"/>
            </a:endParaRPr>
          </a:p>
        </p:txBody>
      </p:sp>
      <p:sp>
        <p:nvSpPr>
          <p:cNvPr id="57" name="Rounded Rectangle 56"/>
          <p:cNvSpPr/>
          <p:nvPr/>
        </p:nvSpPr>
        <p:spPr>
          <a:xfrm flipH="1">
            <a:off x="2656185" y="3310758"/>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cs typeface="+mn-ea"/>
              <a:sym typeface="+mn-lt"/>
            </a:endParaRPr>
          </a:p>
        </p:txBody>
      </p:sp>
      <p:sp>
        <p:nvSpPr>
          <p:cNvPr id="58" name="Rounded Rectangle 57"/>
          <p:cNvSpPr/>
          <p:nvPr/>
        </p:nvSpPr>
        <p:spPr>
          <a:xfrm flipH="1">
            <a:off x="2656185" y="4660165"/>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cs typeface="+mn-ea"/>
              <a:sym typeface="+mn-lt"/>
            </a:endParaRPr>
          </a:p>
        </p:txBody>
      </p:sp>
      <p:grpSp>
        <p:nvGrpSpPr>
          <p:cNvPr id="33" name="组合 32"/>
          <p:cNvGrpSpPr/>
          <p:nvPr/>
        </p:nvGrpSpPr>
        <p:grpSpPr>
          <a:xfrm>
            <a:off x="9058758" y="3456329"/>
            <a:ext cx="307174" cy="307212"/>
            <a:chOff x="11121822" y="1145785"/>
            <a:chExt cx="307214" cy="307212"/>
          </a:xfrm>
          <a:solidFill>
            <a:schemeClr val="bg1"/>
          </a:solidFill>
        </p:grpSpPr>
        <p:sp>
          <p:nvSpPr>
            <p:cNvPr id="34"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37"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38" name="Freeform 142"/>
          <p:cNvSpPr/>
          <p:nvPr/>
        </p:nvSpPr>
        <p:spPr bwMode="auto">
          <a:xfrm>
            <a:off x="2799574" y="484052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39" name="Freeform 149"/>
          <p:cNvSpPr/>
          <p:nvPr/>
        </p:nvSpPr>
        <p:spPr bwMode="auto">
          <a:xfrm>
            <a:off x="2787030" y="3459805"/>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40" name="组合 39"/>
          <p:cNvGrpSpPr/>
          <p:nvPr/>
        </p:nvGrpSpPr>
        <p:grpSpPr>
          <a:xfrm>
            <a:off x="9049401" y="2168290"/>
            <a:ext cx="311646" cy="193872"/>
            <a:chOff x="8292784" y="1202455"/>
            <a:chExt cx="311687" cy="193872"/>
          </a:xfrm>
        </p:grpSpPr>
        <p:sp>
          <p:nvSpPr>
            <p:cNvPr id="41"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42"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sp>
        <p:nvSpPr>
          <p:cNvPr id="43" name="Freeform 116"/>
          <p:cNvSpPr>
            <a:spLocks noEditPoints="1"/>
          </p:cNvSpPr>
          <p:nvPr/>
        </p:nvSpPr>
        <p:spPr bwMode="auto">
          <a:xfrm>
            <a:off x="2776609" y="209022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44" name="组合 43"/>
          <p:cNvGrpSpPr/>
          <p:nvPr/>
        </p:nvGrpSpPr>
        <p:grpSpPr>
          <a:xfrm>
            <a:off x="8993485" y="4793806"/>
            <a:ext cx="402605" cy="331075"/>
            <a:chOff x="5108575" y="3992563"/>
            <a:chExt cx="428625" cy="352426"/>
          </a:xfrm>
          <a:solidFill>
            <a:schemeClr val="bg1"/>
          </a:solidFill>
        </p:grpSpPr>
        <p:sp>
          <p:nvSpPr>
            <p:cNvPr id="49"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9"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0"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1"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2"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3"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64" name="Freeform 142"/>
          <p:cNvSpPr/>
          <p:nvPr/>
        </p:nvSpPr>
        <p:spPr bwMode="auto">
          <a:xfrm>
            <a:off x="5251498" y="2291921"/>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65" name="Freeform 149"/>
          <p:cNvSpPr/>
          <p:nvPr/>
        </p:nvSpPr>
        <p:spPr bwMode="auto">
          <a:xfrm>
            <a:off x="4544898" y="2790230"/>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66" name="Freeform 116"/>
          <p:cNvSpPr>
            <a:spLocks noEditPoints="1"/>
          </p:cNvSpPr>
          <p:nvPr/>
        </p:nvSpPr>
        <p:spPr bwMode="auto">
          <a:xfrm>
            <a:off x="4251254" y="3573463"/>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67" name="组合 66"/>
          <p:cNvGrpSpPr/>
          <p:nvPr/>
        </p:nvGrpSpPr>
        <p:grpSpPr>
          <a:xfrm>
            <a:off x="6808953" y="2789512"/>
            <a:ext cx="307174" cy="307212"/>
            <a:chOff x="11121822" y="1145785"/>
            <a:chExt cx="307214" cy="307212"/>
          </a:xfrm>
          <a:solidFill>
            <a:schemeClr val="bg1"/>
          </a:solidFill>
        </p:grpSpPr>
        <p:sp>
          <p:nvSpPr>
            <p:cNvPr id="68"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9"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grpSp>
        <p:nvGrpSpPr>
          <p:cNvPr id="70" name="组合 69"/>
          <p:cNvGrpSpPr/>
          <p:nvPr/>
        </p:nvGrpSpPr>
        <p:grpSpPr>
          <a:xfrm>
            <a:off x="6107753" y="2305397"/>
            <a:ext cx="311646" cy="193872"/>
            <a:chOff x="8292784" y="1202455"/>
            <a:chExt cx="311687" cy="193872"/>
          </a:xfrm>
        </p:grpSpPr>
        <p:sp>
          <p:nvSpPr>
            <p:cNvPr id="71"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72"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grpSp>
        <p:nvGrpSpPr>
          <p:cNvPr id="73" name="组合 72"/>
          <p:cNvGrpSpPr/>
          <p:nvPr/>
        </p:nvGrpSpPr>
        <p:grpSpPr>
          <a:xfrm>
            <a:off x="7046438" y="3587827"/>
            <a:ext cx="402605" cy="331075"/>
            <a:chOff x="5108575" y="3992563"/>
            <a:chExt cx="428625" cy="352426"/>
          </a:xfrm>
          <a:solidFill>
            <a:schemeClr val="bg1"/>
          </a:solidFill>
        </p:grpSpPr>
        <p:sp>
          <p:nvSpPr>
            <p:cNvPr id="74"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5"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6"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7"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8"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9"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500"/>
                                        <p:tgtEl>
                                          <p:spTgt spid="54"/>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fade">
                                      <p:cBhvr>
                                        <p:cTn id="88" dur="500"/>
                                        <p:tgtEl>
                                          <p:spTgt spid="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500"/>
                                        <p:tgtEl>
                                          <p:spTgt spid="3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fade">
                                      <p:cBhvr>
                                        <p:cTn id="94" dur="500"/>
                                        <p:tgtEl>
                                          <p:spTgt spid="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500"/>
                                        <p:tgtEl>
                                          <p:spTgt spid="4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fade">
                                      <p:cBhvr>
                                        <p:cTn id="10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8" grpId="0"/>
      <p:bldP spid="29" grpId="0"/>
      <p:bldP spid="30" grpId="0"/>
      <p:bldP spid="35" grpId="0"/>
      <p:bldP spid="36" grpId="0"/>
      <p:bldP spid="45" grpId="0"/>
      <p:bldP spid="46" grpId="0" animBg="1"/>
      <p:bldP spid="47" grpId="0" animBg="1"/>
      <p:bldP spid="48" grpId="0" animBg="1"/>
      <p:bldP spid="50" grpId="0"/>
      <p:bldP spid="51" grpId="0"/>
      <p:bldP spid="52" grpId="0"/>
      <p:bldP spid="53" grpId="0"/>
      <p:bldP spid="54" grpId="0"/>
      <p:bldP spid="55" grpId="0"/>
      <p:bldP spid="56" grpId="0" animBg="1"/>
      <p:bldP spid="57" grpId="0" animBg="1"/>
      <p:bldP spid="5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27" name="Freeform 23"/>
          <p:cNvSpPr/>
          <p:nvPr/>
        </p:nvSpPr>
        <p:spPr bwMode="auto">
          <a:xfrm>
            <a:off x="4625526" y="1829387"/>
            <a:ext cx="1467800" cy="1694507"/>
          </a:xfrm>
          <a:custGeom>
            <a:avLst/>
            <a:gdLst>
              <a:gd name="T0" fmla="*/ 1348 w 1348"/>
              <a:gd name="T1" fmla="*/ 0 h 1556"/>
              <a:gd name="T2" fmla="*/ 0 w 1348"/>
              <a:gd name="T3" fmla="*/ 779 h 1556"/>
              <a:gd name="T4" fmla="*/ 1348 w 1348"/>
              <a:gd name="T5" fmla="*/ 1556 h 1556"/>
              <a:gd name="T6" fmla="*/ 1348 w 1348"/>
              <a:gd name="T7" fmla="*/ 0 h 1556"/>
            </a:gdLst>
            <a:ahLst/>
            <a:cxnLst>
              <a:cxn ang="0">
                <a:pos x="T0" y="T1"/>
              </a:cxn>
              <a:cxn ang="0">
                <a:pos x="T2" y="T3"/>
              </a:cxn>
              <a:cxn ang="0">
                <a:pos x="T4" y="T5"/>
              </a:cxn>
              <a:cxn ang="0">
                <a:pos x="T6" y="T7"/>
              </a:cxn>
            </a:cxnLst>
            <a:rect l="0" t="0" r="r" b="b"/>
            <a:pathLst>
              <a:path w="1348" h="1556">
                <a:moveTo>
                  <a:pt x="1348" y="0"/>
                </a:moveTo>
                <a:lnTo>
                  <a:pt x="0" y="779"/>
                </a:lnTo>
                <a:lnTo>
                  <a:pt x="1348" y="1556"/>
                </a:lnTo>
                <a:lnTo>
                  <a:pt x="1348" y="0"/>
                </a:lnTo>
                <a:close/>
              </a:path>
            </a:pathLst>
          </a:custGeom>
          <a:solidFill>
            <a:schemeClr val="accent6"/>
          </a:solidFill>
          <a:ln>
            <a:noFill/>
          </a:ln>
        </p:spPr>
        <p:txBody>
          <a:bodyPr vert="horz" wrap="square" lIns="91440" tIns="45720" rIns="91440" bIns="45720" numCol="1" anchor="t" anchorCtr="0" compatLnSpc="1"/>
          <a:lstStyle/>
          <a:p>
            <a:endParaRPr lang="en-US">
              <a:cs typeface="+mn-ea"/>
              <a:sym typeface="+mn-lt"/>
            </a:endParaRPr>
          </a:p>
        </p:txBody>
      </p:sp>
      <p:sp>
        <p:nvSpPr>
          <p:cNvPr id="28" name="Freeform 24"/>
          <p:cNvSpPr/>
          <p:nvPr/>
        </p:nvSpPr>
        <p:spPr bwMode="auto">
          <a:xfrm>
            <a:off x="6093326" y="1829387"/>
            <a:ext cx="1469978" cy="1694507"/>
          </a:xfrm>
          <a:custGeom>
            <a:avLst/>
            <a:gdLst>
              <a:gd name="T0" fmla="*/ 1350 w 1350"/>
              <a:gd name="T1" fmla="*/ 779 h 1556"/>
              <a:gd name="T2" fmla="*/ 1350 w 1350"/>
              <a:gd name="T3" fmla="*/ 779 h 1556"/>
              <a:gd name="T4" fmla="*/ 0 w 1350"/>
              <a:gd name="T5" fmla="*/ 0 h 1556"/>
              <a:gd name="T6" fmla="*/ 0 w 1350"/>
              <a:gd name="T7" fmla="*/ 1556 h 1556"/>
              <a:gd name="T8" fmla="*/ 1350 w 1350"/>
              <a:gd name="T9" fmla="*/ 779 h 1556"/>
            </a:gdLst>
            <a:ahLst/>
            <a:cxnLst>
              <a:cxn ang="0">
                <a:pos x="T0" y="T1"/>
              </a:cxn>
              <a:cxn ang="0">
                <a:pos x="T2" y="T3"/>
              </a:cxn>
              <a:cxn ang="0">
                <a:pos x="T4" y="T5"/>
              </a:cxn>
              <a:cxn ang="0">
                <a:pos x="T6" y="T7"/>
              </a:cxn>
              <a:cxn ang="0">
                <a:pos x="T8" y="T9"/>
              </a:cxn>
            </a:cxnLst>
            <a:rect l="0" t="0" r="r" b="b"/>
            <a:pathLst>
              <a:path w="1350" h="1556">
                <a:moveTo>
                  <a:pt x="1350" y="779"/>
                </a:moveTo>
                <a:lnTo>
                  <a:pt x="1350" y="779"/>
                </a:lnTo>
                <a:lnTo>
                  <a:pt x="0" y="0"/>
                </a:lnTo>
                <a:lnTo>
                  <a:pt x="0" y="1556"/>
                </a:lnTo>
                <a:lnTo>
                  <a:pt x="1350" y="779"/>
                </a:lnTo>
                <a:close/>
              </a:path>
            </a:pathLst>
          </a:custGeom>
          <a:solidFill>
            <a:schemeClr val="accent4"/>
          </a:solidFill>
          <a:ln>
            <a:noFill/>
          </a:ln>
        </p:spPr>
        <p:txBody>
          <a:bodyPr vert="horz" wrap="square" lIns="91440" tIns="45720" rIns="91440" bIns="45720" numCol="1" anchor="t" anchorCtr="0" compatLnSpc="1"/>
          <a:lstStyle/>
          <a:p>
            <a:endParaRPr lang="en-US" dirty="0">
              <a:cs typeface="+mn-ea"/>
              <a:sym typeface="+mn-lt"/>
            </a:endParaRPr>
          </a:p>
        </p:txBody>
      </p:sp>
      <p:sp>
        <p:nvSpPr>
          <p:cNvPr id="29" name="Freeform 25"/>
          <p:cNvSpPr/>
          <p:nvPr/>
        </p:nvSpPr>
        <p:spPr bwMode="auto">
          <a:xfrm>
            <a:off x="6093326" y="2677729"/>
            <a:ext cx="1469978" cy="1694507"/>
          </a:xfrm>
          <a:custGeom>
            <a:avLst/>
            <a:gdLst>
              <a:gd name="T0" fmla="*/ 1350 w 1350"/>
              <a:gd name="T1" fmla="*/ 1556 h 1556"/>
              <a:gd name="T2" fmla="*/ 1350 w 1350"/>
              <a:gd name="T3" fmla="*/ 0 h 1556"/>
              <a:gd name="T4" fmla="*/ 0 w 1350"/>
              <a:gd name="T5" fmla="*/ 777 h 1556"/>
              <a:gd name="T6" fmla="*/ 1350 w 1350"/>
              <a:gd name="T7" fmla="*/ 1556 h 1556"/>
            </a:gdLst>
            <a:ahLst/>
            <a:cxnLst>
              <a:cxn ang="0">
                <a:pos x="T0" y="T1"/>
              </a:cxn>
              <a:cxn ang="0">
                <a:pos x="T2" y="T3"/>
              </a:cxn>
              <a:cxn ang="0">
                <a:pos x="T4" y="T5"/>
              </a:cxn>
              <a:cxn ang="0">
                <a:pos x="T6" y="T7"/>
              </a:cxn>
            </a:cxnLst>
            <a:rect l="0" t="0" r="r" b="b"/>
            <a:pathLst>
              <a:path w="1350" h="1556">
                <a:moveTo>
                  <a:pt x="1350" y="1556"/>
                </a:moveTo>
                <a:lnTo>
                  <a:pt x="1350" y="0"/>
                </a:lnTo>
                <a:lnTo>
                  <a:pt x="0" y="777"/>
                </a:lnTo>
                <a:lnTo>
                  <a:pt x="1350" y="1556"/>
                </a:lnTo>
                <a:close/>
              </a:path>
            </a:pathLst>
          </a:custGeom>
          <a:solidFill>
            <a:schemeClr val="accent6"/>
          </a:solidFill>
          <a:ln>
            <a:noFill/>
          </a:ln>
        </p:spPr>
        <p:txBody>
          <a:bodyPr vert="horz" wrap="square" lIns="91440" tIns="45720" rIns="91440" bIns="45720" numCol="1" anchor="t" anchorCtr="0" compatLnSpc="1"/>
          <a:lstStyle/>
          <a:p>
            <a:endParaRPr lang="en-US">
              <a:cs typeface="+mn-ea"/>
              <a:sym typeface="+mn-lt"/>
            </a:endParaRPr>
          </a:p>
        </p:txBody>
      </p:sp>
      <p:sp>
        <p:nvSpPr>
          <p:cNvPr id="30" name="Freeform 26"/>
          <p:cNvSpPr/>
          <p:nvPr/>
        </p:nvSpPr>
        <p:spPr bwMode="auto">
          <a:xfrm>
            <a:off x="6093326" y="3523891"/>
            <a:ext cx="1469978" cy="1696684"/>
          </a:xfrm>
          <a:custGeom>
            <a:avLst/>
            <a:gdLst>
              <a:gd name="T0" fmla="*/ 0 w 1350"/>
              <a:gd name="T1" fmla="*/ 0 h 1558"/>
              <a:gd name="T2" fmla="*/ 0 w 1350"/>
              <a:gd name="T3" fmla="*/ 1558 h 1558"/>
              <a:gd name="T4" fmla="*/ 1350 w 1350"/>
              <a:gd name="T5" fmla="*/ 779 h 1558"/>
              <a:gd name="T6" fmla="*/ 1350 w 1350"/>
              <a:gd name="T7" fmla="*/ 779 h 1558"/>
              <a:gd name="T8" fmla="*/ 0 w 1350"/>
              <a:gd name="T9" fmla="*/ 0 h 1558"/>
            </a:gdLst>
            <a:ahLst/>
            <a:cxnLst>
              <a:cxn ang="0">
                <a:pos x="T0" y="T1"/>
              </a:cxn>
              <a:cxn ang="0">
                <a:pos x="T2" y="T3"/>
              </a:cxn>
              <a:cxn ang="0">
                <a:pos x="T4" y="T5"/>
              </a:cxn>
              <a:cxn ang="0">
                <a:pos x="T6" y="T7"/>
              </a:cxn>
              <a:cxn ang="0">
                <a:pos x="T8" y="T9"/>
              </a:cxn>
            </a:cxnLst>
            <a:rect l="0" t="0" r="r" b="b"/>
            <a:pathLst>
              <a:path w="1350" h="1558">
                <a:moveTo>
                  <a:pt x="0" y="0"/>
                </a:moveTo>
                <a:lnTo>
                  <a:pt x="0" y="1558"/>
                </a:lnTo>
                <a:lnTo>
                  <a:pt x="1350" y="779"/>
                </a:lnTo>
                <a:lnTo>
                  <a:pt x="1350" y="779"/>
                </a:lnTo>
                <a:lnTo>
                  <a:pt x="0" y="0"/>
                </a:ln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31" name="Freeform 27"/>
          <p:cNvSpPr/>
          <p:nvPr/>
        </p:nvSpPr>
        <p:spPr bwMode="auto">
          <a:xfrm>
            <a:off x="4625526" y="3523891"/>
            <a:ext cx="1467800" cy="1696684"/>
          </a:xfrm>
          <a:custGeom>
            <a:avLst/>
            <a:gdLst>
              <a:gd name="T0" fmla="*/ 0 w 1348"/>
              <a:gd name="T1" fmla="*/ 779 h 1558"/>
              <a:gd name="T2" fmla="*/ 0 w 1348"/>
              <a:gd name="T3" fmla="*/ 779 h 1558"/>
              <a:gd name="T4" fmla="*/ 1348 w 1348"/>
              <a:gd name="T5" fmla="*/ 1558 h 1558"/>
              <a:gd name="T6" fmla="*/ 1348 w 1348"/>
              <a:gd name="T7" fmla="*/ 0 h 1558"/>
              <a:gd name="T8" fmla="*/ 0 w 1348"/>
              <a:gd name="T9" fmla="*/ 779 h 1558"/>
            </a:gdLst>
            <a:ahLst/>
            <a:cxnLst>
              <a:cxn ang="0">
                <a:pos x="T0" y="T1"/>
              </a:cxn>
              <a:cxn ang="0">
                <a:pos x="T2" y="T3"/>
              </a:cxn>
              <a:cxn ang="0">
                <a:pos x="T4" y="T5"/>
              </a:cxn>
              <a:cxn ang="0">
                <a:pos x="T6" y="T7"/>
              </a:cxn>
              <a:cxn ang="0">
                <a:pos x="T8" y="T9"/>
              </a:cxn>
            </a:cxnLst>
            <a:rect l="0" t="0" r="r" b="b"/>
            <a:pathLst>
              <a:path w="1348" h="1558">
                <a:moveTo>
                  <a:pt x="0" y="779"/>
                </a:moveTo>
                <a:lnTo>
                  <a:pt x="0" y="779"/>
                </a:lnTo>
                <a:lnTo>
                  <a:pt x="1348" y="1558"/>
                </a:lnTo>
                <a:lnTo>
                  <a:pt x="1348" y="0"/>
                </a:lnTo>
                <a:lnTo>
                  <a:pt x="0" y="779"/>
                </a:lnTo>
                <a:close/>
              </a:path>
            </a:pathLst>
          </a:custGeom>
          <a:solidFill>
            <a:schemeClr val="accent6"/>
          </a:solidFill>
          <a:ln>
            <a:noFill/>
          </a:ln>
        </p:spPr>
        <p:txBody>
          <a:bodyPr vert="horz" wrap="square" lIns="91440" tIns="45720" rIns="91440" bIns="45720" numCol="1" anchor="t" anchorCtr="0" compatLnSpc="1"/>
          <a:lstStyle/>
          <a:p>
            <a:endParaRPr lang="en-US">
              <a:cs typeface="+mn-ea"/>
              <a:sym typeface="+mn-lt"/>
            </a:endParaRPr>
          </a:p>
        </p:txBody>
      </p:sp>
      <p:sp>
        <p:nvSpPr>
          <p:cNvPr id="33" name="Freeform 28"/>
          <p:cNvSpPr/>
          <p:nvPr/>
        </p:nvSpPr>
        <p:spPr bwMode="auto">
          <a:xfrm>
            <a:off x="4625526" y="2677729"/>
            <a:ext cx="1467800" cy="1694507"/>
          </a:xfrm>
          <a:custGeom>
            <a:avLst/>
            <a:gdLst>
              <a:gd name="T0" fmla="*/ 0 w 1348"/>
              <a:gd name="T1" fmla="*/ 0 h 1556"/>
              <a:gd name="T2" fmla="*/ 0 w 1348"/>
              <a:gd name="T3" fmla="*/ 0 h 1556"/>
              <a:gd name="T4" fmla="*/ 0 w 1348"/>
              <a:gd name="T5" fmla="*/ 1556 h 1556"/>
              <a:gd name="T6" fmla="*/ 1348 w 1348"/>
              <a:gd name="T7" fmla="*/ 777 h 1556"/>
              <a:gd name="T8" fmla="*/ 0 w 1348"/>
              <a:gd name="T9" fmla="*/ 0 h 1556"/>
            </a:gdLst>
            <a:ahLst/>
            <a:cxnLst>
              <a:cxn ang="0">
                <a:pos x="T0" y="T1"/>
              </a:cxn>
              <a:cxn ang="0">
                <a:pos x="T2" y="T3"/>
              </a:cxn>
              <a:cxn ang="0">
                <a:pos x="T4" y="T5"/>
              </a:cxn>
              <a:cxn ang="0">
                <a:pos x="T6" y="T7"/>
              </a:cxn>
              <a:cxn ang="0">
                <a:pos x="T8" y="T9"/>
              </a:cxn>
            </a:cxnLst>
            <a:rect l="0" t="0" r="r" b="b"/>
            <a:pathLst>
              <a:path w="1348" h="1556">
                <a:moveTo>
                  <a:pt x="0" y="0"/>
                </a:moveTo>
                <a:lnTo>
                  <a:pt x="0" y="0"/>
                </a:lnTo>
                <a:lnTo>
                  <a:pt x="0" y="1556"/>
                </a:lnTo>
                <a:lnTo>
                  <a:pt x="1348" y="777"/>
                </a:lnTo>
                <a:lnTo>
                  <a:pt x="0" y="0"/>
                </a:lnTo>
                <a:close/>
              </a:path>
            </a:pathLst>
          </a:custGeom>
          <a:solidFill>
            <a:schemeClr val="accent4"/>
          </a:solidFill>
          <a:ln>
            <a:noFill/>
          </a:ln>
        </p:spPr>
        <p:txBody>
          <a:bodyPr vert="horz" wrap="square" lIns="91440" tIns="45720" rIns="91440" bIns="45720" numCol="1" anchor="t" anchorCtr="0" compatLnSpc="1"/>
          <a:lstStyle/>
          <a:p>
            <a:endParaRPr lang="en-US">
              <a:cs typeface="+mn-ea"/>
              <a:sym typeface="+mn-lt"/>
            </a:endParaRPr>
          </a:p>
        </p:txBody>
      </p:sp>
      <p:sp>
        <p:nvSpPr>
          <p:cNvPr id="34" name="Freeform 29"/>
          <p:cNvSpPr/>
          <p:nvPr/>
        </p:nvSpPr>
        <p:spPr bwMode="auto">
          <a:xfrm>
            <a:off x="5017048" y="2282497"/>
            <a:ext cx="2150376" cy="2484971"/>
          </a:xfrm>
          <a:custGeom>
            <a:avLst/>
            <a:gdLst>
              <a:gd name="T0" fmla="*/ 1248 w 1248"/>
              <a:gd name="T1" fmla="*/ 1082 h 1442"/>
              <a:gd name="T2" fmla="*/ 623 w 1248"/>
              <a:gd name="T3" fmla="*/ 1442 h 1442"/>
              <a:gd name="T4" fmla="*/ 0 w 1248"/>
              <a:gd name="T5" fmla="*/ 1082 h 1442"/>
              <a:gd name="T6" fmla="*/ 0 w 1248"/>
              <a:gd name="T7" fmla="*/ 360 h 1442"/>
              <a:gd name="T8" fmla="*/ 623 w 1248"/>
              <a:gd name="T9" fmla="*/ 0 h 1442"/>
              <a:gd name="T10" fmla="*/ 1248 w 1248"/>
              <a:gd name="T11" fmla="*/ 360 h 1442"/>
              <a:gd name="T12" fmla="*/ 1248 w 1248"/>
              <a:gd name="T13" fmla="*/ 1082 h 1442"/>
            </a:gdLst>
            <a:ahLst/>
            <a:cxnLst>
              <a:cxn ang="0">
                <a:pos x="T0" y="T1"/>
              </a:cxn>
              <a:cxn ang="0">
                <a:pos x="T2" y="T3"/>
              </a:cxn>
              <a:cxn ang="0">
                <a:pos x="T4" y="T5"/>
              </a:cxn>
              <a:cxn ang="0">
                <a:pos x="T6" y="T7"/>
              </a:cxn>
              <a:cxn ang="0">
                <a:pos x="T8" y="T9"/>
              </a:cxn>
              <a:cxn ang="0">
                <a:pos x="T10" y="T11"/>
              </a:cxn>
              <a:cxn ang="0">
                <a:pos x="T12" y="T13"/>
              </a:cxn>
            </a:cxnLst>
            <a:rect l="0" t="0" r="r" b="b"/>
            <a:pathLst>
              <a:path w="1248" h="1442">
                <a:moveTo>
                  <a:pt x="1248" y="1082"/>
                </a:moveTo>
                <a:lnTo>
                  <a:pt x="623" y="1442"/>
                </a:lnTo>
                <a:lnTo>
                  <a:pt x="0" y="1082"/>
                </a:lnTo>
                <a:lnTo>
                  <a:pt x="0" y="360"/>
                </a:lnTo>
                <a:lnTo>
                  <a:pt x="623" y="0"/>
                </a:lnTo>
                <a:lnTo>
                  <a:pt x="1248" y="360"/>
                </a:lnTo>
                <a:lnTo>
                  <a:pt x="1248" y="1082"/>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35" name="Freeform 29"/>
          <p:cNvSpPr/>
          <p:nvPr/>
        </p:nvSpPr>
        <p:spPr bwMode="auto">
          <a:xfrm>
            <a:off x="5414958" y="2739804"/>
            <a:ext cx="1358914" cy="1570359"/>
          </a:xfrm>
          <a:custGeom>
            <a:avLst/>
            <a:gdLst>
              <a:gd name="T0" fmla="*/ 1248 w 1248"/>
              <a:gd name="T1" fmla="*/ 1082 h 1442"/>
              <a:gd name="T2" fmla="*/ 623 w 1248"/>
              <a:gd name="T3" fmla="*/ 1442 h 1442"/>
              <a:gd name="T4" fmla="*/ 0 w 1248"/>
              <a:gd name="T5" fmla="*/ 1082 h 1442"/>
              <a:gd name="T6" fmla="*/ 0 w 1248"/>
              <a:gd name="T7" fmla="*/ 360 h 1442"/>
              <a:gd name="T8" fmla="*/ 623 w 1248"/>
              <a:gd name="T9" fmla="*/ 0 h 1442"/>
              <a:gd name="T10" fmla="*/ 1248 w 1248"/>
              <a:gd name="T11" fmla="*/ 360 h 1442"/>
              <a:gd name="T12" fmla="*/ 1248 w 1248"/>
              <a:gd name="T13" fmla="*/ 1082 h 1442"/>
            </a:gdLst>
            <a:ahLst/>
            <a:cxnLst>
              <a:cxn ang="0">
                <a:pos x="T0" y="T1"/>
              </a:cxn>
              <a:cxn ang="0">
                <a:pos x="T2" y="T3"/>
              </a:cxn>
              <a:cxn ang="0">
                <a:pos x="T4" y="T5"/>
              </a:cxn>
              <a:cxn ang="0">
                <a:pos x="T6" y="T7"/>
              </a:cxn>
              <a:cxn ang="0">
                <a:pos x="T8" y="T9"/>
              </a:cxn>
              <a:cxn ang="0">
                <a:pos x="T10" y="T11"/>
              </a:cxn>
              <a:cxn ang="0">
                <a:pos x="T12" y="T13"/>
              </a:cxn>
            </a:cxnLst>
            <a:rect l="0" t="0" r="r" b="b"/>
            <a:pathLst>
              <a:path w="1248" h="1442">
                <a:moveTo>
                  <a:pt x="1248" y="1082"/>
                </a:moveTo>
                <a:lnTo>
                  <a:pt x="623" y="1442"/>
                </a:lnTo>
                <a:lnTo>
                  <a:pt x="0" y="1082"/>
                </a:lnTo>
                <a:lnTo>
                  <a:pt x="0" y="360"/>
                </a:lnTo>
                <a:lnTo>
                  <a:pt x="623" y="0"/>
                </a:lnTo>
                <a:lnTo>
                  <a:pt x="1248" y="360"/>
                </a:lnTo>
                <a:lnTo>
                  <a:pt x="1248" y="108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6" name="TextBox 35"/>
          <p:cNvSpPr txBox="1"/>
          <p:nvPr/>
        </p:nvSpPr>
        <p:spPr>
          <a:xfrm>
            <a:off x="9055925" y="1878590"/>
            <a:ext cx="2290266" cy="276999"/>
          </a:xfrm>
          <a:prstGeom prst="rect">
            <a:avLst/>
          </a:prstGeom>
          <a:noFill/>
        </p:spPr>
        <p:txBody>
          <a:bodyPr wrap="square" lIns="0" tIns="0" rIns="0" bIns="0" rtlCol="0" anchor="ctr">
            <a:spAutoFit/>
          </a:bodyPr>
          <a:lstStyle/>
          <a:p>
            <a:r>
              <a:rPr lang="zh-CN" altLang="en-US" dirty="0">
                <a:solidFill>
                  <a:schemeClr val="accent4"/>
                </a:solidFill>
                <a:cs typeface="+mn-ea"/>
                <a:sym typeface="+mn-lt"/>
              </a:rPr>
              <a:t>员工界面</a:t>
            </a:r>
            <a:endParaRPr lang="en-AU" dirty="0">
              <a:solidFill>
                <a:schemeClr val="accent4"/>
              </a:solidFill>
              <a:cs typeface="+mn-ea"/>
              <a:sym typeface="+mn-lt"/>
            </a:endParaRPr>
          </a:p>
        </p:txBody>
      </p:sp>
      <p:sp>
        <p:nvSpPr>
          <p:cNvPr id="38" name="Text Placeholder 32"/>
          <p:cNvSpPr txBox="1"/>
          <p:nvPr/>
        </p:nvSpPr>
        <p:spPr>
          <a:xfrm>
            <a:off x="9055925" y="2186335"/>
            <a:ext cx="215190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39" name="TextBox 38"/>
          <p:cNvSpPr txBox="1"/>
          <p:nvPr/>
        </p:nvSpPr>
        <p:spPr>
          <a:xfrm>
            <a:off x="9055925" y="3227998"/>
            <a:ext cx="2290266" cy="276999"/>
          </a:xfrm>
          <a:prstGeom prst="rect">
            <a:avLst/>
          </a:prstGeom>
          <a:noFill/>
        </p:spPr>
        <p:txBody>
          <a:bodyPr wrap="square" lIns="0" tIns="0" rIns="0" bIns="0" rtlCol="0" anchor="ctr">
            <a:spAutoFit/>
          </a:bodyPr>
          <a:lstStyle/>
          <a:p>
            <a:r>
              <a:rPr lang="zh-CN" altLang="en-US" dirty="0">
                <a:solidFill>
                  <a:schemeClr val="accent6"/>
                </a:solidFill>
                <a:cs typeface="+mn-ea"/>
                <a:sym typeface="+mn-lt"/>
              </a:rPr>
              <a:t>系统保护</a:t>
            </a:r>
            <a:endParaRPr lang="en-AU" dirty="0">
              <a:solidFill>
                <a:schemeClr val="accent6"/>
              </a:solidFill>
              <a:cs typeface="+mn-ea"/>
              <a:sym typeface="+mn-lt"/>
            </a:endParaRPr>
          </a:p>
        </p:txBody>
      </p:sp>
      <p:sp>
        <p:nvSpPr>
          <p:cNvPr id="40" name="Text Placeholder 32"/>
          <p:cNvSpPr txBox="1"/>
          <p:nvPr/>
        </p:nvSpPr>
        <p:spPr>
          <a:xfrm>
            <a:off x="9055925" y="3535743"/>
            <a:ext cx="215190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42" name="TextBox 41"/>
          <p:cNvSpPr txBox="1"/>
          <p:nvPr/>
        </p:nvSpPr>
        <p:spPr>
          <a:xfrm>
            <a:off x="9055925" y="4577405"/>
            <a:ext cx="2290266" cy="276999"/>
          </a:xfrm>
          <a:prstGeom prst="rect">
            <a:avLst/>
          </a:prstGeom>
          <a:noFill/>
        </p:spPr>
        <p:txBody>
          <a:bodyPr wrap="square" lIns="0" tIns="0" rIns="0" bIns="0" rtlCol="0" anchor="ctr">
            <a:spAutoFit/>
          </a:bodyPr>
          <a:lstStyle/>
          <a:p>
            <a:r>
              <a:rPr lang="zh-CN" altLang="en-US" dirty="0">
                <a:solidFill>
                  <a:schemeClr val="accent4"/>
                </a:solidFill>
                <a:cs typeface="+mn-ea"/>
                <a:sym typeface="+mn-lt"/>
              </a:rPr>
              <a:t>数据分析</a:t>
            </a:r>
            <a:endParaRPr lang="en-AU" dirty="0">
              <a:solidFill>
                <a:schemeClr val="accent4"/>
              </a:solidFill>
              <a:cs typeface="+mn-ea"/>
              <a:sym typeface="+mn-lt"/>
            </a:endParaRPr>
          </a:p>
        </p:txBody>
      </p:sp>
      <p:sp>
        <p:nvSpPr>
          <p:cNvPr id="43" name="Text Placeholder 32"/>
          <p:cNvSpPr txBox="1"/>
          <p:nvPr/>
        </p:nvSpPr>
        <p:spPr>
          <a:xfrm>
            <a:off x="9055925" y="4885150"/>
            <a:ext cx="2151906"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44" name="Rounded Rectangle 43"/>
          <p:cNvSpPr/>
          <p:nvPr/>
        </p:nvSpPr>
        <p:spPr>
          <a:xfrm>
            <a:off x="8241672" y="1934228"/>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chemeClr val="bg1"/>
              </a:solidFill>
              <a:cs typeface="+mn-ea"/>
              <a:sym typeface="+mn-lt"/>
            </a:endParaRPr>
          </a:p>
        </p:txBody>
      </p:sp>
      <p:sp>
        <p:nvSpPr>
          <p:cNvPr id="45" name="Rounded Rectangle 44"/>
          <p:cNvSpPr/>
          <p:nvPr/>
        </p:nvSpPr>
        <p:spPr>
          <a:xfrm>
            <a:off x="8241672" y="3283633"/>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rgbClr val="FFFFFF"/>
              </a:solidFill>
              <a:cs typeface="+mn-ea"/>
              <a:sym typeface="+mn-lt"/>
            </a:endParaRPr>
          </a:p>
        </p:txBody>
      </p:sp>
      <p:sp>
        <p:nvSpPr>
          <p:cNvPr id="46" name="Rounded Rectangle 45"/>
          <p:cNvSpPr/>
          <p:nvPr/>
        </p:nvSpPr>
        <p:spPr>
          <a:xfrm>
            <a:off x="8241672" y="4633040"/>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2400" dirty="0">
              <a:cs typeface="+mn-ea"/>
              <a:sym typeface="+mn-lt"/>
            </a:endParaRPr>
          </a:p>
        </p:txBody>
      </p:sp>
      <p:sp>
        <p:nvSpPr>
          <p:cNvPr id="47" name="TextBox 46"/>
          <p:cNvSpPr txBox="1"/>
          <p:nvPr/>
        </p:nvSpPr>
        <p:spPr>
          <a:xfrm flipH="1">
            <a:off x="840460" y="1878590"/>
            <a:ext cx="2290266" cy="276999"/>
          </a:xfrm>
          <a:prstGeom prst="rect">
            <a:avLst/>
          </a:prstGeom>
          <a:noFill/>
        </p:spPr>
        <p:txBody>
          <a:bodyPr wrap="square" lIns="0" tIns="0" rIns="0" bIns="0" rtlCol="0" anchor="ctr">
            <a:spAutoFit/>
          </a:bodyPr>
          <a:lstStyle/>
          <a:p>
            <a:pPr algn="r"/>
            <a:r>
              <a:rPr lang="zh-CN" altLang="en-US" dirty="0">
                <a:solidFill>
                  <a:schemeClr val="accent6"/>
                </a:solidFill>
                <a:cs typeface="+mn-ea"/>
                <a:sym typeface="+mn-lt"/>
              </a:rPr>
              <a:t>创意策略</a:t>
            </a:r>
            <a:endParaRPr lang="en-AU" dirty="0">
              <a:solidFill>
                <a:schemeClr val="accent6"/>
              </a:solidFill>
              <a:cs typeface="+mn-ea"/>
              <a:sym typeface="+mn-lt"/>
            </a:endParaRPr>
          </a:p>
        </p:txBody>
      </p:sp>
      <p:sp>
        <p:nvSpPr>
          <p:cNvPr id="66" name="Text Placeholder 32"/>
          <p:cNvSpPr txBox="1"/>
          <p:nvPr/>
        </p:nvSpPr>
        <p:spPr>
          <a:xfrm flipH="1">
            <a:off x="1008323" y="2186335"/>
            <a:ext cx="2122403"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67" name="TextBox 66"/>
          <p:cNvSpPr txBox="1"/>
          <p:nvPr/>
        </p:nvSpPr>
        <p:spPr>
          <a:xfrm flipH="1">
            <a:off x="840460" y="3227998"/>
            <a:ext cx="2290266" cy="276999"/>
          </a:xfrm>
          <a:prstGeom prst="rect">
            <a:avLst/>
          </a:prstGeom>
          <a:noFill/>
        </p:spPr>
        <p:txBody>
          <a:bodyPr wrap="square" lIns="0" tIns="0" rIns="0" bIns="0" rtlCol="0" anchor="ctr">
            <a:spAutoFit/>
          </a:bodyPr>
          <a:lstStyle/>
          <a:p>
            <a:pPr algn="r"/>
            <a:r>
              <a:rPr lang="zh-CN" altLang="en-US" dirty="0">
                <a:solidFill>
                  <a:schemeClr val="accent4"/>
                </a:solidFill>
                <a:cs typeface="+mn-ea"/>
                <a:sym typeface="+mn-lt"/>
              </a:rPr>
              <a:t>安全级别</a:t>
            </a:r>
            <a:endParaRPr lang="en-AU" dirty="0">
              <a:solidFill>
                <a:schemeClr val="accent4"/>
              </a:solidFill>
              <a:cs typeface="+mn-ea"/>
              <a:sym typeface="+mn-lt"/>
            </a:endParaRPr>
          </a:p>
        </p:txBody>
      </p:sp>
      <p:sp>
        <p:nvSpPr>
          <p:cNvPr id="68" name="Text Placeholder 32"/>
          <p:cNvSpPr txBox="1"/>
          <p:nvPr/>
        </p:nvSpPr>
        <p:spPr>
          <a:xfrm flipH="1">
            <a:off x="1008323" y="3535743"/>
            <a:ext cx="2122403"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69" name="TextBox 68"/>
          <p:cNvSpPr txBox="1"/>
          <p:nvPr/>
        </p:nvSpPr>
        <p:spPr>
          <a:xfrm flipH="1">
            <a:off x="840460" y="4577405"/>
            <a:ext cx="2290266" cy="276999"/>
          </a:xfrm>
          <a:prstGeom prst="rect">
            <a:avLst/>
          </a:prstGeom>
          <a:noFill/>
        </p:spPr>
        <p:txBody>
          <a:bodyPr wrap="square" lIns="0" tIns="0" rIns="0" bIns="0" rtlCol="0" anchor="ctr">
            <a:spAutoFit/>
          </a:bodyPr>
          <a:lstStyle/>
          <a:p>
            <a:pPr algn="r"/>
            <a:r>
              <a:rPr lang="zh-CN" altLang="en-US" dirty="0">
                <a:solidFill>
                  <a:schemeClr val="accent6"/>
                </a:solidFill>
                <a:cs typeface="+mn-ea"/>
                <a:sym typeface="+mn-lt"/>
              </a:rPr>
              <a:t>产品发布 </a:t>
            </a:r>
            <a:endParaRPr lang="en-AU" dirty="0">
              <a:solidFill>
                <a:schemeClr val="accent6"/>
              </a:solidFill>
              <a:cs typeface="+mn-ea"/>
              <a:sym typeface="+mn-lt"/>
            </a:endParaRPr>
          </a:p>
        </p:txBody>
      </p:sp>
      <p:sp>
        <p:nvSpPr>
          <p:cNvPr id="70" name="Text Placeholder 32"/>
          <p:cNvSpPr txBox="1"/>
          <p:nvPr/>
        </p:nvSpPr>
        <p:spPr>
          <a:xfrm flipH="1">
            <a:off x="1008323" y="4885150"/>
            <a:ext cx="2122403"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rgbClr val="7F7F7F"/>
                </a:solidFill>
                <a:latin typeface="+mn-lt"/>
                <a:cs typeface="+mn-ea"/>
                <a:sym typeface="+mn-lt"/>
              </a:rPr>
              <a:t>此处添加详细文本描述，建议与标题相关并符合整体语言风格，语言描述尽量简洁生动。</a:t>
            </a:r>
            <a:endParaRPr lang="en-US" sz="1050" dirty="0">
              <a:solidFill>
                <a:srgbClr val="7F7F7F"/>
              </a:solidFill>
              <a:latin typeface="+mn-lt"/>
              <a:cs typeface="+mn-ea"/>
              <a:sym typeface="+mn-lt"/>
            </a:endParaRPr>
          </a:p>
        </p:txBody>
      </p:sp>
      <p:sp>
        <p:nvSpPr>
          <p:cNvPr id="71" name="Rounded Rectangle 70"/>
          <p:cNvSpPr/>
          <p:nvPr/>
        </p:nvSpPr>
        <p:spPr>
          <a:xfrm flipH="1">
            <a:off x="3340366" y="1934228"/>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2400" dirty="0">
              <a:solidFill>
                <a:srgbClr val="FFFFFF"/>
              </a:solidFill>
              <a:cs typeface="+mn-ea"/>
              <a:sym typeface="+mn-lt"/>
            </a:endParaRPr>
          </a:p>
        </p:txBody>
      </p:sp>
      <p:sp>
        <p:nvSpPr>
          <p:cNvPr id="72" name="Rounded Rectangle 71"/>
          <p:cNvSpPr/>
          <p:nvPr/>
        </p:nvSpPr>
        <p:spPr>
          <a:xfrm flipH="1">
            <a:off x="3340366" y="3283633"/>
            <a:ext cx="604616" cy="60469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chemeClr val="bg1"/>
              </a:solidFill>
              <a:cs typeface="+mn-ea"/>
              <a:sym typeface="+mn-lt"/>
            </a:endParaRPr>
          </a:p>
        </p:txBody>
      </p:sp>
      <p:sp>
        <p:nvSpPr>
          <p:cNvPr id="73" name="Rounded Rectangle 72"/>
          <p:cNvSpPr/>
          <p:nvPr/>
        </p:nvSpPr>
        <p:spPr>
          <a:xfrm flipH="1">
            <a:off x="3340366" y="4633040"/>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chemeClr val="bg1"/>
              </a:solidFill>
              <a:cs typeface="+mn-ea"/>
              <a:sym typeface="+mn-lt"/>
            </a:endParaRPr>
          </a:p>
        </p:txBody>
      </p:sp>
      <p:sp>
        <p:nvSpPr>
          <p:cNvPr id="41" name="Freeform 142"/>
          <p:cNvSpPr/>
          <p:nvPr/>
        </p:nvSpPr>
        <p:spPr bwMode="auto">
          <a:xfrm>
            <a:off x="5437605" y="2429531"/>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48" name="Freeform 149"/>
          <p:cNvSpPr/>
          <p:nvPr/>
        </p:nvSpPr>
        <p:spPr bwMode="auto">
          <a:xfrm>
            <a:off x="4807989" y="3356882"/>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49" name="Freeform 116"/>
          <p:cNvSpPr>
            <a:spLocks noEditPoints="1"/>
          </p:cNvSpPr>
          <p:nvPr/>
        </p:nvSpPr>
        <p:spPr bwMode="auto">
          <a:xfrm>
            <a:off x="5372556" y="433664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50" name="组合 49"/>
          <p:cNvGrpSpPr/>
          <p:nvPr/>
        </p:nvGrpSpPr>
        <p:grpSpPr>
          <a:xfrm>
            <a:off x="7018193" y="3361561"/>
            <a:ext cx="307174" cy="307212"/>
            <a:chOff x="11121822" y="1145785"/>
            <a:chExt cx="307214" cy="307212"/>
          </a:xfrm>
          <a:solidFill>
            <a:schemeClr val="bg1"/>
          </a:solidFill>
        </p:grpSpPr>
        <p:sp>
          <p:nvSpPr>
            <p:cNvPr id="51"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2"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grpSp>
        <p:nvGrpSpPr>
          <p:cNvPr id="53" name="组合 52"/>
          <p:cNvGrpSpPr/>
          <p:nvPr/>
        </p:nvGrpSpPr>
        <p:grpSpPr>
          <a:xfrm>
            <a:off x="6527990" y="2475987"/>
            <a:ext cx="311646" cy="193872"/>
            <a:chOff x="8292784" y="1202455"/>
            <a:chExt cx="311687" cy="193872"/>
          </a:xfrm>
        </p:grpSpPr>
        <p:sp>
          <p:nvSpPr>
            <p:cNvPr id="54"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55"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grpSp>
        <p:nvGrpSpPr>
          <p:cNvPr id="56" name="组合 55"/>
          <p:cNvGrpSpPr/>
          <p:nvPr/>
        </p:nvGrpSpPr>
        <p:grpSpPr>
          <a:xfrm>
            <a:off x="6476086" y="4309096"/>
            <a:ext cx="402605" cy="331075"/>
            <a:chOff x="5108575" y="3992563"/>
            <a:chExt cx="428625" cy="352426"/>
          </a:xfrm>
          <a:solidFill>
            <a:schemeClr val="bg1"/>
          </a:solidFill>
        </p:grpSpPr>
        <p:sp>
          <p:nvSpPr>
            <p:cNvPr id="57"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8"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9"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0"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1"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2"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grpSp>
        <p:nvGrpSpPr>
          <p:cNvPr id="63" name="组合 62"/>
          <p:cNvGrpSpPr/>
          <p:nvPr/>
        </p:nvGrpSpPr>
        <p:grpSpPr>
          <a:xfrm>
            <a:off x="8412960" y="3433681"/>
            <a:ext cx="307174" cy="307212"/>
            <a:chOff x="11121822" y="1145785"/>
            <a:chExt cx="307214" cy="307212"/>
          </a:xfrm>
          <a:solidFill>
            <a:schemeClr val="bg1"/>
          </a:solidFill>
        </p:grpSpPr>
        <p:sp>
          <p:nvSpPr>
            <p:cNvPr id="64"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5"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80" name="Freeform 142"/>
          <p:cNvSpPr/>
          <p:nvPr/>
        </p:nvSpPr>
        <p:spPr bwMode="auto">
          <a:xfrm>
            <a:off x="3498957" y="482931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81" name="Freeform 149"/>
          <p:cNvSpPr/>
          <p:nvPr/>
        </p:nvSpPr>
        <p:spPr bwMode="auto">
          <a:xfrm>
            <a:off x="3486413" y="3448594"/>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82" name="组合 81"/>
          <p:cNvGrpSpPr/>
          <p:nvPr/>
        </p:nvGrpSpPr>
        <p:grpSpPr>
          <a:xfrm>
            <a:off x="8403603" y="2145642"/>
            <a:ext cx="311646" cy="193872"/>
            <a:chOff x="8292784" y="1202455"/>
            <a:chExt cx="311687" cy="193872"/>
          </a:xfrm>
        </p:grpSpPr>
        <p:sp>
          <p:nvSpPr>
            <p:cNvPr id="83"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84"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sp>
        <p:nvSpPr>
          <p:cNvPr id="85" name="Freeform 116"/>
          <p:cNvSpPr>
            <a:spLocks noEditPoints="1"/>
          </p:cNvSpPr>
          <p:nvPr/>
        </p:nvSpPr>
        <p:spPr bwMode="auto">
          <a:xfrm>
            <a:off x="3475992" y="207901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86" name="组合 85"/>
          <p:cNvGrpSpPr/>
          <p:nvPr/>
        </p:nvGrpSpPr>
        <p:grpSpPr>
          <a:xfrm>
            <a:off x="8347687" y="4771158"/>
            <a:ext cx="402605" cy="331075"/>
            <a:chOff x="5108575" y="3992563"/>
            <a:chExt cx="428625" cy="352426"/>
          </a:xfrm>
          <a:solidFill>
            <a:schemeClr val="bg1"/>
          </a:solidFill>
        </p:grpSpPr>
        <p:sp>
          <p:nvSpPr>
            <p:cNvPr id="87"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88"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89"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90"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91"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92"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heel(1)">
                                      <p:cBhvr>
                                        <p:cTn id="37" dur="20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500"/>
                                        <p:tgtEl>
                                          <p:spTgt spid="6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fade">
                                      <p:cBhvr>
                                        <p:cTn id="57" dur="500"/>
                                        <p:tgtEl>
                                          <p:spTgt spid="7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fade">
                                      <p:cBhvr>
                                        <p:cTn id="60" dur="500"/>
                                        <p:tgtEl>
                                          <p:spTgt spid="7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500"/>
                                        <p:tgtEl>
                                          <p:spTgt spid="73"/>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500"/>
                                        <p:tgtEl>
                                          <p:spTgt spid="4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fade">
                                      <p:cBhvr>
                                        <p:cTn id="92" dur="500"/>
                                        <p:tgtEl>
                                          <p:spTgt spid="4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3" grpId="0" animBg="1"/>
      <p:bldP spid="34" grpId="0" animBg="1"/>
      <p:bldP spid="36" grpId="0"/>
      <p:bldP spid="38" grpId="0"/>
      <p:bldP spid="39" grpId="0"/>
      <p:bldP spid="40" grpId="0"/>
      <p:bldP spid="42" grpId="0"/>
      <p:bldP spid="43" grpId="0"/>
      <p:bldP spid="44" grpId="0" animBg="1"/>
      <p:bldP spid="45" grpId="0" animBg="1"/>
      <p:bldP spid="46" grpId="0" animBg="1"/>
      <p:bldP spid="47" grpId="0"/>
      <p:bldP spid="66" grpId="0"/>
      <p:bldP spid="67" grpId="0"/>
      <p:bldP spid="68" grpId="0"/>
      <p:bldP spid="69" grpId="0"/>
      <p:bldP spid="70" grpId="0"/>
      <p:bldP spid="71" grpId="0" animBg="1"/>
      <p:bldP spid="72" grpId="0" animBg="1"/>
      <p:bldP spid="7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cxnSp>
        <p:nvCxnSpPr>
          <p:cNvPr id="49" name="Straight Arrow Connector 48"/>
          <p:cNvCxnSpPr/>
          <p:nvPr/>
        </p:nvCxnSpPr>
        <p:spPr>
          <a:xfrm>
            <a:off x="794" y="3645420"/>
            <a:ext cx="11180894" cy="0"/>
          </a:xfrm>
          <a:prstGeom prst="straightConnector1">
            <a:avLst/>
          </a:prstGeom>
          <a:ln w="1143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7163377" y="3227357"/>
            <a:ext cx="2262054" cy="254634"/>
            <a:chOff x="7163516" y="3227357"/>
            <a:chExt cx="2262348" cy="254634"/>
          </a:xfrm>
        </p:grpSpPr>
        <p:sp>
          <p:nvSpPr>
            <p:cNvPr id="52" name="Rectangle 51"/>
            <p:cNvSpPr/>
            <p:nvPr/>
          </p:nvSpPr>
          <p:spPr>
            <a:xfrm>
              <a:off x="7163516" y="3300674"/>
              <a:ext cx="2097777"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58" name="Oval 57"/>
            <p:cNvSpPr/>
            <p:nvPr/>
          </p:nvSpPr>
          <p:spPr>
            <a:xfrm>
              <a:off x="9171230" y="3227357"/>
              <a:ext cx="254634" cy="2546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sp>
        <p:nvSpPr>
          <p:cNvPr id="59" name="Text Placeholder 32"/>
          <p:cNvSpPr txBox="1"/>
          <p:nvPr/>
        </p:nvSpPr>
        <p:spPr>
          <a:xfrm>
            <a:off x="2062328" y="2559206"/>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60" name="Text Placeholder 33"/>
          <p:cNvSpPr txBox="1"/>
          <p:nvPr/>
        </p:nvSpPr>
        <p:spPr>
          <a:xfrm>
            <a:off x="2062329" y="2357174"/>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创意策略</a:t>
            </a:r>
            <a:endParaRPr lang="en-AU" sz="1600" dirty="0">
              <a:solidFill>
                <a:srgbClr val="7F7F7F"/>
              </a:solidFill>
              <a:latin typeface="+mn-lt"/>
              <a:cs typeface="+mn-ea"/>
              <a:sym typeface="+mn-lt"/>
            </a:endParaRPr>
          </a:p>
        </p:txBody>
      </p:sp>
      <p:sp>
        <p:nvSpPr>
          <p:cNvPr id="61" name="Oval 60"/>
          <p:cNvSpPr>
            <a:spLocks noChangeAspect="1"/>
          </p:cNvSpPr>
          <p:nvPr/>
        </p:nvSpPr>
        <p:spPr>
          <a:xfrm>
            <a:off x="2611429" y="1676552"/>
            <a:ext cx="551920"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rgbClr val="FFFFFF"/>
                </a:solidFill>
                <a:cs typeface="+mn-ea"/>
                <a:sym typeface="+mn-lt"/>
              </a:rPr>
              <a:t>1</a:t>
            </a:r>
            <a:endParaRPr lang="en-US" sz="2400" dirty="0">
              <a:solidFill>
                <a:srgbClr val="FFFFFF"/>
              </a:solidFill>
              <a:cs typeface="+mn-ea"/>
              <a:sym typeface="+mn-lt"/>
            </a:endParaRPr>
          </a:p>
        </p:txBody>
      </p:sp>
      <p:sp>
        <p:nvSpPr>
          <p:cNvPr id="62" name="Text Placeholder 32"/>
          <p:cNvSpPr txBox="1"/>
          <p:nvPr/>
        </p:nvSpPr>
        <p:spPr>
          <a:xfrm>
            <a:off x="4203563" y="2559206"/>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63" name="Text Placeholder 33"/>
          <p:cNvSpPr txBox="1"/>
          <p:nvPr/>
        </p:nvSpPr>
        <p:spPr>
          <a:xfrm>
            <a:off x="4203564" y="2357174"/>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系统安全</a:t>
            </a:r>
            <a:endParaRPr lang="en-AU" sz="1600" dirty="0">
              <a:solidFill>
                <a:srgbClr val="7F7F7F"/>
              </a:solidFill>
              <a:latin typeface="+mn-lt"/>
              <a:cs typeface="+mn-ea"/>
              <a:sym typeface="+mn-lt"/>
            </a:endParaRPr>
          </a:p>
        </p:txBody>
      </p:sp>
      <p:sp>
        <p:nvSpPr>
          <p:cNvPr id="64" name="Oval 63"/>
          <p:cNvSpPr>
            <a:spLocks noChangeAspect="1"/>
          </p:cNvSpPr>
          <p:nvPr/>
        </p:nvSpPr>
        <p:spPr>
          <a:xfrm>
            <a:off x="4752664" y="1676552"/>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chemeClr val="bg1"/>
                </a:solidFill>
                <a:cs typeface="+mn-ea"/>
                <a:sym typeface="+mn-lt"/>
              </a:rPr>
              <a:t>2</a:t>
            </a:r>
            <a:endParaRPr lang="en-US" sz="2400" dirty="0">
              <a:solidFill>
                <a:schemeClr val="bg1"/>
              </a:solidFill>
              <a:cs typeface="+mn-ea"/>
              <a:sym typeface="+mn-lt"/>
            </a:endParaRPr>
          </a:p>
        </p:txBody>
      </p:sp>
      <p:sp>
        <p:nvSpPr>
          <p:cNvPr id="65" name="Text Placeholder 32"/>
          <p:cNvSpPr txBox="1"/>
          <p:nvPr/>
        </p:nvSpPr>
        <p:spPr>
          <a:xfrm>
            <a:off x="6329810" y="2559206"/>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66" name="Text Placeholder 33"/>
          <p:cNvSpPr txBox="1"/>
          <p:nvPr/>
        </p:nvSpPr>
        <p:spPr>
          <a:xfrm>
            <a:off x="6329811" y="2357174"/>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市场计划</a:t>
            </a:r>
            <a:endParaRPr lang="en-AU" sz="1600" dirty="0">
              <a:solidFill>
                <a:srgbClr val="7F7F7F"/>
              </a:solidFill>
              <a:latin typeface="+mn-lt"/>
              <a:cs typeface="+mn-ea"/>
              <a:sym typeface="+mn-lt"/>
            </a:endParaRPr>
          </a:p>
        </p:txBody>
      </p:sp>
      <p:sp>
        <p:nvSpPr>
          <p:cNvPr id="67" name="Oval 66"/>
          <p:cNvSpPr>
            <a:spLocks noChangeAspect="1"/>
          </p:cNvSpPr>
          <p:nvPr/>
        </p:nvSpPr>
        <p:spPr>
          <a:xfrm>
            <a:off x="6878912" y="1676552"/>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rgbClr val="FFFFFF"/>
                </a:solidFill>
                <a:cs typeface="+mn-ea"/>
                <a:sym typeface="+mn-lt"/>
              </a:rPr>
              <a:t>3</a:t>
            </a:r>
            <a:endParaRPr lang="en-US" sz="2400" dirty="0">
              <a:solidFill>
                <a:srgbClr val="FFFFFF"/>
              </a:solidFill>
              <a:cs typeface="+mn-ea"/>
              <a:sym typeface="+mn-lt"/>
            </a:endParaRPr>
          </a:p>
        </p:txBody>
      </p:sp>
      <p:sp>
        <p:nvSpPr>
          <p:cNvPr id="68" name="Text Placeholder 32"/>
          <p:cNvSpPr txBox="1"/>
          <p:nvPr/>
        </p:nvSpPr>
        <p:spPr>
          <a:xfrm>
            <a:off x="8471045" y="2559206"/>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69" name="Text Placeholder 33"/>
          <p:cNvSpPr txBox="1"/>
          <p:nvPr/>
        </p:nvSpPr>
        <p:spPr>
          <a:xfrm>
            <a:off x="8471046" y="2357174"/>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解决方案</a:t>
            </a:r>
            <a:endParaRPr lang="en-AU" sz="1600" dirty="0">
              <a:solidFill>
                <a:srgbClr val="7F7F7F"/>
              </a:solidFill>
              <a:latin typeface="+mn-lt"/>
              <a:cs typeface="+mn-ea"/>
              <a:sym typeface="+mn-lt"/>
            </a:endParaRPr>
          </a:p>
        </p:txBody>
      </p:sp>
      <p:sp>
        <p:nvSpPr>
          <p:cNvPr id="70" name="Oval 69"/>
          <p:cNvSpPr>
            <a:spLocks noChangeAspect="1"/>
          </p:cNvSpPr>
          <p:nvPr/>
        </p:nvSpPr>
        <p:spPr>
          <a:xfrm>
            <a:off x="9020147" y="1676552"/>
            <a:ext cx="551920" cy="55199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rgbClr val="FFFFFF"/>
                </a:solidFill>
                <a:cs typeface="+mn-ea"/>
                <a:sym typeface="+mn-lt"/>
              </a:rPr>
              <a:t>4</a:t>
            </a:r>
            <a:endParaRPr lang="en-US" sz="2400" dirty="0">
              <a:solidFill>
                <a:srgbClr val="FFFFFF"/>
              </a:solidFill>
              <a:cs typeface="+mn-ea"/>
              <a:sym typeface="+mn-lt"/>
            </a:endParaRPr>
          </a:p>
        </p:txBody>
      </p:sp>
      <p:grpSp>
        <p:nvGrpSpPr>
          <p:cNvPr id="11" name="Group 10"/>
          <p:cNvGrpSpPr/>
          <p:nvPr/>
        </p:nvGrpSpPr>
        <p:grpSpPr>
          <a:xfrm>
            <a:off x="7163377" y="3834942"/>
            <a:ext cx="2262054" cy="254634"/>
            <a:chOff x="7163516" y="3834942"/>
            <a:chExt cx="2262348" cy="254634"/>
          </a:xfrm>
        </p:grpSpPr>
        <p:sp>
          <p:nvSpPr>
            <p:cNvPr id="73" name="Rectangle 72"/>
            <p:cNvSpPr/>
            <p:nvPr/>
          </p:nvSpPr>
          <p:spPr>
            <a:xfrm>
              <a:off x="7163516" y="3908259"/>
              <a:ext cx="2097777"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79" name="Oval 78"/>
            <p:cNvSpPr/>
            <p:nvPr/>
          </p:nvSpPr>
          <p:spPr>
            <a:xfrm>
              <a:off x="9171230" y="3834942"/>
              <a:ext cx="254634" cy="2546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sp>
        <p:nvSpPr>
          <p:cNvPr id="80" name="Text Placeholder 32"/>
          <p:cNvSpPr txBox="1"/>
          <p:nvPr/>
        </p:nvSpPr>
        <p:spPr>
          <a:xfrm>
            <a:off x="2062328" y="531653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81" name="Text Placeholder 33"/>
          <p:cNvSpPr txBox="1"/>
          <p:nvPr/>
        </p:nvSpPr>
        <p:spPr>
          <a:xfrm>
            <a:off x="2062329" y="511450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销售策略</a:t>
            </a:r>
            <a:endParaRPr lang="en-AU" sz="1600" dirty="0">
              <a:solidFill>
                <a:srgbClr val="7F7F7F"/>
              </a:solidFill>
              <a:latin typeface="+mn-lt"/>
              <a:cs typeface="+mn-ea"/>
              <a:sym typeface="+mn-lt"/>
            </a:endParaRPr>
          </a:p>
        </p:txBody>
      </p:sp>
      <p:sp>
        <p:nvSpPr>
          <p:cNvPr id="82" name="Oval 81"/>
          <p:cNvSpPr>
            <a:spLocks noChangeAspect="1"/>
          </p:cNvSpPr>
          <p:nvPr/>
        </p:nvSpPr>
        <p:spPr>
          <a:xfrm>
            <a:off x="2611429" y="4433883"/>
            <a:ext cx="551920"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rgbClr val="FFFFFF"/>
                </a:solidFill>
                <a:cs typeface="+mn-ea"/>
                <a:sym typeface="+mn-lt"/>
              </a:rPr>
              <a:t>5</a:t>
            </a:r>
            <a:endParaRPr lang="en-AU" sz="2400" dirty="0">
              <a:solidFill>
                <a:srgbClr val="FFFFFF"/>
              </a:solidFill>
              <a:cs typeface="+mn-ea"/>
              <a:sym typeface="+mn-lt"/>
            </a:endParaRPr>
          </a:p>
        </p:txBody>
      </p:sp>
      <p:sp>
        <p:nvSpPr>
          <p:cNvPr id="83" name="Text Placeholder 32"/>
          <p:cNvSpPr txBox="1"/>
          <p:nvPr/>
        </p:nvSpPr>
        <p:spPr>
          <a:xfrm>
            <a:off x="4203563" y="531653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84" name="Text Placeholder 33"/>
          <p:cNvSpPr txBox="1"/>
          <p:nvPr/>
        </p:nvSpPr>
        <p:spPr>
          <a:xfrm>
            <a:off x="4203564" y="511450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数据分析</a:t>
            </a:r>
            <a:endParaRPr lang="en-AU" sz="1600" dirty="0">
              <a:solidFill>
                <a:srgbClr val="7F7F7F"/>
              </a:solidFill>
              <a:latin typeface="+mn-lt"/>
              <a:cs typeface="+mn-ea"/>
              <a:sym typeface="+mn-lt"/>
            </a:endParaRPr>
          </a:p>
        </p:txBody>
      </p:sp>
      <p:sp>
        <p:nvSpPr>
          <p:cNvPr id="85" name="Oval 84"/>
          <p:cNvSpPr>
            <a:spLocks noChangeAspect="1"/>
          </p:cNvSpPr>
          <p:nvPr/>
        </p:nvSpPr>
        <p:spPr>
          <a:xfrm>
            <a:off x="4752664" y="4433883"/>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sz="2400" dirty="0">
                <a:solidFill>
                  <a:srgbClr val="FFFFFF"/>
                </a:solidFill>
                <a:cs typeface="+mn-ea"/>
                <a:sym typeface="+mn-lt"/>
              </a:rPr>
              <a:t>6</a:t>
            </a:r>
            <a:endParaRPr lang="en-US" sz="2400" dirty="0">
              <a:solidFill>
                <a:srgbClr val="FFFFFF"/>
              </a:solidFill>
              <a:cs typeface="+mn-ea"/>
              <a:sym typeface="+mn-lt"/>
            </a:endParaRPr>
          </a:p>
        </p:txBody>
      </p:sp>
      <p:sp>
        <p:nvSpPr>
          <p:cNvPr id="86" name="Text Placeholder 32"/>
          <p:cNvSpPr txBox="1"/>
          <p:nvPr/>
        </p:nvSpPr>
        <p:spPr>
          <a:xfrm>
            <a:off x="6329810" y="531653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87" name="Text Placeholder 33"/>
          <p:cNvSpPr txBox="1"/>
          <p:nvPr/>
        </p:nvSpPr>
        <p:spPr>
          <a:xfrm>
            <a:off x="6329811" y="511450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概念</a:t>
            </a:r>
            <a:r>
              <a:rPr lang="en-AU" sz="1600" dirty="0">
                <a:solidFill>
                  <a:srgbClr val="7F7F7F"/>
                </a:solidFill>
                <a:latin typeface="+mn-lt"/>
                <a:cs typeface="+mn-ea"/>
                <a:sym typeface="+mn-lt"/>
              </a:rPr>
              <a:t> </a:t>
            </a:r>
            <a:r>
              <a:rPr lang="en-US" altLang="zh-CN" sz="1600" dirty="0">
                <a:solidFill>
                  <a:srgbClr val="7F7F7F"/>
                </a:solidFill>
                <a:latin typeface="+mn-lt"/>
                <a:cs typeface="+mn-ea"/>
                <a:sym typeface="+mn-lt"/>
              </a:rPr>
              <a:t>&amp; </a:t>
            </a:r>
            <a:r>
              <a:rPr lang="zh-CN" altLang="en-US" sz="1600" dirty="0">
                <a:solidFill>
                  <a:srgbClr val="7F7F7F"/>
                </a:solidFill>
                <a:latin typeface="+mn-lt"/>
                <a:cs typeface="+mn-ea"/>
                <a:sym typeface="+mn-lt"/>
              </a:rPr>
              <a:t>创意</a:t>
            </a:r>
            <a:endParaRPr lang="en-AU" sz="1600" dirty="0">
              <a:solidFill>
                <a:srgbClr val="7F7F7F"/>
              </a:solidFill>
              <a:latin typeface="+mn-lt"/>
              <a:cs typeface="+mn-ea"/>
              <a:sym typeface="+mn-lt"/>
            </a:endParaRPr>
          </a:p>
        </p:txBody>
      </p:sp>
      <p:sp>
        <p:nvSpPr>
          <p:cNvPr id="88" name="Oval 87"/>
          <p:cNvSpPr>
            <a:spLocks noChangeAspect="1"/>
          </p:cNvSpPr>
          <p:nvPr/>
        </p:nvSpPr>
        <p:spPr>
          <a:xfrm>
            <a:off x="6878912" y="4433883"/>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sz="2400" dirty="0">
                <a:solidFill>
                  <a:srgbClr val="FFFFFF"/>
                </a:solidFill>
                <a:cs typeface="+mn-ea"/>
                <a:sym typeface="+mn-lt"/>
              </a:rPr>
              <a:t>7</a:t>
            </a:r>
            <a:endParaRPr lang="en-US" sz="2400" dirty="0">
              <a:solidFill>
                <a:srgbClr val="FFFFFF"/>
              </a:solidFill>
              <a:cs typeface="+mn-ea"/>
              <a:sym typeface="+mn-lt"/>
            </a:endParaRPr>
          </a:p>
        </p:txBody>
      </p:sp>
      <p:sp>
        <p:nvSpPr>
          <p:cNvPr id="89" name="Text Placeholder 32"/>
          <p:cNvSpPr txBox="1"/>
          <p:nvPr/>
        </p:nvSpPr>
        <p:spPr>
          <a:xfrm>
            <a:off x="8471045" y="531653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1050" dirty="0">
                <a:solidFill>
                  <a:srgbClr val="7F7F7F"/>
                </a:solidFill>
                <a:latin typeface="+mn-lt"/>
                <a:cs typeface="+mn-ea"/>
                <a:sym typeface="+mn-lt"/>
              </a:rPr>
              <a:t>单击此处添加副标题或详细文本描述</a:t>
            </a:r>
            <a:endParaRPr lang="en-US" sz="1050" dirty="0">
              <a:solidFill>
                <a:srgbClr val="7F7F7F"/>
              </a:solidFill>
              <a:latin typeface="+mn-lt"/>
              <a:cs typeface="+mn-ea"/>
              <a:sym typeface="+mn-lt"/>
            </a:endParaRPr>
          </a:p>
        </p:txBody>
      </p:sp>
      <p:sp>
        <p:nvSpPr>
          <p:cNvPr id="90" name="Text Placeholder 33"/>
          <p:cNvSpPr txBox="1"/>
          <p:nvPr/>
        </p:nvSpPr>
        <p:spPr>
          <a:xfrm>
            <a:off x="8471046" y="511450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600" dirty="0">
                <a:solidFill>
                  <a:srgbClr val="7F7F7F"/>
                </a:solidFill>
                <a:latin typeface="+mn-lt"/>
                <a:cs typeface="+mn-ea"/>
                <a:sym typeface="+mn-lt"/>
              </a:rPr>
              <a:t>销售策略</a:t>
            </a:r>
            <a:endParaRPr lang="en-AU" sz="1600" dirty="0">
              <a:solidFill>
                <a:srgbClr val="7F7F7F"/>
              </a:solidFill>
              <a:latin typeface="+mn-lt"/>
              <a:cs typeface="+mn-ea"/>
              <a:sym typeface="+mn-lt"/>
            </a:endParaRPr>
          </a:p>
        </p:txBody>
      </p:sp>
      <p:sp>
        <p:nvSpPr>
          <p:cNvPr id="91" name="Oval 90"/>
          <p:cNvSpPr>
            <a:spLocks noChangeAspect="1"/>
          </p:cNvSpPr>
          <p:nvPr/>
        </p:nvSpPr>
        <p:spPr>
          <a:xfrm>
            <a:off x="9020147" y="4433883"/>
            <a:ext cx="551920" cy="55199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sz="2400" dirty="0">
                <a:solidFill>
                  <a:schemeClr val="bg1"/>
                </a:solidFill>
                <a:cs typeface="+mn-ea"/>
                <a:sym typeface="+mn-lt"/>
              </a:rPr>
              <a:t>8</a:t>
            </a:r>
            <a:endParaRPr lang="en-US" sz="2400" dirty="0">
              <a:solidFill>
                <a:schemeClr val="bg1"/>
              </a:solidFill>
              <a:cs typeface="+mn-ea"/>
              <a:sym typeface="+mn-lt"/>
            </a:endParaRPr>
          </a:p>
        </p:txBody>
      </p:sp>
      <p:grpSp>
        <p:nvGrpSpPr>
          <p:cNvPr id="7" name="Group 6"/>
          <p:cNvGrpSpPr/>
          <p:nvPr/>
        </p:nvGrpSpPr>
        <p:grpSpPr>
          <a:xfrm>
            <a:off x="5028624" y="3227357"/>
            <a:ext cx="2262054" cy="254634"/>
            <a:chOff x="5028485" y="3227357"/>
            <a:chExt cx="2262348" cy="254634"/>
          </a:xfrm>
        </p:grpSpPr>
        <p:sp>
          <p:nvSpPr>
            <p:cNvPr id="51" name="Rectangle 50"/>
            <p:cNvSpPr/>
            <p:nvPr/>
          </p:nvSpPr>
          <p:spPr>
            <a:xfrm>
              <a:off x="5028485" y="3300674"/>
              <a:ext cx="2097777"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57" name="Oval 56"/>
            <p:cNvSpPr/>
            <p:nvPr/>
          </p:nvSpPr>
          <p:spPr>
            <a:xfrm>
              <a:off x="7036199" y="3227357"/>
              <a:ext cx="254634" cy="2546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grpSp>
        <p:nvGrpSpPr>
          <p:cNvPr id="10" name="Group 9"/>
          <p:cNvGrpSpPr/>
          <p:nvPr/>
        </p:nvGrpSpPr>
        <p:grpSpPr>
          <a:xfrm>
            <a:off x="5028624" y="3834942"/>
            <a:ext cx="2262054" cy="254634"/>
            <a:chOff x="5028485" y="3834942"/>
            <a:chExt cx="2262348" cy="254634"/>
          </a:xfrm>
        </p:grpSpPr>
        <p:sp>
          <p:nvSpPr>
            <p:cNvPr id="72" name="Rectangle 71"/>
            <p:cNvSpPr/>
            <p:nvPr/>
          </p:nvSpPr>
          <p:spPr>
            <a:xfrm>
              <a:off x="5028485" y="3908259"/>
              <a:ext cx="2097777" cy="10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78" name="Oval 77"/>
            <p:cNvSpPr/>
            <p:nvPr/>
          </p:nvSpPr>
          <p:spPr>
            <a:xfrm>
              <a:off x="7036199" y="3834942"/>
              <a:ext cx="254634" cy="2546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grpSp>
        <p:nvGrpSpPr>
          <p:cNvPr id="5" name="Group 4"/>
          <p:cNvGrpSpPr/>
          <p:nvPr/>
        </p:nvGrpSpPr>
        <p:grpSpPr>
          <a:xfrm>
            <a:off x="2973105" y="3227357"/>
            <a:ext cx="2182820" cy="254634"/>
            <a:chOff x="2972698" y="3227357"/>
            <a:chExt cx="2183104" cy="254634"/>
          </a:xfrm>
        </p:grpSpPr>
        <p:sp>
          <p:nvSpPr>
            <p:cNvPr id="54" name="Rectangle 53"/>
            <p:cNvSpPr/>
            <p:nvPr/>
          </p:nvSpPr>
          <p:spPr>
            <a:xfrm>
              <a:off x="2972698" y="3300674"/>
              <a:ext cx="2097777"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55" name="Oval 54"/>
            <p:cNvSpPr/>
            <p:nvPr/>
          </p:nvSpPr>
          <p:spPr>
            <a:xfrm>
              <a:off x="4901168" y="3227357"/>
              <a:ext cx="254634" cy="2546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grpSp>
        <p:nvGrpSpPr>
          <p:cNvPr id="2" name="Group 1"/>
          <p:cNvGrpSpPr/>
          <p:nvPr/>
        </p:nvGrpSpPr>
        <p:grpSpPr>
          <a:xfrm>
            <a:off x="794" y="3227357"/>
            <a:ext cx="3020378" cy="254634"/>
            <a:chOff x="0" y="3227357"/>
            <a:chExt cx="3020771" cy="254634"/>
          </a:xfrm>
        </p:grpSpPr>
        <p:sp>
          <p:nvSpPr>
            <p:cNvPr id="53" name="Rectangle 52"/>
            <p:cNvSpPr/>
            <p:nvPr/>
          </p:nvSpPr>
          <p:spPr>
            <a:xfrm>
              <a:off x="0" y="3300674"/>
              <a:ext cx="2882900"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56" name="Oval 55"/>
            <p:cNvSpPr/>
            <p:nvPr/>
          </p:nvSpPr>
          <p:spPr>
            <a:xfrm>
              <a:off x="2766137" y="3227357"/>
              <a:ext cx="254634" cy="2546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grpSp>
        <p:nvGrpSpPr>
          <p:cNvPr id="6" name="Group 5"/>
          <p:cNvGrpSpPr/>
          <p:nvPr/>
        </p:nvGrpSpPr>
        <p:grpSpPr>
          <a:xfrm>
            <a:off x="2973105" y="3834942"/>
            <a:ext cx="2182820" cy="254634"/>
            <a:chOff x="2972698" y="3834942"/>
            <a:chExt cx="2183104" cy="254634"/>
          </a:xfrm>
        </p:grpSpPr>
        <p:sp>
          <p:nvSpPr>
            <p:cNvPr id="75" name="Rectangle 74"/>
            <p:cNvSpPr/>
            <p:nvPr/>
          </p:nvSpPr>
          <p:spPr>
            <a:xfrm>
              <a:off x="2972698" y="3908259"/>
              <a:ext cx="2097777" cy="1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76" name="Oval 75"/>
            <p:cNvSpPr/>
            <p:nvPr/>
          </p:nvSpPr>
          <p:spPr>
            <a:xfrm>
              <a:off x="4901168" y="3834942"/>
              <a:ext cx="254634" cy="2546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grpSp>
        <p:nvGrpSpPr>
          <p:cNvPr id="3" name="Group 2"/>
          <p:cNvGrpSpPr/>
          <p:nvPr/>
        </p:nvGrpSpPr>
        <p:grpSpPr>
          <a:xfrm>
            <a:off x="794" y="3834942"/>
            <a:ext cx="3020378" cy="254634"/>
            <a:chOff x="0" y="3834942"/>
            <a:chExt cx="3020771" cy="254634"/>
          </a:xfrm>
        </p:grpSpPr>
        <p:sp>
          <p:nvSpPr>
            <p:cNvPr id="74" name="Rectangle 73"/>
            <p:cNvSpPr/>
            <p:nvPr/>
          </p:nvSpPr>
          <p:spPr>
            <a:xfrm>
              <a:off x="0" y="3908259"/>
              <a:ext cx="2924175" cy="10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sp>
          <p:nvSpPr>
            <p:cNvPr id="77" name="Oval 76"/>
            <p:cNvSpPr/>
            <p:nvPr/>
          </p:nvSpPr>
          <p:spPr>
            <a:xfrm>
              <a:off x="2766137" y="3834942"/>
              <a:ext cx="254634" cy="2546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fade">
                                      <p:cBhvr>
                                        <p:cTn id="15" dur="500"/>
                                        <p:tgtEl>
                                          <p:spTgt spid="5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500"/>
                                        <p:tgtEl>
                                          <p:spTgt spid="8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fade">
                                      <p:cBhvr>
                                        <p:cTn id="30" dur="500"/>
                                        <p:tgtEl>
                                          <p:spTgt spid="8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par>
                                <p:cTn id="36" presetID="22" presetClass="entr" presetSubtype="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500"/>
                                        <p:tgtEl>
                                          <p:spTgt spid="6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fade">
                                      <p:cBhvr>
                                        <p:cTn id="46" dur="500"/>
                                        <p:tgtEl>
                                          <p:spTgt spid="6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500"/>
                                        <p:tgtEl>
                                          <p:spTgt spid="6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fade">
                                      <p:cBhvr>
                                        <p:cTn id="52" dur="500"/>
                                        <p:tgtEl>
                                          <p:spTgt spid="8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500"/>
                                        <p:tgtEl>
                                          <p:spTgt spid="8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500"/>
                                        <p:tgtEl>
                                          <p:spTgt spid="8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left)">
                                      <p:cBhvr>
                                        <p:cTn id="63" dur="500"/>
                                        <p:tgtEl>
                                          <p:spTgt spid="7"/>
                                        </p:tgtEl>
                                      </p:cBhvr>
                                    </p:animEffect>
                                  </p:childTnLst>
                                </p:cTn>
                              </p:par>
                              <p:par>
                                <p:cTn id="64" presetID="22" presetClass="entr" presetSubtype="8"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fade">
                                      <p:cBhvr>
                                        <p:cTn id="71" dur="500"/>
                                        <p:tgtEl>
                                          <p:spTgt spid="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500"/>
                                        <p:tgtEl>
                                          <p:spTgt spid="6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6"/>
                                        </p:tgtEl>
                                        <p:attrNameLst>
                                          <p:attrName>style.visibility</p:attrName>
                                        </p:attrNameLst>
                                      </p:cBhvr>
                                      <p:to>
                                        <p:strVal val="visible"/>
                                      </p:to>
                                    </p:set>
                                    <p:animEffect transition="in" filter="fade">
                                      <p:cBhvr>
                                        <p:cTn id="80" dur="500"/>
                                        <p:tgtEl>
                                          <p:spTgt spid="8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87"/>
                                        </p:tgtEl>
                                        <p:attrNameLst>
                                          <p:attrName>style.visibility</p:attrName>
                                        </p:attrNameLst>
                                      </p:cBhvr>
                                      <p:to>
                                        <p:strVal val="visible"/>
                                      </p:to>
                                    </p:set>
                                    <p:animEffect transition="in" filter="fade">
                                      <p:cBhvr>
                                        <p:cTn id="83" dur="500"/>
                                        <p:tgtEl>
                                          <p:spTgt spid="8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88"/>
                                        </p:tgtEl>
                                        <p:attrNameLst>
                                          <p:attrName>style.visibility</p:attrName>
                                        </p:attrNameLst>
                                      </p:cBhvr>
                                      <p:to>
                                        <p:strVal val="visible"/>
                                      </p:to>
                                    </p:set>
                                    <p:animEffect transition="in" filter="fade">
                                      <p:cBhvr>
                                        <p:cTn id="86" dur="500"/>
                                        <p:tgtEl>
                                          <p:spTgt spid="8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left)">
                                      <p:cBhvr>
                                        <p:cTn id="91" dur="500"/>
                                        <p:tgtEl>
                                          <p:spTgt spid="12"/>
                                        </p:tgtEl>
                                      </p:cBhvr>
                                    </p:animEffect>
                                  </p:childTnLst>
                                </p:cTn>
                              </p:par>
                              <p:par>
                                <p:cTn id="92" presetID="22" presetClass="entr" presetSubtype="8" fill="hold"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wipe(left)">
                                      <p:cBhvr>
                                        <p:cTn id="94" dur="500"/>
                                        <p:tgtEl>
                                          <p:spTgt spid="11"/>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fade">
                                      <p:cBhvr>
                                        <p:cTn id="99" dur="500"/>
                                        <p:tgtEl>
                                          <p:spTgt spid="68"/>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fade">
                                      <p:cBhvr>
                                        <p:cTn id="102" dur="500"/>
                                        <p:tgtEl>
                                          <p:spTgt spid="6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fade">
                                      <p:cBhvr>
                                        <p:cTn id="105" dur="500"/>
                                        <p:tgtEl>
                                          <p:spTgt spid="7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9"/>
                                        </p:tgtEl>
                                        <p:attrNameLst>
                                          <p:attrName>style.visibility</p:attrName>
                                        </p:attrNameLst>
                                      </p:cBhvr>
                                      <p:to>
                                        <p:strVal val="visible"/>
                                      </p:to>
                                    </p:set>
                                    <p:animEffect transition="in" filter="fade">
                                      <p:cBhvr>
                                        <p:cTn id="108" dur="500"/>
                                        <p:tgtEl>
                                          <p:spTgt spid="89"/>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90"/>
                                        </p:tgtEl>
                                        <p:attrNameLst>
                                          <p:attrName>style.visibility</p:attrName>
                                        </p:attrNameLst>
                                      </p:cBhvr>
                                      <p:to>
                                        <p:strVal val="visible"/>
                                      </p:to>
                                    </p:set>
                                    <p:animEffect transition="in" filter="fade">
                                      <p:cBhvr>
                                        <p:cTn id="111" dur="500"/>
                                        <p:tgtEl>
                                          <p:spTgt spid="90"/>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91"/>
                                        </p:tgtEl>
                                        <p:attrNameLst>
                                          <p:attrName>style.visibility</p:attrName>
                                        </p:attrNameLst>
                                      </p:cBhvr>
                                      <p:to>
                                        <p:strVal val="visible"/>
                                      </p:to>
                                    </p:set>
                                    <p:animEffect transition="in" filter="fade">
                                      <p:cBhvr>
                                        <p:cTn id="114" dur="500"/>
                                        <p:tgtEl>
                                          <p:spTgt spid="91"/>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wipe(left)">
                                      <p:cBhvr>
                                        <p:cTn id="1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animBg="1"/>
      <p:bldP spid="62" grpId="0"/>
      <p:bldP spid="63" grpId="0"/>
      <p:bldP spid="64" grpId="0" animBg="1"/>
      <p:bldP spid="65" grpId="0"/>
      <p:bldP spid="66" grpId="0"/>
      <p:bldP spid="67" grpId="0" animBg="1"/>
      <p:bldP spid="68" grpId="0"/>
      <p:bldP spid="69" grpId="0"/>
      <p:bldP spid="70" grpId="0" animBg="1"/>
      <p:bldP spid="80" grpId="0"/>
      <p:bldP spid="81" grpId="0"/>
      <p:bldP spid="82" grpId="0" animBg="1"/>
      <p:bldP spid="83" grpId="0"/>
      <p:bldP spid="84" grpId="0"/>
      <p:bldP spid="85" grpId="0" animBg="1"/>
      <p:bldP spid="86" grpId="0"/>
      <p:bldP spid="87" grpId="0"/>
      <p:bldP spid="88" grpId="0" animBg="1"/>
      <p:bldP spid="89" grpId="0"/>
      <p:bldP spid="90" grpId="0"/>
      <p:bldP spid="9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22" name="Oval 21"/>
          <p:cNvSpPr/>
          <p:nvPr/>
        </p:nvSpPr>
        <p:spPr>
          <a:xfrm rot="10800000" flipV="1">
            <a:off x="4324221" y="4169331"/>
            <a:ext cx="1152366" cy="1152516"/>
          </a:xfrm>
          <a:prstGeom prst="ellipse">
            <a:avLst/>
          </a:prstGeom>
          <a:solidFill>
            <a:schemeClr val="bg1"/>
          </a:solidFill>
          <a:ln w="2159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accent1"/>
              </a:solidFill>
              <a:cs typeface="+mn-ea"/>
              <a:sym typeface="+mn-lt"/>
            </a:endParaRPr>
          </a:p>
        </p:txBody>
      </p:sp>
      <p:sp>
        <p:nvSpPr>
          <p:cNvPr id="23" name="Oval 22"/>
          <p:cNvSpPr/>
          <p:nvPr/>
        </p:nvSpPr>
        <p:spPr>
          <a:xfrm rot="10800000" flipV="1">
            <a:off x="5519818" y="4169331"/>
            <a:ext cx="1152366" cy="1152516"/>
          </a:xfrm>
          <a:prstGeom prst="ellipse">
            <a:avLst/>
          </a:prstGeom>
          <a:solidFill>
            <a:schemeClr val="bg1"/>
          </a:solidFill>
          <a:ln w="2159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accent2"/>
              </a:solidFill>
              <a:cs typeface="+mn-ea"/>
              <a:sym typeface="+mn-lt"/>
            </a:endParaRPr>
          </a:p>
        </p:txBody>
      </p:sp>
      <p:sp>
        <p:nvSpPr>
          <p:cNvPr id="24" name="Oval 23"/>
          <p:cNvSpPr/>
          <p:nvPr/>
        </p:nvSpPr>
        <p:spPr>
          <a:xfrm rot="10800000" flipV="1">
            <a:off x="6715414" y="4169331"/>
            <a:ext cx="1152366" cy="1152516"/>
          </a:xfrm>
          <a:prstGeom prst="ellipse">
            <a:avLst/>
          </a:prstGeom>
          <a:solidFill>
            <a:schemeClr val="bg1"/>
          </a:solidFill>
          <a:ln w="2159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accent3"/>
              </a:solidFill>
              <a:cs typeface="+mn-ea"/>
              <a:sym typeface="+mn-lt"/>
            </a:endParaRPr>
          </a:p>
        </p:txBody>
      </p:sp>
      <p:sp>
        <p:nvSpPr>
          <p:cNvPr id="25" name="Oval 24"/>
          <p:cNvSpPr/>
          <p:nvPr/>
        </p:nvSpPr>
        <p:spPr>
          <a:xfrm rot="10800000" flipV="1">
            <a:off x="4894191" y="3098000"/>
            <a:ext cx="1152366" cy="1152516"/>
          </a:xfrm>
          <a:prstGeom prst="ellipse">
            <a:avLst/>
          </a:prstGeom>
          <a:solidFill>
            <a:schemeClr val="bg1"/>
          </a:solidFill>
          <a:ln w="2159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accent5"/>
              </a:solidFill>
              <a:cs typeface="+mn-ea"/>
              <a:sym typeface="+mn-lt"/>
            </a:endParaRPr>
          </a:p>
        </p:txBody>
      </p:sp>
      <p:sp>
        <p:nvSpPr>
          <p:cNvPr id="26" name="Oval 25"/>
          <p:cNvSpPr/>
          <p:nvPr/>
        </p:nvSpPr>
        <p:spPr>
          <a:xfrm rot="10800000" flipV="1">
            <a:off x="6089787" y="3098000"/>
            <a:ext cx="1152366" cy="1152516"/>
          </a:xfrm>
          <a:prstGeom prst="ellipse">
            <a:avLst/>
          </a:prstGeom>
          <a:solidFill>
            <a:schemeClr val="bg1"/>
          </a:solidFill>
          <a:ln w="2159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3600" dirty="0">
              <a:solidFill>
                <a:schemeClr val="accent4"/>
              </a:solidFill>
              <a:cs typeface="+mn-ea"/>
              <a:sym typeface="+mn-lt"/>
            </a:endParaRPr>
          </a:p>
        </p:txBody>
      </p:sp>
      <p:sp>
        <p:nvSpPr>
          <p:cNvPr id="27" name="Oval 26"/>
          <p:cNvSpPr/>
          <p:nvPr/>
        </p:nvSpPr>
        <p:spPr>
          <a:xfrm rot="10800000" flipV="1">
            <a:off x="5411713" y="1978169"/>
            <a:ext cx="1152366" cy="1152516"/>
          </a:xfrm>
          <a:prstGeom prst="ellipse">
            <a:avLst/>
          </a:prstGeom>
          <a:solidFill>
            <a:schemeClr val="bg1"/>
          </a:solidFill>
          <a:ln w="2159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accent6"/>
              </a:solidFill>
              <a:cs typeface="+mn-ea"/>
              <a:sym typeface="+mn-lt"/>
            </a:endParaRPr>
          </a:p>
        </p:txBody>
      </p:sp>
      <p:sp>
        <p:nvSpPr>
          <p:cNvPr id="28" name="TextBox 27"/>
          <p:cNvSpPr txBox="1"/>
          <p:nvPr/>
        </p:nvSpPr>
        <p:spPr>
          <a:xfrm>
            <a:off x="9288663" y="1878245"/>
            <a:ext cx="1960625" cy="276999"/>
          </a:xfrm>
          <a:prstGeom prst="rect">
            <a:avLst/>
          </a:prstGeom>
          <a:noFill/>
        </p:spPr>
        <p:txBody>
          <a:bodyPr wrap="square" lIns="0" tIns="0" rIns="0" bIns="0" rtlCol="0" anchor="ctr">
            <a:spAutoFit/>
          </a:bodyPr>
          <a:lstStyle/>
          <a:p>
            <a:r>
              <a:rPr lang="zh-CN" altLang="en-US" dirty="0">
                <a:solidFill>
                  <a:schemeClr val="accent6"/>
                </a:solidFill>
                <a:cs typeface="+mn-ea"/>
                <a:sym typeface="+mn-lt"/>
              </a:rPr>
              <a:t>员工界面</a:t>
            </a:r>
            <a:endParaRPr lang="en-AU" dirty="0">
              <a:solidFill>
                <a:schemeClr val="accent6"/>
              </a:solidFill>
              <a:cs typeface="+mn-ea"/>
              <a:sym typeface="+mn-lt"/>
            </a:endParaRPr>
          </a:p>
        </p:txBody>
      </p:sp>
      <p:sp>
        <p:nvSpPr>
          <p:cNvPr id="29" name="Text Placeholder 32"/>
          <p:cNvSpPr txBox="1"/>
          <p:nvPr/>
        </p:nvSpPr>
        <p:spPr>
          <a:xfrm>
            <a:off x="9288663" y="2185990"/>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30" name="TextBox 29"/>
          <p:cNvSpPr txBox="1"/>
          <p:nvPr/>
        </p:nvSpPr>
        <p:spPr>
          <a:xfrm>
            <a:off x="9288663" y="3227653"/>
            <a:ext cx="1960625" cy="276999"/>
          </a:xfrm>
          <a:prstGeom prst="rect">
            <a:avLst/>
          </a:prstGeom>
          <a:noFill/>
        </p:spPr>
        <p:txBody>
          <a:bodyPr wrap="square" lIns="0" tIns="0" rIns="0" bIns="0" rtlCol="0" anchor="ctr">
            <a:spAutoFit/>
          </a:bodyPr>
          <a:lstStyle/>
          <a:p>
            <a:r>
              <a:rPr lang="zh-CN" altLang="en-US" dirty="0">
                <a:solidFill>
                  <a:schemeClr val="accent5"/>
                </a:solidFill>
                <a:cs typeface="+mn-ea"/>
                <a:sym typeface="+mn-lt"/>
              </a:rPr>
              <a:t>系统保护</a:t>
            </a:r>
            <a:endParaRPr lang="en-AU" dirty="0">
              <a:solidFill>
                <a:schemeClr val="accent5"/>
              </a:solidFill>
              <a:cs typeface="+mn-ea"/>
              <a:sym typeface="+mn-lt"/>
            </a:endParaRPr>
          </a:p>
        </p:txBody>
      </p:sp>
      <p:sp>
        <p:nvSpPr>
          <p:cNvPr id="31" name="Text Placeholder 32"/>
          <p:cNvSpPr txBox="1"/>
          <p:nvPr/>
        </p:nvSpPr>
        <p:spPr>
          <a:xfrm>
            <a:off x="9288663" y="3535398"/>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32" name="TextBox 31"/>
          <p:cNvSpPr txBox="1"/>
          <p:nvPr/>
        </p:nvSpPr>
        <p:spPr>
          <a:xfrm>
            <a:off x="9288663" y="4577060"/>
            <a:ext cx="1960625" cy="276999"/>
          </a:xfrm>
          <a:prstGeom prst="rect">
            <a:avLst/>
          </a:prstGeom>
          <a:noFill/>
        </p:spPr>
        <p:txBody>
          <a:bodyPr wrap="square" lIns="0" tIns="0" rIns="0" bIns="0" rtlCol="0" anchor="ctr">
            <a:spAutoFit/>
          </a:bodyPr>
          <a:lstStyle/>
          <a:p>
            <a:r>
              <a:rPr lang="zh-CN" altLang="en-US" dirty="0">
                <a:solidFill>
                  <a:schemeClr val="accent4"/>
                </a:solidFill>
                <a:cs typeface="+mn-ea"/>
                <a:sym typeface="+mn-lt"/>
              </a:rPr>
              <a:t>数据分析</a:t>
            </a:r>
            <a:endParaRPr lang="en-AU" dirty="0">
              <a:solidFill>
                <a:schemeClr val="accent4"/>
              </a:solidFill>
              <a:cs typeface="+mn-ea"/>
              <a:sym typeface="+mn-lt"/>
            </a:endParaRPr>
          </a:p>
        </p:txBody>
      </p:sp>
      <p:sp>
        <p:nvSpPr>
          <p:cNvPr id="33" name="Text Placeholder 32"/>
          <p:cNvSpPr txBox="1"/>
          <p:nvPr/>
        </p:nvSpPr>
        <p:spPr>
          <a:xfrm>
            <a:off x="9288663" y="4884805"/>
            <a:ext cx="1960624"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38" name="Rounded Rectangle 37"/>
          <p:cNvSpPr/>
          <p:nvPr/>
        </p:nvSpPr>
        <p:spPr>
          <a:xfrm>
            <a:off x="8474410" y="1933883"/>
            <a:ext cx="604616" cy="604695"/>
          </a:xfrm>
          <a:prstGeom prst="roundRect">
            <a:avLst>
              <a:gd name="adj" fmla="val 1655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rgbClr val="FFFFFF"/>
              </a:solidFill>
              <a:cs typeface="+mn-ea"/>
              <a:sym typeface="+mn-lt"/>
            </a:endParaRPr>
          </a:p>
        </p:txBody>
      </p:sp>
      <p:sp>
        <p:nvSpPr>
          <p:cNvPr id="41" name="Rounded Rectangle 40"/>
          <p:cNvSpPr/>
          <p:nvPr/>
        </p:nvSpPr>
        <p:spPr>
          <a:xfrm>
            <a:off x="8474410" y="3283288"/>
            <a:ext cx="604616" cy="604695"/>
          </a:xfrm>
          <a:prstGeom prst="roundRect">
            <a:avLst>
              <a:gd name="adj" fmla="val 165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rgbClr val="FFFFFF"/>
              </a:solidFill>
              <a:cs typeface="+mn-ea"/>
              <a:sym typeface="+mn-lt"/>
            </a:endParaRPr>
          </a:p>
        </p:txBody>
      </p:sp>
      <p:sp>
        <p:nvSpPr>
          <p:cNvPr id="43" name="Rounded Rectangle 42"/>
          <p:cNvSpPr/>
          <p:nvPr/>
        </p:nvSpPr>
        <p:spPr>
          <a:xfrm>
            <a:off x="8474410" y="4632695"/>
            <a:ext cx="604616" cy="604695"/>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rgbClr val="FFFFFF"/>
              </a:solidFill>
              <a:cs typeface="+mn-ea"/>
              <a:sym typeface="+mn-lt"/>
            </a:endParaRPr>
          </a:p>
        </p:txBody>
      </p:sp>
      <p:sp>
        <p:nvSpPr>
          <p:cNvPr id="45" name="TextBox 44"/>
          <p:cNvSpPr txBox="1"/>
          <p:nvPr/>
        </p:nvSpPr>
        <p:spPr>
          <a:xfrm flipH="1">
            <a:off x="914258" y="1909006"/>
            <a:ext cx="1984862" cy="276999"/>
          </a:xfrm>
          <a:prstGeom prst="rect">
            <a:avLst/>
          </a:prstGeom>
          <a:noFill/>
        </p:spPr>
        <p:txBody>
          <a:bodyPr wrap="square" lIns="0" tIns="0" rIns="0" bIns="0" rtlCol="0" anchor="ctr">
            <a:spAutoFit/>
          </a:bodyPr>
          <a:lstStyle/>
          <a:p>
            <a:pPr algn="r"/>
            <a:r>
              <a:rPr lang="zh-CN" altLang="en-US" dirty="0">
                <a:solidFill>
                  <a:schemeClr val="accent1"/>
                </a:solidFill>
                <a:cs typeface="+mn-ea"/>
                <a:sym typeface="+mn-lt"/>
              </a:rPr>
              <a:t>创意策略</a:t>
            </a:r>
            <a:endParaRPr lang="en-AU" dirty="0">
              <a:solidFill>
                <a:schemeClr val="accent1"/>
              </a:solidFill>
              <a:cs typeface="+mn-ea"/>
              <a:sym typeface="+mn-lt"/>
            </a:endParaRPr>
          </a:p>
        </p:txBody>
      </p:sp>
      <p:sp>
        <p:nvSpPr>
          <p:cNvPr id="47" name="Text Placeholder 32"/>
          <p:cNvSpPr txBox="1"/>
          <p:nvPr/>
        </p:nvSpPr>
        <p:spPr>
          <a:xfrm flipH="1">
            <a:off x="914258" y="2185990"/>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49" name="TextBox 48"/>
          <p:cNvSpPr txBox="1"/>
          <p:nvPr/>
        </p:nvSpPr>
        <p:spPr>
          <a:xfrm flipH="1">
            <a:off x="914258" y="3258414"/>
            <a:ext cx="1984862" cy="276999"/>
          </a:xfrm>
          <a:prstGeom prst="rect">
            <a:avLst/>
          </a:prstGeom>
          <a:noFill/>
        </p:spPr>
        <p:txBody>
          <a:bodyPr wrap="square" lIns="0" tIns="0" rIns="0" bIns="0" rtlCol="0" anchor="ctr">
            <a:spAutoFit/>
          </a:bodyPr>
          <a:lstStyle/>
          <a:p>
            <a:pPr algn="r"/>
            <a:r>
              <a:rPr lang="zh-CN" altLang="en-US" dirty="0">
                <a:solidFill>
                  <a:schemeClr val="accent2"/>
                </a:solidFill>
                <a:cs typeface="+mn-ea"/>
                <a:sym typeface="+mn-lt"/>
              </a:rPr>
              <a:t>安全级别</a:t>
            </a:r>
            <a:endParaRPr lang="en-AU" dirty="0">
              <a:solidFill>
                <a:schemeClr val="accent2"/>
              </a:solidFill>
              <a:cs typeface="+mn-ea"/>
              <a:sym typeface="+mn-lt"/>
            </a:endParaRPr>
          </a:p>
        </p:txBody>
      </p:sp>
      <p:sp>
        <p:nvSpPr>
          <p:cNvPr id="50" name="Text Placeholder 32"/>
          <p:cNvSpPr txBox="1"/>
          <p:nvPr/>
        </p:nvSpPr>
        <p:spPr>
          <a:xfrm flipH="1">
            <a:off x="914258" y="3535398"/>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51" name="TextBox 50"/>
          <p:cNvSpPr txBox="1"/>
          <p:nvPr/>
        </p:nvSpPr>
        <p:spPr>
          <a:xfrm flipH="1">
            <a:off x="914258" y="4607821"/>
            <a:ext cx="1984862" cy="276999"/>
          </a:xfrm>
          <a:prstGeom prst="rect">
            <a:avLst/>
          </a:prstGeom>
          <a:noFill/>
        </p:spPr>
        <p:txBody>
          <a:bodyPr wrap="square" lIns="0" tIns="0" rIns="0" bIns="0" rtlCol="0" anchor="ctr">
            <a:spAutoFit/>
          </a:bodyPr>
          <a:lstStyle/>
          <a:p>
            <a:pPr algn="r"/>
            <a:r>
              <a:rPr lang="zh-CN" altLang="en-US" dirty="0">
                <a:solidFill>
                  <a:srgbClr val="7F7F7F"/>
                </a:solidFill>
                <a:cs typeface="+mn-ea"/>
                <a:sym typeface="+mn-lt"/>
              </a:rPr>
              <a:t>产品发布 </a:t>
            </a:r>
            <a:endParaRPr lang="en-AU" dirty="0">
              <a:solidFill>
                <a:srgbClr val="7F7F7F"/>
              </a:solidFill>
              <a:cs typeface="+mn-ea"/>
              <a:sym typeface="+mn-lt"/>
            </a:endParaRPr>
          </a:p>
        </p:txBody>
      </p:sp>
      <p:sp>
        <p:nvSpPr>
          <p:cNvPr id="56" name="Text Placeholder 32"/>
          <p:cNvSpPr txBox="1"/>
          <p:nvPr/>
        </p:nvSpPr>
        <p:spPr>
          <a:xfrm flipH="1">
            <a:off x="914258" y="4884805"/>
            <a:ext cx="1984862" cy="79198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zh-CN" altLang="en-US" sz="1050" dirty="0">
                <a:solidFill>
                  <a:schemeClr val="tx1">
                    <a:lumMod val="65000"/>
                    <a:lumOff val="35000"/>
                  </a:schemeClr>
                </a:solidFill>
                <a:latin typeface="+mn-lt"/>
                <a:cs typeface="+mn-ea"/>
                <a:sym typeface="+mn-lt"/>
              </a:rPr>
              <a:t>此处添加详细文本描述，建议与标题相关并符合整体语言风格，语言描述尽量简洁生动。</a:t>
            </a:r>
            <a:endParaRPr lang="en-US" sz="1050" dirty="0">
              <a:solidFill>
                <a:schemeClr val="tx1">
                  <a:lumMod val="65000"/>
                  <a:lumOff val="35000"/>
                </a:schemeClr>
              </a:solidFill>
              <a:latin typeface="+mn-lt"/>
              <a:cs typeface="+mn-ea"/>
              <a:sym typeface="+mn-lt"/>
            </a:endParaRPr>
          </a:p>
        </p:txBody>
      </p:sp>
      <p:sp>
        <p:nvSpPr>
          <p:cNvPr id="57" name="Rounded Rectangle 56"/>
          <p:cNvSpPr/>
          <p:nvPr/>
        </p:nvSpPr>
        <p:spPr>
          <a:xfrm flipH="1">
            <a:off x="3108760" y="1933883"/>
            <a:ext cx="604616" cy="604695"/>
          </a:xfrm>
          <a:prstGeom prst="roundRect">
            <a:avLst>
              <a:gd name="adj" fmla="val 165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rgbClr val="FFFFFF"/>
              </a:solidFill>
              <a:cs typeface="+mn-ea"/>
              <a:sym typeface="+mn-lt"/>
            </a:endParaRPr>
          </a:p>
        </p:txBody>
      </p:sp>
      <p:sp>
        <p:nvSpPr>
          <p:cNvPr id="58" name="Rounded Rectangle 57"/>
          <p:cNvSpPr/>
          <p:nvPr/>
        </p:nvSpPr>
        <p:spPr>
          <a:xfrm flipH="1">
            <a:off x="3108760" y="3283288"/>
            <a:ext cx="604616" cy="604695"/>
          </a:xfrm>
          <a:prstGeom prst="roundRect">
            <a:avLst>
              <a:gd name="adj" fmla="val 165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400" dirty="0">
              <a:solidFill>
                <a:schemeClr val="bg1"/>
              </a:solidFill>
              <a:cs typeface="+mn-ea"/>
              <a:sym typeface="+mn-lt"/>
            </a:endParaRPr>
          </a:p>
        </p:txBody>
      </p:sp>
      <p:sp>
        <p:nvSpPr>
          <p:cNvPr id="59" name="Rounded Rectangle 58"/>
          <p:cNvSpPr/>
          <p:nvPr/>
        </p:nvSpPr>
        <p:spPr>
          <a:xfrm flipH="1">
            <a:off x="3108760" y="4632695"/>
            <a:ext cx="604616" cy="604695"/>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2400" dirty="0">
              <a:solidFill>
                <a:srgbClr val="FFFFFF"/>
              </a:solidFill>
              <a:cs typeface="+mn-ea"/>
              <a:sym typeface="+mn-lt"/>
            </a:endParaRPr>
          </a:p>
        </p:txBody>
      </p:sp>
      <p:grpSp>
        <p:nvGrpSpPr>
          <p:cNvPr id="34" name="组合 33"/>
          <p:cNvGrpSpPr/>
          <p:nvPr/>
        </p:nvGrpSpPr>
        <p:grpSpPr>
          <a:xfrm>
            <a:off x="8631573" y="3433681"/>
            <a:ext cx="307174" cy="307212"/>
            <a:chOff x="11121822" y="1145785"/>
            <a:chExt cx="307214" cy="307212"/>
          </a:xfrm>
          <a:solidFill>
            <a:schemeClr val="bg1"/>
          </a:solidFill>
        </p:grpSpPr>
        <p:sp>
          <p:nvSpPr>
            <p:cNvPr id="35"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36"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37" name="Freeform 142"/>
          <p:cNvSpPr/>
          <p:nvPr/>
        </p:nvSpPr>
        <p:spPr bwMode="auto">
          <a:xfrm>
            <a:off x="3267530" y="4829318"/>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39" name="Freeform 149"/>
          <p:cNvSpPr/>
          <p:nvPr/>
        </p:nvSpPr>
        <p:spPr bwMode="auto">
          <a:xfrm>
            <a:off x="3254986" y="3448594"/>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40" name="组合 39"/>
          <p:cNvGrpSpPr/>
          <p:nvPr/>
        </p:nvGrpSpPr>
        <p:grpSpPr>
          <a:xfrm>
            <a:off x="8622216" y="2145642"/>
            <a:ext cx="311646" cy="193872"/>
            <a:chOff x="8292784" y="1202455"/>
            <a:chExt cx="311687" cy="193872"/>
          </a:xfrm>
        </p:grpSpPr>
        <p:sp>
          <p:nvSpPr>
            <p:cNvPr id="42"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sp>
          <p:nvSpPr>
            <p:cNvPr id="44"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sp>
        <p:nvSpPr>
          <p:cNvPr id="46" name="Freeform 116"/>
          <p:cNvSpPr>
            <a:spLocks noEditPoints="1"/>
          </p:cNvSpPr>
          <p:nvPr/>
        </p:nvSpPr>
        <p:spPr bwMode="auto">
          <a:xfrm>
            <a:off x="3244565" y="2079019"/>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48" name="组合 47"/>
          <p:cNvGrpSpPr/>
          <p:nvPr/>
        </p:nvGrpSpPr>
        <p:grpSpPr>
          <a:xfrm>
            <a:off x="8566300" y="4771158"/>
            <a:ext cx="402605" cy="331075"/>
            <a:chOff x="5108575" y="3992563"/>
            <a:chExt cx="428625" cy="352426"/>
          </a:xfrm>
          <a:solidFill>
            <a:schemeClr val="bg1"/>
          </a:solidFill>
        </p:grpSpPr>
        <p:sp>
          <p:nvSpPr>
            <p:cNvPr id="52"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3"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4"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55"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0"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61"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
        <p:nvSpPr>
          <p:cNvPr id="62" name="Freeform 116"/>
          <p:cNvSpPr>
            <a:spLocks noEditPoints="1"/>
          </p:cNvSpPr>
          <p:nvPr/>
        </p:nvSpPr>
        <p:spPr bwMode="auto">
          <a:xfrm>
            <a:off x="5823126" y="2392680"/>
            <a:ext cx="329540" cy="290808"/>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accent6"/>
          </a:solidFill>
          <a:ln>
            <a:noFill/>
          </a:ln>
        </p:spPr>
        <p:txBody>
          <a:bodyPr vert="horz" wrap="square" lIns="91440" tIns="45720" rIns="91440" bIns="45720" numCol="1" anchor="t" anchorCtr="0" compatLnSpc="1"/>
          <a:lstStyle/>
          <a:p>
            <a:endParaRPr lang="en-US" sz="2400">
              <a:cs typeface="+mn-ea"/>
              <a:sym typeface="+mn-lt"/>
            </a:endParaRPr>
          </a:p>
        </p:txBody>
      </p:sp>
      <p:sp>
        <p:nvSpPr>
          <p:cNvPr id="63" name="Freeform 149"/>
          <p:cNvSpPr/>
          <p:nvPr/>
        </p:nvSpPr>
        <p:spPr bwMode="auto">
          <a:xfrm>
            <a:off x="5320073" y="3515727"/>
            <a:ext cx="307172" cy="301247"/>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accent5"/>
          </a:solidFill>
          <a:ln>
            <a:noFill/>
          </a:ln>
        </p:spPr>
        <p:txBody>
          <a:bodyPr vert="horz" wrap="square" lIns="91440" tIns="45720" rIns="91440" bIns="45720" numCol="1" anchor="t" anchorCtr="0" compatLnSpc="1"/>
          <a:lstStyle/>
          <a:p>
            <a:endParaRPr lang="en-US" sz="2400">
              <a:cs typeface="+mn-ea"/>
              <a:sym typeface="+mn-lt"/>
            </a:endParaRPr>
          </a:p>
        </p:txBody>
      </p:sp>
      <p:sp>
        <p:nvSpPr>
          <p:cNvPr id="64" name="Freeform 142"/>
          <p:cNvSpPr/>
          <p:nvPr/>
        </p:nvSpPr>
        <p:spPr bwMode="auto">
          <a:xfrm>
            <a:off x="6516555" y="3562463"/>
            <a:ext cx="292261" cy="238612"/>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accent4"/>
          </a:solidFill>
          <a:ln>
            <a:noFill/>
          </a:ln>
        </p:spPr>
        <p:txBody>
          <a:bodyPr vert="horz" wrap="square" lIns="91440" tIns="45720" rIns="91440" bIns="45720" numCol="1" anchor="t" anchorCtr="0" compatLnSpc="1"/>
          <a:lstStyle/>
          <a:p>
            <a:endParaRPr lang="en-US" sz="2400">
              <a:cs typeface="+mn-ea"/>
              <a:sym typeface="+mn-lt"/>
            </a:endParaRPr>
          </a:p>
        </p:txBody>
      </p:sp>
      <p:grpSp>
        <p:nvGrpSpPr>
          <p:cNvPr id="65" name="组合 64"/>
          <p:cNvGrpSpPr/>
          <p:nvPr/>
        </p:nvGrpSpPr>
        <p:grpSpPr>
          <a:xfrm>
            <a:off x="7135773" y="4645467"/>
            <a:ext cx="311646" cy="193872"/>
            <a:chOff x="8292784" y="1202455"/>
            <a:chExt cx="311687" cy="193872"/>
          </a:xfrm>
          <a:solidFill>
            <a:schemeClr val="accent3"/>
          </a:solidFill>
        </p:grpSpPr>
        <p:sp>
          <p:nvSpPr>
            <p:cNvPr id="66" name="Freeform 151"/>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grpFill/>
            <a:ln>
              <a:noFill/>
            </a:ln>
          </p:spPr>
          <p:txBody>
            <a:bodyPr vert="horz" wrap="square" lIns="91440" tIns="45720" rIns="91440" bIns="45720" numCol="1" anchor="t" anchorCtr="0" compatLnSpc="1"/>
            <a:lstStyle/>
            <a:p>
              <a:endParaRPr lang="en-US" sz="2400">
                <a:cs typeface="+mn-ea"/>
                <a:sym typeface="+mn-lt"/>
              </a:endParaRPr>
            </a:p>
          </p:txBody>
        </p:sp>
        <p:sp>
          <p:nvSpPr>
            <p:cNvPr id="67"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grpFill/>
            <a:ln>
              <a:noFill/>
            </a:ln>
          </p:spPr>
          <p:txBody>
            <a:bodyPr vert="horz" wrap="square" lIns="91440" tIns="45720" rIns="91440" bIns="45720" numCol="1" anchor="t" anchorCtr="0" compatLnSpc="1"/>
            <a:lstStyle/>
            <a:p>
              <a:endParaRPr lang="en-US" sz="2400">
                <a:cs typeface="+mn-ea"/>
                <a:sym typeface="+mn-lt"/>
              </a:endParaRPr>
            </a:p>
          </p:txBody>
        </p:sp>
      </p:grpSp>
      <p:grpSp>
        <p:nvGrpSpPr>
          <p:cNvPr id="72" name="组合 71"/>
          <p:cNvGrpSpPr/>
          <p:nvPr/>
        </p:nvGrpSpPr>
        <p:grpSpPr>
          <a:xfrm>
            <a:off x="5915889" y="4591983"/>
            <a:ext cx="307174" cy="307212"/>
            <a:chOff x="11121822" y="1145785"/>
            <a:chExt cx="307214" cy="307212"/>
          </a:xfrm>
          <a:solidFill>
            <a:schemeClr val="accent2"/>
          </a:solidFill>
        </p:grpSpPr>
        <p:sp>
          <p:nvSpPr>
            <p:cNvPr id="73" name="Freeform 140"/>
            <p:cNvSpPr>
              <a:spLocks noEditPoints="1"/>
            </p:cNvSpPr>
            <p:nvPr/>
          </p:nvSpPr>
          <p:spPr bwMode="auto">
            <a:xfrm>
              <a:off x="11121822" y="1211403"/>
              <a:ext cx="241594" cy="241594"/>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4" name="Freeform 141"/>
            <p:cNvSpPr>
              <a:spLocks noEditPoints="1"/>
            </p:cNvSpPr>
            <p:nvPr/>
          </p:nvSpPr>
          <p:spPr bwMode="auto">
            <a:xfrm>
              <a:off x="11317186" y="1145785"/>
              <a:ext cx="111850" cy="113341"/>
            </a:xfrm>
            <a:custGeom>
              <a:avLst/>
              <a:gdLst>
                <a:gd name="T0" fmla="*/ 48 w 52"/>
                <a:gd name="T1" fmla="*/ 23 h 52"/>
                <a:gd name="T2" fmla="*/ 50 w 52"/>
                <a:gd name="T3" fmla="*/ 17 h 52"/>
                <a:gd name="T4" fmla="*/ 48 w 52"/>
                <a:gd name="T5" fmla="*/ 11 h 52"/>
                <a:gd name="T6" fmla="*/ 44 w 52"/>
                <a:gd name="T7" fmla="*/ 12 h 52"/>
                <a:gd name="T8" fmla="*/ 42 w 52"/>
                <a:gd name="T9" fmla="*/ 6 h 52"/>
                <a:gd name="T10" fmla="*/ 38 w 52"/>
                <a:gd name="T11" fmla="*/ 2 h 52"/>
                <a:gd name="T12" fmla="*/ 34 w 52"/>
                <a:gd name="T13" fmla="*/ 5 h 52"/>
                <a:gd name="T14" fmla="*/ 30 w 52"/>
                <a:gd name="T15" fmla="*/ 1 h 52"/>
                <a:gd name="T16" fmla="*/ 24 w 52"/>
                <a:gd name="T17" fmla="*/ 0 h 52"/>
                <a:gd name="T18" fmla="*/ 23 w 52"/>
                <a:gd name="T19" fmla="*/ 4 h 52"/>
                <a:gd name="T20" fmla="*/ 17 w 52"/>
                <a:gd name="T21" fmla="*/ 2 h 52"/>
                <a:gd name="T22" fmla="*/ 11 w 52"/>
                <a:gd name="T23" fmla="*/ 4 h 52"/>
                <a:gd name="T24" fmla="*/ 12 w 52"/>
                <a:gd name="T25" fmla="*/ 8 h 52"/>
                <a:gd name="T26" fmla="*/ 6 w 52"/>
                <a:gd name="T27" fmla="*/ 10 h 52"/>
                <a:gd name="T28" fmla="*/ 2 w 52"/>
                <a:gd name="T29" fmla="*/ 14 h 52"/>
                <a:gd name="T30" fmla="*/ 6 w 52"/>
                <a:gd name="T31" fmla="*/ 18 h 52"/>
                <a:gd name="T32" fmla="*/ 1 w 52"/>
                <a:gd name="T33" fmla="*/ 22 h 52"/>
                <a:gd name="T34" fmla="*/ 0 w 52"/>
                <a:gd name="T35" fmla="*/ 28 h 52"/>
                <a:gd name="T36" fmla="*/ 4 w 52"/>
                <a:gd name="T37" fmla="*/ 29 h 52"/>
                <a:gd name="T38" fmla="*/ 2 w 52"/>
                <a:gd name="T39" fmla="*/ 35 h 52"/>
                <a:gd name="T40" fmla="*/ 4 w 52"/>
                <a:gd name="T41" fmla="*/ 41 h 52"/>
                <a:gd name="T42" fmla="*/ 9 w 52"/>
                <a:gd name="T43" fmla="*/ 40 h 52"/>
                <a:gd name="T44" fmla="*/ 10 w 52"/>
                <a:gd name="T45" fmla="*/ 46 h 52"/>
                <a:gd name="T46" fmla="*/ 15 w 52"/>
                <a:gd name="T47" fmla="*/ 50 h 52"/>
                <a:gd name="T48" fmla="*/ 18 w 52"/>
                <a:gd name="T49" fmla="*/ 47 h 52"/>
                <a:gd name="T50" fmla="*/ 22 w 52"/>
                <a:gd name="T51" fmla="*/ 51 h 52"/>
                <a:gd name="T52" fmla="*/ 28 w 52"/>
                <a:gd name="T53" fmla="*/ 52 h 52"/>
                <a:gd name="T54" fmla="*/ 29 w 52"/>
                <a:gd name="T55" fmla="*/ 48 h 52"/>
                <a:gd name="T56" fmla="*/ 35 w 52"/>
                <a:gd name="T57" fmla="*/ 50 h 52"/>
                <a:gd name="T58" fmla="*/ 41 w 52"/>
                <a:gd name="T59" fmla="*/ 48 h 52"/>
                <a:gd name="T60" fmla="*/ 40 w 52"/>
                <a:gd name="T61" fmla="*/ 43 h 52"/>
                <a:gd name="T62" fmla="*/ 46 w 52"/>
                <a:gd name="T63" fmla="*/ 42 h 52"/>
                <a:gd name="T64" fmla="*/ 50 w 52"/>
                <a:gd name="T65" fmla="*/ 37 h 52"/>
                <a:gd name="T66" fmla="*/ 47 w 52"/>
                <a:gd name="T67" fmla="*/ 34 h 52"/>
                <a:gd name="T68" fmla="*/ 51 w 52"/>
                <a:gd name="T69" fmla="*/ 30 h 52"/>
                <a:gd name="T70" fmla="*/ 52 w 52"/>
                <a:gd name="T71" fmla="*/ 24 h 52"/>
                <a:gd name="T72" fmla="*/ 26 w 52"/>
                <a:gd name="T73" fmla="*/ 40 h 52"/>
                <a:gd name="T74" fmla="*/ 26 w 52"/>
                <a:gd name="T75" fmla="*/ 12 h 52"/>
                <a:gd name="T76" fmla="*/ 26 w 52"/>
                <a:gd name="T77"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52">
                  <a:moveTo>
                    <a:pt x="51" y="23"/>
                  </a:moveTo>
                  <a:cubicBezTo>
                    <a:pt x="48" y="23"/>
                    <a:pt x="48" y="23"/>
                    <a:pt x="48" y="23"/>
                  </a:cubicBezTo>
                  <a:cubicBezTo>
                    <a:pt x="48" y="21"/>
                    <a:pt x="48" y="20"/>
                    <a:pt x="47" y="18"/>
                  </a:cubicBezTo>
                  <a:cubicBezTo>
                    <a:pt x="50" y="17"/>
                    <a:pt x="50" y="17"/>
                    <a:pt x="50" y="17"/>
                  </a:cubicBezTo>
                  <a:cubicBezTo>
                    <a:pt x="50" y="16"/>
                    <a:pt x="51" y="16"/>
                    <a:pt x="50" y="15"/>
                  </a:cubicBezTo>
                  <a:cubicBezTo>
                    <a:pt x="48" y="11"/>
                    <a:pt x="48" y="11"/>
                    <a:pt x="48" y="11"/>
                  </a:cubicBezTo>
                  <a:cubicBezTo>
                    <a:pt x="48" y="10"/>
                    <a:pt x="47" y="10"/>
                    <a:pt x="46" y="11"/>
                  </a:cubicBezTo>
                  <a:cubicBezTo>
                    <a:pt x="44" y="12"/>
                    <a:pt x="44" y="12"/>
                    <a:pt x="44" y="12"/>
                  </a:cubicBezTo>
                  <a:cubicBezTo>
                    <a:pt x="43" y="11"/>
                    <a:pt x="42" y="10"/>
                    <a:pt x="40" y="9"/>
                  </a:cubicBezTo>
                  <a:cubicBezTo>
                    <a:pt x="42" y="6"/>
                    <a:pt x="42" y="6"/>
                    <a:pt x="42" y="6"/>
                  </a:cubicBezTo>
                  <a:cubicBezTo>
                    <a:pt x="42" y="6"/>
                    <a:pt x="42" y="5"/>
                    <a:pt x="42" y="4"/>
                  </a:cubicBezTo>
                  <a:cubicBezTo>
                    <a:pt x="38" y="2"/>
                    <a:pt x="38" y="2"/>
                    <a:pt x="38" y="2"/>
                  </a:cubicBezTo>
                  <a:cubicBezTo>
                    <a:pt x="37" y="2"/>
                    <a:pt x="36" y="2"/>
                    <a:pt x="36" y="3"/>
                  </a:cubicBezTo>
                  <a:cubicBezTo>
                    <a:pt x="34" y="5"/>
                    <a:pt x="34" y="5"/>
                    <a:pt x="34" y="5"/>
                  </a:cubicBezTo>
                  <a:cubicBezTo>
                    <a:pt x="33" y="5"/>
                    <a:pt x="32" y="4"/>
                    <a:pt x="30" y="4"/>
                  </a:cubicBezTo>
                  <a:cubicBezTo>
                    <a:pt x="30" y="1"/>
                    <a:pt x="30" y="1"/>
                    <a:pt x="30" y="1"/>
                  </a:cubicBezTo>
                  <a:cubicBezTo>
                    <a:pt x="30" y="0"/>
                    <a:pt x="29" y="0"/>
                    <a:pt x="29" y="0"/>
                  </a:cubicBezTo>
                  <a:cubicBezTo>
                    <a:pt x="24" y="0"/>
                    <a:pt x="24" y="0"/>
                    <a:pt x="24" y="0"/>
                  </a:cubicBezTo>
                  <a:cubicBezTo>
                    <a:pt x="24" y="0"/>
                    <a:pt x="23" y="0"/>
                    <a:pt x="23" y="1"/>
                  </a:cubicBezTo>
                  <a:cubicBezTo>
                    <a:pt x="23" y="4"/>
                    <a:pt x="23" y="4"/>
                    <a:pt x="23" y="4"/>
                  </a:cubicBezTo>
                  <a:cubicBezTo>
                    <a:pt x="21" y="4"/>
                    <a:pt x="20" y="5"/>
                    <a:pt x="19" y="5"/>
                  </a:cubicBezTo>
                  <a:cubicBezTo>
                    <a:pt x="17" y="2"/>
                    <a:pt x="17" y="2"/>
                    <a:pt x="17" y="2"/>
                  </a:cubicBezTo>
                  <a:cubicBezTo>
                    <a:pt x="17" y="2"/>
                    <a:pt x="16" y="1"/>
                    <a:pt x="15" y="2"/>
                  </a:cubicBezTo>
                  <a:cubicBezTo>
                    <a:pt x="11" y="4"/>
                    <a:pt x="11" y="4"/>
                    <a:pt x="11" y="4"/>
                  </a:cubicBezTo>
                  <a:cubicBezTo>
                    <a:pt x="11" y="4"/>
                    <a:pt x="11" y="5"/>
                    <a:pt x="11" y="6"/>
                  </a:cubicBezTo>
                  <a:cubicBezTo>
                    <a:pt x="12" y="8"/>
                    <a:pt x="12" y="8"/>
                    <a:pt x="12" y="8"/>
                  </a:cubicBezTo>
                  <a:cubicBezTo>
                    <a:pt x="11" y="9"/>
                    <a:pt x="10" y="10"/>
                    <a:pt x="9" y="12"/>
                  </a:cubicBezTo>
                  <a:cubicBezTo>
                    <a:pt x="6" y="10"/>
                    <a:pt x="6" y="10"/>
                    <a:pt x="6" y="10"/>
                  </a:cubicBezTo>
                  <a:cubicBezTo>
                    <a:pt x="6" y="10"/>
                    <a:pt x="5" y="10"/>
                    <a:pt x="5" y="10"/>
                  </a:cubicBezTo>
                  <a:cubicBezTo>
                    <a:pt x="2" y="14"/>
                    <a:pt x="2" y="14"/>
                    <a:pt x="2" y="14"/>
                  </a:cubicBezTo>
                  <a:cubicBezTo>
                    <a:pt x="2" y="15"/>
                    <a:pt x="2" y="16"/>
                    <a:pt x="3" y="16"/>
                  </a:cubicBezTo>
                  <a:cubicBezTo>
                    <a:pt x="6" y="18"/>
                    <a:pt x="6" y="18"/>
                    <a:pt x="6" y="18"/>
                  </a:cubicBezTo>
                  <a:cubicBezTo>
                    <a:pt x="5" y="19"/>
                    <a:pt x="5" y="21"/>
                    <a:pt x="4" y="22"/>
                  </a:cubicBezTo>
                  <a:cubicBezTo>
                    <a:pt x="1" y="22"/>
                    <a:pt x="1" y="22"/>
                    <a:pt x="1" y="22"/>
                  </a:cubicBezTo>
                  <a:cubicBezTo>
                    <a:pt x="0" y="22"/>
                    <a:pt x="0" y="23"/>
                    <a:pt x="0" y="23"/>
                  </a:cubicBezTo>
                  <a:cubicBezTo>
                    <a:pt x="0" y="28"/>
                    <a:pt x="0" y="28"/>
                    <a:pt x="0" y="28"/>
                  </a:cubicBezTo>
                  <a:cubicBezTo>
                    <a:pt x="0" y="29"/>
                    <a:pt x="0" y="29"/>
                    <a:pt x="1" y="29"/>
                  </a:cubicBezTo>
                  <a:cubicBezTo>
                    <a:pt x="4" y="29"/>
                    <a:pt x="4" y="29"/>
                    <a:pt x="4" y="29"/>
                  </a:cubicBezTo>
                  <a:cubicBezTo>
                    <a:pt x="4" y="31"/>
                    <a:pt x="5" y="32"/>
                    <a:pt x="5" y="34"/>
                  </a:cubicBezTo>
                  <a:cubicBezTo>
                    <a:pt x="2" y="35"/>
                    <a:pt x="2" y="35"/>
                    <a:pt x="2" y="35"/>
                  </a:cubicBezTo>
                  <a:cubicBezTo>
                    <a:pt x="2" y="36"/>
                    <a:pt x="2" y="36"/>
                    <a:pt x="2" y="37"/>
                  </a:cubicBezTo>
                  <a:cubicBezTo>
                    <a:pt x="4" y="41"/>
                    <a:pt x="4" y="41"/>
                    <a:pt x="4" y="41"/>
                  </a:cubicBezTo>
                  <a:cubicBezTo>
                    <a:pt x="5" y="41"/>
                    <a:pt x="5" y="42"/>
                    <a:pt x="6" y="41"/>
                  </a:cubicBezTo>
                  <a:cubicBezTo>
                    <a:pt x="9" y="40"/>
                    <a:pt x="9" y="40"/>
                    <a:pt x="9" y="40"/>
                  </a:cubicBezTo>
                  <a:cubicBezTo>
                    <a:pt x="10" y="41"/>
                    <a:pt x="11" y="42"/>
                    <a:pt x="12" y="43"/>
                  </a:cubicBezTo>
                  <a:cubicBezTo>
                    <a:pt x="10" y="46"/>
                    <a:pt x="10" y="46"/>
                    <a:pt x="10" y="46"/>
                  </a:cubicBezTo>
                  <a:cubicBezTo>
                    <a:pt x="10" y="46"/>
                    <a:pt x="10" y="47"/>
                    <a:pt x="11" y="47"/>
                  </a:cubicBezTo>
                  <a:cubicBezTo>
                    <a:pt x="15" y="50"/>
                    <a:pt x="15" y="50"/>
                    <a:pt x="15" y="50"/>
                  </a:cubicBezTo>
                  <a:cubicBezTo>
                    <a:pt x="15" y="50"/>
                    <a:pt x="16" y="50"/>
                    <a:pt x="16" y="49"/>
                  </a:cubicBezTo>
                  <a:cubicBezTo>
                    <a:pt x="18" y="47"/>
                    <a:pt x="18" y="47"/>
                    <a:pt x="18" y="47"/>
                  </a:cubicBezTo>
                  <a:cubicBezTo>
                    <a:pt x="19" y="47"/>
                    <a:pt x="21" y="48"/>
                    <a:pt x="22" y="48"/>
                  </a:cubicBezTo>
                  <a:cubicBezTo>
                    <a:pt x="22" y="51"/>
                    <a:pt x="22" y="51"/>
                    <a:pt x="22" y="51"/>
                  </a:cubicBezTo>
                  <a:cubicBezTo>
                    <a:pt x="22" y="52"/>
                    <a:pt x="23" y="52"/>
                    <a:pt x="24" y="52"/>
                  </a:cubicBezTo>
                  <a:cubicBezTo>
                    <a:pt x="28" y="52"/>
                    <a:pt x="28" y="52"/>
                    <a:pt x="28" y="52"/>
                  </a:cubicBezTo>
                  <a:cubicBezTo>
                    <a:pt x="29" y="52"/>
                    <a:pt x="29" y="52"/>
                    <a:pt x="29" y="51"/>
                  </a:cubicBezTo>
                  <a:cubicBezTo>
                    <a:pt x="29" y="48"/>
                    <a:pt x="29" y="48"/>
                    <a:pt x="29" y="48"/>
                  </a:cubicBezTo>
                  <a:cubicBezTo>
                    <a:pt x="31" y="48"/>
                    <a:pt x="32" y="47"/>
                    <a:pt x="34" y="47"/>
                  </a:cubicBezTo>
                  <a:cubicBezTo>
                    <a:pt x="35" y="50"/>
                    <a:pt x="35" y="50"/>
                    <a:pt x="35" y="50"/>
                  </a:cubicBezTo>
                  <a:cubicBezTo>
                    <a:pt x="36" y="50"/>
                    <a:pt x="36" y="50"/>
                    <a:pt x="37" y="50"/>
                  </a:cubicBezTo>
                  <a:cubicBezTo>
                    <a:pt x="41" y="48"/>
                    <a:pt x="41" y="48"/>
                    <a:pt x="41" y="48"/>
                  </a:cubicBezTo>
                  <a:cubicBezTo>
                    <a:pt x="42" y="47"/>
                    <a:pt x="42" y="47"/>
                    <a:pt x="41" y="46"/>
                  </a:cubicBezTo>
                  <a:cubicBezTo>
                    <a:pt x="40" y="43"/>
                    <a:pt x="40" y="43"/>
                    <a:pt x="40" y="43"/>
                  </a:cubicBezTo>
                  <a:cubicBezTo>
                    <a:pt x="41" y="42"/>
                    <a:pt x="42" y="41"/>
                    <a:pt x="43" y="40"/>
                  </a:cubicBezTo>
                  <a:cubicBezTo>
                    <a:pt x="46" y="42"/>
                    <a:pt x="46" y="42"/>
                    <a:pt x="46" y="42"/>
                  </a:cubicBezTo>
                  <a:cubicBezTo>
                    <a:pt x="47" y="42"/>
                    <a:pt x="47" y="42"/>
                    <a:pt x="48" y="41"/>
                  </a:cubicBezTo>
                  <a:cubicBezTo>
                    <a:pt x="50" y="37"/>
                    <a:pt x="50" y="37"/>
                    <a:pt x="50" y="37"/>
                  </a:cubicBezTo>
                  <a:cubicBezTo>
                    <a:pt x="50" y="37"/>
                    <a:pt x="50" y="36"/>
                    <a:pt x="50" y="36"/>
                  </a:cubicBezTo>
                  <a:cubicBezTo>
                    <a:pt x="47" y="34"/>
                    <a:pt x="47" y="34"/>
                    <a:pt x="47" y="34"/>
                  </a:cubicBezTo>
                  <a:cubicBezTo>
                    <a:pt x="47" y="33"/>
                    <a:pt x="48" y="31"/>
                    <a:pt x="48" y="30"/>
                  </a:cubicBezTo>
                  <a:cubicBezTo>
                    <a:pt x="51" y="30"/>
                    <a:pt x="51" y="30"/>
                    <a:pt x="51" y="30"/>
                  </a:cubicBezTo>
                  <a:cubicBezTo>
                    <a:pt x="52" y="30"/>
                    <a:pt x="52" y="29"/>
                    <a:pt x="52" y="29"/>
                  </a:cubicBezTo>
                  <a:cubicBezTo>
                    <a:pt x="52" y="24"/>
                    <a:pt x="52" y="24"/>
                    <a:pt x="52" y="24"/>
                  </a:cubicBezTo>
                  <a:cubicBezTo>
                    <a:pt x="52" y="23"/>
                    <a:pt x="52" y="23"/>
                    <a:pt x="51" y="23"/>
                  </a:cubicBezTo>
                  <a:close/>
                  <a:moveTo>
                    <a:pt x="26" y="40"/>
                  </a:moveTo>
                  <a:cubicBezTo>
                    <a:pt x="18" y="40"/>
                    <a:pt x="12" y="34"/>
                    <a:pt x="12" y="26"/>
                  </a:cubicBezTo>
                  <a:cubicBezTo>
                    <a:pt x="12" y="18"/>
                    <a:pt x="18" y="12"/>
                    <a:pt x="26" y="12"/>
                  </a:cubicBezTo>
                  <a:cubicBezTo>
                    <a:pt x="34" y="12"/>
                    <a:pt x="40" y="18"/>
                    <a:pt x="40" y="26"/>
                  </a:cubicBezTo>
                  <a:cubicBezTo>
                    <a:pt x="40" y="34"/>
                    <a:pt x="34" y="40"/>
                    <a:pt x="2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grpSp>
        <p:nvGrpSpPr>
          <p:cNvPr id="75" name="组合 74"/>
          <p:cNvGrpSpPr/>
          <p:nvPr/>
        </p:nvGrpSpPr>
        <p:grpSpPr>
          <a:xfrm>
            <a:off x="4703495" y="4580053"/>
            <a:ext cx="402605" cy="331075"/>
            <a:chOff x="5108575" y="3992563"/>
            <a:chExt cx="428625" cy="352426"/>
          </a:xfrm>
          <a:solidFill>
            <a:schemeClr val="accent1"/>
          </a:solidFill>
        </p:grpSpPr>
        <p:sp>
          <p:nvSpPr>
            <p:cNvPr id="76" name="Freeform 223"/>
            <p:cNvSpPr/>
            <p:nvPr/>
          </p:nvSpPr>
          <p:spPr bwMode="auto">
            <a:xfrm>
              <a:off x="5108575" y="3998913"/>
              <a:ext cx="201613" cy="106363"/>
            </a:xfrm>
            <a:custGeom>
              <a:avLst/>
              <a:gdLst>
                <a:gd name="T0" fmla="*/ 127 w 127"/>
                <a:gd name="T1" fmla="*/ 30 h 67"/>
                <a:gd name="T2" fmla="*/ 93 w 127"/>
                <a:gd name="T3" fmla="*/ 0 h 67"/>
                <a:gd name="T4" fmla="*/ 0 w 127"/>
                <a:gd name="T5" fmla="*/ 36 h 67"/>
                <a:gd name="T6" fmla="*/ 35 w 127"/>
                <a:gd name="T7" fmla="*/ 67 h 67"/>
                <a:gd name="T8" fmla="*/ 127 w 127"/>
                <a:gd name="T9" fmla="*/ 30 h 67"/>
              </a:gdLst>
              <a:ahLst/>
              <a:cxnLst>
                <a:cxn ang="0">
                  <a:pos x="T0" y="T1"/>
                </a:cxn>
                <a:cxn ang="0">
                  <a:pos x="T2" y="T3"/>
                </a:cxn>
                <a:cxn ang="0">
                  <a:pos x="T4" y="T5"/>
                </a:cxn>
                <a:cxn ang="0">
                  <a:pos x="T6" y="T7"/>
                </a:cxn>
                <a:cxn ang="0">
                  <a:pos x="T8" y="T9"/>
                </a:cxn>
              </a:cxnLst>
              <a:rect l="0" t="0" r="r" b="b"/>
              <a:pathLst>
                <a:path w="127" h="67">
                  <a:moveTo>
                    <a:pt x="127" y="30"/>
                  </a:moveTo>
                  <a:lnTo>
                    <a:pt x="93" y="0"/>
                  </a:lnTo>
                  <a:lnTo>
                    <a:pt x="0" y="36"/>
                  </a:lnTo>
                  <a:lnTo>
                    <a:pt x="35" y="67"/>
                  </a:lnTo>
                  <a:lnTo>
                    <a:pt x="127"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7" name="Freeform 224"/>
            <p:cNvSpPr/>
            <p:nvPr/>
          </p:nvSpPr>
          <p:spPr bwMode="auto">
            <a:xfrm>
              <a:off x="5324475" y="4168776"/>
              <a:ext cx="147638" cy="176213"/>
            </a:xfrm>
            <a:custGeom>
              <a:avLst/>
              <a:gdLst>
                <a:gd name="T0" fmla="*/ 0 w 93"/>
                <a:gd name="T1" fmla="*/ 0 h 111"/>
                <a:gd name="T2" fmla="*/ 0 w 93"/>
                <a:gd name="T3" fmla="*/ 111 h 111"/>
                <a:gd name="T4" fmla="*/ 93 w 93"/>
                <a:gd name="T5" fmla="*/ 73 h 111"/>
                <a:gd name="T6" fmla="*/ 93 w 93"/>
                <a:gd name="T7" fmla="*/ 15 h 111"/>
                <a:gd name="T8" fmla="*/ 41 w 93"/>
                <a:gd name="T9" fmla="*/ 37 h 111"/>
                <a:gd name="T10" fmla="*/ 0 w 93"/>
                <a:gd name="T11" fmla="*/ 0 h 111"/>
              </a:gdLst>
              <a:ahLst/>
              <a:cxnLst>
                <a:cxn ang="0">
                  <a:pos x="T0" y="T1"/>
                </a:cxn>
                <a:cxn ang="0">
                  <a:pos x="T2" y="T3"/>
                </a:cxn>
                <a:cxn ang="0">
                  <a:pos x="T4" y="T5"/>
                </a:cxn>
                <a:cxn ang="0">
                  <a:pos x="T6" y="T7"/>
                </a:cxn>
                <a:cxn ang="0">
                  <a:pos x="T8" y="T9"/>
                </a:cxn>
                <a:cxn ang="0">
                  <a:pos x="T10" y="T11"/>
                </a:cxn>
              </a:cxnLst>
              <a:rect l="0" t="0" r="r" b="b"/>
              <a:pathLst>
                <a:path w="93" h="111">
                  <a:moveTo>
                    <a:pt x="0" y="0"/>
                  </a:moveTo>
                  <a:lnTo>
                    <a:pt x="0" y="111"/>
                  </a:lnTo>
                  <a:lnTo>
                    <a:pt x="93" y="73"/>
                  </a:lnTo>
                  <a:lnTo>
                    <a:pt x="93" y="15"/>
                  </a:lnTo>
                  <a:lnTo>
                    <a:pt x="41"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8" name="Freeform 225"/>
            <p:cNvSpPr/>
            <p:nvPr/>
          </p:nvSpPr>
          <p:spPr bwMode="auto">
            <a:xfrm>
              <a:off x="5334000" y="4110038"/>
              <a:ext cx="203200" cy="104775"/>
            </a:xfrm>
            <a:custGeom>
              <a:avLst/>
              <a:gdLst>
                <a:gd name="T0" fmla="*/ 0 w 128"/>
                <a:gd name="T1" fmla="*/ 36 h 66"/>
                <a:gd name="T2" fmla="*/ 36 w 128"/>
                <a:gd name="T3" fmla="*/ 66 h 66"/>
                <a:gd name="T4" fmla="*/ 128 w 128"/>
                <a:gd name="T5" fmla="*/ 29 h 66"/>
                <a:gd name="T6" fmla="*/ 93 w 128"/>
                <a:gd name="T7" fmla="*/ 0 h 66"/>
                <a:gd name="T8" fmla="*/ 0 w 128"/>
                <a:gd name="T9" fmla="*/ 36 h 66"/>
              </a:gdLst>
              <a:ahLst/>
              <a:cxnLst>
                <a:cxn ang="0">
                  <a:pos x="T0" y="T1"/>
                </a:cxn>
                <a:cxn ang="0">
                  <a:pos x="T2" y="T3"/>
                </a:cxn>
                <a:cxn ang="0">
                  <a:pos x="T4" y="T5"/>
                </a:cxn>
                <a:cxn ang="0">
                  <a:pos x="T6" y="T7"/>
                </a:cxn>
                <a:cxn ang="0">
                  <a:pos x="T8" y="T9"/>
                </a:cxn>
              </a:cxnLst>
              <a:rect l="0" t="0" r="r" b="b"/>
              <a:pathLst>
                <a:path w="128" h="66">
                  <a:moveTo>
                    <a:pt x="0" y="36"/>
                  </a:moveTo>
                  <a:lnTo>
                    <a:pt x="36" y="66"/>
                  </a:lnTo>
                  <a:lnTo>
                    <a:pt x="128" y="29"/>
                  </a:lnTo>
                  <a:lnTo>
                    <a:pt x="9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79" name="Freeform 226"/>
            <p:cNvSpPr/>
            <p:nvPr/>
          </p:nvSpPr>
          <p:spPr bwMode="auto">
            <a:xfrm>
              <a:off x="5319713" y="3992563"/>
              <a:ext cx="203200" cy="109538"/>
            </a:xfrm>
            <a:custGeom>
              <a:avLst/>
              <a:gdLst>
                <a:gd name="T0" fmla="*/ 128 w 128"/>
                <a:gd name="T1" fmla="*/ 36 h 69"/>
                <a:gd name="T2" fmla="*/ 35 w 128"/>
                <a:gd name="T3" fmla="*/ 0 h 69"/>
                <a:gd name="T4" fmla="*/ 0 w 128"/>
                <a:gd name="T5" fmla="*/ 32 h 69"/>
                <a:gd name="T6" fmla="*/ 93 w 128"/>
                <a:gd name="T7" fmla="*/ 69 h 69"/>
                <a:gd name="T8" fmla="*/ 128 w 128"/>
                <a:gd name="T9" fmla="*/ 36 h 69"/>
              </a:gdLst>
              <a:ahLst/>
              <a:cxnLst>
                <a:cxn ang="0">
                  <a:pos x="T0" y="T1"/>
                </a:cxn>
                <a:cxn ang="0">
                  <a:pos x="T2" y="T3"/>
                </a:cxn>
                <a:cxn ang="0">
                  <a:pos x="T4" y="T5"/>
                </a:cxn>
                <a:cxn ang="0">
                  <a:pos x="T6" y="T7"/>
                </a:cxn>
                <a:cxn ang="0">
                  <a:pos x="T8" y="T9"/>
                </a:cxn>
              </a:cxnLst>
              <a:rect l="0" t="0" r="r" b="b"/>
              <a:pathLst>
                <a:path w="128" h="69">
                  <a:moveTo>
                    <a:pt x="128" y="36"/>
                  </a:moveTo>
                  <a:lnTo>
                    <a:pt x="35" y="0"/>
                  </a:lnTo>
                  <a:lnTo>
                    <a:pt x="0" y="32"/>
                  </a:lnTo>
                  <a:lnTo>
                    <a:pt x="93" y="69"/>
                  </a:lnTo>
                  <a:lnTo>
                    <a:pt x="1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80" name="Freeform 227"/>
            <p:cNvSpPr/>
            <p:nvPr/>
          </p:nvSpPr>
          <p:spPr bwMode="auto">
            <a:xfrm>
              <a:off x="5165725" y="4181476"/>
              <a:ext cx="147638" cy="163513"/>
            </a:xfrm>
            <a:custGeom>
              <a:avLst/>
              <a:gdLst>
                <a:gd name="T0" fmla="*/ 0 w 93"/>
                <a:gd name="T1" fmla="*/ 11 h 103"/>
                <a:gd name="T2" fmla="*/ 0 w 93"/>
                <a:gd name="T3" fmla="*/ 65 h 103"/>
                <a:gd name="T4" fmla="*/ 93 w 93"/>
                <a:gd name="T5" fmla="*/ 103 h 103"/>
                <a:gd name="T6" fmla="*/ 93 w 93"/>
                <a:gd name="T7" fmla="*/ 0 h 103"/>
                <a:gd name="T8" fmla="*/ 57 w 93"/>
                <a:gd name="T9" fmla="*/ 34 h 103"/>
                <a:gd name="T10" fmla="*/ 0 w 93"/>
                <a:gd name="T11" fmla="*/ 11 h 103"/>
              </a:gdLst>
              <a:ahLst/>
              <a:cxnLst>
                <a:cxn ang="0">
                  <a:pos x="T0" y="T1"/>
                </a:cxn>
                <a:cxn ang="0">
                  <a:pos x="T2" y="T3"/>
                </a:cxn>
                <a:cxn ang="0">
                  <a:pos x="T4" y="T5"/>
                </a:cxn>
                <a:cxn ang="0">
                  <a:pos x="T6" y="T7"/>
                </a:cxn>
                <a:cxn ang="0">
                  <a:pos x="T8" y="T9"/>
                </a:cxn>
                <a:cxn ang="0">
                  <a:pos x="T10" y="T11"/>
                </a:cxn>
              </a:cxnLst>
              <a:rect l="0" t="0" r="r" b="b"/>
              <a:pathLst>
                <a:path w="93" h="103">
                  <a:moveTo>
                    <a:pt x="0" y="11"/>
                  </a:moveTo>
                  <a:lnTo>
                    <a:pt x="0" y="65"/>
                  </a:lnTo>
                  <a:lnTo>
                    <a:pt x="93" y="103"/>
                  </a:lnTo>
                  <a:lnTo>
                    <a:pt x="93" y="0"/>
                  </a:lnTo>
                  <a:lnTo>
                    <a:pt x="57" y="34"/>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sp>
          <p:nvSpPr>
            <p:cNvPr id="81" name="Freeform 228"/>
            <p:cNvSpPr/>
            <p:nvPr/>
          </p:nvSpPr>
          <p:spPr bwMode="auto">
            <a:xfrm>
              <a:off x="5108575" y="4114801"/>
              <a:ext cx="200025" cy="109538"/>
            </a:xfrm>
            <a:custGeom>
              <a:avLst/>
              <a:gdLst>
                <a:gd name="T0" fmla="*/ 126 w 126"/>
                <a:gd name="T1" fmla="*/ 36 h 69"/>
                <a:gd name="T2" fmla="*/ 33 w 126"/>
                <a:gd name="T3" fmla="*/ 0 h 69"/>
                <a:gd name="T4" fmla="*/ 0 w 126"/>
                <a:gd name="T5" fmla="*/ 31 h 69"/>
                <a:gd name="T6" fmla="*/ 91 w 126"/>
                <a:gd name="T7" fmla="*/ 69 h 69"/>
                <a:gd name="T8" fmla="*/ 126 w 126"/>
                <a:gd name="T9" fmla="*/ 36 h 69"/>
              </a:gdLst>
              <a:ahLst/>
              <a:cxnLst>
                <a:cxn ang="0">
                  <a:pos x="T0" y="T1"/>
                </a:cxn>
                <a:cxn ang="0">
                  <a:pos x="T2" y="T3"/>
                </a:cxn>
                <a:cxn ang="0">
                  <a:pos x="T4" y="T5"/>
                </a:cxn>
                <a:cxn ang="0">
                  <a:pos x="T6" y="T7"/>
                </a:cxn>
                <a:cxn ang="0">
                  <a:pos x="T8" y="T9"/>
                </a:cxn>
              </a:cxnLst>
              <a:rect l="0" t="0" r="r" b="b"/>
              <a:pathLst>
                <a:path w="126" h="69">
                  <a:moveTo>
                    <a:pt x="126" y="36"/>
                  </a:moveTo>
                  <a:lnTo>
                    <a:pt x="33" y="0"/>
                  </a:lnTo>
                  <a:lnTo>
                    <a:pt x="0" y="31"/>
                  </a:lnTo>
                  <a:lnTo>
                    <a:pt x="91" y="69"/>
                  </a:lnTo>
                  <a:lnTo>
                    <a:pt x="12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4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fade">
                                      <p:cBhvr>
                                        <p:cTn id="58" dur="500"/>
                                        <p:tgtEl>
                                          <p:spTgt spid="5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500"/>
                                        <p:tgtEl>
                                          <p:spTgt spid="5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500"/>
                                        <p:tgtEl>
                                          <p:spTgt spid="4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8" grpId="0" animBg="1"/>
      <p:bldP spid="41" grpId="0" animBg="1"/>
      <p:bldP spid="43" grpId="0" animBg="1"/>
      <p:bldP spid="45" grpId="0"/>
      <p:bldP spid="47" grpId="0"/>
      <p:bldP spid="49" grpId="0"/>
      <p:bldP spid="50" grpId="0"/>
      <p:bldP spid="51" grpId="0"/>
      <p:bldP spid="56" grpId="0"/>
      <p:bldP spid="57" grpId="0" animBg="1"/>
      <p:bldP spid="58" grpId="0" animBg="1"/>
      <p:bldP spid="5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283"/>
          <p:cNvSpPr txBox="1"/>
          <p:nvPr/>
        </p:nvSpPr>
        <p:spPr>
          <a:xfrm>
            <a:off x="3269774" y="4739765"/>
            <a:ext cx="1073807" cy="1015428"/>
          </a:xfrm>
          <a:prstGeom prst="rect">
            <a:avLst/>
          </a:prstGeom>
          <a:noFill/>
          <a:ln>
            <a:solidFill>
              <a:schemeClr val="bg1"/>
            </a:solidFill>
          </a:ln>
        </p:spPr>
        <p:txBody>
          <a:bodyPr wrap="square" rtlCol="0">
            <a:spAutoFit/>
          </a:bodyPr>
          <a:lstStyle/>
          <a:p>
            <a:pPr algn="ctr"/>
            <a:r>
              <a:rPr lang="en-US" altLang="zh-CN" sz="6000" b="1" dirty="0">
                <a:solidFill>
                  <a:schemeClr val="bg1"/>
                </a:solidFill>
                <a:cs typeface="+mn-ea"/>
                <a:sym typeface="+mn-lt"/>
              </a:rPr>
              <a:t>1</a:t>
            </a:r>
            <a:endParaRPr lang="zh-CN" altLang="en-US" sz="6000" b="1" dirty="0">
              <a:solidFill>
                <a:schemeClr val="bg1"/>
              </a:solidFill>
              <a:cs typeface="+mn-ea"/>
              <a:sym typeface="+mn-lt"/>
            </a:endParaRPr>
          </a:p>
        </p:txBody>
      </p:sp>
      <p:grpSp>
        <p:nvGrpSpPr>
          <p:cNvPr id="3" name="组合 2"/>
          <p:cNvGrpSpPr/>
          <p:nvPr/>
        </p:nvGrpSpPr>
        <p:grpSpPr>
          <a:xfrm>
            <a:off x="4718034" y="4562089"/>
            <a:ext cx="4427558" cy="1621410"/>
            <a:chOff x="5159245" y="2700409"/>
            <a:chExt cx="4428583" cy="1621785"/>
          </a:xfrm>
        </p:grpSpPr>
        <p:sp>
          <p:nvSpPr>
            <p:cNvPr id="4" name="矩形 3"/>
            <p:cNvSpPr/>
            <p:nvPr/>
          </p:nvSpPr>
          <p:spPr>
            <a:xfrm>
              <a:off x="5159245" y="2700409"/>
              <a:ext cx="2647491" cy="831060"/>
            </a:xfrm>
            <a:prstGeom prst="rect">
              <a:avLst/>
            </a:prstGeom>
          </p:spPr>
          <p:txBody>
            <a:bodyPr wrap="none">
              <a:spAutoFit/>
            </a:bodyPr>
            <a:lstStyle/>
            <a:p>
              <a:r>
                <a:rPr kumimoji="1" lang="zh-CN" altLang="en-US" sz="4800" b="1" dirty="0">
                  <a:solidFill>
                    <a:schemeClr val="bg1"/>
                  </a:solidFill>
                  <a:cs typeface="+mn-ea"/>
                  <a:sym typeface="+mn-lt"/>
                </a:rPr>
                <a:t>工作概述</a:t>
              </a:r>
              <a:endParaRPr kumimoji="1" lang="zh-CN" altLang="en-US" sz="4800" b="1" dirty="0">
                <a:solidFill>
                  <a:schemeClr val="bg1"/>
                </a:solidFill>
                <a:cs typeface="+mn-ea"/>
                <a:sym typeface="+mn-lt"/>
              </a:endParaRPr>
            </a:p>
          </p:txBody>
        </p:sp>
        <p:sp>
          <p:nvSpPr>
            <p:cNvPr id="5" name="矩形 4"/>
            <p:cNvSpPr/>
            <p:nvPr/>
          </p:nvSpPr>
          <p:spPr>
            <a:xfrm>
              <a:off x="5197345" y="3569506"/>
              <a:ext cx="4390483" cy="752688"/>
            </a:xfrm>
            <a:prstGeom prst="rect">
              <a:avLst/>
            </a:prstGeom>
          </p:spPr>
          <p:txBody>
            <a:bodyPr wrap="square">
              <a:spAutoFit/>
            </a:bodyPr>
            <a:lstStyle/>
            <a:p>
              <a:pPr>
                <a:lnSpc>
                  <a:spcPct val="130000"/>
                </a:lnSpc>
              </a:pPr>
              <a:r>
                <a:rPr lang="zh-CN" altLang="en-US" sz="1100" dirty="0">
                  <a:solidFill>
                    <a:schemeClr val="bg1"/>
                  </a:solidFill>
                  <a:cs typeface="+mn-ea"/>
                  <a:sym typeface="+mn-lt"/>
                </a:rPr>
                <a:t>点击此处添加文本内容，如关键词、部分简单介绍等。点击此处添加文本内容，如关键词、部分简单介绍等。点击此处添加文本内容，如关键词、部分简单介绍等。</a:t>
              </a:r>
              <a:endParaRPr lang="en-US" altLang="zh-CN" sz="11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4192435"/>
            <a:ext cx="12192000" cy="2475781"/>
          </a:xfrm>
          <a:prstGeom prst="rect">
            <a:avLst/>
          </a:prstGeom>
          <a:solidFill>
            <a:srgbClr val="1B274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26"/>
          <p:cNvSpPr txBox="1"/>
          <p:nvPr/>
        </p:nvSpPr>
        <p:spPr>
          <a:xfrm>
            <a:off x="3353817" y="4342624"/>
            <a:ext cx="5849678" cy="1323439"/>
          </a:xfrm>
          <a:prstGeom prst="rect">
            <a:avLst/>
          </a:prstGeom>
          <a:noFill/>
        </p:spPr>
        <p:txBody>
          <a:bodyPr wrap="none" rtlCol="0">
            <a:spAutoFit/>
          </a:bodyPr>
          <a:lstStyle/>
          <a:p>
            <a:pPr algn="ctr"/>
            <a:r>
              <a:rPr lang="zh-CN" altLang="en-US" sz="8000" dirty="0">
                <a:solidFill>
                  <a:schemeClr val="bg1"/>
                </a:solidFill>
                <a:effectLst>
                  <a:outerShdw blurRad="38100" dist="38100" dir="2700000" algn="tl">
                    <a:srgbClr val="000000">
                      <a:alpha val="43137"/>
                    </a:srgbClr>
                  </a:outerShdw>
                </a:effectLst>
                <a:latin typeface="优设字由棒棒体" panose="00020600040101010101" charset="-122"/>
                <a:ea typeface="优设字由棒棒体" panose="00020600040101010101" charset="-122"/>
                <a:cs typeface="+mn-ea"/>
                <a:sym typeface="+mn-lt"/>
              </a:rPr>
              <a:t>感谢您的观看</a:t>
            </a:r>
            <a:endParaRPr lang="zh-CN" altLang="en-US" sz="8000" dirty="0">
              <a:solidFill>
                <a:schemeClr val="bg1"/>
              </a:solidFill>
              <a:effectLst>
                <a:outerShdw blurRad="38100" dist="38100" dir="2700000" algn="tl">
                  <a:srgbClr val="000000">
                    <a:alpha val="43137"/>
                  </a:srgbClr>
                </a:outerShdw>
              </a:effectLst>
              <a:latin typeface="优设字由棒棒体" panose="00020600040101010101" charset="-122"/>
              <a:ea typeface="优设字由棒棒体" panose="00020600040101010101" charset="-122"/>
              <a:cs typeface="+mn-ea"/>
              <a:sym typeface="+mn-lt"/>
            </a:endParaRPr>
          </a:p>
        </p:txBody>
      </p:sp>
      <p:sp>
        <p:nvSpPr>
          <p:cNvPr id="4" name="TextBox 32"/>
          <p:cNvSpPr txBox="1"/>
          <p:nvPr/>
        </p:nvSpPr>
        <p:spPr>
          <a:xfrm>
            <a:off x="3270543" y="5481270"/>
            <a:ext cx="6016220" cy="461537"/>
          </a:xfrm>
          <a:prstGeom prst="rect">
            <a:avLst/>
          </a:prstGeom>
          <a:noFill/>
        </p:spPr>
        <p:txBody>
          <a:bodyPr wrap="square" rtlCol="0">
            <a:spAutoFit/>
          </a:bodyPr>
          <a:lstStyle/>
          <a:p>
            <a:pPr algn="ctr" eaLnBrk="1" hangingPunct="1">
              <a:buFont typeface="Arial" panose="020B0604020202020204" pitchFamily="34" charset="0"/>
              <a:buNone/>
            </a:pPr>
            <a:r>
              <a:rPr lang="zh-CN" altLang="en-US" sz="2400" dirty="0">
                <a:solidFill>
                  <a:schemeClr val="bg1"/>
                </a:solidFill>
                <a:effectLst>
                  <a:outerShdw blurRad="38100" dist="38100" dir="2700000" algn="tl">
                    <a:srgbClr val="000000">
                      <a:alpha val="43137"/>
                    </a:srgbClr>
                  </a:outerShdw>
                </a:effectLst>
                <a:cs typeface="+mn-ea"/>
                <a:sym typeface="+mn-lt"/>
              </a:rPr>
              <a:t>适用于商务总结</a:t>
            </a:r>
            <a:r>
              <a:rPr lang="en-US" altLang="zh-CN" sz="2400" dirty="0">
                <a:solidFill>
                  <a:schemeClr val="bg1"/>
                </a:solidFill>
                <a:effectLst>
                  <a:outerShdw blurRad="38100" dist="38100" dir="2700000" algn="tl">
                    <a:srgbClr val="000000">
                      <a:alpha val="43137"/>
                    </a:srgbClr>
                  </a:outerShdw>
                </a:effectLst>
                <a:cs typeface="+mn-ea"/>
                <a:sym typeface="+mn-lt"/>
              </a:rPr>
              <a:t>/</a:t>
            </a:r>
            <a:r>
              <a:rPr lang="zh-CN" altLang="en-US" sz="2400" dirty="0">
                <a:solidFill>
                  <a:schemeClr val="bg1"/>
                </a:solidFill>
                <a:effectLst>
                  <a:outerShdw blurRad="38100" dist="38100" dir="2700000" algn="tl">
                    <a:srgbClr val="000000">
                      <a:alpha val="43137"/>
                    </a:srgbClr>
                  </a:outerShdw>
                </a:effectLst>
                <a:cs typeface="+mn-ea"/>
                <a:sym typeface="+mn-lt"/>
              </a:rPr>
              <a:t>工作总结</a:t>
            </a:r>
            <a:r>
              <a:rPr lang="en-US" altLang="zh-CN" sz="2400" dirty="0">
                <a:solidFill>
                  <a:schemeClr val="bg1"/>
                </a:solidFill>
                <a:effectLst>
                  <a:outerShdw blurRad="38100" dist="38100" dir="2700000" algn="tl">
                    <a:srgbClr val="000000">
                      <a:alpha val="43137"/>
                    </a:srgbClr>
                  </a:outerShdw>
                </a:effectLst>
                <a:cs typeface="+mn-ea"/>
                <a:sym typeface="+mn-lt"/>
              </a:rPr>
              <a:t>/</a:t>
            </a:r>
            <a:r>
              <a:rPr lang="zh-CN" altLang="en-US" sz="2400" dirty="0">
                <a:solidFill>
                  <a:schemeClr val="bg1"/>
                </a:solidFill>
                <a:effectLst>
                  <a:outerShdw blurRad="38100" dist="38100" dir="2700000" algn="tl">
                    <a:srgbClr val="000000">
                      <a:alpha val="43137"/>
                    </a:srgbClr>
                  </a:outerShdw>
                </a:effectLst>
                <a:cs typeface="+mn-ea"/>
                <a:sym typeface="+mn-lt"/>
              </a:rPr>
              <a:t>工作计划</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sp>
        <p:nvSpPr>
          <p:cNvPr id="6" name="TextBox 23"/>
          <p:cNvSpPr txBox="1"/>
          <p:nvPr/>
        </p:nvSpPr>
        <p:spPr>
          <a:xfrm>
            <a:off x="252539" y="213898"/>
            <a:ext cx="1646797" cy="707886"/>
          </a:xfrm>
          <a:prstGeom prst="rect">
            <a:avLst/>
          </a:prstGeom>
          <a:noFill/>
        </p:spPr>
        <p:txBody>
          <a:bodyPr wrap="none" rtlCol="0">
            <a:spAutoFit/>
          </a:bodyPr>
          <a:lstStyle>
            <a:defPPr>
              <a:defRPr lang="zh-CN"/>
            </a:defPPr>
            <a:lvl1pPr>
              <a:defRPr sz="4000">
                <a:solidFill>
                  <a:schemeClr val="bg1"/>
                </a:solidFill>
                <a:cs typeface="+mn-ea"/>
              </a:defRPr>
            </a:lvl1pPr>
          </a:lstStyle>
          <a:p>
            <a:r>
              <a:rPr lang="en-US" altLang="zh-CN" dirty="0">
                <a:sym typeface="+mn-lt"/>
              </a:rPr>
              <a:t>LOGO</a:t>
            </a:r>
            <a:endParaRPr lang="zh-CN" altLang="en-US" dirty="0">
              <a:sym typeface="+mn-lt"/>
            </a:endParaRPr>
          </a:p>
        </p:txBody>
      </p:sp>
      <p:sp>
        <p:nvSpPr>
          <p:cNvPr id="7" name="矩形 6"/>
          <p:cNvSpPr/>
          <p:nvPr/>
        </p:nvSpPr>
        <p:spPr>
          <a:xfrm>
            <a:off x="3628974" y="5942807"/>
            <a:ext cx="5299358" cy="461665"/>
          </a:xfrm>
          <a:prstGeom prst="rect">
            <a:avLst/>
          </a:prstGeom>
        </p:spPr>
        <p:txBody>
          <a:bodyPr wrap="square">
            <a:spAutoFit/>
          </a:bodyPr>
          <a:lstStyle/>
          <a:p>
            <a:pPr algn="ctr"/>
            <a:r>
              <a:rPr lang="en-US" altLang="zh-CN" sz="1200" dirty="0">
                <a:solidFill>
                  <a:schemeClr val="bg1"/>
                </a:solidFill>
                <a:cs typeface="+mn-ea"/>
                <a:sym typeface="+mn-lt"/>
              </a:rPr>
              <a:t>YOUR CONTENT TO PLAY HERE, OR THROUGH YOUR COPY, PASTE IN THIS BOX, AND SELECT ONLY THE TEXT. </a:t>
            </a:r>
            <a:endParaRPr lang="en-US" altLang="zh-CN" sz="1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by="(-#ppt_w*2)" calcmode="lin" valueType="num">
                                      <p:cBhvr rctx="PPT">
                                        <p:cTn id="11" dur="500" autoRev="1" fill="hold">
                                          <p:stCondLst>
                                            <p:cond delay="0"/>
                                          </p:stCondLst>
                                        </p:cTn>
                                        <p:tgtEl>
                                          <p:spTgt spid="3"/>
                                        </p:tgtEl>
                                        <p:attrNameLst>
                                          <p:attrName>ppt_w</p:attrName>
                                        </p:attrNameLst>
                                      </p:cBhvr>
                                    </p:anim>
                                    <p:anim by="(#ppt_w*0.50)" calcmode="lin" valueType="num">
                                      <p:cBhvr>
                                        <p:cTn id="12" dur="500" decel="50000" autoRev="1" fill="hold">
                                          <p:stCondLst>
                                            <p:cond delay="0"/>
                                          </p:stCondLst>
                                        </p:cTn>
                                        <p:tgtEl>
                                          <p:spTgt spid="3"/>
                                        </p:tgtEl>
                                        <p:attrNameLst>
                                          <p:attrName>ppt_x</p:attrName>
                                        </p:attrNameLst>
                                      </p:cBhvr>
                                    </p:anim>
                                    <p:anim from="(-#ppt_h/2)" to="(#ppt_y)" calcmode="lin" valueType="num">
                                      <p:cBhvr>
                                        <p:cTn id="13" dur="1000" fill="hold">
                                          <p:stCondLst>
                                            <p:cond delay="0"/>
                                          </p:stCondLst>
                                        </p:cTn>
                                        <p:tgtEl>
                                          <p:spTgt spid="3"/>
                                        </p:tgtEl>
                                        <p:attrNameLst>
                                          <p:attrName>ppt_y</p:attrName>
                                        </p:attrNameLst>
                                      </p:cBhvr>
                                    </p:anim>
                                    <p:animRot by="21600000">
                                      <p:cBhvr>
                                        <p:cTn id="14" dur="1000" fill="hold">
                                          <p:stCondLst>
                                            <p:cond delay="0"/>
                                          </p:stCondLst>
                                        </p:cTn>
                                        <p:tgtEl>
                                          <p:spTgt spid="3"/>
                                        </p:tgtEl>
                                        <p:attrNameLst>
                                          <p:attrName>r</p:attrName>
                                        </p:attrNameLst>
                                      </p:cBhvr>
                                    </p:animRot>
                                  </p:childTnLst>
                                </p:cTn>
                              </p:par>
                            </p:childTnLst>
                          </p:cTn>
                        </p:par>
                        <p:par>
                          <p:cTn id="15" fill="hold">
                            <p:stCondLst>
                              <p:cond delay="2000"/>
                            </p:stCondLst>
                            <p:childTnLst>
                              <p:par>
                                <p:cTn id="16" presetID="40" presetClass="entr" presetSubtype="0" fill="hold" grpId="0" nodeType="after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1"/>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4599"/>
                            </p:stCondLst>
                            <p:childTnLst>
                              <p:par>
                                <p:cTn id="22" presetID="45"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ppt_w</p:attrName>
                                        </p:attrNameLst>
                                      </p:cBhvr>
                                      <p:tavLst>
                                        <p:tav tm="0" fmla="#ppt_w*sin(2.5*pi*$)">
                                          <p:val>
                                            <p:fltVal val="0"/>
                                          </p:val>
                                        </p:tav>
                                        <p:tav tm="100000">
                                          <p:val>
                                            <p:fltVal val="1"/>
                                          </p:val>
                                        </p:tav>
                                      </p:tavLst>
                                    </p:anim>
                                    <p:anim calcmode="lin" valueType="num">
                                      <p:cBhvr>
                                        <p:cTn id="26" dur="1000" fill="hold"/>
                                        <p:tgtEl>
                                          <p:spTgt spid="6"/>
                                        </p:tgtEl>
                                        <p:attrNameLst>
                                          <p:attrName>ppt_h</p:attrName>
                                        </p:attrNameLst>
                                      </p:cBhvr>
                                      <p:tavLst>
                                        <p:tav tm="0">
                                          <p:val>
                                            <p:strVal val="#ppt_h"/>
                                          </p:val>
                                        </p:tav>
                                        <p:tav tm="100000">
                                          <p:val>
                                            <p:strVal val="#ppt_h"/>
                                          </p:val>
                                        </p:tav>
                                      </p:tavLst>
                                    </p:anim>
                                  </p:childTnLst>
                                </p:cTn>
                              </p:par>
                            </p:childTnLst>
                          </p:cTn>
                        </p:par>
                        <p:par>
                          <p:cTn id="27" fill="hold">
                            <p:stCondLst>
                              <p:cond delay="5899"/>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1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P spid="4"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1"/>
          <p:cNvSpPr/>
          <p:nvPr/>
        </p:nvSpPr>
        <p:spPr bwMode="auto">
          <a:xfrm>
            <a:off x="5374313" y="4176185"/>
            <a:ext cx="1873007" cy="2480274"/>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18" name="Freeform 12"/>
          <p:cNvSpPr/>
          <p:nvPr/>
        </p:nvSpPr>
        <p:spPr bwMode="auto">
          <a:xfrm>
            <a:off x="4948917" y="1266308"/>
            <a:ext cx="1540732" cy="1591439"/>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19" name="Freeform 13"/>
          <p:cNvSpPr/>
          <p:nvPr/>
        </p:nvSpPr>
        <p:spPr bwMode="auto">
          <a:xfrm>
            <a:off x="4944685" y="3206932"/>
            <a:ext cx="1555548" cy="1604136"/>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20" name="Freeform 14"/>
          <p:cNvSpPr/>
          <p:nvPr/>
        </p:nvSpPr>
        <p:spPr bwMode="auto">
          <a:xfrm>
            <a:off x="5706585" y="2246144"/>
            <a:ext cx="1540732" cy="1580857"/>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21" name="Text Placeholder 3"/>
          <p:cNvSpPr txBox="1"/>
          <p:nvPr/>
        </p:nvSpPr>
        <p:spPr>
          <a:xfrm rot="19086412">
            <a:off x="6605943" y="4395558"/>
            <a:ext cx="419987" cy="40857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655" dirty="0">
                <a:solidFill>
                  <a:schemeClr val="bg1"/>
                </a:solidFill>
                <a:cs typeface="+mn-ea"/>
                <a:sym typeface="+mn-lt"/>
              </a:rPr>
              <a:t>01</a:t>
            </a:r>
            <a:endParaRPr lang="en-US" sz="2655" dirty="0">
              <a:solidFill>
                <a:schemeClr val="bg1"/>
              </a:solidFill>
              <a:cs typeface="+mn-ea"/>
              <a:sym typeface="+mn-lt"/>
            </a:endParaRPr>
          </a:p>
        </p:txBody>
      </p:sp>
      <p:sp>
        <p:nvSpPr>
          <p:cNvPr id="22" name="Text Placeholder 3"/>
          <p:cNvSpPr txBox="1"/>
          <p:nvPr/>
        </p:nvSpPr>
        <p:spPr>
          <a:xfrm rot="2817072">
            <a:off x="5133843" y="3385011"/>
            <a:ext cx="419987" cy="40857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655" dirty="0">
                <a:solidFill>
                  <a:schemeClr val="bg1"/>
                </a:solidFill>
                <a:cs typeface="+mn-ea"/>
                <a:sym typeface="+mn-lt"/>
              </a:rPr>
              <a:t>02</a:t>
            </a:r>
            <a:endParaRPr lang="en-US" sz="2655" dirty="0">
              <a:solidFill>
                <a:schemeClr val="bg1"/>
              </a:solidFill>
              <a:cs typeface="+mn-ea"/>
              <a:sym typeface="+mn-lt"/>
            </a:endParaRPr>
          </a:p>
        </p:txBody>
      </p:sp>
      <p:sp>
        <p:nvSpPr>
          <p:cNvPr id="23" name="Text Placeholder 3"/>
          <p:cNvSpPr txBox="1"/>
          <p:nvPr/>
        </p:nvSpPr>
        <p:spPr>
          <a:xfrm rot="18997969">
            <a:off x="6586193" y="2452024"/>
            <a:ext cx="419987" cy="40857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655" dirty="0">
                <a:solidFill>
                  <a:schemeClr val="bg1"/>
                </a:solidFill>
                <a:cs typeface="+mn-ea"/>
                <a:sym typeface="+mn-lt"/>
              </a:rPr>
              <a:t>03</a:t>
            </a:r>
            <a:endParaRPr lang="en-US" sz="2655" dirty="0">
              <a:solidFill>
                <a:schemeClr val="bg1"/>
              </a:solidFill>
              <a:cs typeface="+mn-ea"/>
              <a:sym typeface="+mn-lt"/>
            </a:endParaRPr>
          </a:p>
        </p:txBody>
      </p:sp>
      <p:sp>
        <p:nvSpPr>
          <p:cNvPr id="24" name="Text Placeholder 3"/>
          <p:cNvSpPr txBox="1"/>
          <p:nvPr/>
        </p:nvSpPr>
        <p:spPr>
          <a:xfrm rot="2817072">
            <a:off x="5154162" y="1478981"/>
            <a:ext cx="419987" cy="40857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2655" dirty="0">
                <a:solidFill>
                  <a:schemeClr val="bg1"/>
                </a:solidFill>
                <a:cs typeface="+mn-ea"/>
                <a:sym typeface="+mn-lt"/>
              </a:rPr>
              <a:t>04</a:t>
            </a:r>
            <a:endParaRPr lang="en-US" sz="2655" dirty="0">
              <a:solidFill>
                <a:schemeClr val="bg1"/>
              </a:solidFill>
              <a:cs typeface="+mn-ea"/>
              <a:sym typeface="+mn-lt"/>
            </a:endParaRPr>
          </a:p>
        </p:txBody>
      </p:sp>
      <p:sp>
        <p:nvSpPr>
          <p:cNvPr id="25" name="Rectangle 23"/>
          <p:cNvSpPr/>
          <p:nvPr/>
        </p:nvSpPr>
        <p:spPr>
          <a:xfrm rot="18897855">
            <a:off x="5937930" y="3049717"/>
            <a:ext cx="805605" cy="218521"/>
          </a:xfrm>
          <a:prstGeom prst="rect">
            <a:avLst/>
          </a:prstGeom>
        </p:spPr>
        <p:txBody>
          <a:bodyPr wrap="none" lIns="0" tIns="0" rIns="0" bIns="0">
            <a:spAutoFit/>
          </a:bodyPr>
          <a:lstStyle/>
          <a:p>
            <a:pPr algn="r"/>
            <a:r>
              <a:rPr lang="en-US" sz="1420" b="1" dirty="0">
                <a:solidFill>
                  <a:schemeClr val="bg1"/>
                </a:solidFill>
                <a:cs typeface="+mn-ea"/>
                <a:sym typeface="+mn-lt"/>
              </a:rPr>
              <a:t>Keyword</a:t>
            </a:r>
            <a:endParaRPr lang="en-US" sz="1420" b="1" dirty="0">
              <a:solidFill>
                <a:schemeClr val="bg1"/>
              </a:solidFill>
              <a:cs typeface="+mn-ea"/>
              <a:sym typeface="+mn-lt"/>
            </a:endParaRPr>
          </a:p>
        </p:txBody>
      </p:sp>
      <p:sp>
        <p:nvSpPr>
          <p:cNvPr id="26" name="Rectangle 26"/>
          <p:cNvSpPr/>
          <p:nvPr/>
        </p:nvSpPr>
        <p:spPr>
          <a:xfrm rot="2726022">
            <a:off x="5439535" y="2065511"/>
            <a:ext cx="805605" cy="218521"/>
          </a:xfrm>
          <a:prstGeom prst="rect">
            <a:avLst/>
          </a:prstGeom>
        </p:spPr>
        <p:txBody>
          <a:bodyPr wrap="none" lIns="0" tIns="0" rIns="0" bIns="0">
            <a:spAutoFit/>
          </a:bodyPr>
          <a:lstStyle/>
          <a:p>
            <a:pPr algn="r"/>
            <a:r>
              <a:rPr lang="en-US" sz="1420" b="1" dirty="0">
                <a:solidFill>
                  <a:schemeClr val="bg1"/>
                </a:solidFill>
                <a:cs typeface="+mn-ea"/>
                <a:sym typeface="+mn-lt"/>
              </a:rPr>
              <a:t>Keyword</a:t>
            </a:r>
            <a:endParaRPr lang="en-US" sz="1420" b="1" dirty="0">
              <a:solidFill>
                <a:schemeClr val="bg1"/>
              </a:solidFill>
              <a:cs typeface="+mn-ea"/>
              <a:sym typeface="+mn-lt"/>
            </a:endParaRPr>
          </a:p>
        </p:txBody>
      </p:sp>
      <p:sp>
        <p:nvSpPr>
          <p:cNvPr id="27" name="Rectangle 27"/>
          <p:cNvSpPr/>
          <p:nvPr/>
        </p:nvSpPr>
        <p:spPr>
          <a:xfrm rot="2786029">
            <a:off x="5425836" y="4002276"/>
            <a:ext cx="805605" cy="218521"/>
          </a:xfrm>
          <a:prstGeom prst="rect">
            <a:avLst/>
          </a:prstGeom>
        </p:spPr>
        <p:txBody>
          <a:bodyPr wrap="none" lIns="0" tIns="0" rIns="0" bIns="0">
            <a:spAutoFit/>
          </a:bodyPr>
          <a:lstStyle/>
          <a:p>
            <a:pPr algn="r"/>
            <a:r>
              <a:rPr lang="en-US" sz="1420" b="1" dirty="0">
                <a:solidFill>
                  <a:schemeClr val="bg1"/>
                </a:solidFill>
                <a:cs typeface="+mn-ea"/>
                <a:sym typeface="+mn-lt"/>
              </a:rPr>
              <a:t>Keyword</a:t>
            </a:r>
            <a:endParaRPr lang="en-US" sz="1420" b="1" dirty="0">
              <a:solidFill>
                <a:schemeClr val="bg1"/>
              </a:solidFill>
              <a:cs typeface="+mn-ea"/>
              <a:sym typeface="+mn-lt"/>
            </a:endParaRPr>
          </a:p>
        </p:txBody>
      </p:sp>
      <p:sp>
        <p:nvSpPr>
          <p:cNvPr id="28" name="Rectangle 28"/>
          <p:cNvSpPr/>
          <p:nvPr/>
        </p:nvSpPr>
        <p:spPr>
          <a:xfrm rot="18897855">
            <a:off x="5950627" y="4969595"/>
            <a:ext cx="805605" cy="218521"/>
          </a:xfrm>
          <a:prstGeom prst="rect">
            <a:avLst/>
          </a:prstGeom>
        </p:spPr>
        <p:txBody>
          <a:bodyPr wrap="none" lIns="0" tIns="0" rIns="0" bIns="0">
            <a:spAutoFit/>
          </a:bodyPr>
          <a:lstStyle/>
          <a:p>
            <a:pPr algn="r"/>
            <a:r>
              <a:rPr lang="en-US" sz="1420" b="1" dirty="0">
                <a:solidFill>
                  <a:schemeClr val="bg1"/>
                </a:solidFill>
                <a:cs typeface="+mn-ea"/>
                <a:sym typeface="+mn-lt"/>
              </a:rPr>
              <a:t>Keyword</a:t>
            </a:r>
            <a:endParaRPr lang="en-US" sz="1420" b="1" dirty="0">
              <a:solidFill>
                <a:schemeClr val="bg1"/>
              </a:solidFill>
              <a:cs typeface="+mn-ea"/>
              <a:sym typeface="+mn-lt"/>
            </a:endParaRPr>
          </a:p>
        </p:txBody>
      </p:sp>
      <p:sp>
        <p:nvSpPr>
          <p:cNvPr id="29" name="Freeform 100"/>
          <p:cNvSpPr>
            <a:spLocks noEditPoints="1"/>
          </p:cNvSpPr>
          <p:nvPr/>
        </p:nvSpPr>
        <p:spPr bwMode="auto">
          <a:xfrm>
            <a:off x="5521251" y="6038889"/>
            <a:ext cx="511648" cy="490449"/>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2"/>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30" name="Freeform 187"/>
          <p:cNvSpPr>
            <a:spLocks noEditPoints="1"/>
          </p:cNvSpPr>
          <p:nvPr/>
        </p:nvSpPr>
        <p:spPr bwMode="auto">
          <a:xfrm>
            <a:off x="7380425" y="4235995"/>
            <a:ext cx="580243" cy="37496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31" name="Freeform 52"/>
          <p:cNvSpPr>
            <a:spLocks noEditPoints="1"/>
          </p:cNvSpPr>
          <p:nvPr/>
        </p:nvSpPr>
        <p:spPr bwMode="auto">
          <a:xfrm>
            <a:off x="4308838" y="3256059"/>
            <a:ext cx="558374" cy="558343"/>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32" name="Freeform 51"/>
          <p:cNvSpPr>
            <a:spLocks noEditPoints="1"/>
          </p:cNvSpPr>
          <p:nvPr/>
        </p:nvSpPr>
        <p:spPr bwMode="auto">
          <a:xfrm>
            <a:off x="7346803" y="2173160"/>
            <a:ext cx="481459" cy="681576"/>
          </a:xfrm>
          <a:custGeom>
            <a:avLst/>
            <a:gdLst/>
            <a:ahLst/>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8">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ln>
        </p:spPr>
        <p:txBody>
          <a:bodyPr vert="horz" wrap="square" lIns="121900" tIns="60949" rIns="121900" bIns="60949" numCol="1" anchor="t" anchorCtr="0" compatLnSpc="1"/>
          <a:lstStyle/>
          <a:p>
            <a:endParaRPr lang="en-US" sz="1705">
              <a:cs typeface="+mn-ea"/>
              <a:sym typeface="+mn-lt"/>
            </a:endParaRPr>
          </a:p>
        </p:txBody>
      </p:sp>
      <p:sp>
        <p:nvSpPr>
          <p:cNvPr id="33" name="Freeform 152"/>
          <p:cNvSpPr>
            <a:spLocks noEditPoints="1"/>
          </p:cNvSpPr>
          <p:nvPr/>
        </p:nvSpPr>
        <p:spPr bwMode="auto">
          <a:xfrm>
            <a:off x="4288578" y="1326993"/>
            <a:ext cx="529227" cy="48905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ln>
        </p:spPr>
        <p:txBody>
          <a:bodyPr vert="horz" wrap="square" lIns="121900" tIns="60949" rIns="121900" bIns="60949" numCol="1" anchor="t" anchorCtr="0" compatLnSpc="1"/>
          <a:lstStyle/>
          <a:p>
            <a:endParaRPr lang="en-US" sz="1705">
              <a:cs typeface="+mn-ea"/>
              <a:sym typeface="+mn-lt"/>
            </a:endParaRPr>
          </a:p>
        </p:txBody>
      </p:sp>
      <p:grpSp>
        <p:nvGrpSpPr>
          <p:cNvPr id="34" name="Group 59"/>
          <p:cNvGrpSpPr/>
          <p:nvPr/>
        </p:nvGrpSpPr>
        <p:grpSpPr>
          <a:xfrm>
            <a:off x="8144398" y="3937191"/>
            <a:ext cx="2861376" cy="784033"/>
            <a:chOff x="7154104" y="3244276"/>
            <a:chExt cx="2146312" cy="588133"/>
          </a:xfrm>
        </p:grpSpPr>
        <p:sp>
          <p:nvSpPr>
            <p:cNvPr id="35" name="TextBox 37"/>
            <p:cNvSpPr txBox="1"/>
            <p:nvPr/>
          </p:nvSpPr>
          <p:spPr>
            <a:xfrm>
              <a:off x="7154105" y="3526059"/>
              <a:ext cx="2146311" cy="306350"/>
            </a:xfrm>
            <a:prstGeom prst="rect">
              <a:avLst/>
            </a:prstGeom>
            <a:noFill/>
          </p:spPr>
          <p:txBody>
            <a:bodyPr wrap="square" lIns="0" tIns="0" rIns="0" bIns="0" rtlCol="0">
              <a:spAutoFit/>
            </a:bodyPr>
            <a:lstStyle/>
            <a:p>
              <a:r>
                <a:rPr lang="zh-CN" altLang="en-US" sz="1325" dirty="0">
                  <a:solidFill>
                    <a:schemeClr val="tx1">
                      <a:lumMod val="50000"/>
                      <a:lumOff val="50000"/>
                    </a:schemeClr>
                  </a:solidFill>
                  <a:cs typeface="+mn-ea"/>
                  <a:sym typeface="+mn-lt"/>
                </a:rPr>
                <a:t>您的内容打在这里，或者通过复制您的文本后，在此框中选择粘贴。</a:t>
              </a:r>
              <a:endParaRPr lang="en-US" altLang="zh-CN" sz="1325" dirty="0">
                <a:solidFill>
                  <a:schemeClr val="tx1">
                    <a:lumMod val="50000"/>
                    <a:lumOff val="50000"/>
                  </a:schemeClr>
                </a:solidFill>
                <a:cs typeface="+mn-ea"/>
                <a:sym typeface="+mn-lt"/>
              </a:endParaRPr>
            </a:p>
          </p:txBody>
        </p:sp>
        <p:sp>
          <p:nvSpPr>
            <p:cNvPr id="36" name="Rectangle 38"/>
            <p:cNvSpPr/>
            <p:nvPr/>
          </p:nvSpPr>
          <p:spPr>
            <a:xfrm>
              <a:off x="7154104" y="3244276"/>
              <a:ext cx="872949" cy="231452"/>
            </a:xfrm>
            <a:prstGeom prst="rect">
              <a:avLst/>
            </a:prstGeom>
          </p:spPr>
          <p:txBody>
            <a:bodyPr wrap="none" lIns="0" tIns="0" rIns="0" bIns="0">
              <a:spAutoFit/>
            </a:bodyPr>
            <a:lstStyle/>
            <a:p>
              <a:pPr>
                <a:lnSpc>
                  <a:spcPct val="150000"/>
                </a:lnSpc>
              </a:pPr>
              <a:r>
                <a:rPr lang="zh-CN" altLang="en-US" sz="1515" dirty="0">
                  <a:solidFill>
                    <a:schemeClr val="tx1">
                      <a:lumMod val="50000"/>
                      <a:lumOff val="50000"/>
                    </a:schemeClr>
                  </a:solidFill>
                  <a:cs typeface="+mn-ea"/>
                  <a:sym typeface="+mn-lt"/>
                </a:rPr>
                <a:t>添加您的标题</a:t>
              </a:r>
              <a:endParaRPr lang="en-US" altLang="zh-CN" sz="1515" dirty="0">
                <a:solidFill>
                  <a:schemeClr val="tx1">
                    <a:lumMod val="50000"/>
                    <a:lumOff val="50000"/>
                  </a:schemeClr>
                </a:solidFill>
                <a:cs typeface="+mn-ea"/>
                <a:sym typeface="+mn-lt"/>
              </a:endParaRPr>
            </a:p>
          </p:txBody>
        </p:sp>
      </p:grpSp>
      <p:grpSp>
        <p:nvGrpSpPr>
          <p:cNvPr id="37" name="Group 58"/>
          <p:cNvGrpSpPr/>
          <p:nvPr/>
        </p:nvGrpSpPr>
        <p:grpSpPr>
          <a:xfrm>
            <a:off x="8144399" y="2054013"/>
            <a:ext cx="2861378" cy="755775"/>
            <a:chOff x="7174424" y="1381167"/>
            <a:chExt cx="2146313" cy="566936"/>
          </a:xfrm>
        </p:grpSpPr>
        <p:sp>
          <p:nvSpPr>
            <p:cNvPr id="38" name="TextBox 40"/>
            <p:cNvSpPr txBox="1"/>
            <p:nvPr/>
          </p:nvSpPr>
          <p:spPr>
            <a:xfrm>
              <a:off x="7174425" y="1641752"/>
              <a:ext cx="2146312" cy="306351"/>
            </a:xfrm>
            <a:prstGeom prst="rect">
              <a:avLst/>
            </a:prstGeom>
            <a:noFill/>
          </p:spPr>
          <p:txBody>
            <a:bodyPr wrap="square" lIns="0" tIns="0" rIns="0" bIns="0" rtlCol="0">
              <a:spAutoFit/>
            </a:bodyPr>
            <a:lstStyle/>
            <a:p>
              <a:r>
                <a:rPr lang="zh-CN" altLang="en-US" sz="1325" dirty="0">
                  <a:solidFill>
                    <a:schemeClr val="tx1">
                      <a:lumMod val="50000"/>
                      <a:lumOff val="50000"/>
                    </a:schemeClr>
                  </a:solidFill>
                  <a:cs typeface="+mn-ea"/>
                  <a:sym typeface="+mn-lt"/>
                </a:rPr>
                <a:t>您的内容打在这里，或者通过复制您的文本后，在此框中选择粘贴。</a:t>
              </a:r>
              <a:endParaRPr lang="en-US" altLang="zh-CN" sz="1325" dirty="0">
                <a:solidFill>
                  <a:schemeClr val="tx1">
                    <a:lumMod val="50000"/>
                    <a:lumOff val="50000"/>
                  </a:schemeClr>
                </a:solidFill>
                <a:cs typeface="+mn-ea"/>
                <a:sym typeface="+mn-lt"/>
              </a:endParaRPr>
            </a:p>
          </p:txBody>
        </p:sp>
        <p:sp>
          <p:nvSpPr>
            <p:cNvPr id="39" name="Rectangle 41"/>
            <p:cNvSpPr/>
            <p:nvPr/>
          </p:nvSpPr>
          <p:spPr>
            <a:xfrm>
              <a:off x="7174424" y="1381167"/>
              <a:ext cx="872949" cy="231452"/>
            </a:xfrm>
            <a:prstGeom prst="rect">
              <a:avLst/>
            </a:prstGeom>
          </p:spPr>
          <p:txBody>
            <a:bodyPr wrap="none" lIns="0" tIns="0" rIns="0" bIns="0">
              <a:spAutoFit/>
            </a:bodyPr>
            <a:lstStyle/>
            <a:p>
              <a:pPr>
                <a:lnSpc>
                  <a:spcPct val="150000"/>
                </a:lnSpc>
              </a:pPr>
              <a:r>
                <a:rPr lang="zh-CN" altLang="en-US" sz="1515" dirty="0">
                  <a:solidFill>
                    <a:schemeClr val="tx1">
                      <a:lumMod val="50000"/>
                      <a:lumOff val="50000"/>
                    </a:schemeClr>
                  </a:solidFill>
                  <a:cs typeface="+mn-ea"/>
                  <a:sym typeface="+mn-lt"/>
                </a:rPr>
                <a:t>添加您的标题</a:t>
              </a:r>
              <a:endParaRPr lang="en-US" altLang="zh-CN" sz="1515" dirty="0">
                <a:solidFill>
                  <a:schemeClr val="tx1">
                    <a:lumMod val="50000"/>
                    <a:lumOff val="50000"/>
                  </a:schemeClr>
                </a:solidFill>
                <a:cs typeface="+mn-ea"/>
                <a:sym typeface="+mn-lt"/>
              </a:endParaRPr>
            </a:p>
          </p:txBody>
        </p:sp>
      </p:grpSp>
      <p:grpSp>
        <p:nvGrpSpPr>
          <p:cNvPr id="40" name="Group 56"/>
          <p:cNvGrpSpPr/>
          <p:nvPr/>
        </p:nvGrpSpPr>
        <p:grpSpPr>
          <a:xfrm>
            <a:off x="1127787" y="3117834"/>
            <a:ext cx="3034533" cy="784199"/>
            <a:chOff x="-296510" y="1420651"/>
            <a:chExt cx="2276196" cy="588257"/>
          </a:xfrm>
        </p:grpSpPr>
        <p:sp>
          <p:nvSpPr>
            <p:cNvPr id="41" name="TextBox 43"/>
            <p:cNvSpPr txBox="1"/>
            <p:nvPr/>
          </p:nvSpPr>
          <p:spPr>
            <a:xfrm>
              <a:off x="-296510" y="1702558"/>
              <a:ext cx="2276196" cy="306350"/>
            </a:xfrm>
            <a:prstGeom prst="rect">
              <a:avLst/>
            </a:prstGeom>
            <a:noFill/>
          </p:spPr>
          <p:txBody>
            <a:bodyPr wrap="square" lIns="0" tIns="0" rIns="0" bIns="0" rtlCol="0">
              <a:spAutoFit/>
            </a:bodyPr>
            <a:lstStyle/>
            <a:p>
              <a:r>
                <a:rPr lang="zh-CN" altLang="en-US" sz="1325" dirty="0">
                  <a:solidFill>
                    <a:schemeClr val="tx1">
                      <a:lumMod val="50000"/>
                      <a:lumOff val="50000"/>
                    </a:schemeClr>
                  </a:solidFill>
                  <a:cs typeface="+mn-ea"/>
                  <a:sym typeface="+mn-lt"/>
                </a:rPr>
                <a:t>您的内容打在这里，或者通过复制您的文本后，在此框中选择粘贴。</a:t>
              </a:r>
              <a:endParaRPr lang="en-US" altLang="zh-CN" sz="1325" dirty="0">
                <a:solidFill>
                  <a:schemeClr val="tx1">
                    <a:lumMod val="50000"/>
                    <a:lumOff val="50000"/>
                  </a:schemeClr>
                </a:solidFill>
                <a:cs typeface="+mn-ea"/>
                <a:sym typeface="+mn-lt"/>
              </a:endParaRPr>
            </a:p>
          </p:txBody>
        </p:sp>
        <p:sp>
          <p:nvSpPr>
            <p:cNvPr id="42" name="Rectangle 44"/>
            <p:cNvSpPr/>
            <p:nvPr/>
          </p:nvSpPr>
          <p:spPr>
            <a:xfrm>
              <a:off x="1073728" y="1420651"/>
              <a:ext cx="872949" cy="231452"/>
            </a:xfrm>
            <a:prstGeom prst="rect">
              <a:avLst/>
            </a:prstGeom>
          </p:spPr>
          <p:txBody>
            <a:bodyPr wrap="none" lIns="0" tIns="0" rIns="0" bIns="0">
              <a:spAutoFit/>
            </a:bodyPr>
            <a:lstStyle/>
            <a:p>
              <a:pPr>
                <a:lnSpc>
                  <a:spcPct val="150000"/>
                </a:lnSpc>
              </a:pPr>
              <a:r>
                <a:rPr lang="zh-CN" altLang="en-US" sz="1515" dirty="0">
                  <a:solidFill>
                    <a:schemeClr val="tx1">
                      <a:lumMod val="50000"/>
                      <a:lumOff val="50000"/>
                    </a:schemeClr>
                  </a:solidFill>
                  <a:cs typeface="+mn-ea"/>
                  <a:sym typeface="+mn-lt"/>
                </a:rPr>
                <a:t>添加您的标题</a:t>
              </a:r>
              <a:endParaRPr lang="en-US" altLang="zh-CN" sz="1515" dirty="0">
                <a:solidFill>
                  <a:schemeClr val="tx1">
                    <a:lumMod val="50000"/>
                    <a:lumOff val="50000"/>
                  </a:schemeClr>
                </a:solidFill>
                <a:cs typeface="+mn-ea"/>
                <a:sym typeface="+mn-lt"/>
              </a:endParaRPr>
            </a:p>
          </p:txBody>
        </p:sp>
      </p:grpSp>
      <p:grpSp>
        <p:nvGrpSpPr>
          <p:cNvPr id="43" name="Group 56"/>
          <p:cNvGrpSpPr/>
          <p:nvPr/>
        </p:nvGrpSpPr>
        <p:grpSpPr>
          <a:xfrm>
            <a:off x="1363683" y="1159706"/>
            <a:ext cx="2798639" cy="761531"/>
            <a:chOff x="-119566" y="1420651"/>
            <a:chExt cx="2099252" cy="571253"/>
          </a:xfrm>
        </p:grpSpPr>
        <p:sp>
          <p:nvSpPr>
            <p:cNvPr id="44" name="TextBox 46"/>
            <p:cNvSpPr txBox="1"/>
            <p:nvPr/>
          </p:nvSpPr>
          <p:spPr>
            <a:xfrm>
              <a:off x="-119566" y="1685554"/>
              <a:ext cx="2099252" cy="306350"/>
            </a:xfrm>
            <a:prstGeom prst="rect">
              <a:avLst/>
            </a:prstGeom>
            <a:noFill/>
          </p:spPr>
          <p:txBody>
            <a:bodyPr wrap="square" lIns="0" tIns="0" rIns="0" bIns="0" rtlCol="0">
              <a:spAutoFit/>
            </a:bodyPr>
            <a:lstStyle/>
            <a:p>
              <a:r>
                <a:rPr lang="zh-CN" altLang="en-US" sz="1325" dirty="0">
                  <a:solidFill>
                    <a:schemeClr val="tx1">
                      <a:lumMod val="50000"/>
                      <a:lumOff val="50000"/>
                    </a:schemeClr>
                  </a:solidFill>
                  <a:cs typeface="+mn-ea"/>
                  <a:sym typeface="+mn-lt"/>
                </a:rPr>
                <a:t>您的内容打在这里，或者通过复制您的文本后，在此框中选择粘贴。</a:t>
              </a:r>
              <a:endParaRPr lang="en-US" altLang="zh-CN" sz="1325" dirty="0">
                <a:solidFill>
                  <a:schemeClr val="tx1">
                    <a:lumMod val="50000"/>
                    <a:lumOff val="50000"/>
                  </a:schemeClr>
                </a:solidFill>
                <a:cs typeface="+mn-ea"/>
                <a:sym typeface="+mn-lt"/>
              </a:endParaRPr>
            </a:p>
          </p:txBody>
        </p:sp>
        <p:sp>
          <p:nvSpPr>
            <p:cNvPr id="45" name="Rectangle 47"/>
            <p:cNvSpPr/>
            <p:nvPr/>
          </p:nvSpPr>
          <p:spPr>
            <a:xfrm>
              <a:off x="1073728" y="1420651"/>
              <a:ext cx="872948" cy="231452"/>
            </a:xfrm>
            <a:prstGeom prst="rect">
              <a:avLst/>
            </a:prstGeom>
          </p:spPr>
          <p:txBody>
            <a:bodyPr wrap="none" lIns="0" tIns="0" rIns="0" bIns="0">
              <a:spAutoFit/>
            </a:bodyPr>
            <a:lstStyle/>
            <a:p>
              <a:pPr>
                <a:lnSpc>
                  <a:spcPct val="150000"/>
                </a:lnSpc>
              </a:pPr>
              <a:r>
                <a:rPr lang="zh-CN" altLang="en-US" sz="1515" dirty="0">
                  <a:solidFill>
                    <a:schemeClr val="tx1">
                      <a:lumMod val="50000"/>
                      <a:lumOff val="50000"/>
                    </a:schemeClr>
                  </a:solidFill>
                  <a:cs typeface="+mn-ea"/>
                  <a:sym typeface="+mn-lt"/>
                </a:rPr>
                <a:t>添加您的标题</a:t>
              </a:r>
              <a:endParaRPr lang="en-US" altLang="zh-CN" sz="1515" dirty="0">
                <a:solidFill>
                  <a:schemeClr val="tx1">
                    <a:lumMod val="50000"/>
                    <a:lumOff val="50000"/>
                  </a:schemeClr>
                </a:solidFill>
                <a:cs typeface="+mn-ea"/>
                <a:sym typeface="+mn-lt"/>
              </a:endParaRPr>
            </a:p>
          </p:txBody>
        </p:sp>
      </p:gr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2" presetClass="entr" presetSubtype="2" accel="50000" decel="5000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1+#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p:cTn id="47" dur="500" fill="hold"/>
                                        <p:tgtEl>
                                          <p:spTgt spid="22"/>
                                        </p:tgtEl>
                                        <p:attrNameLst>
                                          <p:attrName>ppt_w</p:attrName>
                                        </p:attrNameLst>
                                      </p:cBhvr>
                                      <p:tavLst>
                                        <p:tav tm="0">
                                          <p:val>
                                            <p:fltVal val="0"/>
                                          </p:val>
                                        </p:tav>
                                        <p:tav tm="100000">
                                          <p:val>
                                            <p:strVal val="#ppt_w"/>
                                          </p:val>
                                        </p:tav>
                                      </p:tavLst>
                                    </p:anim>
                                    <p:anim calcmode="lin" valueType="num">
                                      <p:cBhvr>
                                        <p:cTn id="48" dur="500" fill="hold"/>
                                        <p:tgtEl>
                                          <p:spTgt spid="22"/>
                                        </p:tgtEl>
                                        <p:attrNameLst>
                                          <p:attrName>ppt_h</p:attrName>
                                        </p:attrNameLst>
                                      </p:cBhvr>
                                      <p:tavLst>
                                        <p:tav tm="0">
                                          <p:val>
                                            <p:fltVal val="0"/>
                                          </p:val>
                                        </p:tav>
                                        <p:tav tm="100000">
                                          <p:val>
                                            <p:strVal val="#ppt_h"/>
                                          </p:val>
                                        </p:tav>
                                      </p:tavLst>
                                    </p:anim>
                                    <p:animEffect transition="in" filter="fade">
                                      <p:cBhvr>
                                        <p:cTn id="49" dur="500"/>
                                        <p:tgtEl>
                                          <p:spTgt spid="2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2" presetClass="entr" presetSubtype="8" accel="50000" decel="50000" fill="hold" nodeType="with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childTnLst>
                          </p:cTn>
                        </p:par>
                        <p:par>
                          <p:cTn id="72" fill="hold">
                            <p:stCondLst>
                              <p:cond delay="5000"/>
                            </p:stCondLst>
                            <p:childTnLst>
                              <p:par>
                                <p:cTn id="73" presetID="53" presetClass="entr" presetSubtype="16"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par>
                          <p:cTn id="78" fill="hold">
                            <p:stCondLst>
                              <p:cond delay="5500"/>
                            </p:stCondLst>
                            <p:childTnLst>
                              <p:par>
                                <p:cTn id="79" presetID="53" presetClass="entr" presetSubtype="16"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500" fill="hold"/>
                                        <p:tgtEl>
                                          <p:spTgt spid="25"/>
                                        </p:tgtEl>
                                        <p:attrNameLst>
                                          <p:attrName>ppt_w</p:attrName>
                                        </p:attrNameLst>
                                      </p:cBhvr>
                                      <p:tavLst>
                                        <p:tav tm="0">
                                          <p:val>
                                            <p:fltVal val="0"/>
                                          </p:val>
                                        </p:tav>
                                        <p:tav tm="100000">
                                          <p:val>
                                            <p:strVal val="#ppt_w"/>
                                          </p:val>
                                        </p:tav>
                                      </p:tavLst>
                                    </p:anim>
                                    <p:anim calcmode="lin" valueType="num">
                                      <p:cBhvr>
                                        <p:cTn id="82" dur="500" fill="hold"/>
                                        <p:tgtEl>
                                          <p:spTgt spid="25"/>
                                        </p:tgtEl>
                                        <p:attrNameLst>
                                          <p:attrName>ppt_h</p:attrName>
                                        </p:attrNameLst>
                                      </p:cBhvr>
                                      <p:tavLst>
                                        <p:tav tm="0">
                                          <p:val>
                                            <p:fltVal val="0"/>
                                          </p:val>
                                        </p:tav>
                                        <p:tav tm="100000">
                                          <p:val>
                                            <p:strVal val="#ppt_h"/>
                                          </p:val>
                                        </p:tav>
                                      </p:tavLst>
                                    </p:anim>
                                    <p:animEffect transition="in" filter="fade">
                                      <p:cBhvr>
                                        <p:cTn id="83" dur="500"/>
                                        <p:tgtEl>
                                          <p:spTgt spid="25"/>
                                        </p:tgtEl>
                                      </p:cBhvr>
                                    </p:animEffect>
                                  </p:childTnLst>
                                </p:cTn>
                              </p:par>
                            </p:childTnLst>
                          </p:cTn>
                        </p:par>
                        <p:par>
                          <p:cTn id="84" fill="hold">
                            <p:stCondLst>
                              <p:cond delay="6000"/>
                            </p:stCondLst>
                            <p:childTnLst>
                              <p:par>
                                <p:cTn id="85" presetID="53" presetClass="entr" presetSubtype="16"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p:cTn id="87" dur="500" fill="hold"/>
                                        <p:tgtEl>
                                          <p:spTgt spid="32"/>
                                        </p:tgtEl>
                                        <p:attrNameLst>
                                          <p:attrName>ppt_w</p:attrName>
                                        </p:attrNameLst>
                                      </p:cBhvr>
                                      <p:tavLst>
                                        <p:tav tm="0">
                                          <p:val>
                                            <p:fltVal val="0"/>
                                          </p:val>
                                        </p:tav>
                                        <p:tav tm="100000">
                                          <p:val>
                                            <p:strVal val="#ppt_w"/>
                                          </p:val>
                                        </p:tav>
                                      </p:tavLst>
                                    </p:anim>
                                    <p:anim calcmode="lin" valueType="num">
                                      <p:cBhvr>
                                        <p:cTn id="88" dur="500" fill="hold"/>
                                        <p:tgtEl>
                                          <p:spTgt spid="32"/>
                                        </p:tgtEl>
                                        <p:attrNameLst>
                                          <p:attrName>ppt_h</p:attrName>
                                        </p:attrNameLst>
                                      </p:cBhvr>
                                      <p:tavLst>
                                        <p:tav tm="0">
                                          <p:val>
                                            <p:fltVal val="0"/>
                                          </p:val>
                                        </p:tav>
                                        <p:tav tm="100000">
                                          <p:val>
                                            <p:strVal val="#ppt_h"/>
                                          </p:val>
                                        </p:tav>
                                      </p:tavLst>
                                    </p:anim>
                                    <p:animEffect transition="in" filter="fade">
                                      <p:cBhvr>
                                        <p:cTn id="89" dur="500"/>
                                        <p:tgtEl>
                                          <p:spTgt spid="32"/>
                                        </p:tgtEl>
                                      </p:cBhvr>
                                    </p:animEffect>
                                  </p:childTnLst>
                                </p:cTn>
                              </p:par>
                              <p:par>
                                <p:cTn id="90" presetID="2" presetClass="entr" presetSubtype="2" accel="50000" decel="50000" fill="hold" nodeType="with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additive="base">
                                        <p:cTn id="92" dur="500" fill="hold"/>
                                        <p:tgtEl>
                                          <p:spTgt spid="37"/>
                                        </p:tgtEl>
                                        <p:attrNameLst>
                                          <p:attrName>ppt_x</p:attrName>
                                        </p:attrNameLst>
                                      </p:cBhvr>
                                      <p:tavLst>
                                        <p:tav tm="0">
                                          <p:val>
                                            <p:strVal val="1+#ppt_w/2"/>
                                          </p:val>
                                        </p:tav>
                                        <p:tav tm="100000">
                                          <p:val>
                                            <p:strVal val="#ppt_x"/>
                                          </p:val>
                                        </p:tav>
                                      </p:tavLst>
                                    </p:anim>
                                    <p:anim calcmode="lin" valueType="num">
                                      <p:cBhvr additive="base">
                                        <p:cTn id="93" dur="500" fill="hold"/>
                                        <p:tgtEl>
                                          <p:spTgt spid="37"/>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childTnLst>
                          </p:cTn>
                        </p:par>
                        <p:par>
                          <p:cTn id="100" fill="hold">
                            <p:stCondLst>
                              <p:cond delay="7000"/>
                            </p:stCondLst>
                            <p:childTnLst>
                              <p:par>
                                <p:cTn id="101" presetID="53" presetClass="entr" presetSubtype="16"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p:cTn id="103" dur="500" fill="hold"/>
                                        <p:tgtEl>
                                          <p:spTgt spid="24"/>
                                        </p:tgtEl>
                                        <p:attrNameLst>
                                          <p:attrName>ppt_w</p:attrName>
                                        </p:attrNameLst>
                                      </p:cBhvr>
                                      <p:tavLst>
                                        <p:tav tm="0">
                                          <p:val>
                                            <p:fltVal val="0"/>
                                          </p:val>
                                        </p:tav>
                                        <p:tav tm="100000">
                                          <p:val>
                                            <p:strVal val="#ppt_w"/>
                                          </p:val>
                                        </p:tav>
                                      </p:tavLst>
                                    </p:anim>
                                    <p:anim calcmode="lin" valueType="num">
                                      <p:cBhvr>
                                        <p:cTn id="104" dur="500" fill="hold"/>
                                        <p:tgtEl>
                                          <p:spTgt spid="24"/>
                                        </p:tgtEl>
                                        <p:attrNameLst>
                                          <p:attrName>ppt_h</p:attrName>
                                        </p:attrNameLst>
                                      </p:cBhvr>
                                      <p:tavLst>
                                        <p:tav tm="0">
                                          <p:val>
                                            <p:fltVal val="0"/>
                                          </p:val>
                                        </p:tav>
                                        <p:tav tm="100000">
                                          <p:val>
                                            <p:strVal val="#ppt_h"/>
                                          </p:val>
                                        </p:tav>
                                      </p:tavLst>
                                    </p:anim>
                                    <p:animEffect transition="in" filter="fade">
                                      <p:cBhvr>
                                        <p:cTn id="105" dur="500"/>
                                        <p:tgtEl>
                                          <p:spTgt spid="24"/>
                                        </p:tgtEl>
                                      </p:cBhvr>
                                    </p:animEffect>
                                  </p:childTnLst>
                                </p:cTn>
                              </p:par>
                            </p:childTnLst>
                          </p:cTn>
                        </p:par>
                        <p:par>
                          <p:cTn id="106" fill="hold">
                            <p:stCondLst>
                              <p:cond delay="7500"/>
                            </p:stCondLst>
                            <p:childTnLst>
                              <p:par>
                                <p:cTn id="107" presetID="53" presetClass="entr" presetSubtype="16"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 calcmode="lin" valueType="num">
                                      <p:cBhvr>
                                        <p:cTn id="109" dur="500" fill="hold"/>
                                        <p:tgtEl>
                                          <p:spTgt spid="26"/>
                                        </p:tgtEl>
                                        <p:attrNameLst>
                                          <p:attrName>ppt_w</p:attrName>
                                        </p:attrNameLst>
                                      </p:cBhvr>
                                      <p:tavLst>
                                        <p:tav tm="0">
                                          <p:val>
                                            <p:fltVal val="0"/>
                                          </p:val>
                                        </p:tav>
                                        <p:tav tm="100000">
                                          <p:val>
                                            <p:strVal val="#ppt_w"/>
                                          </p:val>
                                        </p:tav>
                                      </p:tavLst>
                                    </p:anim>
                                    <p:anim calcmode="lin" valueType="num">
                                      <p:cBhvr>
                                        <p:cTn id="110" dur="500" fill="hold"/>
                                        <p:tgtEl>
                                          <p:spTgt spid="26"/>
                                        </p:tgtEl>
                                        <p:attrNameLst>
                                          <p:attrName>ppt_h</p:attrName>
                                        </p:attrNameLst>
                                      </p:cBhvr>
                                      <p:tavLst>
                                        <p:tav tm="0">
                                          <p:val>
                                            <p:fltVal val="0"/>
                                          </p:val>
                                        </p:tav>
                                        <p:tav tm="100000">
                                          <p:val>
                                            <p:strVal val="#ppt_h"/>
                                          </p:val>
                                        </p:tav>
                                      </p:tavLst>
                                    </p:anim>
                                    <p:animEffect transition="in" filter="fade">
                                      <p:cBhvr>
                                        <p:cTn id="111" dur="500"/>
                                        <p:tgtEl>
                                          <p:spTgt spid="26"/>
                                        </p:tgtEl>
                                      </p:cBhvr>
                                    </p:animEffect>
                                  </p:childTnLst>
                                </p:cTn>
                              </p:par>
                            </p:childTnLst>
                          </p:cTn>
                        </p:par>
                        <p:par>
                          <p:cTn id="112" fill="hold">
                            <p:stCondLst>
                              <p:cond delay="8000"/>
                            </p:stCondLst>
                            <p:childTnLst>
                              <p:par>
                                <p:cTn id="113" presetID="53" presetClass="entr" presetSubtype="16" fill="hold" grpId="0" nodeType="after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p:cTn id="115" dur="500" fill="hold"/>
                                        <p:tgtEl>
                                          <p:spTgt spid="33"/>
                                        </p:tgtEl>
                                        <p:attrNameLst>
                                          <p:attrName>ppt_w</p:attrName>
                                        </p:attrNameLst>
                                      </p:cBhvr>
                                      <p:tavLst>
                                        <p:tav tm="0">
                                          <p:val>
                                            <p:fltVal val="0"/>
                                          </p:val>
                                        </p:tav>
                                        <p:tav tm="100000">
                                          <p:val>
                                            <p:strVal val="#ppt_w"/>
                                          </p:val>
                                        </p:tav>
                                      </p:tavLst>
                                    </p:anim>
                                    <p:anim calcmode="lin" valueType="num">
                                      <p:cBhvr>
                                        <p:cTn id="116" dur="500" fill="hold"/>
                                        <p:tgtEl>
                                          <p:spTgt spid="33"/>
                                        </p:tgtEl>
                                        <p:attrNameLst>
                                          <p:attrName>ppt_h</p:attrName>
                                        </p:attrNameLst>
                                      </p:cBhvr>
                                      <p:tavLst>
                                        <p:tav tm="0">
                                          <p:val>
                                            <p:fltVal val="0"/>
                                          </p:val>
                                        </p:tav>
                                        <p:tav tm="100000">
                                          <p:val>
                                            <p:strVal val="#ppt_h"/>
                                          </p:val>
                                        </p:tav>
                                      </p:tavLst>
                                    </p:anim>
                                    <p:animEffect transition="in" filter="fade">
                                      <p:cBhvr>
                                        <p:cTn id="117" dur="500"/>
                                        <p:tgtEl>
                                          <p:spTgt spid="33"/>
                                        </p:tgtEl>
                                      </p:cBhvr>
                                    </p:animEffect>
                                  </p:childTnLst>
                                </p:cTn>
                              </p:par>
                              <p:par>
                                <p:cTn id="118" presetID="2" presetClass="entr" presetSubtype="8" accel="50000" decel="50000" fill="hold" nodeType="withEffect">
                                  <p:stCondLst>
                                    <p:cond delay="0"/>
                                  </p:stCondLst>
                                  <p:childTnLst>
                                    <p:set>
                                      <p:cBhvr>
                                        <p:cTn id="119" dur="1" fill="hold">
                                          <p:stCondLst>
                                            <p:cond delay="0"/>
                                          </p:stCondLst>
                                        </p:cTn>
                                        <p:tgtEl>
                                          <p:spTgt spid="43"/>
                                        </p:tgtEl>
                                        <p:attrNameLst>
                                          <p:attrName>style.visibility</p:attrName>
                                        </p:attrNameLst>
                                      </p:cBhvr>
                                      <p:to>
                                        <p:strVal val="visible"/>
                                      </p:to>
                                    </p:set>
                                    <p:anim calcmode="lin" valueType="num">
                                      <p:cBhvr additive="base">
                                        <p:cTn id="120" dur="500" fill="hold"/>
                                        <p:tgtEl>
                                          <p:spTgt spid="43"/>
                                        </p:tgtEl>
                                        <p:attrNameLst>
                                          <p:attrName>ppt_x</p:attrName>
                                        </p:attrNameLst>
                                      </p:cBhvr>
                                      <p:tavLst>
                                        <p:tav tm="0">
                                          <p:val>
                                            <p:strVal val="0-#ppt_w/2"/>
                                          </p:val>
                                        </p:tav>
                                        <p:tav tm="100000">
                                          <p:val>
                                            <p:strVal val="#ppt_x"/>
                                          </p:val>
                                        </p:tav>
                                      </p:tavLst>
                                    </p:anim>
                                    <p:anim calcmode="lin" valueType="num">
                                      <p:cBhvr additive="base">
                                        <p:cTn id="12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animBg="1"/>
      <p:bldP spid="30" grpId="0" animBg="1"/>
      <p:bldP spid="31" grpId="0" animBg="1"/>
      <p:bldP spid="32" grpId="0" animBg="1"/>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p:cNvPicPr>
          <p:nvPr/>
        </p:nvPicPr>
        <p:blipFill rotWithShape="1">
          <a:blip r:embed="rId1" cstate="email"/>
          <a:srcRect/>
          <a:stretch>
            <a:fillRect/>
          </a:stretch>
        </p:blipFill>
        <p:spPr>
          <a:xfrm>
            <a:off x="789485" y="2006786"/>
            <a:ext cx="6398574" cy="3860297"/>
          </a:xfrm>
          <a:prstGeom prst="rect">
            <a:avLst/>
          </a:prstGeom>
        </p:spPr>
      </p:pic>
      <p:sp>
        <p:nvSpPr>
          <p:cNvPr id="17" name="Rectangle 15"/>
          <p:cNvSpPr/>
          <p:nvPr/>
        </p:nvSpPr>
        <p:spPr>
          <a:xfrm>
            <a:off x="8464750" y="1861664"/>
            <a:ext cx="2989954" cy="1112612"/>
          </a:xfrm>
          <a:prstGeom prst="rect">
            <a:avLst/>
          </a:prstGeom>
        </p:spPr>
        <p:txBody>
          <a:bodyPr wrap="square">
            <a:spAutoFit/>
          </a:bodyPr>
          <a:lstStyle/>
          <a:p>
            <a:pPr lvl="0">
              <a:lnSpc>
                <a:spcPct val="130000"/>
              </a:lnSpc>
            </a:pPr>
            <a:r>
              <a:rPr lang="zh-CN" altLang="en-US" b="1" dirty="0">
                <a:solidFill>
                  <a:schemeClr val="tx1">
                    <a:lumMod val="50000"/>
                    <a:lumOff val="50000"/>
                  </a:schemeClr>
                </a:solidFill>
                <a:cs typeface="+mn-ea"/>
                <a:sym typeface="+mn-lt"/>
              </a:rPr>
              <a:t>输入你的标题</a:t>
            </a:r>
            <a:endParaRPr lang="en-US" altLang="zh-CN" b="1" dirty="0">
              <a:solidFill>
                <a:schemeClr val="tx1">
                  <a:lumMod val="50000"/>
                  <a:lumOff val="50000"/>
                </a:schemeClr>
              </a:solidFill>
              <a:cs typeface="+mn-ea"/>
              <a:sym typeface="+mn-lt"/>
            </a:endParaRPr>
          </a:p>
          <a:p>
            <a:pPr lvl="0">
              <a:lnSpc>
                <a:spcPct val="130000"/>
              </a:lnSpc>
            </a:pPr>
            <a:r>
              <a:rPr lang="en-US" altLang="zh-CN" sz="1100" dirty="0" err="1">
                <a:solidFill>
                  <a:schemeClr val="tx1">
                    <a:lumMod val="50000"/>
                    <a:lumOff val="50000"/>
                  </a:schemeClr>
                </a:solidFill>
                <a:cs typeface="+mn-ea"/>
                <a:sym typeface="+mn-lt"/>
              </a:rPr>
              <a:t>ppt</a:t>
            </a:r>
            <a:r>
              <a:rPr lang="zh-CN" altLang="en-US" sz="1100" dirty="0">
                <a:solidFill>
                  <a:schemeClr val="tx1">
                    <a:lumMod val="50000"/>
                    <a:lumOff val="50000"/>
                  </a:schemeClr>
                </a:solidFill>
                <a:cs typeface="+mn-ea"/>
                <a:sym typeface="+mn-lt"/>
              </a:rPr>
              <a:t>模板又分为动态模板和静态模板。动态模板是通过设置动作和各种动画展示达到表达思想同步的一种时尚式模板</a:t>
            </a:r>
            <a:endParaRPr lang="en-US" altLang="zh-CN" sz="900" dirty="0">
              <a:solidFill>
                <a:schemeClr val="tx1">
                  <a:lumMod val="50000"/>
                  <a:lumOff val="50000"/>
                </a:schemeClr>
              </a:solidFill>
              <a:cs typeface="+mn-ea"/>
              <a:sym typeface="+mn-lt"/>
            </a:endParaRPr>
          </a:p>
        </p:txBody>
      </p:sp>
      <p:sp>
        <p:nvSpPr>
          <p:cNvPr id="18" name="Rectangle 16"/>
          <p:cNvSpPr/>
          <p:nvPr/>
        </p:nvSpPr>
        <p:spPr>
          <a:xfrm>
            <a:off x="8464750" y="3023801"/>
            <a:ext cx="2989954" cy="1112612"/>
          </a:xfrm>
          <a:prstGeom prst="rect">
            <a:avLst/>
          </a:prstGeom>
        </p:spPr>
        <p:txBody>
          <a:bodyPr wrap="square">
            <a:spAutoFit/>
          </a:bodyPr>
          <a:lstStyle/>
          <a:p>
            <a:pPr lvl="0">
              <a:lnSpc>
                <a:spcPct val="130000"/>
              </a:lnSpc>
            </a:pPr>
            <a:r>
              <a:rPr lang="zh-CN" altLang="en-US" b="1" dirty="0">
                <a:solidFill>
                  <a:schemeClr val="tx1">
                    <a:lumMod val="50000"/>
                    <a:lumOff val="50000"/>
                  </a:schemeClr>
                </a:solidFill>
                <a:cs typeface="+mn-ea"/>
                <a:sym typeface="+mn-lt"/>
              </a:rPr>
              <a:t>输入你的标题</a:t>
            </a:r>
            <a:endParaRPr lang="en-US" altLang="zh-CN" b="1" dirty="0">
              <a:solidFill>
                <a:schemeClr val="tx1">
                  <a:lumMod val="50000"/>
                  <a:lumOff val="50000"/>
                </a:schemeClr>
              </a:solidFill>
              <a:cs typeface="+mn-ea"/>
              <a:sym typeface="+mn-lt"/>
            </a:endParaRPr>
          </a:p>
          <a:p>
            <a:pPr lvl="0">
              <a:lnSpc>
                <a:spcPct val="130000"/>
              </a:lnSpc>
            </a:pPr>
            <a:r>
              <a:rPr lang="en-US" altLang="zh-CN" sz="1100" dirty="0" err="1">
                <a:solidFill>
                  <a:schemeClr val="tx1">
                    <a:lumMod val="50000"/>
                    <a:lumOff val="50000"/>
                  </a:schemeClr>
                </a:solidFill>
                <a:cs typeface="+mn-ea"/>
                <a:sym typeface="+mn-lt"/>
              </a:rPr>
              <a:t>ppt</a:t>
            </a:r>
            <a:r>
              <a:rPr lang="zh-CN" altLang="en-US" sz="1100" dirty="0">
                <a:solidFill>
                  <a:schemeClr val="tx1">
                    <a:lumMod val="50000"/>
                    <a:lumOff val="50000"/>
                  </a:schemeClr>
                </a:solidFill>
                <a:cs typeface="+mn-ea"/>
                <a:sym typeface="+mn-lt"/>
              </a:rPr>
              <a:t>模板又分为动态模板和静态模板。动态模板是通过设置动作和各种动画展示达到表达思想同步的一种时尚式模板</a:t>
            </a:r>
            <a:endParaRPr lang="en-US" altLang="zh-CN" sz="900" dirty="0">
              <a:solidFill>
                <a:schemeClr val="tx1">
                  <a:lumMod val="50000"/>
                  <a:lumOff val="50000"/>
                </a:schemeClr>
              </a:solidFill>
              <a:cs typeface="+mn-ea"/>
              <a:sym typeface="+mn-lt"/>
            </a:endParaRPr>
          </a:p>
        </p:txBody>
      </p:sp>
      <p:sp>
        <p:nvSpPr>
          <p:cNvPr id="19" name="Rectangle 17"/>
          <p:cNvSpPr/>
          <p:nvPr/>
        </p:nvSpPr>
        <p:spPr>
          <a:xfrm>
            <a:off x="8464750" y="4039669"/>
            <a:ext cx="2989954" cy="1112612"/>
          </a:xfrm>
          <a:prstGeom prst="rect">
            <a:avLst/>
          </a:prstGeom>
        </p:spPr>
        <p:txBody>
          <a:bodyPr wrap="square">
            <a:spAutoFit/>
          </a:bodyPr>
          <a:lstStyle/>
          <a:p>
            <a:pPr lvl="0">
              <a:lnSpc>
                <a:spcPct val="130000"/>
              </a:lnSpc>
            </a:pPr>
            <a:r>
              <a:rPr lang="zh-CN" altLang="en-US" b="1" dirty="0">
                <a:solidFill>
                  <a:schemeClr val="tx1">
                    <a:lumMod val="50000"/>
                    <a:lumOff val="50000"/>
                  </a:schemeClr>
                </a:solidFill>
                <a:cs typeface="+mn-ea"/>
                <a:sym typeface="+mn-lt"/>
              </a:rPr>
              <a:t>输入你的标题</a:t>
            </a:r>
            <a:endParaRPr lang="en-US" altLang="zh-CN" b="1" dirty="0">
              <a:solidFill>
                <a:schemeClr val="tx1">
                  <a:lumMod val="50000"/>
                  <a:lumOff val="50000"/>
                </a:schemeClr>
              </a:solidFill>
              <a:cs typeface="+mn-ea"/>
              <a:sym typeface="+mn-lt"/>
            </a:endParaRPr>
          </a:p>
          <a:p>
            <a:pPr lvl="0">
              <a:lnSpc>
                <a:spcPct val="130000"/>
              </a:lnSpc>
            </a:pPr>
            <a:r>
              <a:rPr lang="en-US" altLang="zh-CN" sz="1100" dirty="0" err="1">
                <a:solidFill>
                  <a:schemeClr val="tx1">
                    <a:lumMod val="50000"/>
                    <a:lumOff val="50000"/>
                  </a:schemeClr>
                </a:solidFill>
                <a:cs typeface="+mn-ea"/>
                <a:sym typeface="+mn-lt"/>
              </a:rPr>
              <a:t>ppt</a:t>
            </a:r>
            <a:r>
              <a:rPr lang="zh-CN" altLang="en-US" sz="1100" dirty="0">
                <a:solidFill>
                  <a:schemeClr val="tx1">
                    <a:lumMod val="50000"/>
                    <a:lumOff val="50000"/>
                  </a:schemeClr>
                </a:solidFill>
                <a:cs typeface="+mn-ea"/>
                <a:sym typeface="+mn-lt"/>
              </a:rPr>
              <a:t>模板又分为动态模板和静态模板。动态模板是通过设置动作和各种动画展示达到表达思想同步的一种时尚式模板</a:t>
            </a:r>
            <a:endParaRPr lang="en-US" altLang="zh-CN" sz="900" dirty="0">
              <a:solidFill>
                <a:schemeClr val="tx1">
                  <a:lumMod val="50000"/>
                  <a:lumOff val="50000"/>
                </a:schemeClr>
              </a:solidFill>
              <a:cs typeface="+mn-ea"/>
              <a:sym typeface="+mn-lt"/>
            </a:endParaRPr>
          </a:p>
        </p:txBody>
      </p:sp>
      <p:sp>
        <p:nvSpPr>
          <p:cNvPr id="20" name="Rectangle 18"/>
          <p:cNvSpPr/>
          <p:nvPr/>
        </p:nvSpPr>
        <p:spPr>
          <a:xfrm>
            <a:off x="8464750" y="5157123"/>
            <a:ext cx="2989954" cy="1112612"/>
          </a:xfrm>
          <a:prstGeom prst="rect">
            <a:avLst/>
          </a:prstGeom>
        </p:spPr>
        <p:txBody>
          <a:bodyPr wrap="square">
            <a:spAutoFit/>
          </a:bodyPr>
          <a:lstStyle/>
          <a:p>
            <a:pPr lvl="0">
              <a:lnSpc>
                <a:spcPct val="130000"/>
              </a:lnSpc>
            </a:pPr>
            <a:r>
              <a:rPr lang="zh-CN" altLang="en-US" b="1" dirty="0">
                <a:solidFill>
                  <a:schemeClr val="tx1">
                    <a:lumMod val="50000"/>
                    <a:lumOff val="50000"/>
                  </a:schemeClr>
                </a:solidFill>
                <a:cs typeface="+mn-ea"/>
                <a:sym typeface="+mn-lt"/>
              </a:rPr>
              <a:t>输入你的标题</a:t>
            </a:r>
            <a:endParaRPr lang="en-US" altLang="zh-CN" b="1" dirty="0">
              <a:solidFill>
                <a:schemeClr val="tx1">
                  <a:lumMod val="50000"/>
                  <a:lumOff val="50000"/>
                </a:schemeClr>
              </a:solidFill>
              <a:cs typeface="+mn-ea"/>
              <a:sym typeface="+mn-lt"/>
            </a:endParaRPr>
          </a:p>
          <a:p>
            <a:pPr lvl="0">
              <a:lnSpc>
                <a:spcPct val="130000"/>
              </a:lnSpc>
            </a:pPr>
            <a:r>
              <a:rPr lang="en-US" altLang="zh-CN" sz="1100" dirty="0" err="1">
                <a:solidFill>
                  <a:schemeClr val="tx1">
                    <a:lumMod val="50000"/>
                    <a:lumOff val="50000"/>
                  </a:schemeClr>
                </a:solidFill>
                <a:cs typeface="+mn-ea"/>
                <a:sym typeface="+mn-lt"/>
              </a:rPr>
              <a:t>ppt</a:t>
            </a:r>
            <a:r>
              <a:rPr lang="zh-CN" altLang="en-US" sz="1100" dirty="0">
                <a:solidFill>
                  <a:schemeClr val="tx1">
                    <a:lumMod val="50000"/>
                    <a:lumOff val="50000"/>
                  </a:schemeClr>
                </a:solidFill>
                <a:cs typeface="+mn-ea"/>
                <a:sym typeface="+mn-lt"/>
              </a:rPr>
              <a:t>模板又分为动态模板和静态模板。动态模板是通过设置动作和各种动画展示达到表达思想同步的一种时尚式模板</a:t>
            </a:r>
            <a:endParaRPr lang="en-US" altLang="zh-CN" sz="900" dirty="0">
              <a:solidFill>
                <a:schemeClr val="tx1">
                  <a:lumMod val="50000"/>
                  <a:lumOff val="50000"/>
                </a:schemeClr>
              </a:solidFill>
              <a:cs typeface="+mn-ea"/>
              <a:sym typeface="+mn-lt"/>
            </a:endParaRPr>
          </a:p>
        </p:txBody>
      </p:sp>
      <p:sp>
        <p:nvSpPr>
          <p:cNvPr id="21" name="Rounded Rectangle 19"/>
          <p:cNvSpPr/>
          <p:nvPr/>
        </p:nvSpPr>
        <p:spPr>
          <a:xfrm>
            <a:off x="7536757" y="1905199"/>
            <a:ext cx="870344" cy="84114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50000"/>
                  <a:lumOff val="50000"/>
                </a:schemeClr>
              </a:solidFill>
              <a:cs typeface="+mn-ea"/>
              <a:sym typeface="+mn-lt"/>
            </a:endParaRPr>
          </a:p>
        </p:txBody>
      </p:sp>
      <p:sp>
        <p:nvSpPr>
          <p:cNvPr id="22" name="Rounded Rectangle 20"/>
          <p:cNvSpPr/>
          <p:nvPr/>
        </p:nvSpPr>
        <p:spPr>
          <a:xfrm>
            <a:off x="7536757" y="3022653"/>
            <a:ext cx="870344" cy="84114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50000"/>
                  <a:lumOff val="50000"/>
                </a:schemeClr>
              </a:solidFill>
              <a:cs typeface="+mn-ea"/>
              <a:sym typeface="+mn-lt"/>
            </a:endParaRPr>
          </a:p>
        </p:txBody>
      </p:sp>
      <p:sp>
        <p:nvSpPr>
          <p:cNvPr id="23" name="Rounded Rectangle 21"/>
          <p:cNvSpPr/>
          <p:nvPr/>
        </p:nvSpPr>
        <p:spPr>
          <a:xfrm>
            <a:off x="7536757" y="4111655"/>
            <a:ext cx="870344" cy="84114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50000"/>
                  <a:lumOff val="50000"/>
                </a:schemeClr>
              </a:solidFill>
              <a:cs typeface="+mn-ea"/>
              <a:sym typeface="+mn-lt"/>
            </a:endParaRPr>
          </a:p>
        </p:txBody>
      </p:sp>
      <p:sp>
        <p:nvSpPr>
          <p:cNvPr id="24" name="Rounded Rectangle 22"/>
          <p:cNvSpPr/>
          <p:nvPr/>
        </p:nvSpPr>
        <p:spPr>
          <a:xfrm>
            <a:off x="7536757" y="5229110"/>
            <a:ext cx="870344" cy="84114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tx1">
                  <a:lumMod val="50000"/>
                  <a:lumOff val="50000"/>
                </a:schemeClr>
              </a:solidFill>
              <a:cs typeface="+mn-ea"/>
              <a:sym typeface="+mn-lt"/>
            </a:endParaRPr>
          </a:p>
        </p:txBody>
      </p:sp>
      <p:grpSp>
        <p:nvGrpSpPr>
          <p:cNvPr id="25" name="Group 27"/>
          <p:cNvGrpSpPr/>
          <p:nvPr/>
        </p:nvGrpSpPr>
        <p:grpSpPr>
          <a:xfrm>
            <a:off x="7769436" y="4269206"/>
            <a:ext cx="404986" cy="469142"/>
            <a:chOff x="3581400" y="3905251"/>
            <a:chExt cx="160338" cy="185738"/>
          </a:xfrm>
          <a:solidFill>
            <a:schemeClr val="bg1"/>
          </a:solidFill>
        </p:grpSpPr>
        <p:sp>
          <p:nvSpPr>
            <p:cNvPr id="26"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27"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28"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29"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grpSp>
      <p:grpSp>
        <p:nvGrpSpPr>
          <p:cNvPr id="30" name="Group 32"/>
          <p:cNvGrpSpPr/>
          <p:nvPr/>
        </p:nvGrpSpPr>
        <p:grpSpPr>
          <a:xfrm>
            <a:off x="7717310" y="5489295"/>
            <a:ext cx="509239" cy="320779"/>
            <a:chOff x="5348288" y="3646488"/>
            <a:chExt cx="201613" cy="127000"/>
          </a:xfrm>
          <a:solidFill>
            <a:schemeClr val="bg1"/>
          </a:solidFill>
        </p:grpSpPr>
        <p:sp>
          <p:nvSpPr>
            <p:cNvPr id="31" name="Freeform 33"/>
            <p:cNvSpPr>
              <a:spLocks noEditPoints="1"/>
            </p:cNvSpPr>
            <p:nvPr/>
          </p:nvSpPr>
          <p:spPr bwMode="auto">
            <a:xfrm>
              <a:off x="5348288" y="3646488"/>
              <a:ext cx="201613" cy="127000"/>
            </a:xfrm>
            <a:custGeom>
              <a:avLst/>
              <a:gdLst>
                <a:gd name="T0" fmla="*/ 112 w 124"/>
                <a:gd name="T1" fmla="*/ 18 h 78"/>
                <a:gd name="T2" fmla="*/ 112 w 124"/>
                <a:gd name="T3" fmla="*/ 0 h 78"/>
                <a:gd name="T4" fmla="*/ 0 w 124"/>
                <a:gd name="T5" fmla="*/ 0 h 78"/>
                <a:gd name="T6" fmla="*/ 0 w 124"/>
                <a:gd name="T7" fmla="*/ 78 h 78"/>
                <a:gd name="T8" fmla="*/ 112 w 124"/>
                <a:gd name="T9" fmla="*/ 78 h 78"/>
                <a:gd name="T10" fmla="*/ 112 w 124"/>
                <a:gd name="T11" fmla="*/ 60 h 78"/>
                <a:gd name="T12" fmla="*/ 124 w 124"/>
                <a:gd name="T13" fmla="*/ 54 h 78"/>
                <a:gd name="T14" fmla="*/ 124 w 124"/>
                <a:gd name="T15" fmla="*/ 26 h 78"/>
                <a:gd name="T16" fmla="*/ 112 w 124"/>
                <a:gd name="T17" fmla="*/ 18 h 78"/>
                <a:gd name="T18" fmla="*/ 103 w 124"/>
                <a:gd name="T19" fmla="*/ 69 h 78"/>
                <a:gd name="T20" fmla="*/ 9 w 124"/>
                <a:gd name="T21" fmla="*/ 69 h 78"/>
                <a:gd name="T22" fmla="*/ 9 w 124"/>
                <a:gd name="T23" fmla="*/ 10 h 78"/>
                <a:gd name="T24" fmla="*/ 103 w 124"/>
                <a:gd name="T25" fmla="*/ 10 h 78"/>
                <a:gd name="T26" fmla="*/ 103 w 124"/>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78">
                  <a:moveTo>
                    <a:pt x="112" y="18"/>
                  </a:moveTo>
                  <a:cubicBezTo>
                    <a:pt x="112" y="0"/>
                    <a:pt x="112" y="0"/>
                    <a:pt x="112" y="0"/>
                  </a:cubicBezTo>
                  <a:cubicBezTo>
                    <a:pt x="0" y="0"/>
                    <a:pt x="0" y="0"/>
                    <a:pt x="0" y="0"/>
                  </a:cubicBezTo>
                  <a:cubicBezTo>
                    <a:pt x="0" y="78"/>
                    <a:pt x="0" y="78"/>
                    <a:pt x="0" y="78"/>
                  </a:cubicBezTo>
                  <a:cubicBezTo>
                    <a:pt x="112" y="78"/>
                    <a:pt x="112" y="78"/>
                    <a:pt x="112" y="78"/>
                  </a:cubicBezTo>
                  <a:cubicBezTo>
                    <a:pt x="112" y="60"/>
                    <a:pt x="112" y="60"/>
                    <a:pt x="112" y="60"/>
                  </a:cubicBezTo>
                  <a:cubicBezTo>
                    <a:pt x="116" y="60"/>
                    <a:pt x="124" y="61"/>
                    <a:pt x="124" y="54"/>
                  </a:cubicBezTo>
                  <a:cubicBezTo>
                    <a:pt x="124" y="26"/>
                    <a:pt x="124" y="26"/>
                    <a:pt x="124" y="26"/>
                  </a:cubicBezTo>
                  <a:cubicBezTo>
                    <a:pt x="124" y="17"/>
                    <a:pt x="115" y="18"/>
                    <a:pt x="112" y="18"/>
                  </a:cubicBezTo>
                  <a:close/>
                  <a:moveTo>
                    <a:pt x="103" y="69"/>
                  </a:moveTo>
                  <a:cubicBezTo>
                    <a:pt x="9" y="69"/>
                    <a:pt x="9" y="69"/>
                    <a:pt x="9" y="69"/>
                  </a:cubicBezTo>
                  <a:cubicBezTo>
                    <a:pt x="9" y="10"/>
                    <a:pt x="9" y="10"/>
                    <a:pt x="9" y="10"/>
                  </a:cubicBezTo>
                  <a:cubicBezTo>
                    <a:pt x="103" y="10"/>
                    <a:pt x="103" y="10"/>
                    <a:pt x="103" y="10"/>
                  </a:cubicBezTo>
                  <a:lnTo>
                    <a:pt x="103"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32" name="Rectangle 34"/>
            <p:cNvSpPr>
              <a:spLocks noChangeArrowheads="1"/>
            </p:cNvSpPr>
            <p:nvPr/>
          </p:nvSpPr>
          <p:spPr bwMode="auto">
            <a:xfrm>
              <a:off x="5376863" y="3676651"/>
              <a:ext cx="36513"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33" name="Rectangle 35"/>
            <p:cNvSpPr>
              <a:spLocks noChangeArrowheads="1"/>
            </p:cNvSpPr>
            <p:nvPr/>
          </p:nvSpPr>
          <p:spPr bwMode="auto">
            <a:xfrm>
              <a:off x="5419725" y="3676651"/>
              <a:ext cx="39688"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grpSp>
      <p:sp>
        <p:nvSpPr>
          <p:cNvPr id="34" name="Rectangle 41"/>
          <p:cNvSpPr/>
          <p:nvPr/>
        </p:nvSpPr>
        <p:spPr>
          <a:xfrm>
            <a:off x="1715071" y="2478615"/>
            <a:ext cx="4463911" cy="2750496"/>
          </a:xfrm>
          <a:prstGeom prst="rect">
            <a:avLst/>
          </a:prstGeom>
          <a:blipFill>
            <a:blip r:embed="rId2"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35" name="Group 42"/>
          <p:cNvGrpSpPr/>
          <p:nvPr/>
        </p:nvGrpSpPr>
        <p:grpSpPr>
          <a:xfrm>
            <a:off x="7737673" y="2127051"/>
            <a:ext cx="468511" cy="397445"/>
            <a:chOff x="1112838" y="3203576"/>
            <a:chExt cx="282575" cy="239712"/>
          </a:xfrm>
          <a:solidFill>
            <a:schemeClr val="bg1"/>
          </a:solidFill>
        </p:grpSpPr>
        <p:sp>
          <p:nvSpPr>
            <p:cNvPr id="36"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37"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38"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39"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40"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41"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grpSp>
      <p:sp>
        <p:nvSpPr>
          <p:cNvPr id="42" name="Freeform 58"/>
          <p:cNvSpPr/>
          <p:nvPr/>
        </p:nvSpPr>
        <p:spPr bwMode="auto">
          <a:xfrm>
            <a:off x="7758782" y="3222287"/>
            <a:ext cx="426291" cy="44188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04" tIns="60952" rIns="121904" bIns="60952" numCol="1" anchor="t" anchorCtr="0" compatLnSpc="1"/>
          <a:lstStyle/>
          <a:p>
            <a:endParaRPr lang="en-US" sz="2400">
              <a:solidFill>
                <a:schemeClr val="tx1">
                  <a:lumMod val="50000"/>
                  <a:lumOff val="50000"/>
                </a:schemeClr>
              </a:solidFill>
              <a:cs typeface="+mn-ea"/>
              <a:sym typeface="+mn-lt"/>
            </a:endParaRPr>
          </a:p>
        </p:txBody>
      </p:sp>
      <p:sp>
        <p:nvSpPr>
          <p:cNvPr id="2" name="标题 1"/>
          <p:cNvSpPr>
            <a:spLocks noGrp="1"/>
          </p:cNvSpPr>
          <p:nvPr>
            <p:ph type="title"/>
          </p:nvPr>
        </p:nvSpPr>
        <p:spPr/>
        <p:txBody>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50" fill="hold"/>
                                        <p:tgtEl>
                                          <p:spTgt spid="16"/>
                                        </p:tgtEl>
                                        <p:attrNameLst>
                                          <p:attrName>ppt_x</p:attrName>
                                        </p:attrNameLst>
                                      </p:cBhvr>
                                      <p:tavLst>
                                        <p:tav tm="0">
                                          <p:val>
                                            <p:strVal val="#ppt_x"/>
                                          </p:val>
                                        </p:tav>
                                        <p:tav tm="100000">
                                          <p:val>
                                            <p:strVal val="#ppt_x"/>
                                          </p:val>
                                        </p:tav>
                                      </p:tavLst>
                                    </p:anim>
                                    <p:anim calcmode="lin" valueType="num">
                                      <p:cBhvr additive="base">
                                        <p:cTn id="8" dur="25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250" fill="hold"/>
                                        <p:tgtEl>
                                          <p:spTgt spid="34"/>
                                        </p:tgtEl>
                                        <p:attrNameLst>
                                          <p:attrName>ppt_x</p:attrName>
                                        </p:attrNameLst>
                                      </p:cBhvr>
                                      <p:tavLst>
                                        <p:tav tm="0">
                                          <p:val>
                                            <p:strVal val="#ppt_x"/>
                                          </p:val>
                                        </p:tav>
                                        <p:tav tm="100000">
                                          <p:val>
                                            <p:strVal val="#ppt_x"/>
                                          </p:val>
                                        </p:tav>
                                      </p:tavLst>
                                    </p:anim>
                                    <p:anim calcmode="lin" valueType="num">
                                      <p:cBhvr additive="base">
                                        <p:cTn id="13" dur="250" fill="hold"/>
                                        <p:tgtEl>
                                          <p:spTgt spid="3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250" fill="hold"/>
                                        <p:tgtEl>
                                          <p:spTgt spid="21"/>
                                        </p:tgtEl>
                                        <p:attrNameLst>
                                          <p:attrName>ppt_x</p:attrName>
                                        </p:attrNameLst>
                                      </p:cBhvr>
                                      <p:tavLst>
                                        <p:tav tm="0">
                                          <p:val>
                                            <p:strVal val="#ppt_x"/>
                                          </p:val>
                                        </p:tav>
                                        <p:tav tm="100000">
                                          <p:val>
                                            <p:strVal val="#ppt_x"/>
                                          </p:val>
                                        </p:tav>
                                      </p:tavLst>
                                    </p:anim>
                                    <p:anim calcmode="lin" valueType="num">
                                      <p:cBhvr additive="base">
                                        <p:cTn id="18" dur="25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250" fill="hold"/>
                                        <p:tgtEl>
                                          <p:spTgt spid="35"/>
                                        </p:tgtEl>
                                        <p:attrNameLst>
                                          <p:attrName>ppt_x</p:attrName>
                                        </p:attrNameLst>
                                      </p:cBhvr>
                                      <p:tavLst>
                                        <p:tav tm="0">
                                          <p:val>
                                            <p:strVal val="#ppt_x"/>
                                          </p:val>
                                        </p:tav>
                                        <p:tav tm="100000">
                                          <p:val>
                                            <p:strVal val="#ppt_x"/>
                                          </p:val>
                                        </p:tav>
                                      </p:tavLst>
                                    </p:anim>
                                    <p:anim calcmode="lin" valueType="num">
                                      <p:cBhvr additive="base">
                                        <p:cTn id="23" dur="250" fill="hold"/>
                                        <p:tgtEl>
                                          <p:spTgt spid="3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250" fill="hold"/>
                                        <p:tgtEl>
                                          <p:spTgt spid="22"/>
                                        </p:tgtEl>
                                        <p:attrNameLst>
                                          <p:attrName>ppt_x</p:attrName>
                                        </p:attrNameLst>
                                      </p:cBhvr>
                                      <p:tavLst>
                                        <p:tav tm="0">
                                          <p:val>
                                            <p:strVal val="#ppt_x"/>
                                          </p:val>
                                        </p:tav>
                                        <p:tav tm="100000">
                                          <p:val>
                                            <p:strVal val="#ppt_x"/>
                                          </p:val>
                                        </p:tav>
                                      </p:tavLst>
                                    </p:anim>
                                    <p:anim calcmode="lin" valueType="num">
                                      <p:cBhvr additive="base">
                                        <p:cTn id="33" dur="25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250" fill="hold"/>
                                        <p:tgtEl>
                                          <p:spTgt spid="42"/>
                                        </p:tgtEl>
                                        <p:attrNameLst>
                                          <p:attrName>ppt_x</p:attrName>
                                        </p:attrNameLst>
                                      </p:cBhvr>
                                      <p:tavLst>
                                        <p:tav tm="0">
                                          <p:val>
                                            <p:strVal val="#ppt_x"/>
                                          </p:val>
                                        </p:tav>
                                        <p:tav tm="100000">
                                          <p:val>
                                            <p:strVal val="#ppt_x"/>
                                          </p:val>
                                        </p:tav>
                                      </p:tavLst>
                                    </p:anim>
                                    <p:anim calcmode="lin" valueType="num">
                                      <p:cBhvr additive="base">
                                        <p:cTn id="38" dur="250" fill="hold"/>
                                        <p:tgtEl>
                                          <p:spTgt spid="4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250" fill="hold"/>
                                        <p:tgtEl>
                                          <p:spTgt spid="23"/>
                                        </p:tgtEl>
                                        <p:attrNameLst>
                                          <p:attrName>ppt_x</p:attrName>
                                        </p:attrNameLst>
                                      </p:cBhvr>
                                      <p:tavLst>
                                        <p:tav tm="0">
                                          <p:val>
                                            <p:strVal val="#ppt_x"/>
                                          </p:val>
                                        </p:tav>
                                        <p:tav tm="100000">
                                          <p:val>
                                            <p:strVal val="#ppt_x"/>
                                          </p:val>
                                        </p:tav>
                                      </p:tavLst>
                                    </p:anim>
                                    <p:anim calcmode="lin" valueType="num">
                                      <p:cBhvr additive="base">
                                        <p:cTn id="48" dur="250" fill="hold"/>
                                        <p:tgtEl>
                                          <p:spTgt spid="2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250" fill="hold"/>
                                        <p:tgtEl>
                                          <p:spTgt spid="25"/>
                                        </p:tgtEl>
                                        <p:attrNameLst>
                                          <p:attrName>ppt_x</p:attrName>
                                        </p:attrNameLst>
                                      </p:cBhvr>
                                      <p:tavLst>
                                        <p:tav tm="0">
                                          <p:val>
                                            <p:strVal val="#ppt_x"/>
                                          </p:val>
                                        </p:tav>
                                        <p:tav tm="100000">
                                          <p:val>
                                            <p:strVal val="#ppt_x"/>
                                          </p:val>
                                        </p:tav>
                                      </p:tavLst>
                                    </p:anim>
                                    <p:anim calcmode="lin" valueType="num">
                                      <p:cBhvr additive="base">
                                        <p:cTn id="53" dur="250" fill="hold"/>
                                        <p:tgtEl>
                                          <p:spTgt spid="25"/>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250" fill="hold"/>
                                        <p:tgtEl>
                                          <p:spTgt spid="19"/>
                                        </p:tgtEl>
                                        <p:attrNameLst>
                                          <p:attrName>ppt_x</p:attrName>
                                        </p:attrNameLst>
                                      </p:cBhvr>
                                      <p:tavLst>
                                        <p:tav tm="0">
                                          <p:val>
                                            <p:strVal val="#ppt_x"/>
                                          </p:val>
                                        </p:tav>
                                        <p:tav tm="100000">
                                          <p:val>
                                            <p:strVal val="#ppt_x"/>
                                          </p:val>
                                        </p:tav>
                                      </p:tavLst>
                                    </p:anim>
                                    <p:anim calcmode="lin" valueType="num">
                                      <p:cBhvr additive="base">
                                        <p:cTn id="58" dur="250" fill="hold"/>
                                        <p:tgtEl>
                                          <p:spTgt spid="19"/>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250" fill="hold"/>
                                        <p:tgtEl>
                                          <p:spTgt spid="24"/>
                                        </p:tgtEl>
                                        <p:attrNameLst>
                                          <p:attrName>ppt_x</p:attrName>
                                        </p:attrNameLst>
                                      </p:cBhvr>
                                      <p:tavLst>
                                        <p:tav tm="0">
                                          <p:val>
                                            <p:strVal val="#ppt_x"/>
                                          </p:val>
                                        </p:tav>
                                        <p:tav tm="100000">
                                          <p:val>
                                            <p:strVal val="#ppt_x"/>
                                          </p:val>
                                        </p:tav>
                                      </p:tavLst>
                                    </p:anim>
                                    <p:anim calcmode="lin" valueType="num">
                                      <p:cBhvr additive="base">
                                        <p:cTn id="63" dur="250" fill="hold"/>
                                        <p:tgtEl>
                                          <p:spTgt spid="24"/>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250" fill="hold"/>
                                        <p:tgtEl>
                                          <p:spTgt spid="30"/>
                                        </p:tgtEl>
                                        <p:attrNameLst>
                                          <p:attrName>ppt_x</p:attrName>
                                        </p:attrNameLst>
                                      </p:cBhvr>
                                      <p:tavLst>
                                        <p:tav tm="0">
                                          <p:val>
                                            <p:strVal val="#ppt_x"/>
                                          </p:val>
                                        </p:tav>
                                        <p:tav tm="100000">
                                          <p:val>
                                            <p:strVal val="#ppt_x"/>
                                          </p:val>
                                        </p:tav>
                                      </p:tavLst>
                                    </p:anim>
                                    <p:anim calcmode="lin" valueType="num">
                                      <p:cBhvr additive="base">
                                        <p:cTn id="68" dur="250" fill="hold"/>
                                        <p:tgtEl>
                                          <p:spTgt spid="3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250" fill="hold"/>
                                        <p:tgtEl>
                                          <p:spTgt spid="20"/>
                                        </p:tgtEl>
                                        <p:attrNameLst>
                                          <p:attrName>ppt_x</p:attrName>
                                        </p:attrNameLst>
                                      </p:cBhvr>
                                      <p:tavLst>
                                        <p:tav tm="0">
                                          <p:val>
                                            <p:strVal val="#ppt_x"/>
                                          </p:val>
                                        </p:tav>
                                        <p:tav tm="100000">
                                          <p:val>
                                            <p:strVal val="#ppt_x"/>
                                          </p:val>
                                        </p:tav>
                                      </p:tavLst>
                                    </p:anim>
                                    <p:anim calcmode="lin" valueType="num">
                                      <p:cBhvr additive="base">
                                        <p:cTn id="73"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animBg="1"/>
      <p:bldP spid="22" grpId="0" animBg="1"/>
      <p:bldP spid="23" grpId="0" animBg="1"/>
      <p:bldP spid="24" grpId="0" animBg="1"/>
      <p:bldP spid="34"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肘形连接符 17"/>
          <p:cNvCxnSpPr/>
          <p:nvPr/>
        </p:nvCxnSpPr>
        <p:spPr>
          <a:xfrm flipH="1" flipV="1">
            <a:off x="6497520" y="1553492"/>
            <a:ext cx="3768235" cy="546100"/>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flipH="1">
            <a:off x="6497520" y="4980904"/>
            <a:ext cx="3768235" cy="546100"/>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flipV="1">
            <a:off x="2248337" y="1553492"/>
            <a:ext cx="3634901" cy="546100"/>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a:off x="2248337" y="4980904"/>
            <a:ext cx="3634901" cy="546100"/>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文本框 5"/>
          <p:cNvSpPr txBox="1"/>
          <p:nvPr/>
        </p:nvSpPr>
        <p:spPr>
          <a:xfrm>
            <a:off x="3007061" y="4622130"/>
            <a:ext cx="2876176" cy="704851"/>
          </a:xfrm>
          <a:prstGeom prst="rect">
            <a:avLst/>
          </a:prstGeom>
        </p:spPr>
        <p:txBody>
          <a:bodyPr lIns="91431" tIns="45715" rIns="91431" bIns="45715"/>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913765">
              <a:lnSpc>
                <a:spcPct val="120000"/>
              </a:lnSpc>
              <a:spcBef>
                <a:spcPct val="0"/>
              </a:spcBef>
              <a:defRPr/>
            </a:pPr>
            <a:r>
              <a:rPr altLang="en-US" sz="1200" dirty="0">
                <a:solidFill>
                  <a:schemeClr val="bg1">
                    <a:lumMod val="50000"/>
                  </a:schemeClr>
                </a:solidFill>
                <a:latin typeface="+mn-lt"/>
                <a:ea typeface="+mn-ea"/>
                <a:cs typeface="+mn-ea"/>
                <a:sym typeface="+mn-lt"/>
              </a:rPr>
              <a:t>在此录入上述图表的描述说明，在此录入上述图表的描述说明，在此录入上述图表的描述说明。</a:t>
            </a:r>
            <a:endParaRPr altLang="en-US" sz="1200" dirty="0">
              <a:solidFill>
                <a:schemeClr val="bg1">
                  <a:lumMod val="50000"/>
                </a:schemeClr>
              </a:solidFill>
              <a:latin typeface="+mn-lt"/>
              <a:ea typeface="+mn-ea"/>
              <a:cs typeface="+mn-ea"/>
              <a:sym typeface="+mn-lt"/>
            </a:endParaRPr>
          </a:p>
        </p:txBody>
      </p:sp>
      <p:sp>
        <p:nvSpPr>
          <p:cNvPr id="23" name="文本框 6"/>
          <p:cNvSpPr txBox="1"/>
          <p:nvPr/>
        </p:nvSpPr>
        <p:spPr>
          <a:xfrm>
            <a:off x="3000713" y="5549230"/>
            <a:ext cx="1209517" cy="400051"/>
          </a:xfrm>
          <a:prstGeom prst="rect">
            <a:avLst/>
          </a:prstGeom>
          <a:noFill/>
        </p:spPr>
        <p:txBody>
          <a:bodyPr wrap="none" lIns="91431" tIns="45715" rIns="91431" bIns="45715">
            <a:spAutoFit/>
          </a:bodyPr>
          <a:lstStyle/>
          <a:p>
            <a:pPr defTabSz="913765">
              <a:defRPr/>
            </a:pPr>
            <a:r>
              <a:rPr lang="zh-CN" altLang="en-US" sz="2000" b="1" dirty="0">
                <a:solidFill>
                  <a:schemeClr val="bg1">
                    <a:lumMod val="50000"/>
                  </a:schemeClr>
                </a:solidFill>
                <a:cs typeface="+mn-ea"/>
                <a:sym typeface="+mn-lt"/>
              </a:rPr>
              <a:t>时间管理</a:t>
            </a:r>
            <a:endParaRPr lang="zh-CN" altLang="en-US" sz="2000" b="1" dirty="0">
              <a:solidFill>
                <a:schemeClr val="bg1">
                  <a:lumMod val="50000"/>
                </a:schemeClr>
              </a:solidFill>
              <a:cs typeface="+mn-ea"/>
              <a:sym typeface="+mn-lt"/>
            </a:endParaRPr>
          </a:p>
        </p:txBody>
      </p:sp>
      <p:grpSp>
        <p:nvGrpSpPr>
          <p:cNvPr id="24" name="组合 23"/>
          <p:cNvGrpSpPr/>
          <p:nvPr/>
        </p:nvGrpSpPr>
        <p:grpSpPr bwMode="auto">
          <a:xfrm>
            <a:off x="1551515" y="3617241"/>
            <a:ext cx="1344437" cy="1346200"/>
            <a:chOff x="1854558" y="3854906"/>
            <a:chExt cx="1403797" cy="1403797"/>
          </a:xfrm>
        </p:grpSpPr>
        <p:sp>
          <p:nvSpPr>
            <p:cNvPr id="25" name="椭圆 24"/>
            <p:cNvSpPr/>
            <p:nvPr/>
          </p:nvSpPr>
          <p:spPr>
            <a:xfrm>
              <a:off x="1854558" y="3854906"/>
              <a:ext cx="1403797" cy="14037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300">
                <a:solidFill>
                  <a:schemeClr val="bg1">
                    <a:lumMod val="50000"/>
                  </a:schemeClr>
                </a:solidFill>
                <a:cs typeface="+mn-ea"/>
                <a:sym typeface="+mn-lt"/>
              </a:endParaRPr>
            </a:p>
          </p:txBody>
        </p:sp>
        <p:grpSp>
          <p:nvGrpSpPr>
            <p:cNvPr id="26" name="组合 25"/>
            <p:cNvGrpSpPr/>
            <p:nvPr/>
          </p:nvGrpSpPr>
          <p:grpSpPr>
            <a:xfrm>
              <a:off x="2340694" y="4217787"/>
              <a:ext cx="392888" cy="661931"/>
              <a:chOff x="6982613" y="4660429"/>
              <a:chExt cx="292099" cy="492124"/>
            </a:xfrm>
            <a:solidFill>
              <a:schemeClr val="bg1">
                <a:lumMod val="95000"/>
              </a:schemeClr>
            </a:solidFill>
          </p:grpSpPr>
          <p:sp>
            <p:nvSpPr>
              <p:cNvPr id="27"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ln>
            </p:spPr>
            <p:txBody>
              <a:bodyPr/>
              <a:lstStyle/>
              <a:p>
                <a:pPr defTabSz="913765">
                  <a:defRPr/>
                </a:pPr>
                <a:endParaRPr lang="en-US" sz="2400" kern="0" dirty="0">
                  <a:solidFill>
                    <a:schemeClr val="bg1">
                      <a:lumMod val="50000"/>
                    </a:schemeClr>
                  </a:solidFill>
                  <a:cs typeface="+mn-ea"/>
                  <a:sym typeface="+mn-lt"/>
                </a:endParaRPr>
              </a:p>
            </p:txBody>
          </p:sp>
          <p:sp>
            <p:nvSpPr>
              <p:cNvPr id="28"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ln>
            </p:spPr>
            <p:txBody>
              <a:bodyPr/>
              <a:lstStyle/>
              <a:p>
                <a:pPr defTabSz="913765">
                  <a:defRPr/>
                </a:pPr>
                <a:endParaRPr lang="en-US" sz="2400" kern="0" dirty="0">
                  <a:solidFill>
                    <a:schemeClr val="bg1">
                      <a:lumMod val="50000"/>
                    </a:schemeClr>
                  </a:solidFill>
                  <a:cs typeface="+mn-ea"/>
                  <a:sym typeface="+mn-lt"/>
                </a:endParaRPr>
              </a:p>
            </p:txBody>
          </p:sp>
          <p:sp>
            <p:nvSpPr>
              <p:cNvPr id="29" name="Freeform 17"/>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ln>
            </p:spPr>
            <p:txBody>
              <a:bodyPr/>
              <a:lstStyle/>
              <a:p>
                <a:pPr defTabSz="913765">
                  <a:defRPr/>
                </a:pPr>
                <a:endParaRPr lang="en-US" sz="2400" kern="0" dirty="0">
                  <a:solidFill>
                    <a:schemeClr val="bg1">
                      <a:lumMod val="50000"/>
                    </a:schemeClr>
                  </a:solidFill>
                  <a:cs typeface="+mn-ea"/>
                  <a:sym typeface="+mn-lt"/>
                </a:endParaRPr>
              </a:p>
            </p:txBody>
          </p:sp>
        </p:grpSp>
      </p:grpSp>
      <p:sp>
        <p:nvSpPr>
          <p:cNvPr id="30" name="文本框 13"/>
          <p:cNvSpPr txBox="1"/>
          <p:nvPr/>
        </p:nvSpPr>
        <p:spPr>
          <a:xfrm>
            <a:off x="6570535" y="4606255"/>
            <a:ext cx="2865064" cy="704851"/>
          </a:xfrm>
          <a:prstGeom prst="rect">
            <a:avLst/>
          </a:prstGeom>
        </p:spPr>
        <p:txBody>
          <a:bodyPr lIns="91431" tIns="45715" rIns="91431" bIns="45715"/>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913765">
              <a:lnSpc>
                <a:spcPct val="120000"/>
              </a:lnSpc>
              <a:spcBef>
                <a:spcPct val="0"/>
              </a:spcBef>
              <a:defRPr/>
            </a:pPr>
            <a:r>
              <a:rPr altLang="en-US" sz="1200" dirty="0">
                <a:solidFill>
                  <a:schemeClr val="bg1">
                    <a:lumMod val="50000"/>
                  </a:schemeClr>
                </a:solidFill>
                <a:latin typeface="+mn-lt"/>
                <a:ea typeface="+mn-ea"/>
                <a:cs typeface="+mn-ea"/>
                <a:sym typeface="+mn-lt"/>
              </a:rPr>
              <a:t>在此录入上述图表的描述说明，在此录入上述图表的描述说明，在此录入上述图表的描述说明。</a:t>
            </a:r>
            <a:endParaRPr altLang="en-US" sz="1200" dirty="0">
              <a:solidFill>
                <a:schemeClr val="bg1">
                  <a:lumMod val="50000"/>
                </a:schemeClr>
              </a:solidFill>
              <a:latin typeface="+mn-lt"/>
              <a:ea typeface="+mn-ea"/>
              <a:cs typeface="+mn-ea"/>
              <a:sym typeface="+mn-lt"/>
            </a:endParaRPr>
          </a:p>
        </p:txBody>
      </p:sp>
      <p:sp>
        <p:nvSpPr>
          <p:cNvPr id="31" name="文本框 14"/>
          <p:cNvSpPr txBox="1"/>
          <p:nvPr/>
        </p:nvSpPr>
        <p:spPr>
          <a:xfrm>
            <a:off x="8127670" y="5549230"/>
            <a:ext cx="1209517" cy="400051"/>
          </a:xfrm>
          <a:prstGeom prst="rect">
            <a:avLst/>
          </a:prstGeom>
          <a:noFill/>
        </p:spPr>
        <p:txBody>
          <a:bodyPr wrap="none" lIns="91431" tIns="45715" rIns="91431" bIns="45715">
            <a:spAutoFit/>
          </a:bodyPr>
          <a:lstStyle/>
          <a:p>
            <a:pPr defTabSz="913765">
              <a:defRPr/>
            </a:pPr>
            <a:r>
              <a:rPr lang="zh-CN" altLang="en-US" sz="2000" b="1" dirty="0">
                <a:solidFill>
                  <a:schemeClr val="bg1">
                    <a:lumMod val="50000"/>
                  </a:schemeClr>
                </a:solidFill>
                <a:cs typeface="+mn-ea"/>
                <a:sym typeface="+mn-lt"/>
              </a:rPr>
              <a:t>得失管理</a:t>
            </a:r>
            <a:endParaRPr lang="zh-CN" altLang="en-US" sz="2000" b="1" dirty="0">
              <a:solidFill>
                <a:schemeClr val="bg1">
                  <a:lumMod val="50000"/>
                </a:schemeClr>
              </a:solidFill>
              <a:cs typeface="+mn-ea"/>
              <a:sym typeface="+mn-lt"/>
            </a:endParaRPr>
          </a:p>
        </p:txBody>
      </p:sp>
      <p:sp>
        <p:nvSpPr>
          <p:cNvPr id="32" name="文本框 15"/>
          <p:cNvSpPr txBox="1"/>
          <p:nvPr/>
        </p:nvSpPr>
        <p:spPr>
          <a:xfrm>
            <a:off x="3007061" y="1620168"/>
            <a:ext cx="2876176" cy="1008063"/>
          </a:xfrm>
          <a:prstGeom prst="rect">
            <a:avLst/>
          </a:prstGeom>
        </p:spPr>
        <p:txBody>
          <a:bodyPr lIns="91431" tIns="45715" rIns="91431" bIns="45715"/>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913765">
              <a:lnSpc>
                <a:spcPct val="120000"/>
              </a:lnSpc>
              <a:spcBef>
                <a:spcPct val="0"/>
              </a:spcBef>
              <a:defRPr/>
            </a:pPr>
            <a:r>
              <a:rPr altLang="en-US" sz="1200" dirty="0">
                <a:solidFill>
                  <a:schemeClr val="bg1">
                    <a:lumMod val="50000"/>
                  </a:schemeClr>
                </a:solidFill>
                <a:latin typeface="+mn-lt"/>
                <a:ea typeface="+mn-ea"/>
                <a:cs typeface="+mn-ea"/>
                <a:sym typeface="+mn-lt"/>
              </a:rPr>
              <a:t>在此录入上述图表的描述说明，在此录入上述图表的描述说明，在此录入上述图表的描述说明。</a:t>
            </a:r>
            <a:endParaRPr altLang="en-US" sz="1200" dirty="0">
              <a:solidFill>
                <a:schemeClr val="bg1">
                  <a:lumMod val="50000"/>
                </a:schemeClr>
              </a:solidFill>
              <a:latin typeface="+mn-lt"/>
              <a:ea typeface="+mn-ea"/>
              <a:cs typeface="+mn-ea"/>
              <a:sym typeface="+mn-lt"/>
            </a:endParaRPr>
          </a:p>
        </p:txBody>
      </p:sp>
      <p:sp>
        <p:nvSpPr>
          <p:cNvPr id="33" name="文本框 16"/>
          <p:cNvSpPr txBox="1"/>
          <p:nvPr/>
        </p:nvSpPr>
        <p:spPr>
          <a:xfrm>
            <a:off x="3013411" y="1143917"/>
            <a:ext cx="1209517" cy="401639"/>
          </a:xfrm>
          <a:prstGeom prst="rect">
            <a:avLst/>
          </a:prstGeom>
          <a:noFill/>
        </p:spPr>
        <p:txBody>
          <a:bodyPr wrap="none" lIns="91431" tIns="45715" rIns="91431" bIns="45715">
            <a:spAutoFit/>
          </a:bodyPr>
          <a:lstStyle/>
          <a:p>
            <a:pPr defTabSz="913765">
              <a:defRPr/>
            </a:pPr>
            <a:r>
              <a:rPr lang="zh-CN" altLang="en-US" sz="2000" b="1" dirty="0">
                <a:solidFill>
                  <a:schemeClr val="bg1">
                    <a:lumMod val="50000"/>
                  </a:schemeClr>
                </a:solidFill>
                <a:cs typeface="+mn-ea"/>
                <a:sym typeface="+mn-lt"/>
              </a:rPr>
              <a:t>团队管理</a:t>
            </a:r>
            <a:endParaRPr lang="zh-CN" altLang="en-US" sz="2000" b="1" dirty="0">
              <a:solidFill>
                <a:schemeClr val="bg1">
                  <a:lumMod val="50000"/>
                </a:schemeClr>
              </a:solidFill>
              <a:cs typeface="+mn-ea"/>
              <a:sym typeface="+mn-lt"/>
            </a:endParaRPr>
          </a:p>
        </p:txBody>
      </p:sp>
      <p:sp>
        <p:nvSpPr>
          <p:cNvPr id="34" name="文本框 17"/>
          <p:cNvSpPr txBox="1"/>
          <p:nvPr/>
        </p:nvSpPr>
        <p:spPr>
          <a:xfrm>
            <a:off x="6570535" y="1620168"/>
            <a:ext cx="2865064" cy="1163639"/>
          </a:xfrm>
          <a:prstGeom prst="rect">
            <a:avLst/>
          </a:prstGeom>
        </p:spPr>
        <p:txBody>
          <a:bodyPr lIns="91431" tIns="45715" rIns="91431" bIns="45715"/>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defTabSz="913765">
              <a:lnSpc>
                <a:spcPct val="120000"/>
              </a:lnSpc>
              <a:spcBef>
                <a:spcPts val="0"/>
              </a:spcBef>
              <a:defRPr/>
            </a:pPr>
            <a:r>
              <a:rPr altLang="en-US" sz="1200" dirty="0">
                <a:solidFill>
                  <a:schemeClr val="bg1">
                    <a:lumMod val="50000"/>
                  </a:schemeClr>
                </a:solidFill>
                <a:latin typeface="+mn-lt"/>
                <a:ea typeface="+mn-ea"/>
                <a:cs typeface="+mn-ea"/>
                <a:sym typeface="+mn-lt"/>
              </a:rPr>
              <a:t>在此录入上述图表的描述说明，在此录入上述图表的描述说明，在此录入上述图表的描述说明。</a:t>
            </a:r>
            <a:endParaRPr altLang="en-US" sz="1200" dirty="0">
              <a:solidFill>
                <a:schemeClr val="bg1">
                  <a:lumMod val="50000"/>
                </a:schemeClr>
              </a:solidFill>
              <a:latin typeface="+mn-lt"/>
              <a:ea typeface="+mn-ea"/>
              <a:cs typeface="+mn-ea"/>
              <a:sym typeface="+mn-lt"/>
            </a:endParaRPr>
          </a:p>
          <a:p>
            <a:pPr defTabSz="913765">
              <a:lnSpc>
                <a:spcPct val="120000"/>
              </a:lnSpc>
              <a:spcBef>
                <a:spcPts val="0"/>
              </a:spcBef>
              <a:defRPr/>
            </a:pPr>
            <a:endParaRPr altLang="en-US" sz="1200" dirty="0">
              <a:solidFill>
                <a:schemeClr val="bg1">
                  <a:lumMod val="50000"/>
                </a:schemeClr>
              </a:solidFill>
              <a:latin typeface="+mn-lt"/>
              <a:ea typeface="+mn-ea"/>
              <a:cs typeface="+mn-ea"/>
              <a:sym typeface="+mn-lt"/>
            </a:endParaRPr>
          </a:p>
        </p:txBody>
      </p:sp>
      <p:sp>
        <p:nvSpPr>
          <p:cNvPr id="35" name="文本框 18"/>
          <p:cNvSpPr txBox="1"/>
          <p:nvPr/>
        </p:nvSpPr>
        <p:spPr>
          <a:xfrm>
            <a:off x="8140369" y="1143917"/>
            <a:ext cx="1209517" cy="401639"/>
          </a:xfrm>
          <a:prstGeom prst="rect">
            <a:avLst/>
          </a:prstGeom>
          <a:noFill/>
        </p:spPr>
        <p:txBody>
          <a:bodyPr wrap="none" lIns="91431" tIns="45715" rIns="91431" bIns="45715">
            <a:spAutoFit/>
          </a:bodyPr>
          <a:lstStyle/>
          <a:p>
            <a:pPr defTabSz="913765">
              <a:defRPr/>
            </a:pPr>
            <a:r>
              <a:rPr lang="zh-CN" altLang="en-US" sz="2000" b="1" dirty="0">
                <a:solidFill>
                  <a:schemeClr val="bg1">
                    <a:lumMod val="50000"/>
                  </a:schemeClr>
                </a:solidFill>
                <a:cs typeface="+mn-ea"/>
                <a:sym typeface="+mn-lt"/>
              </a:rPr>
              <a:t>项目管理</a:t>
            </a:r>
            <a:endParaRPr lang="zh-CN" altLang="en-US" sz="2000" b="1" dirty="0">
              <a:solidFill>
                <a:schemeClr val="bg1">
                  <a:lumMod val="50000"/>
                </a:schemeClr>
              </a:solidFill>
              <a:cs typeface="+mn-ea"/>
              <a:sym typeface="+mn-lt"/>
            </a:endParaRPr>
          </a:p>
        </p:txBody>
      </p:sp>
      <p:grpSp>
        <p:nvGrpSpPr>
          <p:cNvPr id="36" name="组合 35"/>
          <p:cNvGrpSpPr/>
          <p:nvPr/>
        </p:nvGrpSpPr>
        <p:grpSpPr bwMode="auto">
          <a:xfrm>
            <a:off x="9549885" y="3617241"/>
            <a:ext cx="1346025" cy="1346200"/>
            <a:chOff x="8886420" y="3854906"/>
            <a:chExt cx="1403797" cy="1403797"/>
          </a:xfrm>
        </p:grpSpPr>
        <p:sp>
          <p:nvSpPr>
            <p:cNvPr id="37" name="椭圆 36"/>
            <p:cNvSpPr/>
            <p:nvPr/>
          </p:nvSpPr>
          <p:spPr>
            <a:xfrm>
              <a:off x="8886420" y="3854906"/>
              <a:ext cx="1403797" cy="14037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300">
                <a:solidFill>
                  <a:schemeClr val="bg1">
                    <a:lumMod val="50000"/>
                  </a:schemeClr>
                </a:solidFill>
                <a:cs typeface="+mn-ea"/>
                <a:sym typeface="+mn-lt"/>
              </a:endParaRPr>
            </a:p>
          </p:txBody>
        </p:sp>
        <p:sp>
          <p:nvSpPr>
            <p:cNvPr id="38" name="Freeform 12"/>
            <p:cNvSpPr>
              <a:spLocks noEditPoints="1"/>
            </p:cNvSpPr>
            <p:nvPr/>
          </p:nvSpPr>
          <p:spPr bwMode="auto">
            <a:xfrm>
              <a:off x="9366492" y="4217444"/>
              <a:ext cx="471796" cy="667134"/>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ln>
          </p:spPr>
          <p:txBody>
            <a:bodyPr/>
            <a:lstStyle/>
            <a:p>
              <a:pPr defTabSz="913765">
                <a:defRPr/>
              </a:pPr>
              <a:endParaRPr lang="en-US" sz="2400" kern="0" dirty="0">
                <a:solidFill>
                  <a:schemeClr val="bg1">
                    <a:lumMod val="50000"/>
                  </a:schemeClr>
                </a:solidFill>
                <a:cs typeface="+mn-ea"/>
                <a:sym typeface="+mn-lt"/>
              </a:endParaRPr>
            </a:p>
          </p:txBody>
        </p:sp>
      </p:grpSp>
      <p:grpSp>
        <p:nvGrpSpPr>
          <p:cNvPr id="39" name="组合 38"/>
          <p:cNvGrpSpPr/>
          <p:nvPr/>
        </p:nvGrpSpPr>
        <p:grpSpPr bwMode="auto">
          <a:xfrm>
            <a:off x="1551515" y="2115467"/>
            <a:ext cx="1344437" cy="1344613"/>
            <a:chOff x="1854558" y="1736117"/>
            <a:chExt cx="1403797" cy="1403797"/>
          </a:xfrm>
        </p:grpSpPr>
        <p:sp>
          <p:nvSpPr>
            <p:cNvPr id="40" name="椭圆 39"/>
            <p:cNvSpPr/>
            <p:nvPr/>
          </p:nvSpPr>
          <p:spPr>
            <a:xfrm>
              <a:off x="1854558" y="1736117"/>
              <a:ext cx="1403797" cy="14037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300">
                <a:solidFill>
                  <a:schemeClr val="bg1">
                    <a:lumMod val="50000"/>
                  </a:schemeClr>
                </a:solidFill>
                <a:cs typeface="+mn-ea"/>
                <a:sym typeface="+mn-lt"/>
              </a:endParaRPr>
            </a:p>
          </p:txBody>
        </p:sp>
        <p:grpSp>
          <p:nvGrpSpPr>
            <p:cNvPr id="41" name="组合 24"/>
            <p:cNvGrpSpPr/>
            <p:nvPr/>
          </p:nvGrpSpPr>
          <p:grpSpPr bwMode="auto">
            <a:xfrm>
              <a:off x="2137516" y="2060331"/>
              <a:ext cx="799244" cy="731504"/>
              <a:chOff x="2158354" y="2417495"/>
              <a:chExt cx="550987" cy="504288"/>
            </a:xfrm>
          </p:grpSpPr>
          <p:sp>
            <p:nvSpPr>
              <p:cNvPr id="42" name="Freeform 26"/>
              <p:cNvSpPr>
                <a:spLocks noEditPoints="1"/>
              </p:cNvSpPr>
              <p:nvPr/>
            </p:nvSpPr>
            <p:spPr bwMode="auto">
              <a:xfrm>
                <a:off x="2158666" y="2417930"/>
                <a:ext cx="357625" cy="358767"/>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ln>
            </p:spPr>
            <p:txBody>
              <a:bodyPr/>
              <a:lstStyle/>
              <a:p>
                <a:pPr defTabSz="913765">
                  <a:defRPr/>
                </a:pPr>
                <a:endParaRPr lang="da-DK" sz="2400" kern="0" dirty="0">
                  <a:solidFill>
                    <a:schemeClr val="bg1">
                      <a:lumMod val="50000"/>
                    </a:schemeClr>
                  </a:solidFill>
                  <a:cs typeface="+mn-ea"/>
                  <a:sym typeface="+mn-lt"/>
                </a:endParaRPr>
              </a:p>
            </p:txBody>
          </p:sp>
          <p:sp>
            <p:nvSpPr>
              <p:cNvPr id="43" name="Freeform 27"/>
              <p:cNvSpPr>
                <a:spLocks noEditPoints="1"/>
              </p:cNvSpPr>
              <p:nvPr/>
            </p:nvSpPr>
            <p:spPr bwMode="auto">
              <a:xfrm>
                <a:off x="2454593" y="2665868"/>
                <a:ext cx="254793" cy="255936"/>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ln>
            </p:spPr>
            <p:txBody>
              <a:bodyPr/>
              <a:lstStyle/>
              <a:p>
                <a:pPr defTabSz="913765">
                  <a:defRPr/>
                </a:pPr>
                <a:endParaRPr lang="da-DK" sz="2400" kern="0" dirty="0">
                  <a:solidFill>
                    <a:schemeClr val="bg1">
                      <a:lumMod val="50000"/>
                    </a:schemeClr>
                  </a:solidFill>
                  <a:cs typeface="+mn-ea"/>
                  <a:sym typeface="+mn-lt"/>
                </a:endParaRPr>
              </a:p>
            </p:txBody>
          </p:sp>
        </p:grpSp>
      </p:grpSp>
      <p:grpSp>
        <p:nvGrpSpPr>
          <p:cNvPr id="44" name="组合 43"/>
          <p:cNvGrpSpPr/>
          <p:nvPr/>
        </p:nvGrpSpPr>
        <p:grpSpPr bwMode="auto">
          <a:xfrm>
            <a:off x="9549885" y="2115467"/>
            <a:ext cx="1346025" cy="1344613"/>
            <a:chOff x="8886420" y="1736117"/>
            <a:chExt cx="1403797" cy="1403797"/>
          </a:xfrm>
        </p:grpSpPr>
        <p:sp>
          <p:nvSpPr>
            <p:cNvPr id="45" name="椭圆 44"/>
            <p:cNvSpPr/>
            <p:nvPr/>
          </p:nvSpPr>
          <p:spPr>
            <a:xfrm>
              <a:off x="8886420" y="1736117"/>
              <a:ext cx="1403797" cy="14037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300">
                <a:solidFill>
                  <a:schemeClr val="bg1">
                    <a:lumMod val="50000"/>
                  </a:schemeClr>
                </a:solidFill>
                <a:cs typeface="+mn-ea"/>
                <a:sym typeface="+mn-lt"/>
              </a:endParaRPr>
            </a:p>
          </p:txBody>
        </p:sp>
        <p:sp>
          <p:nvSpPr>
            <p:cNvPr id="46" name="Freeform 41"/>
            <p:cNvSpPr>
              <a:spLocks noEditPoints="1"/>
            </p:cNvSpPr>
            <p:nvPr/>
          </p:nvSpPr>
          <p:spPr bwMode="auto">
            <a:xfrm>
              <a:off x="9250613" y="2120628"/>
              <a:ext cx="662168" cy="532018"/>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ln>
          </p:spPr>
          <p:txBody>
            <a:bodyPr/>
            <a:lstStyle/>
            <a:p>
              <a:pPr defTabSz="913765">
                <a:defRPr/>
              </a:pPr>
              <a:endParaRPr lang="en-US" sz="2400" kern="0" dirty="0">
                <a:solidFill>
                  <a:schemeClr val="bg1">
                    <a:lumMod val="50000"/>
                  </a:schemeClr>
                </a:solidFill>
                <a:cs typeface="+mn-ea"/>
                <a:sym typeface="+mn-lt"/>
              </a:endParaRPr>
            </a:p>
          </p:txBody>
        </p:sp>
      </p:grpSp>
      <p:sp>
        <p:nvSpPr>
          <p:cNvPr id="47" name="矩形 47"/>
          <p:cNvSpPr>
            <a:spLocks noChangeArrowheads="1"/>
          </p:cNvSpPr>
          <p:nvPr/>
        </p:nvSpPr>
        <p:spPr bwMode="auto">
          <a:xfrm>
            <a:off x="3588009" y="3101304"/>
            <a:ext cx="5257116" cy="734033"/>
          </a:xfrm>
          <a:prstGeom prst="rect">
            <a:avLst/>
          </a:prstGeom>
          <a:noFill/>
          <a:ln>
            <a:noFill/>
          </a:ln>
        </p:spPr>
        <p:txBody>
          <a:bodyPr lIns="68566" tIns="34283" rIns="68566" bIns="3428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913765">
              <a:lnSpc>
                <a:spcPct val="120000"/>
              </a:lnSpc>
              <a:spcBef>
                <a:spcPct val="0"/>
              </a:spcBef>
              <a:buNone/>
              <a:defRPr/>
            </a:pPr>
            <a:r>
              <a:rPr lang="zh-CN" altLang="en-US" sz="1200" dirty="0">
                <a:solidFill>
                  <a:schemeClr val="bg1">
                    <a:lumMod val="50000"/>
                  </a:schemeClr>
                </a:solidFill>
                <a:latin typeface="+mn-lt"/>
                <a:ea typeface="+mn-ea"/>
                <a:cs typeface="+mn-ea"/>
                <a:sym typeface="+mn-lt"/>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200" dirty="0">
              <a:solidFill>
                <a:schemeClr val="bg1">
                  <a:lumMod val="50000"/>
                </a:schemeClr>
              </a:solidFill>
              <a:latin typeface="+mn-lt"/>
              <a:ea typeface="+mn-ea"/>
              <a:cs typeface="+mn-ea"/>
              <a:sym typeface="+mn-lt"/>
            </a:endParaRPr>
          </a:p>
        </p:txBody>
      </p:sp>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750" fill="hold"/>
                                        <p:tgtEl>
                                          <p:spTgt spid="39"/>
                                        </p:tgtEl>
                                        <p:attrNameLst>
                                          <p:attrName>ppt_w</p:attrName>
                                        </p:attrNameLst>
                                      </p:cBhvr>
                                      <p:tavLst>
                                        <p:tav tm="0">
                                          <p:val>
                                            <p:fltVal val="0"/>
                                          </p:val>
                                        </p:tav>
                                        <p:tav tm="100000">
                                          <p:val>
                                            <p:strVal val="#ppt_w"/>
                                          </p:val>
                                        </p:tav>
                                      </p:tavLst>
                                    </p:anim>
                                    <p:anim calcmode="lin" valueType="num">
                                      <p:cBhvr>
                                        <p:cTn id="8" dur="750" fill="hold"/>
                                        <p:tgtEl>
                                          <p:spTgt spid="39"/>
                                        </p:tgtEl>
                                        <p:attrNameLst>
                                          <p:attrName>ppt_h</p:attrName>
                                        </p:attrNameLst>
                                      </p:cBhvr>
                                      <p:tavLst>
                                        <p:tav tm="0">
                                          <p:val>
                                            <p:fltVal val="0"/>
                                          </p:val>
                                        </p:tav>
                                        <p:tav tm="100000">
                                          <p:val>
                                            <p:strVal val="#ppt_h"/>
                                          </p:val>
                                        </p:tav>
                                      </p:tavLst>
                                    </p:anim>
                                    <p:anim calcmode="lin" valueType="num">
                                      <p:cBhvr>
                                        <p:cTn id="9" dur="750" fill="hold"/>
                                        <p:tgtEl>
                                          <p:spTgt spid="39"/>
                                        </p:tgtEl>
                                        <p:attrNameLst>
                                          <p:attrName>style.rotation</p:attrName>
                                        </p:attrNameLst>
                                      </p:cBhvr>
                                      <p:tavLst>
                                        <p:tav tm="0">
                                          <p:val>
                                            <p:fltVal val="90"/>
                                          </p:val>
                                        </p:tav>
                                        <p:tav tm="100000">
                                          <p:val>
                                            <p:fltVal val="0"/>
                                          </p:val>
                                        </p:tav>
                                      </p:tavLst>
                                    </p:anim>
                                    <p:animEffect transition="in" filter="fade">
                                      <p:cBhvr>
                                        <p:cTn id="10" dur="750"/>
                                        <p:tgtEl>
                                          <p:spTgt spid="39"/>
                                        </p:tgtEl>
                                      </p:cBhvr>
                                    </p:animEffect>
                                  </p:childTnLst>
                                </p:cTn>
                              </p:par>
                              <p:par>
                                <p:cTn id="11" presetID="3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750" fill="hold"/>
                                        <p:tgtEl>
                                          <p:spTgt spid="24"/>
                                        </p:tgtEl>
                                        <p:attrNameLst>
                                          <p:attrName>ppt_w</p:attrName>
                                        </p:attrNameLst>
                                      </p:cBhvr>
                                      <p:tavLst>
                                        <p:tav tm="0">
                                          <p:val>
                                            <p:fltVal val="0"/>
                                          </p:val>
                                        </p:tav>
                                        <p:tav tm="100000">
                                          <p:val>
                                            <p:strVal val="#ppt_w"/>
                                          </p:val>
                                        </p:tav>
                                      </p:tavLst>
                                    </p:anim>
                                    <p:anim calcmode="lin" valueType="num">
                                      <p:cBhvr>
                                        <p:cTn id="14" dur="750" fill="hold"/>
                                        <p:tgtEl>
                                          <p:spTgt spid="24"/>
                                        </p:tgtEl>
                                        <p:attrNameLst>
                                          <p:attrName>ppt_h</p:attrName>
                                        </p:attrNameLst>
                                      </p:cBhvr>
                                      <p:tavLst>
                                        <p:tav tm="0">
                                          <p:val>
                                            <p:fltVal val="0"/>
                                          </p:val>
                                        </p:tav>
                                        <p:tav tm="100000">
                                          <p:val>
                                            <p:strVal val="#ppt_h"/>
                                          </p:val>
                                        </p:tav>
                                      </p:tavLst>
                                    </p:anim>
                                    <p:anim calcmode="lin" valueType="num">
                                      <p:cBhvr>
                                        <p:cTn id="15" dur="750" fill="hold"/>
                                        <p:tgtEl>
                                          <p:spTgt spid="24"/>
                                        </p:tgtEl>
                                        <p:attrNameLst>
                                          <p:attrName>style.rotation</p:attrName>
                                        </p:attrNameLst>
                                      </p:cBhvr>
                                      <p:tavLst>
                                        <p:tav tm="0">
                                          <p:val>
                                            <p:fltVal val="90"/>
                                          </p:val>
                                        </p:tav>
                                        <p:tav tm="100000">
                                          <p:val>
                                            <p:fltVal val="0"/>
                                          </p:val>
                                        </p:tav>
                                      </p:tavLst>
                                    </p:anim>
                                    <p:animEffect transition="in" filter="fade">
                                      <p:cBhvr>
                                        <p:cTn id="16" dur="750"/>
                                        <p:tgtEl>
                                          <p:spTgt spid="24"/>
                                        </p:tgtEl>
                                      </p:cBhvr>
                                    </p:animEffect>
                                  </p:childTnLst>
                                </p:cTn>
                              </p:par>
                              <p:par>
                                <p:cTn id="17" presetID="3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90"/>
                                          </p:val>
                                        </p:tav>
                                        <p:tav tm="100000">
                                          <p:val>
                                            <p:fltVal val="0"/>
                                          </p:val>
                                        </p:tav>
                                      </p:tavLst>
                                    </p:anim>
                                    <p:animEffect transition="in" filter="fade">
                                      <p:cBhvr>
                                        <p:cTn id="22" dur="750"/>
                                        <p:tgtEl>
                                          <p:spTgt spid="44"/>
                                        </p:tgtEl>
                                      </p:cBhvr>
                                    </p:animEffect>
                                  </p:childTnLst>
                                </p:cTn>
                              </p:par>
                              <p:par>
                                <p:cTn id="23" presetID="3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750" fill="hold"/>
                                        <p:tgtEl>
                                          <p:spTgt spid="36"/>
                                        </p:tgtEl>
                                        <p:attrNameLst>
                                          <p:attrName>ppt_w</p:attrName>
                                        </p:attrNameLst>
                                      </p:cBhvr>
                                      <p:tavLst>
                                        <p:tav tm="0">
                                          <p:val>
                                            <p:fltVal val="0"/>
                                          </p:val>
                                        </p:tav>
                                        <p:tav tm="100000">
                                          <p:val>
                                            <p:strVal val="#ppt_w"/>
                                          </p:val>
                                        </p:tav>
                                      </p:tavLst>
                                    </p:anim>
                                    <p:anim calcmode="lin" valueType="num">
                                      <p:cBhvr>
                                        <p:cTn id="26" dur="750" fill="hold"/>
                                        <p:tgtEl>
                                          <p:spTgt spid="36"/>
                                        </p:tgtEl>
                                        <p:attrNameLst>
                                          <p:attrName>ppt_h</p:attrName>
                                        </p:attrNameLst>
                                      </p:cBhvr>
                                      <p:tavLst>
                                        <p:tav tm="0">
                                          <p:val>
                                            <p:fltVal val="0"/>
                                          </p:val>
                                        </p:tav>
                                        <p:tav tm="100000">
                                          <p:val>
                                            <p:strVal val="#ppt_h"/>
                                          </p:val>
                                        </p:tav>
                                      </p:tavLst>
                                    </p:anim>
                                    <p:anim calcmode="lin" valueType="num">
                                      <p:cBhvr>
                                        <p:cTn id="27" dur="750" fill="hold"/>
                                        <p:tgtEl>
                                          <p:spTgt spid="36"/>
                                        </p:tgtEl>
                                        <p:attrNameLst>
                                          <p:attrName>style.rotation</p:attrName>
                                        </p:attrNameLst>
                                      </p:cBhvr>
                                      <p:tavLst>
                                        <p:tav tm="0">
                                          <p:val>
                                            <p:fltVal val="90"/>
                                          </p:val>
                                        </p:tav>
                                        <p:tav tm="100000">
                                          <p:val>
                                            <p:fltVal val="0"/>
                                          </p:val>
                                        </p:tav>
                                      </p:tavLst>
                                    </p:anim>
                                    <p:animEffect transition="in" filter="fade">
                                      <p:cBhvr>
                                        <p:cTn id="28" dur="750"/>
                                        <p:tgtEl>
                                          <p:spTgt spid="36"/>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par>
                                <p:cTn id="33" presetID="22" presetClass="entr" presetSubtype="1"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par>
                                <p:cTn id="36" presetID="22" presetClass="entr" presetSubtype="4"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down)">
                                      <p:cBhvr>
                                        <p:cTn id="38" dur="500"/>
                                        <p:tgtEl>
                                          <p:spTgt spid="20"/>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par>
                          <p:cTn id="67" fill="hold">
                            <p:stCondLst>
                              <p:cond delay="2000"/>
                            </p:stCondLst>
                            <p:childTnLst>
                              <p:par>
                                <p:cTn id="68" presetID="16" presetClass="entr" presetSubtype="37"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barn(outVertical)">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30" grpId="0"/>
      <p:bldP spid="31" grpId="0"/>
      <p:bldP spid="32" grpId="0"/>
      <p:bldP spid="33" grpId="0"/>
      <p:bldP spid="34" grpId="0"/>
      <p:bldP spid="35"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795" y="2926432"/>
            <a:ext cx="6738061" cy="366713"/>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defTabSz="913765">
              <a:defRPr/>
            </a:pPr>
            <a:endParaRPr lang="zh-CN" altLang="en-US" sz="2400">
              <a:solidFill>
                <a:schemeClr val="tx1">
                  <a:lumMod val="50000"/>
                  <a:lumOff val="50000"/>
                </a:schemeClr>
              </a:solidFill>
              <a:cs typeface="+mn-ea"/>
              <a:sym typeface="+mn-lt"/>
            </a:endParaRPr>
          </a:p>
        </p:txBody>
      </p:sp>
      <p:sp>
        <p:nvSpPr>
          <p:cNvPr id="46" name="文本框 3"/>
          <p:cNvSpPr txBox="1"/>
          <p:nvPr/>
        </p:nvSpPr>
        <p:spPr>
          <a:xfrm>
            <a:off x="6278007" y="1548480"/>
            <a:ext cx="1051854" cy="1283410"/>
          </a:xfrm>
          <a:prstGeom prst="rect">
            <a:avLst/>
          </a:prstGeom>
          <a:noFill/>
        </p:spPr>
        <p:txBody>
          <a:bodyPr wrap="none" lIns="91422" tIns="45711" rIns="91422" bIns="45711">
            <a:spAutoFit/>
          </a:bodyPr>
          <a:lstStyle/>
          <a:p>
            <a:pPr algn="ctr" defTabSz="913765">
              <a:lnSpc>
                <a:spcPct val="90000"/>
              </a:lnSpc>
              <a:defRPr/>
            </a:pPr>
            <a:r>
              <a:rPr lang="en-US" altLang="zh-CN" sz="3200" dirty="0">
                <a:solidFill>
                  <a:schemeClr val="tx1">
                    <a:lumMod val="50000"/>
                    <a:lumOff val="50000"/>
                  </a:schemeClr>
                </a:solidFill>
                <a:cs typeface="+mn-ea"/>
                <a:sym typeface="+mn-lt"/>
              </a:rPr>
              <a:t>Step</a:t>
            </a:r>
            <a:endParaRPr lang="en-US" altLang="zh-CN" sz="3200" dirty="0">
              <a:solidFill>
                <a:schemeClr val="tx1">
                  <a:lumMod val="50000"/>
                  <a:lumOff val="50000"/>
                </a:schemeClr>
              </a:solidFill>
              <a:cs typeface="+mn-ea"/>
              <a:sym typeface="+mn-lt"/>
            </a:endParaRPr>
          </a:p>
          <a:p>
            <a:pPr algn="ctr" defTabSz="913765">
              <a:lnSpc>
                <a:spcPct val="90000"/>
              </a:lnSpc>
              <a:defRPr/>
            </a:pPr>
            <a:r>
              <a:rPr lang="en-US" altLang="zh-CN" sz="5400" dirty="0">
                <a:solidFill>
                  <a:schemeClr val="tx1">
                    <a:lumMod val="50000"/>
                    <a:lumOff val="50000"/>
                  </a:schemeClr>
                </a:solidFill>
                <a:cs typeface="+mn-ea"/>
                <a:sym typeface="+mn-lt"/>
              </a:rPr>
              <a:t>01</a:t>
            </a:r>
            <a:endParaRPr lang="zh-CN" altLang="en-US" sz="5400" dirty="0">
              <a:solidFill>
                <a:schemeClr val="tx1">
                  <a:lumMod val="50000"/>
                  <a:lumOff val="50000"/>
                </a:schemeClr>
              </a:solidFill>
              <a:cs typeface="+mn-ea"/>
              <a:sym typeface="+mn-lt"/>
            </a:endParaRPr>
          </a:p>
        </p:txBody>
      </p:sp>
      <p:grpSp>
        <p:nvGrpSpPr>
          <p:cNvPr id="47" name="组合 46"/>
          <p:cNvGrpSpPr/>
          <p:nvPr/>
        </p:nvGrpSpPr>
        <p:grpSpPr>
          <a:xfrm>
            <a:off x="5619907" y="980729"/>
            <a:ext cx="2312810" cy="2313111"/>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grpSp>
      <p:sp>
        <p:nvSpPr>
          <p:cNvPr id="50" name="矩形 49"/>
          <p:cNvSpPr/>
          <p:nvPr/>
        </p:nvSpPr>
        <p:spPr>
          <a:xfrm flipV="1">
            <a:off x="795" y="3629696"/>
            <a:ext cx="4595215" cy="369887"/>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defTabSz="913765">
              <a:defRPr/>
            </a:pPr>
            <a:endParaRPr lang="zh-CN" altLang="en-US" sz="2400">
              <a:solidFill>
                <a:schemeClr val="tx1">
                  <a:lumMod val="50000"/>
                  <a:lumOff val="50000"/>
                </a:schemeClr>
              </a:solidFill>
              <a:cs typeface="+mn-ea"/>
              <a:sym typeface="+mn-lt"/>
            </a:endParaRPr>
          </a:p>
        </p:txBody>
      </p:sp>
      <p:sp>
        <p:nvSpPr>
          <p:cNvPr id="51" name="文本框 16"/>
          <p:cNvSpPr txBox="1"/>
          <p:nvPr/>
        </p:nvSpPr>
        <p:spPr>
          <a:xfrm>
            <a:off x="4081193" y="4180556"/>
            <a:ext cx="1051854" cy="1283410"/>
          </a:xfrm>
          <a:prstGeom prst="rect">
            <a:avLst/>
          </a:prstGeom>
          <a:noFill/>
        </p:spPr>
        <p:txBody>
          <a:bodyPr wrap="none" lIns="91422" tIns="45711" rIns="91422" bIns="45711">
            <a:spAutoFit/>
          </a:bodyPr>
          <a:lstStyle/>
          <a:p>
            <a:pPr algn="ctr" defTabSz="913765">
              <a:lnSpc>
                <a:spcPct val="90000"/>
              </a:lnSpc>
              <a:defRPr/>
            </a:pPr>
            <a:r>
              <a:rPr lang="en-US" altLang="zh-CN" sz="3200" dirty="0">
                <a:solidFill>
                  <a:schemeClr val="tx1">
                    <a:lumMod val="50000"/>
                    <a:lumOff val="50000"/>
                  </a:schemeClr>
                </a:solidFill>
                <a:cs typeface="+mn-ea"/>
                <a:sym typeface="+mn-lt"/>
              </a:rPr>
              <a:t>Step</a:t>
            </a:r>
            <a:endParaRPr lang="en-US" altLang="zh-CN" sz="3200" dirty="0">
              <a:solidFill>
                <a:schemeClr val="tx1">
                  <a:lumMod val="50000"/>
                  <a:lumOff val="50000"/>
                </a:schemeClr>
              </a:solidFill>
              <a:cs typeface="+mn-ea"/>
              <a:sym typeface="+mn-lt"/>
            </a:endParaRPr>
          </a:p>
          <a:p>
            <a:pPr algn="ctr" defTabSz="913765">
              <a:lnSpc>
                <a:spcPct val="90000"/>
              </a:lnSpc>
              <a:defRPr/>
            </a:pPr>
            <a:r>
              <a:rPr lang="en-US" altLang="zh-CN" sz="5400" dirty="0">
                <a:solidFill>
                  <a:schemeClr val="tx1">
                    <a:lumMod val="50000"/>
                    <a:lumOff val="50000"/>
                  </a:schemeClr>
                </a:solidFill>
                <a:cs typeface="+mn-ea"/>
                <a:sym typeface="+mn-lt"/>
              </a:rPr>
              <a:t>02</a:t>
            </a:r>
            <a:endParaRPr lang="zh-CN" altLang="en-US" sz="5400" dirty="0">
              <a:solidFill>
                <a:schemeClr val="tx1">
                  <a:lumMod val="50000"/>
                  <a:lumOff val="50000"/>
                </a:schemeClr>
              </a:solidFill>
              <a:cs typeface="+mn-ea"/>
              <a:sym typeface="+mn-lt"/>
            </a:endParaRPr>
          </a:p>
        </p:txBody>
      </p:sp>
      <p:grpSp>
        <p:nvGrpSpPr>
          <p:cNvPr id="52" name="组合 51"/>
          <p:cNvGrpSpPr/>
          <p:nvPr/>
        </p:nvGrpSpPr>
        <p:grpSpPr>
          <a:xfrm flipV="1">
            <a:off x="3455110" y="3629827"/>
            <a:ext cx="2312810" cy="2313111"/>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grpSp>
      <p:sp>
        <p:nvSpPr>
          <p:cNvPr id="56" name="矩形 55"/>
          <p:cNvSpPr/>
          <p:nvPr/>
        </p:nvSpPr>
        <p:spPr>
          <a:xfrm flipV="1">
            <a:off x="6989648" y="3629696"/>
            <a:ext cx="5201560" cy="36988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defTabSz="913765">
              <a:defRPr/>
            </a:pPr>
            <a:endParaRPr lang="zh-CN" altLang="en-US" sz="2400">
              <a:solidFill>
                <a:schemeClr val="tx1">
                  <a:lumMod val="50000"/>
                  <a:lumOff val="50000"/>
                </a:schemeClr>
              </a:solidFill>
              <a:cs typeface="+mn-ea"/>
              <a:sym typeface="+mn-lt"/>
            </a:endParaRPr>
          </a:p>
        </p:txBody>
      </p:sp>
      <p:sp>
        <p:nvSpPr>
          <p:cNvPr id="57" name="文本框 24"/>
          <p:cNvSpPr txBox="1"/>
          <p:nvPr/>
        </p:nvSpPr>
        <p:spPr>
          <a:xfrm>
            <a:off x="6573243" y="4196430"/>
            <a:ext cx="1051854" cy="1283410"/>
          </a:xfrm>
          <a:prstGeom prst="rect">
            <a:avLst/>
          </a:prstGeom>
          <a:noFill/>
        </p:spPr>
        <p:txBody>
          <a:bodyPr wrap="none" lIns="91422" tIns="45711" rIns="91422" bIns="45711">
            <a:spAutoFit/>
          </a:bodyPr>
          <a:lstStyle/>
          <a:p>
            <a:pPr algn="ctr" defTabSz="913765">
              <a:lnSpc>
                <a:spcPct val="90000"/>
              </a:lnSpc>
              <a:defRPr/>
            </a:pPr>
            <a:r>
              <a:rPr lang="en-US" altLang="zh-CN" sz="3200" dirty="0">
                <a:solidFill>
                  <a:schemeClr val="tx1">
                    <a:lumMod val="50000"/>
                    <a:lumOff val="50000"/>
                  </a:schemeClr>
                </a:solidFill>
                <a:cs typeface="+mn-ea"/>
                <a:sym typeface="+mn-lt"/>
              </a:rPr>
              <a:t>Step</a:t>
            </a:r>
            <a:endParaRPr lang="en-US" altLang="zh-CN" sz="3200" dirty="0">
              <a:solidFill>
                <a:schemeClr val="tx1">
                  <a:lumMod val="50000"/>
                  <a:lumOff val="50000"/>
                </a:schemeClr>
              </a:solidFill>
              <a:cs typeface="+mn-ea"/>
              <a:sym typeface="+mn-lt"/>
            </a:endParaRPr>
          </a:p>
          <a:p>
            <a:pPr algn="ctr" defTabSz="913765">
              <a:lnSpc>
                <a:spcPct val="90000"/>
              </a:lnSpc>
              <a:defRPr/>
            </a:pPr>
            <a:r>
              <a:rPr lang="en-US" altLang="zh-CN" sz="5400" dirty="0">
                <a:solidFill>
                  <a:schemeClr val="tx1">
                    <a:lumMod val="50000"/>
                    <a:lumOff val="50000"/>
                  </a:schemeClr>
                </a:solidFill>
                <a:cs typeface="+mn-ea"/>
                <a:sym typeface="+mn-lt"/>
              </a:rPr>
              <a:t>03</a:t>
            </a:r>
            <a:endParaRPr lang="zh-CN" altLang="en-US" sz="5400" dirty="0">
              <a:solidFill>
                <a:schemeClr val="tx1">
                  <a:lumMod val="50000"/>
                  <a:lumOff val="50000"/>
                </a:schemeClr>
              </a:solidFill>
              <a:cs typeface="+mn-ea"/>
              <a:sym typeface="+mn-lt"/>
            </a:endParaRPr>
          </a:p>
        </p:txBody>
      </p:sp>
      <p:grpSp>
        <p:nvGrpSpPr>
          <p:cNvPr id="58" name="组合 57"/>
          <p:cNvGrpSpPr/>
          <p:nvPr/>
        </p:nvGrpSpPr>
        <p:grpSpPr>
          <a:xfrm flipV="1">
            <a:off x="5899088" y="3629827"/>
            <a:ext cx="2312810" cy="2313111"/>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2400">
                <a:solidFill>
                  <a:schemeClr val="tx1">
                    <a:lumMod val="50000"/>
                    <a:lumOff val="50000"/>
                  </a:schemeClr>
                </a:solidFill>
                <a:cs typeface="+mn-ea"/>
                <a:sym typeface="+mn-lt"/>
              </a:endParaRPr>
            </a:p>
          </p:txBody>
        </p:sp>
      </p:grpSp>
      <p:sp>
        <p:nvSpPr>
          <p:cNvPr id="61" name="TextBox 59"/>
          <p:cNvSpPr txBox="1">
            <a:spLocks noChangeArrowheads="1"/>
          </p:cNvSpPr>
          <p:nvPr/>
        </p:nvSpPr>
        <p:spPr bwMode="auto">
          <a:xfrm flipH="1">
            <a:off x="2640465" y="1426242"/>
            <a:ext cx="2588875" cy="369314"/>
          </a:xfrm>
          <a:prstGeom prst="rect">
            <a:avLst/>
          </a:prstGeom>
          <a:noFill/>
          <a:ln>
            <a:noFill/>
          </a:ln>
        </p:spPr>
        <p:txBody>
          <a:bodyPr lIns="91422" tIns="45711" rIns="91422" bIns="4571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a:defRPr/>
            </a:pPr>
            <a:r>
              <a:rPr lang="zh-CN" altLang="en-US" b="1" dirty="0">
                <a:solidFill>
                  <a:schemeClr val="tx1">
                    <a:lumMod val="50000"/>
                    <a:lumOff val="50000"/>
                  </a:schemeClr>
                </a:solidFill>
                <a:latin typeface="+mn-lt"/>
                <a:ea typeface="+mn-ea"/>
                <a:cs typeface="+mn-ea"/>
                <a:sym typeface="+mn-lt"/>
              </a:rPr>
              <a:t>点击此处输入内容</a:t>
            </a:r>
            <a:endParaRPr lang="en-US" altLang="ko-KR" kern="0" dirty="0">
              <a:solidFill>
                <a:schemeClr val="tx1">
                  <a:lumMod val="50000"/>
                  <a:lumOff val="50000"/>
                </a:schemeClr>
              </a:solidFill>
              <a:latin typeface="+mn-lt"/>
              <a:ea typeface="+mn-ea"/>
              <a:cs typeface="+mn-ea"/>
              <a:sym typeface="+mn-lt"/>
            </a:endParaRPr>
          </a:p>
        </p:txBody>
      </p:sp>
      <p:sp>
        <p:nvSpPr>
          <p:cNvPr id="62" name="矩形 61"/>
          <p:cNvSpPr>
            <a:spLocks noChangeArrowheads="1"/>
          </p:cNvSpPr>
          <p:nvPr/>
        </p:nvSpPr>
        <p:spPr bwMode="auto">
          <a:xfrm>
            <a:off x="1353167" y="1799307"/>
            <a:ext cx="3969822" cy="829055"/>
          </a:xfrm>
          <a:prstGeom prst="rect">
            <a:avLst/>
          </a:prstGeom>
          <a:noFill/>
          <a:ln>
            <a:noFill/>
          </a:ln>
        </p:spPr>
        <p:txBody>
          <a:bodyPr lIns="91422" tIns="45711" rIns="91422" bIns="45711">
            <a:spAutoFit/>
          </a:bodyPr>
          <a:lstStyle/>
          <a:p>
            <a:pPr defTabSz="913765">
              <a:lnSpc>
                <a:spcPct val="114000"/>
              </a:lnSpc>
              <a:defRPr/>
            </a:pPr>
            <a:r>
              <a:rPr lang="zh-CN" altLang="en-US" sz="1400" dirty="0">
                <a:solidFill>
                  <a:schemeClr val="tx1">
                    <a:lumMod val="50000"/>
                    <a:lumOff val="50000"/>
                  </a:schemeClr>
                </a:solidFill>
                <a:cs typeface="+mn-ea"/>
                <a:sym typeface="+mn-lt"/>
              </a:rPr>
              <a:t>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cs typeface="+mn-ea"/>
              <a:sym typeface="+mn-lt"/>
            </a:endParaRPr>
          </a:p>
        </p:txBody>
      </p:sp>
      <p:sp>
        <p:nvSpPr>
          <p:cNvPr id="63" name="TextBox 59"/>
          <p:cNvSpPr txBox="1">
            <a:spLocks noChangeArrowheads="1"/>
          </p:cNvSpPr>
          <p:nvPr/>
        </p:nvSpPr>
        <p:spPr bwMode="auto">
          <a:xfrm flipH="1">
            <a:off x="8238848" y="4153568"/>
            <a:ext cx="2587289" cy="369314"/>
          </a:xfrm>
          <a:prstGeom prst="rect">
            <a:avLst/>
          </a:prstGeom>
          <a:noFill/>
          <a:ln>
            <a:noFill/>
          </a:ln>
        </p:spPr>
        <p:txBody>
          <a:bodyPr lIns="91422" tIns="45711" rIns="91422" bIns="4571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defRPr/>
            </a:pPr>
            <a:r>
              <a:rPr lang="zh-CN" altLang="en-US" b="1" dirty="0">
                <a:solidFill>
                  <a:schemeClr val="tx1">
                    <a:lumMod val="50000"/>
                    <a:lumOff val="50000"/>
                  </a:schemeClr>
                </a:solidFill>
                <a:latin typeface="+mn-lt"/>
                <a:ea typeface="+mn-ea"/>
                <a:cs typeface="+mn-ea"/>
                <a:sym typeface="+mn-lt"/>
              </a:rPr>
              <a:t>点击此处输入内容</a:t>
            </a:r>
            <a:endParaRPr lang="en-US" altLang="ko-KR" kern="0" dirty="0">
              <a:solidFill>
                <a:schemeClr val="tx1">
                  <a:lumMod val="50000"/>
                  <a:lumOff val="50000"/>
                </a:schemeClr>
              </a:solidFill>
              <a:latin typeface="+mn-lt"/>
              <a:ea typeface="+mn-ea"/>
              <a:cs typeface="+mn-ea"/>
              <a:sym typeface="+mn-lt"/>
            </a:endParaRPr>
          </a:p>
        </p:txBody>
      </p:sp>
      <p:sp>
        <p:nvSpPr>
          <p:cNvPr id="64" name="矩形 17"/>
          <p:cNvSpPr>
            <a:spLocks noChangeArrowheads="1"/>
          </p:cNvSpPr>
          <p:nvPr/>
        </p:nvSpPr>
        <p:spPr bwMode="auto">
          <a:xfrm>
            <a:off x="8438848" y="4540919"/>
            <a:ext cx="2587289" cy="1074635"/>
          </a:xfrm>
          <a:prstGeom prst="rect">
            <a:avLst/>
          </a:prstGeom>
          <a:noFill/>
          <a:ln>
            <a:noFill/>
          </a:ln>
        </p:spPr>
        <p:txBody>
          <a:bodyPr lIns="91422" tIns="45711" rIns="91422" bIns="45711">
            <a:spAutoFit/>
          </a:bodyPr>
          <a:lstStyle/>
          <a:p>
            <a:pPr defTabSz="913765">
              <a:lnSpc>
                <a:spcPct val="114000"/>
              </a:lnSpc>
              <a:defRPr/>
            </a:pPr>
            <a:r>
              <a:rPr lang="zh-CN" altLang="en-US" sz="1400" dirty="0">
                <a:solidFill>
                  <a:schemeClr val="tx1">
                    <a:lumMod val="50000"/>
                    <a:lumOff val="50000"/>
                  </a:schemeClr>
                </a:solidFill>
                <a:cs typeface="+mn-ea"/>
                <a:sym typeface="+mn-lt"/>
              </a:rPr>
              <a:t>在此录入上述图表的综合描述说明，在此录入上述图表的综合描述说明，在此录入上述图表的综合描述说明。</a:t>
            </a:r>
            <a:endParaRPr lang="zh-CN" altLang="en-US" sz="1400" dirty="0">
              <a:solidFill>
                <a:schemeClr val="tx1">
                  <a:lumMod val="50000"/>
                  <a:lumOff val="50000"/>
                </a:schemeClr>
              </a:solidFill>
              <a:cs typeface="+mn-ea"/>
              <a:sym typeface="+mn-lt"/>
            </a:endParaRPr>
          </a:p>
        </p:txBody>
      </p:sp>
      <p:sp>
        <p:nvSpPr>
          <p:cNvPr id="65" name="TextBox 59"/>
          <p:cNvSpPr txBox="1">
            <a:spLocks noChangeArrowheads="1"/>
          </p:cNvSpPr>
          <p:nvPr/>
        </p:nvSpPr>
        <p:spPr bwMode="auto">
          <a:xfrm flipH="1">
            <a:off x="991265" y="4123405"/>
            <a:ext cx="2588876" cy="369314"/>
          </a:xfrm>
          <a:prstGeom prst="rect">
            <a:avLst/>
          </a:prstGeom>
          <a:noFill/>
          <a:ln>
            <a:noFill/>
          </a:ln>
        </p:spPr>
        <p:txBody>
          <a:bodyPr lIns="91422" tIns="45711" rIns="91422" bIns="4571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913765">
              <a:defRPr/>
            </a:pPr>
            <a:r>
              <a:rPr lang="zh-CN" altLang="en-US" b="1" dirty="0">
                <a:solidFill>
                  <a:schemeClr val="tx1">
                    <a:lumMod val="50000"/>
                    <a:lumOff val="50000"/>
                  </a:schemeClr>
                </a:solidFill>
                <a:latin typeface="+mn-lt"/>
                <a:ea typeface="+mn-ea"/>
                <a:cs typeface="+mn-ea"/>
                <a:sym typeface="+mn-lt"/>
              </a:rPr>
              <a:t>点击输入内容</a:t>
            </a:r>
            <a:endParaRPr lang="en-US" altLang="ko-KR" kern="0" dirty="0">
              <a:solidFill>
                <a:schemeClr val="tx1">
                  <a:lumMod val="50000"/>
                  <a:lumOff val="50000"/>
                </a:schemeClr>
              </a:solidFill>
              <a:latin typeface="+mn-lt"/>
              <a:ea typeface="+mn-ea"/>
              <a:cs typeface="+mn-ea"/>
              <a:sym typeface="+mn-lt"/>
            </a:endParaRPr>
          </a:p>
        </p:txBody>
      </p:sp>
      <p:sp>
        <p:nvSpPr>
          <p:cNvPr id="66" name="矩形 17"/>
          <p:cNvSpPr>
            <a:spLocks noChangeArrowheads="1"/>
          </p:cNvSpPr>
          <p:nvPr/>
        </p:nvSpPr>
        <p:spPr bwMode="auto">
          <a:xfrm>
            <a:off x="1353169" y="4509170"/>
            <a:ext cx="1858721" cy="1074635"/>
          </a:xfrm>
          <a:prstGeom prst="rect">
            <a:avLst/>
          </a:prstGeom>
          <a:noFill/>
          <a:ln>
            <a:noFill/>
          </a:ln>
        </p:spPr>
        <p:txBody>
          <a:bodyPr lIns="91422" tIns="45711" rIns="91422" bIns="45711">
            <a:spAutoFit/>
          </a:bodyPr>
          <a:lstStyle/>
          <a:p>
            <a:pPr defTabSz="913765">
              <a:lnSpc>
                <a:spcPct val="114000"/>
              </a:lnSpc>
              <a:defRPr/>
            </a:pPr>
            <a:r>
              <a:rPr lang="zh-CN" altLang="en-US" sz="1400" dirty="0">
                <a:solidFill>
                  <a:schemeClr val="tx1">
                    <a:lumMod val="50000"/>
                    <a:lumOff val="50000"/>
                  </a:schemeClr>
                </a:solidFill>
                <a:cs typeface="+mn-ea"/>
                <a:sym typeface="+mn-lt"/>
              </a:rPr>
              <a:t>在此录入上述图表的综合描述说明，在此录入上述图表的综合描述说明。</a:t>
            </a:r>
            <a:endParaRPr lang="zh-CN" altLang="en-US" sz="1400" dirty="0">
              <a:solidFill>
                <a:schemeClr val="tx1">
                  <a:lumMod val="50000"/>
                  <a:lumOff val="50000"/>
                </a:schemeClr>
              </a:solidFill>
              <a:cs typeface="+mn-ea"/>
              <a:sym typeface="+mn-lt"/>
            </a:endParaRPr>
          </a:p>
        </p:txBody>
      </p:sp>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0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grpSp>
        <p:nvGrpSpPr>
          <p:cNvPr id="35" name="Group 34"/>
          <p:cNvGrpSpPr/>
          <p:nvPr/>
        </p:nvGrpSpPr>
        <p:grpSpPr>
          <a:xfrm>
            <a:off x="4921150" y="1514591"/>
            <a:ext cx="2112782" cy="2594123"/>
            <a:chOff x="4815811" y="1544854"/>
            <a:chExt cx="2306611" cy="2831742"/>
          </a:xfrm>
        </p:grpSpPr>
        <p:cxnSp>
          <p:nvCxnSpPr>
            <p:cNvPr id="120" name="Straight Connector 119"/>
            <p:cNvCxnSpPr/>
            <p:nvPr/>
          </p:nvCxnSpPr>
          <p:spPr>
            <a:xfrm flipV="1">
              <a:off x="6567142" y="2875576"/>
              <a:ext cx="555280" cy="26604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973177" y="3240628"/>
              <a:ext cx="349354" cy="73676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490256" y="2946817"/>
              <a:ext cx="61411" cy="53585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6845536" y="2890351"/>
              <a:ext cx="261556" cy="53585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6636373" y="3394234"/>
              <a:ext cx="225677" cy="45800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6346222" y="3146516"/>
              <a:ext cx="225675" cy="50869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6578790" y="3844363"/>
              <a:ext cx="57583" cy="45800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322532" y="3969216"/>
              <a:ext cx="113793" cy="40738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7056315" y="2229057"/>
              <a:ext cx="41725" cy="66129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6687343" y="1812146"/>
              <a:ext cx="389834" cy="41691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074263" y="1545097"/>
              <a:ext cx="613080" cy="26704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V="1">
              <a:off x="5424178" y="1545097"/>
              <a:ext cx="650086" cy="14718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5027800" y="1678621"/>
              <a:ext cx="396378" cy="31964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4824863" y="2038040"/>
              <a:ext cx="182074" cy="47103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4815811" y="2509078"/>
              <a:ext cx="157366" cy="73155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V="1">
              <a:off x="4864987" y="2460205"/>
              <a:ext cx="501063" cy="4887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V="1">
              <a:off x="5140569" y="2460205"/>
              <a:ext cx="231736" cy="33321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4840215" y="2538060"/>
              <a:ext cx="625436" cy="153832"/>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V="1">
              <a:off x="4997581" y="2791703"/>
              <a:ext cx="150273" cy="43266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4826929" y="2521803"/>
              <a:ext cx="324406" cy="26990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5460687" y="2691892"/>
              <a:ext cx="45250" cy="29575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flipV="1">
              <a:off x="5046450" y="1998261"/>
              <a:ext cx="331494" cy="46194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5358269" y="1728362"/>
              <a:ext cx="38326" cy="73184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V="1">
              <a:off x="5369214" y="2176842"/>
              <a:ext cx="436907" cy="28336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442741" y="1721262"/>
              <a:ext cx="361776" cy="46799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H="1">
              <a:off x="5791453" y="1545097"/>
              <a:ext cx="272787" cy="631502"/>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6078550" y="1544854"/>
              <a:ext cx="165859" cy="583116"/>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H="1">
              <a:off x="6268895" y="1812146"/>
              <a:ext cx="432758" cy="31582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H="1" flipV="1">
              <a:off x="6222965" y="2127970"/>
              <a:ext cx="838390" cy="101087"/>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5951453" y="2626814"/>
              <a:ext cx="315891" cy="58382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5955481" y="2142494"/>
              <a:ext cx="297384" cy="48431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5823080" y="2142494"/>
              <a:ext cx="413894" cy="3410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6258929" y="2137145"/>
              <a:ext cx="518246" cy="31431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H="1">
              <a:off x="6796760" y="2229057"/>
              <a:ext cx="279115" cy="21314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6763857" y="2464323"/>
              <a:ext cx="297497" cy="42602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6468879" y="2453261"/>
              <a:ext cx="308910" cy="256572"/>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6267344" y="2150093"/>
              <a:ext cx="191716" cy="55974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5800527" y="2172490"/>
              <a:ext cx="163662" cy="442486"/>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443793" y="2638651"/>
              <a:ext cx="493125" cy="5883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5354198" y="2464323"/>
              <a:ext cx="562090" cy="16016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5981770" y="2458732"/>
              <a:ext cx="767441" cy="17981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5971041" y="2650381"/>
              <a:ext cx="492339" cy="6672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H="1" flipV="1">
              <a:off x="5170294" y="2791703"/>
              <a:ext cx="350013" cy="19365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flipV="1">
              <a:off x="4984068" y="2982116"/>
              <a:ext cx="502232" cy="27325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5009678" y="3255367"/>
              <a:ext cx="579969" cy="25190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flipV="1">
              <a:off x="5312063" y="3507272"/>
              <a:ext cx="253114" cy="418062"/>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H="1" flipV="1">
              <a:off x="5568935" y="3508706"/>
              <a:ext cx="143924" cy="51931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V="1">
              <a:off x="5436326" y="4028019"/>
              <a:ext cx="285930" cy="33677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5731751" y="4040560"/>
              <a:ext cx="271109" cy="336036"/>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V="1">
              <a:off x="5980145" y="3646755"/>
              <a:ext cx="0" cy="71803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5964189" y="2638543"/>
              <a:ext cx="0" cy="58582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5505937" y="2982116"/>
              <a:ext cx="496924" cy="66463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H="1" flipV="1">
              <a:off x="5971041" y="3212073"/>
              <a:ext cx="20698" cy="43228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6485274" y="2728943"/>
              <a:ext cx="96764" cy="429337"/>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6578656" y="2451459"/>
              <a:ext cx="193124" cy="70682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V="1">
              <a:off x="6276482" y="2728943"/>
              <a:ext cx="190780" cy="49542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5523949" y="2708886"/>
              <a:ext cx="930829" cy="25995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flipV="1">
              <a:off x="5961667" y="3619808"/>
              <a:ext cx="384555" cy="44451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6007431" y="4049017"/>
              <a:ext cx="341269" cy="308667"/>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6338757" y="3659296"/>
              <a:ext cx="299586" cy="181627"/>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flipH="1">
              <a:off x="6338757" y="3668444"/>
              <a:ext cx="9943" cy="39450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6263895" y="3228456"/>
              <a:ext cx="90999" cy="43998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flipV="1">
              <a:off x="5580713" y="3232828"/>
              <a:ext cx="390290" cy="266587"/>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5496539" y="2984830"/>
              <a:ext cx="492359" cy="25173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5979171" y="3220748"/>
              <a:ext cx="286190" cy="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V="1">
              <a:off x="6002860" y="3210639"/>
              <a:ext cx="273622" cy="422323"/>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flipV="1">
              <a:off x="5724992" y="3636725"/>
              <a:ext cx="235599" cy="409089"/>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5304451" y="3615724"/>
              <a:ext cx="672942" cy="34693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5320956" y="3971950"/>
              <a:ext cx="1022510" cy="9237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H="1">
              <a:off x="6346222" y="3414241"/>
              <a:ext cx="499314" cy="27052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V="1">
              <a:off x="5579511" y="3432465"/>
              <a:ext cx="1273491" cy="70641"/>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5447581" y="4356121"/>
              <a:ext cx="544159" cy="1002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5998499" y="4360458"/>
              <a:ext cx="326678" cy="10550"/>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6327763" y="4312160"/>
              <a:ext cx="264162" cy="63185"/>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H="1">
              <a:off x="6325177" y="4049017"/>
              <a:ext cx="12393" cy="317124"/>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6339518" y="4050282"/>
              <a:ext cx="233863" cy="261878"/>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V="1">
              <a:off x="6359970" y="3854229"/>
              <a:ext cx="290379" cy="203076"/>
            </a:xfrm>
            <a:prstGeom prst="line">
              <a:avLst/>
            </a:prstGeom>
            <a:ln w="12700">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5078885" y="1457625"/>
            <a:ext cx="1962309" cy="2711597"/>
            <a:chOff x="5330055" y="2173721"/>
            <a:chExt cx="1400918" cy="1935594"/>
          </a:xfrm>
          <a:solidFill>
            <a:schemeClr val="bg1">
              <a:lumMod val="75000"/>
            </a:schemeClr>
          </a:solidFill>
        </p:grpSpPr>
        <p:sp>
          <p:nvSpPr>
            <p:cNvPr id="89" name="Oval 88"/>
            <p:cNvSpPr>
              <a:spLocks noChangeAspect="1"/>
            </p:cNvSpPr>
            <p:nvPr/>
          </p:nvSpPr>
          <p:spPr>
            <a:xfrm>
              <a:off x="6636808" y="2620714"/>
              <a:ext cx="94165" cy="941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0" name="Oval 89"/>
            <p:cNvSpPr>
              <a:spLocks noChangeAspect="1"/>
            </p:cNvSpPr>
            <p:nvPr/>
          </p:nvSpPr>
          <p:spPr>
            <a:xfrm>
              <a:off x="5549460" y="2274670"/>
              <a:ext cx="117706" cy="1177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1" name="Oval 90"/>
            <p:cNvSpPr>
              <a:spLocks noChangeAspect="1"/>
            </p:cNvSpPr>
            <p:nvPr/>
          </p:nvSpPr>
          <p:spPr>
            <a:xfrm>
              <a:off x="6516818" y="3385440"/>
              <a:ext cx="94165" cy="941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3" name="Oval 92"/>
            <p:cNvSpPr>
              <a:spLocks noChangeAspect="1"/>
            </p:cNvSpPr>
            <p:nvPr/>
          </p:nvSpPr>
          <p:spPr>
            <a:xfrm>
              <a:off x="6014356" y="2173721"/>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4" name="Oval 93"/>
            <p:cNvSpPr>
              <a:spLocks noChangeAspect="1"/>
            </p:cNvSpPr>
            <p:nvPr/>
          </p:nvSpPr>
          <p:spPr>
            <a:xfrm>
              <a:off x="6274957" y="4018781"/>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5" name="Oval 94"/>
            <p:cNvSpPr>
              <a:spLocks noChangeAspect="1"/>
            </p:cNvSpPr>
            <p:nvPr/>
          </p:nvSpPr>
          <p:spPr>
            <a:xfrm>
              <a:off x="5330055" y="2470055"/>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6" name="Oval 95"/>
            <p:cNvSpPr>
              <a:spLocks noChangeAspect="1"/>
            </p:cNvSpPr>
            <p:nvPr/>
          </p:nvSpPr>
          <p:spPr>
            <a:xfrm>
              <a:off x="6401522" y="2338261"/>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98" name="Oval 97"/>
            <p:cNvSpPr>
              <a:spLocks noChangeAspect="1"/>
            </p:cNvSpPr>
            <p:nvPr/>
          </p:nvSpPr>
          <p:spPr>
            <a:xfrm>
              <a:off x="5591599" y="4017582"/>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sz="600" dirty="0">
                  <a:solidFill>
                    <a:schemeClr val="bg1"/>
                  </a:solidFill>
                  <a:cs typeface="+mn-ea"/>
                  <a:sym typeface="+mn-lt"/>
                </a:rPr>
                <a:t>0</a:t>
              </a:r>
              <a:endParaRPr lang="en-US" sz="600" dirty="0">
                <a:solidFill>
                  <a:schemeClr val="bg1"/>
                </a:solidFill>
                <a:cs typeface="+mn-ea"/>
                <a:sym typeface="+mn-lt"/>
              </a:endParaRPr>
            </a:p>
          </p:txBody>
        </p:sp>
        <p:sp>
          <p:nvSpPr>
            <p:cNvPr id="99" name="Oval 98"/>
            <p:cNvSpPr>
              <a:spLocks noChangeAspect="1"/>
            </p:cNvSpPr>
            <p:nvPr/>
          </p:nvSpPr>
          <p:spPr>
            <a:xfrm>
              <a:off x="5503887" y="3754166"/>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0" name="Oval 99"/>
            <p:cNvSpPr>
              <a:spLocks noChangeAspect="1"/>
            </p:cNvSpPr>
            <p:nvPr/>
          </p:nvSpPr>
          <p:spPr>
            <a:xfrm>
              <a:off x="5897899" y="2844911"/>
              <a:ext cx="154645" cy="1546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1" name="Oval 100"/>
            <p:cNvSpPr>
              <a:spLocks noChangeAspect="1"/>
            </p:cNvSpPr>
            <p:nvPr/>
          </p:nvSpPr>
          <p:spPr>
            <a:xfrm>
              <a:off x="5644638" y="3115561"/>
              <a:ext cx="106856" cy="1068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2" name="Oval 101"/>
            <p:cNvSpPr>
              <a:spLocks noChangeAspect="1"/>
            </p:cNvSpPr>
            <p:nvPr/>
          </p:nvSpPr>
          <p:spPr>
            <a:xfrm>
              <a:off x="5606319" y="2923635"/>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3" name="Oval 102"/>
            <p:cNvSpPr>
              <a:spLocks noChangeAspect="1"/>
            </p:cNvSpPr>
            <p:nvPr/>
          </p:nvSpPr>
          <p:spPr>
            <a:xfrm>
              <a:off x="6134075" y="3275461"/>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4" name="Oval 103"/>
            <p:cNvSpPr>
              <a:spLocks noChangeAspect="1"/>
            </p:cNvSpPr>
            <p:nvPr/>
          </p:nvSpPr>
          <p:spPr>
            <a:xfrm>
              <a:off x="6265177" y="2949207"/>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5" name="Oval 104"/>
            <p:cNvSpPr>
              <a:spLocks noChangeAspect="1"/>
            </p:cNvSpPr>
            <p:nvPr/>
          </p:nvSpPr>
          <p:spPr>
            <a:xfrm>
              <a:off x="5857077" y="2586833"/>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6" name="Oval 105"/>
            <p:cNvSpPr>
              <a:spLocks noChangeAspect="1"/>
            </p:cNvSpPr>
            <p:nvPr/>
          </p:nvSpPr>
          <p:spPr>
            <a:xfrm>
              <a:off x="6108690" y="4033019"/>
              <a:ext cx="66207" cy="6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7" name="Oval 106"/>
            <p:cNvSpPr>
              <a:spLocks noChangeAspect="1"/>
            </p:cNvSpPr>
            <p:nvPr/>
          </p:nvSpPr>
          <p:spPr>
            <a:xfrm>
              <a:off x="5935251" y="4007493"/>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8" name="Oval 107"/>
            <p:cNvSpPr>
              <a:spLocks noChangeAspect="1"/>
            </p:cNvSpPr>
            <p:nvPr/>
          </p:nvSpPr>
          <p:spPr>
            <a:xfrm>
              <a:off x="6179055" y="3805077"/>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09" name="Oval 108"/>
            <p:cNvSpPr>
              <a:spLocks noChangeAspect="1"/>
            </p:cNvSpPr>
            <p:nvPr/>
          </p:nvSpPr>
          <p:spPr>
            <a:xfrm>
              <a:off x="5911609" y="3481568"/>
              <a:ext cx="154645" cy="1546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0" name="Oval 109"/>
            <p:cNvSpPr>
              <a:spLocks noChangeAspect="1"/>
            </p:cNvSpPr>
            <p:nvPr/>
          </p:nvSpPr>
          <p:spPr>
            <a:xfrm>
              <a:off x="5935503" y="3250249"/>
              <a:ext cx="106856" cy="1068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2" name="Oval 111"/>
            <p:cNvSpPr>
              <a:spLocks noChangeAspect="1"/>
            </p:cNvSpPr>
            <p:nvPr/>
          </p:nvSpPr>
          <p:spPr>
            <a:xfrm>
              <a:off x="5407378" y="2990029"/>
              <a:ext cx="81644" cy="816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3" name="Oval 112"/>
            <p:cNvSpPr>
              <a:spLocks noChangeAspect="1"/>
            </p:cNvSpPr>
            <p:nvPr/>
          </p:nvSpPr>
          <p:spPr>
            <a:xfrm>
              <a:off x="5554798" y="2762041"/>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4" name="Oval 113"/>
            <p:cNvSpPr>
              <a:spLocks noChangeAspect="1"/>
            </p:cNvSpPr>
            <p:nvPr/>
          </p:nvSpPr>
          <p:spPr>
            <a:xfrm>
              <a:off x="6103821" y="2544811"/>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5" name="Oval 114"/>
            <p:cNvSpPr>
              <a:spLocks noChangeAspect="1"/>
            </p:cNvSpPr>
            <p:nvPr/>
          </p:nvSpPr>
          <p:spPr>
            <a:xfrm>
              <a:off x="6462121" y="2762041"/>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6" name="Oval 115"/>
            <p:cNvSpPr>
              <a:spLocks noChangeAspect="1"/>
            </p:cNvSpPr>
            <p:nvPr/>
          </p:nvSpPr>
          <p:spPr>
            <a:xfrm>
              <a:off x="6327312" y="3210835"/>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7" name="Oval 116"/>
            <p:cNvSpPr>
              <a:spLocks noChangeAspect="1"/>
            </p:cNvSpPr>
            <p:nvPr/>
          </p:nvSpPr>
          <p:spPr>
            <a:xfrm>
              <a:off x="5686778" y="3434014"/>
              <a:ext cx="101822" cy="1018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8" name="Oval 117"/>
            <p:cNvSpPr>
              <a:spLocks noChangeAspect="1"/>
            </p:cNvSpPr>
            <p:nvPr/>
          </p:nvSpPr>
          <p:spPr>
            <a:xfrm>
              <a:off x="6196862" y="3546740"/>
              <a:ext cx="66207" cy="6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119" name="Oval 118"/>
            <p:cNvSpPr>
              <a:spLocks noChangeAspect="1"/>
            </p:cNvSpPr>
            <p:nvPr/>
          </p:nvSpPr>
          <p:spPr>
            <a:xfrm>
              <a:off x="5792191" y="3805077"/>
              <a:ext cx="66207" cy="662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grpSp>
      <p:grpSp>
        <p:nvGrpSpPr>
          <p:cNvPr id="37" name="Group 36"/>
          <p:cNvGrpSpPr/>
          <p:nvPr/>
        </p:nvGrpSpPr>
        <p:grpSpPr>
          <a:xfrm>
            <a:off x="5464017" y="4232635"/>
            <a:ext cx="1039085" cy="950713"/>
            <a:chOff x="5408480" y="4511869"/>
            <a:chExt cx="1134411" cy="1037797"/>
          </a:xfrm>
          <a:solidFill>
            <a:schemeClr val="bg1">
              <a:lumMod val="75000"/>
            </a:schemeClr>
          </a:solidFill>
        </p:grpSpPr>
        <p:sp>
          <p:nvSpPr>
            <p:cNvPr id="82" name="Freeform 81"/>
            <p:cNvSpPr/>
            <p:nvPr/>
          </p:nvSpPr>
          <p:spPr>
            <a:xfrm>
              <a:off x="5464289" y="4511869"/>
              <a:ext cx="1028142" cy="964410"/>
            </a:xfrm>
            <a:custGeom>
              <a:avLst/>
              <a:gdLst>
                <a:gd name="connsiteX0" fmla="*/ 0 w 672200"/>
                <a:gd name="connsiteY0" fmla="*/ 0 h 630649"/>
                <a:gd name="connsiteX1" fmla="*/ 671846 w 672200"/>
                <a:gd name="connsiteY1" fmla="*/ 0 h 630649"/>
                <a:gd name="connsiteX2" fmla="*/ 672200 w 672200"/>
                <a:gd name="connsiteY2" fmla="*/ 32054 h 630649"/>
                <a:gd name="connsiteX3" fmla="*/ 657576 w 672200"/>
                <a:gd name="connsiteY3" fmla="*/ 470997 h 630649"/>
                <a:gd name="connsiteX4" fmla="*/ 493887 w 672200"/>
                <a:gd name="connsiteY4" fmla="*/ 626220 h 630649"/>
                <a:gd name="connsiteX5" fmla="*/ 200376 w 672200"/>
                <a:gd name="connsiteY5" fmla="*/ 629042 h 630649"/>
                <a:gd name="connsiteX6" fmla="*/ 31043 w 672200"/>
                <a:gd name="connsiteY6" fmla="*/ 487931 h 630649"/>
                <a:gd name="connsiteX7" fmla="*/ 213 w 672200"/>
                <a:gd name="connsiteY7" fmla="*/ 53019 h 630649"/>
                <a:gd name="connsiteX0-1" fmla="*/ 0 w 672200"/>
                <a:gd name="connsiteY0-2" fmla="*/ 0 h 630649"/>
                <a:gd name="connsiteX1-3" fmla="*/ 671846 w 672200"/>
                <a:gd name="connsiteY1-4" fmla="*/ 0 h 630649"/>
                <a:gd name="connsiteX2-5" fmla="*/ 672200 w 672200"/>
                <a:gd name="connsiteY2-6" fmla="*/ 32054 h 630649"/>
                <a:gd name="connsiteX3-7" fmla="*/ 657576 w 672200"/>
                <a:gd name="connsiteY3-8" fmla="*/ 470997 h 630649"/>
                <a:gd name="connsiteX4-9" fmla="*/ 493887 w 672200"/>
                <a:gd name="connsiteY4-10" fmla="*/ 626220 h 630649"/>
                <a:gd name="connsiteX5-11" fmla="*/ 200376 w 672200"/>
                <a:gd name="connsiteY5-12" fmla="*/ 629042 h 630649"/>
                <a:gd name="connsiteX6-13" fmla="*/ 31043 w 672200"/>
                <a:gd name="connsiteY6-14" fmla="*/ 487931 h 630649"/>
                <a:gd name="connsiteX7-15" fmla="*/ 231194 w 672200"/>
                <a:gd name="connsiteY7-16" fmla="*/ 129219 h 630649"/>
                <a:gd name="connsiteX8" fmla="*/ 0 w 672200"/>
                <a:gd name="connsiteY8" fmla="*/ 0 h 630649"/>
                <a:gd name="connsiteX0-17" fmla="*/ 46884 w 719084"/>
                <a:gd name="connsiteY0-18" fmla="*/ 0 h 630649"/>
                <a:gd name="connsiteX1-19" fmla="*/ 718730 w 719084"/>
                <a:gd name="connsiteY1-20" fmla="*/ 0 h 630649"/>
                <a:gd name="connsiteX2-21" fmla="*/ 719084 w 719084"/>
                <a:gd name="connsiteY2-22" fmla="*/ 32054 h 630649"/>
                <a:gd name="connsiteX3-23" fmla="*/ 704460 w 719084"/>
                <a:gd name="connsiteY3-24" fmla="*/ 470997 h 630649"/>
                <a:gd name="connsiteX4-25" fmla="*/ 540771 w 719084"/>
                <a:gd name="connsiteY4-26" fmla="*/ 626220 h 630649"/>
                <a:gd name="connsiteX5-27" fmla="*/ 247260 w 719084"/>
                <a:gd name="connsiteY5-28" fmla="*/ 629042 h 630649"/>
                <a:gd name="connsiteX6-29" fmla="*/ 77927 w 719084"/>
                <a:gd name="connsiteY6-30" fmla="*/ 487931 h 630649"/>
                <a:gd name="connsiteX7-31" fmla="*/ 46884 w 719084"/>
                <a:gd name="connsiteY7-32" fmla="*/ 0 h 630649"/>
                <a:gd name="connsiteX0-33" fmla="*/ 756 w 672956"/>
                <a:gd name="connsiteY0-34" fmla="*/ 0 h 630649"/>
                <a:gd name="connsiteX1-35" fmla="*/ 672602 w 672956"/>
                <a:gd name="connsiteY1-36" fmla="*/ 0 h 630649"/>
                <a:gd name="connsiteX2-37" fmla="*/ 672956 w 672956"/>
                <a:gd name="connsiteY2-38" fmla="*/ 32054 h 630649"/>
                <a:gd name="connsiteX3-39" fmla="*/ 658332 w 672956"/>
                <a:gd name="connsiteY3-40" fmla="*/ 470997 h 630649"/>
                <a:gd name="connsiteX4-41" fmla="*/ 494643 w 672956"/>
                <a:gd name="connsiteY4-42" fmla="*/ 626220 h 630649"/>
                <a:gd name="connsiteX5-43" fmla="*/ 201132 w 672956"/>
                <a:gd name="connsiteY5-44" fmla="*/ 629042 h 630649"/>
                <a:gd name="connsiteX6-45" fmla="*/ 31799 w 672956"/>
                <a:gd name="connsiteY6-46" fmla="*/ 487931 h 630649"/>
                <a:gd name="connsiteX7-47" fmla="*/ 756 w 672956"/>
                <a:gd name="connsiteY7-48" fmla="*/ 0 h 630649"/>
                <a:gd name="connsiteX0-49" fmla="*/ 124 w 672324"/>
                <a:gd name="connsiteY0-50" fmla="*/ 0 h 630649"/>
                <a:gd name="connsiteX1-51" fmla="*/ 671970 w 672324"/>
                <a:gd name="connsiteY1-52" fmla="*/ 0 h 630649"/>
                <a:gd name="connsiteX2-53" fmla="*/ 672324 w 672324"/>
                <a:gd name="connsiteY2-54" fmla="*/ 32054 h 630649"/>
                <a:gd name="connsiteX3-55" fmla="*/ 657700 w 672324"/>
                <a:gd name="connsiteY3-56" fmla="*/ 470997 h 630649"/>
                <a:gd name="connsiteX4-57" fmla="*/ 494011 w 672324"/>
                <a:gd name="connsiteY4-58" fmla="*/ 626220 h 630649"/>
                <a:gd name="connsiteX5-59" fmla="*/ 200500 w 672324"/>
                <a:gd name="connsiteY5-60" fmla="*/ 629042 h 630649"/>
                <a:gd name="connsiteX6-61" fmla="*/ 31167 w 672324"/>
                <a:gd name="connsiteY6-62" fmla="*/ 487931 h 630649"/>
                <a:gd name="connsiteX7-63" fmla="*/ 124 w 672324"/>
                <a:gd name="connsiteY7-64" fmla="*/ 0 h 63064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672324" h="630649">
                  <a:moveTo>
                    <a:pt x="124" y="0"/>
                  </a:moveTo>
                  <a:lnTo>
                    <a:pt x="671970" y="0"/>
                  </a:lnTo>
                  <a:lnTo>
                    <a:pt x="672324" y="32054"/>
                  </a:lnTo>
                  <a:cubicBezTo>
                    <a:pt x="671950" y="155680"/>
                    <a:pt x="661404" y="375100"/>
                    <a:pt x="657700" y="470997"/>
                  </a:cubicBezTo>
                  <a:cubicBezTo>
                    <a:pt x="594200" y="541082"/>
                    <a:pt x="561744" y="571657"/>
                    <a:pt x="494011" y="626220"/>
                  </a:cubicBezTo>
                  <a:cubicBezTo>
                    <a:pt x="406522" y="621517"/>
                    <a:pt x="294575" y="635157"/>
                    <a:pt x="200500" y="629042"/>
                  </a:cubicBezTo>
                  <a:cubicBezTo>
                    <a:pt x="134647" y="580594"/>
                    <a:pt x="89963" y="547669"/>
                    <a:pt x="31167" y="487931"/>
                  </a:cubicBezTo>
                  <a:cubicBezTo>
                    <a:pt x="21583" y="380710"/>
                    <a:pt x="-1901" y="109897"/>
                    <a:pt x="12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3" name="Rounded Rectangle 82"/>
            <p:cNvSpPr/>
            <p:nvPr/>
          </p:nvSpPr>
          <p:spPr>
            <a:xfrm>
              <a:off x="5408480" y="4647679"/>
              <a:ext cx="1134411" cy="10726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4" name="Rounded Rectangle 83"/>
            <p:cNvSpPr/>
            <p:nvPr/>
          </p:nvSpPr>
          <p:spPr>
            <a:xfrm>
              <a:off x="5408480" y="4781032"/>
              <a:ext cx="1134411" cy="10726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5" name="Rounded Rectangle 84"/>
            <p:cNvSpPr/>
            <p:nvPr/>
          </p:nvSpPr>
          <p:spPr>
            <a:xfrm>
              <a:off x="5408480" y="4925056"/>
              <a:ext cx="1134411" cy="10726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6" name="Rounded Rectangle 85"/>
            <p:cNvSpPr/>
            <p:nvPr/>
          </p:nvSpPr>
          <p:spPr>
            <a:xfrm>
              <a:off x="5408480" y="5065557"/>
              <a:ext cx="1134411" cy="10726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87" name="Oval 86"/>
            <p:cNvSpPr/>
            <p:nvPr/>
          </p:nvSpPr>
          <p:spPr>
            <a:xfrm>
              <a:off x="5806853" y="5368691"/>
              <a:ext cx="371880" cy="1809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mn-ea"/>
                  <a:sym typeface="+mn-lt"/>
                </a:rPr>
                <a:t>   </a:t>
              </a:r>
              <a:endParaRPr lang="id-ID" dirty="0">
                <a:cs typeface="+mn-ea"/>
                <a:sym typeface="+mn-lt"/>
              </a:endParaRPr>
            </a:p>
          </p:txBody>
        </p:sp>
      </p:grpSp>
      <p:sp>
        <p:nvSpPr>
          <p:cNvPr id="38" name="Text Placeholder 32"/>
          <p:cNvSpPr txBox="1"/>
          <p:nvPr/>
        </p:nvSpPr>
        <p:spPr>
          <a:xfrm>
            <a:off x="2004922" y="2528688"/>
            <a:ext cx="1511659" cy="38555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单击此处添加副标题或详细文本描述</a:t>
            </a:r>
            <a:endParaRPr lang="zh-CN" altLang="en-US" sz="900" dirty="0">
              <a:solidFill>
                <a:srgbClr val="7F7F7F"/>
              </a:solidFill>
              <a:latin typeface="+mn-lt"/>
              <a:cs typeface="+mn-ea"/>
              <a:sym typeface="+mn-lt"/>
            </a:endParaRPr>
          </a:p>
        </p:txBody>
      </p:sp>
      <p:sp>
        <p:nvSpPr>
          <p:cNvPr id="39" name="Text Placeholder 33"/>
          <p:cNvSpPr txBox="1"/>
          <p:nvPr/>
        </p:nvSpPr>
        <p:spPr>
          <a:xfrm>
            <a:off x="2004923" y="2354223"/>
            <a:ext cx="1511657" cy="2921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b="1" dirty="0">
                <a:solidFill>
                  <a:srgbClr val="7F7F7F"/>
                </a:solidFill>
                <a:latin typeface="+mn-lt"/>
                <a:cs typeface="+mn-ea"/>
                <a:sym typeface="+mn-lt"/>
              </a:rPr>
              <a:t>创意策略</a:t>
            </a:r>
            <a:endParaRPr lang="en-AU" sz="1200" dirty="0">
              <a:solidFill>
                <a:srgbClr val="7F7F7F"/>
              </a:solidFill>
              <a:latin typeface="+mn-lt"/>
              <a:cs typeface="+mn-ea"/>
              <a:sym typeface="+mn-lt"/>
            </a:endParaRPr>
          </a:p>
        </p:txBody>
      </p:sp>
      <p:sp>
        <p:nvSpPr>
          <p:cNvPr id="40" name="Oval 39"/>
          <p:cNvSpPr>
            <a:spLocks noChangeAspect="1"/>
          </p:cNvSpPr>
          <p:nvPr/>
        </p:nvSpPr>
        <p:spPr>
          <a:xfrm>
            <a:off x="2433351" y="1563275"/>
            <a:ext cx="647916" cy="64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cs typeface="+mn-ea"/>
                <a:sym typeface="+mn-lt"/>
              </a:rPr>
              <a:t>1</a:t>
            </a:r>
            <a:endParaRPr lang="en-AU" dirty="0">
              <a:solidFill>
                <a:srgbClr val="FFFFFF"/>
              </a:solidFill>
              <a:cs typeface="+mn-ea"/>
              <a:sym typeface="+mn-lt"/>
            </a:endParaRPr>
          </a:p>
        </p:txBody>
      </p:sp>
      <p:cxnSp>
        <p:nvCxnSpPr>
          <p:cNvPr id="41" name="Elbow Connector 40"/>
          <p:cNvCxnSpPr/>
          <p:nvPr/>
        </p:nvCxnSpPr>
        <p:spPr>
          <a:xfrm rot="10800000" flipV="1">
            <a:off x="2911179" y="2424453"/>
            <a:ext cx="1820489" cy="1737245"/>
          </a:xfrm>
          <a:prstGeom prst="bentConnector3">
            <a:avLst>
              <a:gd name="adj1" fmla="val 50000"/>
            </a:avLst>
          </a:prstGeom>
          <a:ln w="635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rot="10800000">
            <a:off x="3233905" y="1894653"/>
            <a:ext cx="1633892" cy="1169694"/>
          </a:xfrm>
          <a:prstGeom prst="bentConnector3">
            <a:avLst>
              <a:gd name="adj1" fmla="val 50000"/>
            </a:avLst>
          </a:prstGeom>
          <a:ln w="635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3" name="Text Placeholder 32"/>
          <p:cNvSpPr txBox="1"/>
          <p:nvPr/>
        </p:nvSpPr>
        <p:spPr>
          <a:xfrm flipH="1">
            <a:off x="8493627" y="2554514"/>
            <a:ext cx="1511659" cy="38555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44" name="Text Placeholder 33"/>
          <p:cNvSpPr txBox="1"/>
          <p:nvPr/>
        </p:nvSpPr>
        <p:spPr>
          <a:xfrm flipH="1">
            <a:off x="8493628" y="2380050"/>
            <a:ext cx="1511657" cy="2921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b="1" dirty="0">
                <a:solidFill>
                  <a:srgbClr val="7F7F7F"/>
                </a:solidFill>
                <a:latin typeface="+mn-lt"/>
                <a:cs typeface="+mn-ea"/>
                <a:sym typeface="+mn-lt"/>
              </a:rPr>
              <a:t>桌面应用</a:t>
            </a:r>
            <a:endParaRPr lang="en-AU" sz="1200" dirty="0">
              <a:solidFill>
                <a:srgbClr val="7F7F7F"/>
              </a:solidFill>
              <a:latin typeface="+mn-lt"/>
              <a:cs typeface="+mn-ea"/>
              <a:sym typeface="+mn-lt"/>
            </a:endParaRPr>
          </a:p>
        </p:txBody>
      </p:sp>
      <p:sp>
        <p:nvSpPr>
          <p:cNvPr id="45" name="Oval 44"/>
          <p:cNvSpPr>
            <a:spLocks noChangeAspect="1"/>
          </p:cNvSpPr>
          <p:nvPr/>
        </p:nvSpPr>
        <p:spPr>
          <a:xfrm flipH="1">
            <a:off x="8925498" y="1616178"/>
            <a:ext cx="647916" cy="64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dirty="0">
                <a:solidFill>
                  <a:schemeClr val="bg1"/>
                </a:solidFill>
                <a:cs typeface="+mn-ea"/>
                <a:sym typeface="+mn-lt"/>
              </a:rPr>
              <a:t>3</a:t>
            </a:r>
            <a:endParaRPr lang="en-US" dirty="0">
              <a:solidFill>
                <a:schemeClr val="bg1"/>
              </a:solidFill>
              <a:cs typeface="+mn-ea"/>
              <a:sym typeface="+mn-lt"/>
            </a:endParaRPr>
          </a:p>
        </p:txBody>
      </p:sp>
      <p:cxnSp>
        <p:nvCxnSpPr>
          <p:cNvPr id="46" name="Elbow Connector 45"/>
          <p:cNvCxnSpPr/>
          <p:nvPr/>
        </p:nvCxnSpPr>
        <p:spPr>
          <a:xfrm>
            <a:off x="7218972" y="2777059"/>
            <a:ext cx="2041529" cy="1312896"/>
          </a:xfrm>
          <a:prstGeom prst="bentConnector3">
            <a:avLst>
              <a:gd name="adj1" fmla="val 50000"/>
            </a:avLst>
          </a:prstGeom>
          <a:ln w="635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46"/>
          <p:cNvCxnSpPr/>
          <p:nvPr/>
        </p:nvCxnSpPr>
        <p:spPr>
          <a:xfrm flipV="1">
            <a:off x="6807229" y="1950416"/>
            <a:ext cx="1960943" cy="1677938"/>
          </a:xfrm>
          <a:prstGeom prst="bentConnector3">
            <a:avLst>
              <a:gd name="adj1" fmla="val 50000"/>
            </a:avLst>
          </a:prstGeom>
          <a:ln w="635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8" name="Text Placeholder 32"/>
          <p:cNvSpPr txBox="1"/>
          <p:nvPr/>
        </p:nvSpPr>
        <p:spPr>
          <a:xfrm>
            <a:off x="1697567" y="4808745"/>
            <a:ext cx="1511659" cy="38555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77" name="Text Placeholder 33"/>
          <p:cNvSpPr txBox="1"/>
          <p:nvPr/>
        </p:nvSpPr>
        <p:spPr>
          <a:xfrm>
            <a:off x="1697568" y="4634280"/>
            <a:ext cx="1511657" cy="2921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b="1" dirty="0">
                <a:solidFill>
                  <a:srgbClr val="7F7F7F"/>
                </a:solidFill>
                <a:latin typeface="+mn-lt"/>
                <a:cs typeface="+mn-ea"/>
                <a:sym typeface="+mn-lt"/>
              </a:rPr>
              <a:t>企业目标</a:t>
            </a:r>
            <a:endParaRPr lang="en-AU" sz="1200" dirty="0">
              <a:solidFill>
                <a:srgbClr val="7F7F7F"/>
              </a:solidFill>
              <a:latin typeface="+mn-lt"/>
              <a:cs typeface="+mn-ea"/>
              <a:sym typeface="+mn-lt"/>
            </a:endParaRPr>
          </a:p>
        </p:txBody>
      </p:sp>
      <p:sp>
        <p:nvSpPr>
          <p:cNvPr id="78" name="Oval 77"/>
          <p:cNvSpPr>
            <a:spLocks noChangeAspect="1"/>
          </p:cNvSpPr>
          <p:nvPr/>
        </p:nvSpPr>
        <p:spPr>
          <a:xfrm>
            <a:off x="2126302" y="3841302"/>
            <a:ext cx="647916" cy="648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AU" dirty="0">
                <a:solidFill>
                  <a:srgbClr val="FFFFFF"/>
                </a:solidFill>
                <a:cs typeface="+mn-ea"/>
                <a:sym typeface="+mn-lt"/>
              </a:rPr>
              <a:t>2</a:t>
            </a:r>
            <a:endParaRPr lang="en-US" dirty="0">
              <a:cs typeface="+mn-ea"/>
              <a:sym typeface="+mn-lt"/>
            </a:endParaRPr>
          </a:p>
        </p:txBody>
      </p:sp>
      <p:sp>
        <p:nvSpPr>
          <p:cNvPr id="79" name="Text Placeholder 32"/>
          <p:cNvSpPr txBox="1"/>
          <p:nvPr/>
        </p:nvSpPr>
        <p:spPr>
          <a:xfrm>
            <a:off x="8984829" y="4707847"/>
            <a:ext cx="1511659" cy="38555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80" name="Text Placeholder 33"/>
          <p:cNvSpPr txBox="1"/>
          <p:nvPr/>
        </p:nvSpPr>
        <p:spPr>
          <a:xfrm>
            <a:off x="8984830" y="4533382"/>
            <a:ext cx="1511657" cy="29210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b="1" dirty="0">
                <a:solidFill>
                  <a:srgbClr val="7F7F7F"/>
                </a:solidFill>
                <a:latin typeface="+mn-lt"/>
                <a:cs typeface="+mn-ea"/>
                <a:sym typeface="+mn-lt"/>
              </a:rPr>
              <a:t>系统保护</a:t>
            </a:r>
            <a:endParaRPr lang="en-AU" sz="1200" dirty="0">
              <a:solidFill>
                <a:srgbClr val="7F7F7F"/>
              </a:solidFill>
              <a:latin typeface="+mn-lt"/>
              <a:cs typeface="+mn-ea"/>
              <a:sym typeface="+mn-lt"/>
            </a:endParaRPr>
          </a:p>
        </p:txBody>
      </p:sp>
      <p:sp>
        <p:nvSpPr>
          <p:cNvPr id="81" name="Oval 80"/>
          <p:cNvSpPr>
            <a:spLocks noChangeAspect="1"/>
          </p:cNvSpPr>
          <p:nvPr/>
        </p:nvSpPr>
        <p:spPr>
          <a:xfrm>
            <a:off x="9416699" y="3762892"/>
            <a:ext cx="647916" cy="64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cs typeface="+mn-ea"/>
                <a:sym typeface="+mn-lt"/>
              </a:rPr>
              <a:t>4</a:t>
            </a:r>
            <a:endParaRPr lang="en-US" dirty="0">
              <a:solidFill>
                <a:schemeClr val="bg1"/>
              </a:solidFill>
              <a:cs typeface="+mn-ea"/>
              <a:sym typeface="+mn-lt"/>
            </a:endParaRPr>
          </a:p>
        </p:txBody>
      </p:sp>
      <p:sp>
        <p:nvSpPr>
          <p:cNvPr id="199" name="Text Placeholder 32"/>
          <p:cNvSpPr txBox="1"/>
          <p:nvPr/>
        </p:nvSpPr>
        <p:spPr>
          <a:xfrm>
            <a:off x="2246682" y="5573433"/>
            <a:ext cx="2187314" cy="32416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mn-lt"/>
                <a:cs typeface="+mn-ea"/>
                <a:sym typeface="+mn-lt"/>
              </a:rPr>
              <a:t>此处添加详细文本描述，建议与标题相关并符合整体语言风格</a:t>
            </a:r>
            <a:endParaRPr lang="en-US" sz="1000" dirty="0">
              <a:solidFill>
                <a:srgbClr val="7F7F7F"/>
              </a:solidFill>
              <a:latin typeface="+mn-lt"/>
              <a:cs typeface="+mn-ea"/>
              <a:sym typeface="+mn-lt"/>
            </a:endParaRPr>
          </a:p>
        </p:txBody>
      </p:sp>
      <p:sp>
        <p:nvSpPr>
          <p:cNvPr id="200" name="Text Placeholder 33"/>
          <p:cNvSpPr txBox="1"/>
          <p:nvPr/>
        </p:nvSpPr>
        <p:spPr>
          <a:xfrm>
            <a:off x="1707659" y="5545724"/>
            <a:ext cx="488138" cy="35357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2800" b="1" dirty="0">
                <a:solidFill>
                  <a:srgbClr val="7F7F7F"/>
                </a:solidFill>
                <a:latin typeface="+mn-lt"/>
                <a:cs typeface="+mn-ea"/>
                <a:sym typeface="+mn-lt"/>
              </a:rPr>
              <a:t>01</a:t>
            </a:r>
            <a:endParaRPr lang="en-AU" sz="2800" dirty="0">
              <a:solidFill>
                <a:srgbClr val="7F7F7F"/>
              </a:solidFill>
              <a:latin typeface="+mn-lt"/>
              <a:cs typeface="+mn-ea"/>
              <a:sym typeface="+mn-lt"/>
            </a:endParaRPr>
          </a:p>
        </p:txBody>
      </p:sp>
      <p:sp>
        <p:nvSpPr>
          <p:cNvPr id="201" name="Text Placeholder 32"/>
          <p:cNvSpPr txBox="1"/>
          <p:nvPr/>
        </p:nvSpPr>
        <p:spPr>
          <a:xfrm>
            <a:off x="5271855" y="5573433"/>
            <a:ext cx="2187314" cy="32416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mn-lt"/>
                <a:cs typeface="+mn-ea"/>
                <a:sym typeface="+mn-lt"/>
              </a:rPr>
              <a:t>此处添加详细文本描述，建议与标题相关并符合整体语言风格</a:t>
            </a:r>
            <a:endParaRPr lang="en-US" sz="1000" dirty="0">
              <a:solidFill>
                <a:srgbClr val="7F7F7F"/>
              </a:solidFill>
              <a:latin typeface="+mn-lt"/>
              <a:cs typeface="+mn-ea"/>
              <a:sym typeface="+mn-lt"/>
            </a:endParaRPr>
          </a:p>
        </p:txBody>
      </p:sp>
      <p:sp>
        <p:nvSpPr>
          <p:cNvPr id="202" name="Text Placeholder 33"/>
          <p:cNvSpPr txBox="1"/>
          <p:nvPr/>
        </p:nvSpPr>
        <p:spPr>
          <a:xfrm>
            <a:off x="4732832" y="5545724"/>
            <a:ext cx="488138" cy="35357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2800" b="1" dirty="0">
                <a:solidFill>
                  <a:srgbClr val="7F7F7F"/>
                </a:solidFill>
                <a:latin typeface="+mn-lt"/>
                <a:cs typeface="+mn-ea"/>
                <a:sym typeface="+mn-lt"/>
              </a:rPr>
              <a:t>02</a:t>
            </a:r>
            <a:endParaRPr lang="en-AU" sz="2800" dirty="0">
              <a:solidFill>
                <a:srgbClr val="7F7F7F"/>
              </a:solidFill>
              <a:latin typeface="+mn-lt"/>
              <a:cs typeface="+mn-ea"/>
              <a:sym typeface="+mn-lt"/>
            </a:endParaRPr>
          </a:p>
        </p:txBody>
      </p:sp>
      <p:sp>
        <p:nvSpPr>
          <p:cNvPr id="203" name="Text Placeholder 32"/>
          <p:cNvSpPr txBox="1"/>
          <p:nvPr/>
        </p:nvSpPr>
        <p:spPr>
          <a:xfrm>
            <a:off x="8297029" y="5573433"/>
            <a:ext cx="2187314" cy="32416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000" dirty="0">
                <a:solidFill>
                  <a:srgbClr val="7F7F7F"/>
                </a:solidFill>
                <a:latin typeface="+mn-lt"/>
                <a:cs typeface="+mn-ea"/>
                <a:sym typeface="+mn-lt"/>
              </a:rPr>
              <a:t>此处添加详细文本描述，建议与标题相关并符合整体语言风格</a:t>
            </a:r>
            <a:endParaRPr lang="en-US" sz="1000" dirty="0">
              <a:solidFill>
                <a:srgbClr val="7F7F7F"/>
              </a:solidFill>
              <a:latin typeface="+mn-lt"/>
              <a:cs typeface="+mn-ea"/>
              <a:sym typeface="+mn-lt"/>
            </a:endParaRPr>
          </a:p>
        </p:txBody>
      </p:sp>
      <p:sp>
        <p:nvSpPr>
          <p:cNvPr id="204" name="Text Placeholder 33"/>
          <p:cNvSpPr txBox="1"/>
          <p:nvPr/>
        </p:nvSpPr>
        <p:spPr>
          <a:xfrm>
            <a:off x="7758005" y="5545724"/>
            <a:ext cx="488138" cy="353579"/>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AU" sz="2800" b="1" dirty="0">
                <a:solidFill>
                  <a:srgbClr val="7F7F7F"/>
                </a:solidFill>
                <a:latin typeface="+mn-lt"/>
                <a:cs typeface="+mn-ea"/>
                <a:sym typeface="+mn-lt"/>
              </a:rPr>
              <a:t>03</a:t>
            </a:r>
            <a:endParaRPr lang="en-AU" sz="2800" dirty="0">
              <a:solidFill>
                <a:srgbClr val="7F7F7F"/>
              </a:solidFill>
              <a:latin typeface="+mn-lt"/>
              <a:cs typeface="+mn-ea"/>
              <a:sym typeface="+mn-lt"/>
            </a:endParaRPr>
          </a:p>
        </p:txBody>
      </p:sp>
      <p:sp>
        <p:nvSpPr>
          <p:cNvPr id="205" name="Oval 204"/>
          <p:cNvSpPr>
            <a:spLocks noChangeAspect="1"/>
          </p:cNvSpPr>
          <p:nvPr/>
        </p:nvSpPr>
        <p:spPr>
          <a:xfrm>
            <a:off x="6886565" y="2662312"/>
            <a:ext cx="230824" cy="23085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206" name="Oval 205"/>
          <p:cNvSpPr>
            <a:spLocks noChangeAspect="1"/>
          </p:cNvSpPr>
          <p:nvPr/>
        </p:nvSpPr>
        <p:spPr>
          <a:xfrm>
            <a:off x="6493780" y="3523190"/>
            <a:ext cx="230824" cy="23085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207" name="Oval 206"/>
          <p:cNvSpPr>
            <a:spLocks noChangeAspect="1"/>
          </p:cNvSpPr>
          <p:nvPr/>
        </p:nvSpPr>
        <p:spPr>
          <a:xfrm>
            <a:off x="4970575" y="2959745"/>
            <a:ext cx="216616" cy="2166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
        <p:nvSpPr>
          <p:cNvPr id="208" name="Oval 207"/>
          <p:cNvSpPr>
            <a:spLocks noChangeAspect="1"/>
          </p:cNvSpPr>
          <p:nvPr/>
        </p:nvSpPr>
        <p:spPr>
          <a:xfrm>
            <a:off x="4833956" y="2326580"/>
            <a:ext cx="217634" cy="217662"/>
          </a:xfrm>
          <a:prstGeom prst="ellipse">
            <a:avLst/>
          </a:prstGeom>
          <a:solidFill>
            <a:schemeClr val="accent1"/>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6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208"/>
                                        </p:tgtEl>
                                        <p:attrNameLst>
                                          <p:attrName>style.visibility</p:attrName>
                                        </p:attrNameLst>
                                      </p:cBhvr>
                                      <p:to>
                                        <p:strVal val="visible"/>
                                      </p:to>
                                    </p:set>
                                    <p:animEffect transition="in" filter="randombar(horizontal)">
                                      <p:cBhvr>
                                        <p:cTn id="24" dur="500"/>
                                        <p:tgtEl>
                                          <p:spTgt spid="208"/>
                                        </p:tgtEl>
                                      </p:cBhvr>
                                    </p:animEffect>
                                  </p:childTnLst>
                                </p:cTn>
                              </p:par>
                              <p:par>
                                <p:cTn id="25" presetID="14" presetClass="entr" presetSubtype="1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randombar(horizontal)">
                                      <p:cBhvr>
                                        <p:cTn id="27" dur="500"/>
                                        <p:tgtEl>
                                          <p:spTgt spid="41"/>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randombar(horizontal)">
                                      <p:cBhvr>
                                        <p:cTn id="30" dur="500"/>
                                        <p:tgtEl>
                                          <p:spTgt spid="78"/>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randombar(horizontal)">
                                      <p:cBhvr>
                                        <p:cTn id="33" dur="500"/>
                                        <p:tgtEl>
                                          <p:spTgt spid="4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randombar(horizontal)">
                                      <p:cBhvr>
                                        <p:cTn id="36" dur="500"/>
                                        <p:tgtEl>
                                          <p:spTgt spid="77"/>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207"/>
                                        </p:tgtEl>
                                        <p:attrNameLst>
                                          <p:attrName>style.visibility</p:attrName>
                                        </p:attrNameLst>
                                      </p:cBhvr>
                                      <p:to>
                                        <p:strVal val="visible"/>
                                      </p:to>
                                    </p:set>
                                    <p:animEffect transition="in" filter="randombar(horizontal)">
                                      <p:cBhvr>
                                        <p:cTn id="41" dur="500"/>
                                        <p:tgtEl>
                                          <p:spTgt spid="207"/>
                                        </p:tgtEl>
                                      </p:cBhvr>
                                    </p:animEffect>
                                  </p:childTnLst>
                                </p:cTn>
                              </p:par>
                              <p:par>
                                <p:cTn id="42" presetID="14" presetClass="entr" presetSubtype="10"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randombar(horizontal)">
                                      <p:cBhvr>
                                        <p:cTn id="44" dur="500"/>
                                        <p:tgtEl>
                                          <p:spTgt spid="42"/>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randombar(horizontal)">
                                      <p:cBhvr>
                                        <p:cTn id="47" dur="500"/>
                                        <p:tgtEl>
                                          <p:spTgt spid="40"/>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randombar(horizontal)">
                                      <p:cBhvr>
                                        <p:cTn id="50" dur="500"/>
                                        <p:tgtEl>
                                          <p:spTgt spid="3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randombar(horizontal)">
                                      <p:cBhvr>
                                        <p:cTn id="53" dur="500"/>
                                        <p:tgtEl>
                                          <p:spTgt spid="39"/>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205"/>
                                        </p:tgtEl>
                                        <p:attrNameLst>
                                          <p:attrName>style.visibility</p:attrName>
                                        </p:attrNameLst>
                                      </p:cBhvr>
                                      <p:to>
                                        <p:strVal val="visible"/>
                                      </p:to>
                                    </p:set>
                                    <p:animEffect transition="in" filter="randombar(horizontal)">
                                      <p:cBhvr>
                                        <p:cTn id="58" dur="500"/>
                                        <p:tgtEl>
                                          <p:spTgt spid="205"/>
                                        </p:tgtEl>
                                      </p:cBhvr>
                                    </p:animEffect>
                                  </p:childTnLst>
                                </p:cTn>
                              </p:par>
                              <p:par>
                                <p:cTn id="59" presetID="14" presetClass="entr" presetSubtype="10"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randombar(horizontal)">
                                      <p:cBhvr>
                                        <p:cTn id="61" dur="500"/>
                                        <p:tgtEl>
                                          <p:spTgt spid="46"/>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randombar(horizontal)">
                                      <p:cBhvr>
                                        <p:cTn id="64" dur="500"/>
                                        <p:tgtEl>
                                          <p:spTgt spid="81"/>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randombar(horizontal)">
                                      <p:cBhvr>
                                        <p:cTn id="67" dur="500"/>
                                        <p:tgtEl>
                                          <p:spTgt spid="8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randombar(horizontal)">
                                      <p:cBhvr>
                                        <p:cTn id="70" dur="500"/>
                                        <p:tgtEl>
                                          <p:spTgt spid="79"/>
                                        </p:tgtEl>
                                      </p:cBhvr>
                                    </p:animEffect>
                                  </p:childTnLst>
                                </p:cTn>
                              </p:par>
                            </p:childTnLst>
                          </p:cTn>
                        </p:par>
                      </p:childTnLst>
                    </p:cTn>
                  </p:par>
                  <p:par>
                    <p:cTn id="71" fill="hold">
                      <p:stCondLst>
                        <p:cond delay="indefinite"/>
                      </p:stCondLst>
                      <p:childTnLst>
                        <p:par>
                          <p:cTn id="72" fill="hold">
                            <p:stCondLst>
                              <p:cond delay="0"/>
                            </p:stCondLst>
                            <p:childTnLst>
                              <p:par>
                                <p:cTn id="73" presetID="14" presetClass="entr" presetSubtype="10" fill="hold" grpId="0" nodeType="clickEffect">
                                  <p:stCondLst>
                                    <p:cond delay="0"/>
                                  </p:stCondLst>
                                  <p:childTnLst>
                                    <p:set>
                                      <p:cBhvr>
                                        <p:cTn id="74" dur="1" fill="hold">
                                          <p:stCondLst>
                                            <p:cond delay="0"/>
                                          </p:stCondLst>
                                        </p:cTn>
                                        <p:tgtEl>
                                          <p:spTgt spid="206"/>
                                        </p:tgtEl>
                                        <p:attrNameLst>
                                          <p:attrName>style.visibility</p:attrName>
                                        </p:attrNameLst>
                                      </p:cBhvr>
                                      <p:to>
                                        <p:strVal val="visible"/>
                                      </p:to>
                                    </p:set>
                                    <p:animEffect transition="in" filter="randombar(horizontal)">
                                      <p:cBhvr>
                                        <p:cTn id="75" dur="500"/>
                                        <p:tgtEl>
                                          <p:spTgt spid="206"/>
                                        </p:tgtEl>
                                      </p:cBhvr>
                                    </p:animEffect>
                                  </p:childTnLst>
                                </p:cTn>
                              </p:par>
                              <p:par>
                                <p:cTn id="76" presetID="14" presetClass="entr" presetSubtype="10" fill="hold"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randombar(horizontal)">
                                      <p:cBhvr>
                                        <p:cTn id="78" dur="500"/>
                                        <p:tgtEl>
                                          <p:spTgt spid="4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randombar(horizontal)">
                                      <p:cBhvr>
                                        <p:cTn id="81" dur="500"/>
                                        <p:tgtEl>
                                          <p:spTgt spid="45"/>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randombar(horizontal)">
                                      <p:cBhvr>
                                        <p:cTn id="84" dur="500"/>
                                        <p:tgtEl>
                                          <p:spTgt spid="4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randombar(horizontal)">
                                      <p:cBhvr>
                                        <p:cTn id="87" dur="500"/>
                                        <p:tgtEl>
                                          <p:spTgt spid="4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199"/>
                                        </p:tgtEl>
                                        <p:attrNameLst>
                                          <p:attrName>style.visibility</p:attrName>
                                        </p:attrNameLst>
                                      </p:cBhvr>
                                      <p:to>
                                        <p:strVal val="visible"/>
                                      </p:to>
                                    </p:set>
                                    <p:animEffect transition="in" filter="fade">
                                      <p:cBhvr>
                                        <p:cTn id="92" dur="500"/>
                                        <p:tgtEl>
                                          <p:spTgt spid="19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00"/>
                                        </p:tgtEl>
                                        <p:attrNameLst>
                                          <p:attrName>style.visibility</p:attrName>
                                        </p:attrNameLst>
                                      </p:cBhvr>
                                      <p:to>
                                        <p:strVal val="visible"/>
                                      </p:to>
                                    </p:set>
                                    <p:animEffect transition="in" filter="fade">
                                      <p:cBhvr>
                                        <p:cTn id="95" dur="500"/>
                                        <p:tgtEl>
                                          <p:spTgt spid="20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01"/>
                                        </p:tgtEl>
                                        <p:attrNameLst>
                                          <p:attrName>style.visibility</p:attrName>
                                        </p:attrNameLst>
                                      </p:cBhvr>
                                      <p:to>
                                        <p:strVal val="visible"/>
                                      </p:to>
                                    </p:set>
                                    <p:animEffect transition="in" filter="fade">
                                      <p:cBhvr>
                                        <p:cTn id="98" dur="500"/>
                                        <p:tgtEl>
                                          <p:spTgt spid="20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02"/>
                                        </p:tgtEl>
                                        <p:attrNameLst>
                                          <p:attrName>style.visibility</p:attrName>
                                        </p:attrNameLst>
                                      </p:cBhvr>
                                      <p:to>
                                        <p:strVal val="visible"/>
                                      </p:to>
                                    </p:set>
                                    <p:animEffect transition="in" filter="fade">
                                      <p:cBhvr>
                                        <p:cTn id="101" dur="500"/>
                                        <p:tgtEl>
                                          <p:spTgt spid="2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3"/>
                                        </p:tgtEl>
                                        <p:attrNameLst>
                                          <p:attrName>style.visibility</p:attrName>
                                        </p:attrNameLst>
                                      </p:cBhvr>
                                      <p:to>
                                        <p:strVal val="visible"/>
                                      </p:to>
                                    </p:set>
                                    <p:animEffect transition="in" filter="fade">
                                      <p:cBhvr>
                                        <p:cTn id="104" dur="500"/>
                                        <p:tgtEl>
                                          <p:spTgt spid="20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04"/>
                                        </p:tgtEl>
                                        <p:attrNameLst>
                                          <p:attrName>style.visibility</p:attrName>
                                        </p:attrNameLst>
                                      </p:cBhvr>
                                      <p:to>
                                        <p:strVal val="visible"/>
                                      </p:to>
                                    </p:set>
                                    <p:animEffect transition="in" filter="fade">
                                      <p:cBhvr>
                                        <p:cTn id="107"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animBg="1"/>
      <p:bldP spid="43" grpId="0"/>
      <p:bldP spid="44" grpId="0"/>
      <p:bldP spid="45" grpId="0" animBg="1"/>
      <p:bldP spid="48" grpId="0"/>
      <p:bldP spid="77" grpId="0"/>
      <p:bldP spid="78" grpId="0" animBg="1"/>
      <p:bldP spid="79" grpId="0"/>
      <p:bldP spid="80" grpId="0"/>
      <p:bldP spid="81" grpId="0" animBg="1"/>
      <p:bldP spid="199" grpId="0"/>
      <p:bldP spid="200" grpId="0"/>
      <p:bldP spid="201" grpId="0"/>
      <p:bldP spid="202" grpId="0"/>
      <p:bldP spid="203" grpId="0"/>
      <p:bldP spid="204" grpId="0"/>
      <p:bldP spid="205" grpId="0" animBg="1"/>
      <p:bldP spid="206" grpId="0" animBg="1"/>
      <p:bldP spid="207" grpId="0" animBg="1"/>
      <p:bldP spid="20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mn-lt"/>
                <a:ea typeface="+mn-ea"/>
                <a:cs typeface="+mn-ea"/>
                <a:sym typeface="+mn-lt"/>
              </a:rPr>
              <a:t>单击此处添加标题</a:t>
            </a:r>
            <a:endParaRPr lang="zh-CN" altLang="en-US" dirty="0">
              <a:latin typeface="+mn-lt"/>
              <a:ea typeface="+mn-ea"/>
              <a:cs typeface="+mn-ea"/>
              <a:sym typeface="+mn-lt"/>
            </a:endParaRPr>
          </a:p>
        </p:txBody>
      </p:sp>
      <p:sp>
        <p:nvSpPr>
          <p:cNvPr id="34" name="Text Placeholder 32"/>
          <p:cNvSpPr txBox="1"/>
          <p:nvPr/>
        </p:nvSpPr>
        <p:spPr>
          <a:xfrm>
            <a:off x="2530985" y="248718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35" name="Text Placeholder 33"/>
          <p:cNvSpPr txBox="1"/>
          <p:nvPr/>
        </p:nvSpPr>
        <p:spPr>
          <a:xfrm>
            <a:off x="2530986" y="225517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创意策略</a:t>
            </a:r>
            <a:endParaRPr lang="en-AU" sz="1200" dirty="0">
              <a:solidFill>
                <a:srgbClr val="7F7F7F"/>
              </a:solidFill>
              <a:latin typeface="+mn-lt"/>
              <a:cs typeface="+mn-ea"/>
              <a:sym typeface="+mn-lt"/>
            </a:endParaRPr>
          </a:p>
        </p:txBody>
      </p:sp>
      <p:sp>
        <p:nvSpPr>
          <p:cNvPr id="36" name="Oval 35"/>
          <p:cNvSpPr>
            <a:spLocks noChangeAspect="1"/>
          </p:cNvSpPr>
          <p:nvPr/>
        </p:nvSpPr>
        <p:spPr>
          <a:xfrm>
            <a:off x="3080086" y="1574553"/>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chemeClr val="bg1"/>
                </a:solidFill>
                <a:cs typeface="+mn-ea"/>
                <a:sym typeface="+mn-lt"/>
              </a:rPr>
              <a:t>1</a:t>
            </a:r>
            <a:endParaRPr lang="en-US" dirty="0">
              <a:solidFill>
                <a:schemeClr val="bg1"/>
              </a:solidFill>
              <a:cs typeface="+mn-ea"/>
              <a:sym typeface="+mn-lt"/>
            </a:endParaRPr>
          </a:p>
        </p:txBody>
      </p:sp>
      <p:sp>
        <p:nvSpPr>
          <p:cNvPr id="37" name="Text Placeholder 32"/>
          <p:cNvSpPr txBox="1"/>
          <p:nvPr/>
        </p:nvSpPr>
        <p:spPr>
          <a:xfrm>
            <a:off x="1263731" y="4031984"/>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39" name="Text Placeholder 33"/>
          <p:cNvSpPr txBox="1"/>
          <p:nvPr/>
        </p:nvSpPr>
        <p:spPr>
          <a:xfrm>
            <a:off x="1263732" y="3799972"/>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概念策略</a:t>
            </a:r>
            <a:endParaRPr lang="en-AU" sz="1200" dirty="0">
              <a:solidFill>
                <a:srgbClr val="7F7F7F"/>
              </a:solidFill>
              <a:latin typeface="+mn-lt"/>
              <a:cs typeface="+mn-ea"/>
              <a:sym typeface="+mn-lt"/>
            </a:endParaRPr>
          </a:p>
        </p:txBody>
      </p:sp>
      <p:sp>
        <p:nvSpPr>
          <p:cNvPr id="40" name="Oval 39"/>
          <p:cNvSpPr>
            <a:spLocks noChangeAspect="1"/>
          </p:cNvSpPr>
          <p:nvPr/>
        </p:nvSpPr>
        <p:spPr>
          <a:xfrm>
            <a:off x="1812832" y="3119350"/>
            <a:ext cx="551920" cy="5519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cs typeface="+mn-ea"/>
                <a:sym typeface="+mn-lt"/>
              </a:rPr>
              <a:t>2</a:t>
            </a:r>
            <a:endParaRPr lang="en-AU" dirty="0">
              <a:solidFill>
                <a:srgbClr val="FFFFFF"/>
              </a:solidFill>
              <a:cs typeface="+mn-ea"/>
              <a:sym typeface="+mn-lt"/>
            </a:endParaRPr>
          </a:p>
        </p:txBody>
      </p:sp>
      <p:sp>
        <p:nvSpPr>
          <p:cNvPr id="42" name="Text Placeholder 32"/>
          <p:cNvSpPr txBox="1"/>
          <p:nvPr/>
        </p:nvSpPr>
        <p:spPr>
          <a:xfrm>
            <a:off x="2530985" y="543556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44" name="Text Placeholder 33"/>
          <p:cNvSpPr txBox="1"/>
          <p:nvPr/>
        </p:nvSpPr>
        <p:spPr>
          <a:xfrm>
            <a:off x="2530986" y="520355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数据分析</a:t>
            </a:r>
            <a:endParaRPr lang="en-AU" sz="1200" dirty="0">
              <a:solidFill>
                <a:srgbClr val="7F7F7F"/>
              </a:solidFill>
              <a:latin typeface="+mn-lt"/>
              <a:cs typeface="+mn-ea"/>
              <a:sym typeface="+mn-lt"/>
            </a:endParaRPr>
          </a:p>
        </p:txBody>
      </p:sp>
      <p:sp>
        <p:nvSpPr>
          <p:cNvPr id="46" name="Oval 45"/>
          <p:cNvSpPr>
            <a:spLocks noChangeAspect="1"/>
          </p:cNvSpPr>
          <p:nvPr/>
        </p:nvSpPr>
        <p:spPr>
          <a:xfrm>
            <a:off x="3080086" y="4522933"/>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cs typeface="+mn-ea"/>
                <a:sym typeface="+mn-lt"/>
              </a:rPr>
              <a:t>3</a:t>
            </a:r>
            <a:endParaRPr lang="en-US" dirty="0">
              <a:solidFill>
                <a:srgbClr val="FFFFFF"/>
              </a:solidFill>
              <a:cs typeface="+mn-ea"/>
              <a:sym typeface="+mn-lt"/>
            </a:endParaRPr>
          </a:p>
        </p:txBody>
      </p:sp>
      <p:cxnSp>
        <p:nvCxnSpPr>
          <p:cNvPr id="48" name="Elbow Connector 47"/>
          <p:cNvCxnSpPr/>
          <p:nvPr/>
        </p:nvCxnSpPr>
        <p:spPr>
          <a:xfrm rot="10800000" flipV="1">
            <a:off x="3777273" y="3401725"/>
            <a:ext cx="1792321" cy="1396104"/>
          </a:xfrm>
          <a:prstGeom prst="bentConnector3">
            <a:avLst>
              <a:gd name="adj1" fmla="val 50000"/>
            </a:avLst>
          </a:prstGeom>
          <a:ln w="635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1" name="Elbow Connector 50"/>
          <p:cNvCxnSpPr/>
          <p:nvPr/>
        </p:nvCxnSpPr>
        <p:spPr>
          <a:xfrm rot="10800000">
            <a:off x="2510466" y="3401725"/>
            <a:ext cx="3239578" cy="479966"/>
          </a:xfrm>
          <a:prstGeom prst="bentConnector3">
            <a:avLst>
              <a:gd name="adj1" fmla="val 50000"/>
            </a:avLst>
          </a:prstGeom>
          <a:ln w="635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2" name="Text Placeholder 32"/>
          <p:cNvSpPr txBox="1"/>
          <p:nvPr/>
        </p:nvSpPr>
        <p:spPr>
          <a:xfrm flipH="1">
            <a:off x="8001057" y="2477950"/>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53" name="Text Placeholder 33"/>
          <p:cNvSpPr txBox="1"/>
          <p:nvPr/>
        </p:nvSpPr>
        <p:spPr>
          <a:xfrm flipH="1">
            <a:off x="8001058" y="2245938"/>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桌面应用</a:t>
            </a:r>
            <a:endParaRPr lang="en-AU" sz="1200" dirty="0">
              <a:solidFill>
                <a:srgbClr val="7F7F7F"/>
              </a:solidFill>
              <a:latin typeface="+mn-lt"/>
              <a:cs typeface="+mn-ea"/>
              <a:sym typeface="+mn-lt"/>
            </a:endParaRPr>
          </a:p>
        </p:txBody>
      </p:sp>
      <p:sp>
        <p:nvSpPr>
          <p:cNvPr id="54" name="Oval 53"/>
          <p:cNvSpPr>
            <a:spLocks noChangeAspect="1"/>
          </p:cNvSpPr>
          <p:nvPr/>
        </p:nvSpPr>
        <p:spPr>
          <a:xfrm flipH="1">
            <a:off x="8550158" y="1565316"/>
            <a:ext cx="551920" cy="5519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dirty="0">
                <a:solidFill>
                  <a:schemeClr val="bg1"/>
                </a:solidFill>
                <a:cs typeface="+mn-ea"/>
                <a:sym typeface="+mn-lt"/>
              </a:rPr>
              <a:t>4</a:t>
            </a:r>
            <a:endParaRPr lang="en-US" dirty="0">
              <a:solidFill>
                <a:schemeClr val="bg1"/>
              </a:solidFill>
              <a:cs typeface="+mn-ea"/>
              <a:sym typeface="+mn-lt"/>
            </a:endParaRPr>
          </a:p>
        </p:txBody>
      </p:sp>
      <p:sp>
        <p:nvSpPr>
          <p:cNvPr id="55" name="Text Placeholder 32"/>
          <p:cNvSpPr txBox="1"/>
          <p:nvPr/>
        </p:nvSpPr>
        <p:spPr>
          <a:xfrm flipH="1">
            <a:off x="9458929" y="3876501"/>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56" name="Text Placeholder 33"/>
          <p:cNvSpPr txBox="1"/>
          <p:nvPr/>
        </p:nvSpPr>
        <p:spPr>
          <a:xfrm flipH="1">
            <a:off x="9458930" y="3644490"/>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市场策略</a:t>
            </a:r>
            <a:endParaRPr lang="en-AU" sz="1200" dirty="0">
              <a:solidFill>
                <a:srgbClr val="7F7F7F"/>
              </a:solidFill>
              <a:latin typeface="+mn-lt"/>
              <a:cs typeface="+mn-ea"/>
              <a:sym typeface="+mn-lt"/>
            </a:endParaRPr>
          </a:p>
        </p:txBody>
      </p:sp>
      <p:sp>
        <p:nvSpPr>
          <p:cNvPr id="57" name="Oval 56"/>
          <p:cNvSpPr>
            <a:spLocks noChangeAspect="1"/>
          </p:cNvSpPr>
          <p:nvPr/>
        </p:nvSpPr>
        <p:spPr>
          <a:xfrm flipH="1">
            <a:off x="10008030" y="2963868"/>
            <a:ext cx="551920" cy="5519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cs typeface="+mn-ea"/>
                <a:sym typeface="+mn-lt"/>
              </a:rPr>
              <a:t>5</a:t>
            </a:r>
            <a:endParaRPr lang="en-US" dirty="0">
              <a:solidFill>
                <a:srgbClr val="FFFFFF"/>
              </a:solidFill>
              <a:cs typeface="+mn-ea"/>
              <a:sym typeface="+mn-lt"/>
            </a:endParaRPr>
          </a:p>
        </p:txBody>
      </p:sp>
      <p:sp>
        <p:nvSpPr>
          <p:cNvPr id="58" name="Text Placeholder 32"/>
          <p:cNvSpPr txBox="1"/>
          <p:nvPr/>
        </p:nvSpPr>
        <p:spPr>
          <a:xfrm flipH="1">
            <a:off x="8029850" y="5545197"/>
            <a:ext cx="1650125" cy="42087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40000"/>
              </a:lnSpc>
              <a:spcBef>
                <a:spcPts val="0"/>
              </a:spcBef>
              <a:buNone/>
            </a:pPr>
            <a:r>
              <a:rPr lang="zh-CN" altLang="en-US" sz="900" dirty="0">
                <a:solidFill>
                  <a:srgbClr val="7F7F7F"/>
                </a:solidFill>
                <a:latin typeface="+mn-lt"/>
                <a:cs typeface="+mn-ea"/>
                <a:sym typeface="+mn-lt"/>
              </a:rPr>
              <a:t>单击此处添加副标题或详细文本描述</a:t>
            </a:r>
            <a:endParaRPr lang="en-US" sz="900" dirty="0">
              <a:solidFill>
                <a:srgbClr val="7F7F7F"/>
              </a:solidFill>
              <a:latin typeface="+mn-lt"/>
              <a:cs typeface="+mn-ea"/>
              <a:sym typeface="+mn-lt"/>
            </a:endParaRPr>
          </a:p>
        </p:txBody>
      </p:sp>
      <p:sp>
        <p:nvSpPr>
          <p:cNvPr id="59" name="Text Placeholder 33"/>
          <p:cNvSpPr txBox="1"/>
          <p:nvPr/>
        </p:nvSpPr>
        <p:spPr>
          <a:xfrm flipH="1">
            <a:off x="8029851" y="5313185"/>
            <a:ext cx="1650123" cy="31886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zh-CN" altLang="en-US" sz="1200" dirty="0">
                <a:solidFill>
                  <a:srgbClr val="7F7F7F"/>
                </a:solidFill>
                <a:latin typeface="+mn-lt"/>
                <a:cs typeface="+mn-ea"/>
                <a:sym typeface="+mn-lt"/>
              </a:rPr>
              <a:t>平面设计</a:t>
            </a:r>
            <a:endParaRPr lang="en-AU" sz="1200" dirty="0">
              <a:solidFill>
                <a:srgbClr val="7F7F7F"/>
              </a:solidFill>
              <a:latin typeface="+mn-lt"/>
              <a:cs typeface="+mn-ea"/>
              <a:sym typeface="+mn-lt"/>
            </a:endParaRPr>
          </a:p>
        </p:txBody>
      </p:sp>
      <p:sp>
        <p:nvSpPr>
          <p:cNvPr id="60" name="Oval 59"/>
          <p:cNvSpPr>
            <a:spLocks noChangeAspect="1"/>
          </p:cNvSpPr>
          <p:nvPr/>
        </p:nvSpPr>
        <p:spPr>
          <a:xfrm flipH="1">
            <a:off x="8578951" y="4632563"/>
            <a:ext cx="551920"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AU" dirty="0">
                <a:solidFill>
                  <a:srgbClr val="FFFFFF"/>
                </a:solidFill>
                <a:cs typeface="+mn-ea"/>
                <a:sym typeface="+mn-lt"/>
              </a:rPr>
              <a:t>6</a:t>
            </a:r>
            <a:endParaRPr lang="en-AU" dirty="0">
              <a:solidFill>
                <a:srgbClr val="FFFFFF"/>
              </a:solidFill>
              <a:cs typeface="+mn-ea"/>
              <a:sym typeface="+mn-lt"/>
            </a:endParaRPr>
          </a:p>
        </p:txBody>
      </p:sp>
      <p:cxnSp>
        <p:nvCxnSpPr>
          <p:cNvPr id="61" name="Elbow Connector 60"/>
          <p:cNvCxnSpPr/>
          <p:nvPr/>
        </p:nvCxnSpPr>
        <p:spPr>
          <a:xfrm rot="10800000">
            <a:off x="3760699" y="1863114"/>
            <a:ext cx="1656514" cy="1100754"/>
          </a:xfrm>
          <a:prstGeom prst="bentConnector3">
            <a:avLst>
              <a:gd name="adj1" fmla="val 50000"/>
            </a:avLst>
          </a:prstGeom>
          <a:ln w="635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2" name="Elbow Connector 61"/>
          <p:cNvCxnSpPr/>
          <p:nvPr/>
        </p:nvCxnSpPr>
        <p:spPr>
          <a:xfrm>
            <a:off x="6556556" y="2954715"/>
            <a:ext cx="3270345" cy="327277"/>
          </a:xfrm>
          <a:prstGeom prst="bentConnector3">
            <a:avLst>
              <a:gd name="adj1" fmla="val 43646"/>
            </a:avLst>
          </a:prstGeom>
          <a:ln w="635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63" name="Elbow Connector 62"/>
          <p:cNvCxnSpPr/>
          <p:nvPr/>
        </p:nvCxnSpPr>
        <p:spPr>
          <a:xfrm>
            <a:off x="6889386" y="3441646"/>
            <a:ext cx="1611868" cy="1500725"/>
          </a:xfrm>
          <a:prstGeom prst="bentConnector3">
            <a:avLst>
              <a:gd name="adj1" fmla="val 58594"/>
            </a:avLst>
          </a:prstGeom>
          <a:ln w="635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4" name="Elbow Connector 63"/>
          <p:cNvCxnSpPr/>
          <p:nvPr/>
        </p:nvCxnSpPr>
        <p:spPr>
          <a:xfrm rot="10800000" flipH="1">
            <a:off x="6563669" y="1841312"/>
            <a:ext cx="1849728" cy="2093432"/>
          </a:xfrm>
          <a:prstGeom prst="bentConnector3">
            <a:avLst>
              <a:gd name="adj1" fmla="val 49001"/>
            </a:avLst>
          </a:prstGeom>
          <a:ln w="635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65" name="Oval 19"/>
          <p:cNvSpPr>
            <a:spLocks noChangeArrowheads="1"/>
          </p:cNvSpPr>
          <p:nvPr/>
        </p:nvSpPr>
        <p:spPr bwMode="auto">
          <a:xfrm>
            <a:off x="5168069" y="2558901"/>
            <a:ext cx="1855864" cy="1851020"/>
          </a:xfrm>
          <a:prstGeom prst="ellipse">
            <a:avLst/>
          </a:prstGeom>
          <a:solidFill>
            <a:schemeClr val="accent6"/>
          </a:solidFill>
          <a:ln>
            <a:noFill/>
          </a:ln>
        </p:spPr>
        <p:txBody>
          <a:bodyPr vert="horz" wrap="square" lIns="91440" tIns="45720" rIns="91440" bIns="45720" numCol="1" anchor="ctr" anchorCtr="0" compatLnSpc="1"/>
          <a:lstStyle/>
          <a:p>
            <a:pPr algn="ctr"/>
            <a:r>
              <a:rPr lang="zh-CN" altLang="en-US" dirty="0">
                <a:solidFill>
                  <a:schemeClr val="bg1"/>
                </a:solidFill>
                <a:cs typeface="+mn-ea"/>
                <a:sym typeface="+mn-lt"/>
              </a:rPr>
              <a:t>商业</a:t>
            </a:r>
            <a:endParaRPr lang="en-AU" dirty="0">
              <a:solidFill>
                <a:schemeClr val="bg1"/>
              </a:solidFill>
              <a:cs typeface="+mn-ea"/>
              <a:sym typeface="+mn-lt"/>
            </a:endParaRPr>
          </a:p>
          <a:p>
            <a:pPr algn="ctr"/>
            <a:r>
              <a:rPr lang="zh-CN" altLang="en-US" dirty="0">
                <a:solidFill>
                  <a:schemeClr val="bg1"/>
                </a:solidFill>
                <a:cs typeface="+mn-ea"/>
                <a:sym typeface="+mn-lt"/>
              </a:rPr>
              <a:t>操作流程</a:t>
            </a:r>
            <a:endParaRPr lang="en-US"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right)">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right)">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right)">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500"/>
                                        <p:tgtEl>
                                          <p:spTgt spid="4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wipe(left)">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fade">
                                      <p:cBhvr>
                                        <p:cTn id="65" dur="500"/>
                                        <p:tgtEl>
                                          <p:spTgt spid="5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wipe(left)">
                                      <p:cBhvr>
                                        <p:cTn id="76" dur="5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500"/>
                                        <p:tgtEl>
                                          <p:spTgt spid="5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500"/>
                                        <p:tgtEl>
                                          <p:spTgt spid="56"/>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63"/>
                                        </p:tgtEl>
                                        <p:attrNameLst>
                                          <p:attrName>style.visibility</p:attrName>
                                        </p:attrNameLst>
                                      </p:cBhvr>
                                      <p:to>
                                        <p:strVal val="visible"/>
                                      </p:to>
                                    </p:set>
                                    <p:animEffect transition="in" filter="wipe(left)">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500"/>
                                        <p:tgtEl>
                                          <p:spTgt spid="5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P spid="37" grpId="0"/>
      <p:bldP spid="39" grpId="0"/>
      <p:bldP spid="40" grpId="0" animBg="1"/>
      <p:bldP spid="42" grpId="0"/>
      <p:bldP spid="44" grpId="0"/>
      <p:bldP spid="46" grpId="0" animBg="1"/>
      <p:bldP spid="52" grpId="0"/>
      <p:bldP spid="53" grpId="0"/>
      <p:bldP spid="54" grpId="0" animBg="1"/>
      <p:bldP spid="55" grpId="0"/>
      <p:bldP spid="56" grpId="0"/>
      <p:bldP spid="57" grpId="0" animBg="1"/>
      <p:bldP spid="58" grpId="0"/>
      <p:bldP spid="59" grpId="0"/>
      <p:bldP spid="60" grpId="0" animBg="1"/>
      <p:bldP spid="65" grpId="0" animBg="1"/>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KSO_WPP_MARK_KEY" val="07c6186a-d066-434d-8df7-b5fb147200b7"/>
  <p:tag name="COMMONDATA" val="eyJoZGlkIjoiYWZlNGNiNjAyNjBkNWIwYTMyZDk3N2Y1MDZlYjJlYzIifQ=="/>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自定义 2552">
      <a:dk1>
        <a:sysClr val="windowText" lastClr="000000"/>
      </a:dk1>
      <a:lt1>
        <a:sysClr val="window" lastClr="FFFFFF"/>
      </a:lt1>
      <a:dk2>
        <a:srgbClr val="1B2741"/>
      </a:dk2>
      <a:lt2>
        <a:srgbClr val="365490"/>
      </a:lt2>
      <a:accent1>
        <a:srgbClr val="365490"/>
      </a:accent1>
      <a:accent2>
        <a:srgbClr val="1B2741"/>
      </a:accent2>
      <a:accent3>
        <a:srgbClr val="365490"/>
      </a:accent3>
      <a:accent4>
        <a:srgbClr val="1B2741"/>
      </a:accent4>
      <a:accent5>
        <a:srgbClr val="365490"/>
      </a:accent5>
      <a:accent6>
        <a:srgbClr val="1B2741"/>
      </a:accent6>
      <a:hlink>
        <a:srgbClr val="0563C1"/>
      </a:hlink>
      <a:folHlink>
        <a:srgbClr val="954F72"/>
      </a:folHlink>
    </a:clrScheme>
    <a:fontScheme name="fki5i2g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ki5i2g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5356</Words>
  <Application>WPS 演示</Application>
  <PresentationFormat>宽屏</PresentationFormat>
  <Paragraphs>648</Paragraphs>
  <Slides>30</Slides>
  <Notes>30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30</vt:i4>
      </vt:variant>
    </vt:vector>
  </HeadingPairs>
  <TitlesOfParts>
    <vt:vector size="49" baseType="lpstr">
      <vt:lpstr>Arial</vt:lpstr>
      <vt:lpstr>宋体</vt:lpstr>
      <vt:lpstr>Wingdings</vt:lpstr>
      <vt:lpstr>微软雅黑</vt:lpstr>
      <vt:lpstr>优设标题黑</vt:lpstr>
      <vt:lpstr>黑体</vt:lpstr>
      <vt:lpstr>Microsoft YaHei UI</vt:lpstr>
      <vt:lpstr>Calibri</vt:lpstr>
      <vt:lpstr>Neris Thin</vt:lpstr>
      <vt:lpstr>Segoe Print</vt:lpstr>
      <vt:lpstr>Arial Unicode MS</vt:lpstr>
      <vt:lpstr>Lato Light</vt:lpstr>
      <vt:lpstr>Helvetica</vt:lpstr>
      <vt:lpstr>Roboto condensed</vt:lpstr>
      <vt:lpstr>微软雅黑 Light</vt:lpstr>
      <vt:lpstr>Bahnschrift Condensed</vt:lpstr>
      <vt:lpstr>优设字由棒棒体</vt:lpstr>
      <vt:lpstr>第一PPT，www.1ppt.com</vt:lpstr>
      <vt:lpstr>自定义设计方案</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商务科技</dc:title>
  <dc:creator>第一PPT</dc:creator>
  <cp:keywords>www.1ppt.com</cp:keywords>
  <dc:description>www.1ppt.com</dc:description>
  <cp:lastModifiedBy>吴为</cp:lastModifiedBy>
  <cp:revision>45</cp:revision>
  <dcterms:created xsi:type="dcterms:W3CDTF">2015-05-05T08:02:00Z</dcterms:created>
  <dcterms:modified xsi:type="dcterms:W3CDTF">2023-04-28T02:51:28Z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C08C73B175154288A44AAE2216877DEF_12</vt:lpwstr>
  </property>
  <property fmtid="{D5CDD505-2E9C-101B-9397-08002B2CF9AE}" pid="3" name="KSOProductBuildVer">
    <vt:lpwstr>2052-11.1.0.14036</vt:lpwstr>
  </property>
</Properties>
</file>